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5661600" cy="1920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7818" autoAdjust="0"/>
    <p:restoredTop sz="99332" autoAdjust="0"/>
  </p:normalViewPr>
  <p:slideViewPr>
    <p:cSldViewPr>
      <p:cViewPr>
        <p:scale>
          <a:sx n="82" d="100"/>
          <a:sy n="82" d="100"/>
        </p:scale>
        <p:origin x="6768" y="222"/>
      </p:cViewPr>
      <p:guideLst>
        <p:guide orient="horz" pos="6048"/>
        <p:guide pos="112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4620" y="5965191"/>
            <a:ext cx="30312360" cy="41160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240" y="10881360"/>
            <a:ext cx="24963120" cy="4907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1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9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63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29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95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61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27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31C04-1B8A-4BD3-9D38-68BFF3459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0535-8D82-4EA8-A7C6-7E9F268BA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836892" y="2151380"/>
            <a:ext cx="31290578" cy="458768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52776" y="2151380"/>
            <a:ext cx="93289755" cy="458768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2A9F5-824C-4AAB-860A-1B7C33180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58C6F-72C8-4EF3-B649-8DECEFB60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021" y="12339321"/>
            <a:ext cx="30312360" cy="381381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7021" y="8138800"/>
            <a:ext cx="30312360" cy="4200524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594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1894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69784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63787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29734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39568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616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27574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4554-68A3-434E-BC5F-602830599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2793" y="12543794"/>
            <a:ext cx="62290164" cy="35484436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837300" y="12543794"/>
            <a:ext cx="62290168" cy="35484436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099A1-DEF6-40E9-BBF1-A5B6D3447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" y="768986"/>
            <a:ext cx="32095440" cy="3200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3080" y="4298316"/>
            <a:ext cx="15756733" cy="1791334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5947" indent="0">
              <a:buNone/>
              <a:defRPr sz="6900" b="1"/>
            </a:lvl2pPr>
            <a:lvl3pPr marL="3131894" indent="0">
              <a:buNone/>
              <a:defRPr sz="6200" b="1"/>
            </a:lvl3pPr>
            <a:lvl4pPr marL="4697840" indent="0">
              <a:buNone/>
              <a:defRPr sz="5500" b="1"/>
            </a:lvl4pPr>
            <a:lvl5pPr marL="6263787" indent="0">
              <a:buNone/>
              <a:defRPr sz="5500" b="1"/>
            </a:lvl5pPr>
            <a:lvl6pPr marL="7829734" indent="0">
              <a:buNone/>
              <a:defRPr sz="5500" b="1"/>
            </a:lvl6pPr>
            <a:lvl7pPr marL="9395681" indent="0">
              <a:buNone/>
              <a:defRPr sz="5500" b="1"/>
            </a:lvl7pPr>
            <a:lvl8pPr marL="10961631" indent="0">
              <a:buNone/>
              <a:defRPr sz="5500" b="1"/>
            </a:lvl8pPr>
            <a:lvl9pPr marL="12527574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3080" y="6089650"/>
            <a:ext cx="15756733" cy="11063606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115615" y="4298316"/>
            <a:ext cx="15762923" cy="1791334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5947" indent="0">
              <a:buNone/>
              <a:defRPr sz="6900" b="1"/>
            </a:lvl2pPr>
            <a:lvl3pPr marL="3131894" indent="0">
              <a:buNone/>
              <a:defRPr sz="6200" b="1"/>
            </a:lvl3pPr>
            <a:lvl4pPr marL="4697840" indent="0">
              <a:buNone/>
              <a:defRPr sz="5500" b="1"/>
            </a:lvl4pPr>
            <a:lvl5pPr marL="6263787" indent="0">
              <a:buNone/>
              <a:defRPr sz="5500" b="1"/>
            </a:lvl5pPr>
            <a:lvl6pPr marL="7829734" indent="0">
              <a:buNone/>
              <a:defRPr sz="5500" b="1"/>
            </a:lvl6pPr>
            <a:lvl7pPr marL="9395681" indent="0">
              <a:buNone/>
              <a:defRPr sz="5500" b="1"/>
            </a:lvl7pPr>
            <a:lvl8pPr marL="10961631" indent="0">
              <a:buNone/>
              <a:defRPr sz="5500" b="1"/>
            </a:lvl8pPr>
            <a:lvl9pPr marL="12527574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115615" y="6089650"/>
            <a:ext cx="15762923" cy="11063606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EDF3-5E39-482F-BBA3-3A4F0BABD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9EF4-6E9A-4974-B0AF-051A177C9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98C66-E161-496A-9D14-E92B40832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97" y="764540"/>
            <a:ext cx="11732421" cy="325374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2695" y="764544"/>
            <a:ext cx="19935825" cy="16388716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97" y="4018284"/>
            <a:ext cx="11732421" cy="13134976"/>
          </a:xfrm>
        </p:spPr>
        <p:txBody>
          <a:bodyPr/>
          <a:lstStyle>
            <a:lvl1pPr marL="0" indent="0">
              <a:buNone/>
              <a:defRPr sz="4800"/>
            </a:lvl1pPr>
            <a:lvl2pPr marL="1565947" indent="0">
              <a:buNone/>
              <a:defRPr sz="4100"/>
            </a:lvl2pPr>
            <a:lvl3pPr marL="3131894" indent="0">
              <a:buNone/>
              <a:defRPr sz="3400"/>
            </a:lvl3pPr>
            <a:lvl4pPr marL="4697840" indent="0">
              <a:buNone/>
              <a:defRPr sz="3100"/>
            </a:lvl4pPr>
            <a:lvl5pPr marL="6263787" indent="0">
              <a:buNone/>
              <a:defRPr sz="3100"/>
            </a:lvl5pPr>
            <a:lvl6pPr marL="7829734" indent="0">
              <a:buNone/>
              <a:defRPr sz="3100"/>
            </a:lvl6pPr>
            <a:lvl7pPr marL="9395681" indent="0">
              <a:buNone/>
              <a:defRPr sz="3100"/>
            </a:lvl7pPr>
            <a:lvl8pPr marL="10961631" indent="0">
              <a:buNone/>
              <a:defRPr sz="3100"/>
            </a:lvl8pPr>
            <a:lvl9pPr marL="12527574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9C71D-AEC8-4AFC-83F0-67C31A143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9923" y="13441680"/>
            <a:ext cx="21396960" cy="1586866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89923" y="1715770"/>
            <a:ext cx="21396960" cy="11521440"/>
          </a:xfrm>
        </p:spPr>
        <p:txBody>
          <a:bodyPr rtlCol="0">
            <a:normAutofit/>
          </a:bodyPr>
          <a:lstStyle>
            <a:lvl1pPr marL="0" indent="0">
              <a:buNone/>
              <a:defRPr sz="11000"/>
            </a:lvl1pPr>
            <a:lvl2pPr marL="1565947" indent="0">
              <a:buNone/>
              <a:defRPr sz="9600"/>
            </a:lvl2pPr>
            <a:lvl3pPr marL="3131894" indent="0">
              <a:buNone/>
              <a:defRPr sz="8200"/>
            </a:lvl3pPr>
            <a:lvl4pPr marL="4697840" indent="0">
              <a:buNone/>
              <a:defRPr sz="6900"/>
            </a:lvl4pPr>
            <a:lvl5pPr marL="6263787" indent="0">
              <a:buNone/>
              <a:defRPr sz="6900"/>
            </a:lvl5pPr>
            <a:lvl6pPr marL="7829734" indent="0">
              <a:buNone/>
              <a:defRPr sz="6900"/>
            </a:lvl6pPr>
            <a:lvl7pPr marL="9395681" indent="0">
              <a:buNone/>
              <a:defRPr sz="6900"/>
            </a:lvl7pPr>
            <a:lvl8pPr marL="10961631" indent="0">
              <a:buNone/>
              <a:defRPr sz="6900"/>
            </a:lvl8pPr>
            <a:lvl9pPr marL="12527574" indent="0">
              <a:buNone/>
              <a:defRPr sz="6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89923" y="15028546"/>
            <a:ext cx="21396960" cy="2253614"/>
          </a:xfrm>
        </p:spPr>
        <p:txBody>
          <a:bodyPr/>
          <a:lstStyle>
            <a:lvl1pPr marL="0" indent="0">
              <a:buNone/>
              <a:defRPr sz="4800"/>
            </a:lvl1pPr>
            <a:lvl2pPr marL="1565947" indent="0">
              <a:buNone/>
              <a:defRPr sz="4100"/>
            </a:lvl2pPr>
            <a:lvl3pPr marL="3131894" indent="0">
              <a:buNone/>
              <a:defRPr sz="3400"/>
            </a:lvl3pPr>
            <a:lvl4pPr marL="4697840" indent="0">
              <a:buNone/>
              <a:defRPr sz="3100"/>
            </a:lvl4pPr>
            <a:lvl5pPr marL="6263787" indent="0">
              <a:buNone/>
              <a:defRPr sz="3100"/>
            </a:lvl5pPr>
            <a:lvl6pPr marL="7829734" indent="0">
              <a:buNone/>
              <a:defRPr sz="3100"/>
            </a:lvl6pPr>
            <a:lvl7pPr marL="9395681" indent="0">
              <a:buNone/>
              <a:defRPr sz="3100"/>
            </a:lvl7pPr>
            <a:lvl8pPr marL="10961631" indent="0">
              <a:buNone/>
              <a:defRPr sz="3100"/>
            </a:lvl8pPr>
            <a:lvl9pPr marL="12527574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6927C-9D0F-4D7C-96FD-D0993C28A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82763" y="768350"/>
            <a:ext cx="32096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3187" tIns="156600" rIns="313187" bIns="156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2763" y="4479925"/>
            <a:ext cx="32096075" cy="1267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3187" tIns="156600" rIns="313187" bIns="156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82763" y="17797463"/>
            <a:ext cx="8321675" cy="1022350"/>
          </a:xfrm>
          <a:prstGeom prst="rect">
            <a:avLst/>
          </a:prstGeom>
        </p:spPr>
        <p:txBody>
          <a:bodyPr vert="horz" lIns="313187" tIns="156600" rIns="313187" bIns="156600" rtlCol="0" anchor="ctr"/>
          <a:lstStyle>
            <a:lvl1pPr algn="l">
              <a:defRPr sz="4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4063" y="17797463"/>
            <a:ext cx="11293475" cy="1022350"/>
          </a:xfrm>
          <a:prstGeom prst="rect">
            <a:avLst/>
          </a:prstGeom>
        </p:spPr>
        <p:txBody>
          <a:bodyPr vert="horz" lIns="313187" tIns="156600" rIns="313187" bIns="156600" rtlCol="0" anchor="ctr"/>
          <a:lstStyle>
            <a:lvl1pPr algn="ctr">
              <a:defRPr sz="4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57163" y="17797463"/>
            <a:ext cx="8321675" cy="1022350"/>
          </a:xfrm>
          <a:prstGeom prst="rect">
            <a:avLst/>
          </a:prstGeom>
        </p:spPr>
        <p:txBody>
          <a:bodyPr vert="horz" lIns="313187" tIns="156600" rIns="313187" bIns="156600" rtlCol="0" anchor="ctr"/>
          <a:lstStyle>
            <a:lvl1pPr algn="r">
              <a:defRPr sz="4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799DAE-76A0-4535-9468-8BC194C90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3130550" rtl="0" fontAlgn="base">
        <a:spcBef>
          <a:spcPct val="0"/>
        </a:spcBef>
        <a:spcAft>
          <a:spcPct val="0"/>
        </a:spcAft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130550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2pPr>
      <a:lvl3pPr algn="ctr" defTabSz="3130550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3pPr>
      <a:lvl4pPr algn="ctr" defTabSz="3130550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4pPr>
      <a:lvl5pPr algn="ctr" defTabSz="3130550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5pPr>
      <a:lvl6pPr marL="457200" algn="ctr" defTabSz="3130550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6pPr>
      <a:lvl7pPr marL="914400" algn="ctr" defTabSz="3130550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7pPr>
      <a:lvl8pPr marL="1371600" algn="ctr" defTabSz="3130550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8pPr>
      <a:lvl9pPr marL="1828800" algn="ctr" defTabSz="3130550" rtl="0" fontAlgn="base">
        <a:spcBef>
          <a:spcPct val="0"/>
        </a:spcBef>
        <a:spcAft>
          <a:spcPct val="0"/>
        </a:spcAft>
        <a:defRPr sz="15100">
          <a:solidFill>
            <a:schemeClr val="tx1"/>
          </a:solidFill>
          <a:latin typeface="Calibri" pitchFamily="34" charset="0"/>
        </a:defRPr>
      </a:lvl9pPr>
    </p:titleStyle>
    <p:bodyStyle>
      <a:lvl1pPr marL="1173163" indent="-1173163" algn="l" defTabSz="3130550" rtl="0" fontAlgn="base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3175" indent="-977900" algn="l" defTabSz="3130550" rtl="0" fontAlgn="base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4775" indent="-782638" algn="l" defTabSz="3130550" rtl="0" fontAlgn="base">
        <a:spcBef>
          <a:spcPct val="20000"/>
        </a:spcBef>
        <a:spcAft>
          <a:spcPct val="0"/>
        </a:spcAft>
        <a:buFont typeface="Arial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0050" indent="-782638" algn="l" defTabSz="3130550" rtl="0" fontAlgn="base">
        <a:spcBef>
          <a:spcPct val="20000"/>
        </a:spcBef>
        <a:spcAft>
          <a:spcPct val="0"/>
        </a:spcAft>
        <a:buFont typeface="Arial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45325" indent="-782638" algn="l" defTabSz="3130550" rtl="0" fontAlgn="base">
        <a:spcBef>
          <a:spcPct val="20000"/>
        </a:spcBef>
        <a:spcAft>
          <a:spcPct val="0"/>
        </a:spcAft>
        <a:buFont typeface="Arial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12707" indent="-782973" algn="l" defTabSz="3131894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78654" indent="-782973" algn="l" defTabSz="3131894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44601" indent="-782973" algn="l" defTabSz="3131894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10548" indent="-782973" algn="l" defTabSz="3131894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189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5947" algn="l" defTabSz="313189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1894" algn="l" defTabSz="313189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697840" algn="l" defTabSz="313189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63787" algn="l" defTabSz="313189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29734" algn="l" defTabSz="313189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395681" algn="l" defTabSz="313189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61631" algn="l" defTabSz="313189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27574" algn="l" defTabSz="3131894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image" Target="../media/image12.png"/><Relationship Id="rId39" Type="http://schemas.openxmlformats.org/officeDocument/2006/relationships/image" Target="../media/image22.jpeg"/><Relationship Id="rId21" Type="http://schemas.openxmlformats.org/officeDocument/2006/relationships/oleObject" Target="../embeddings/oleObject2.bin"/><Relationship Id="rId34" Type="http://schemas.openxmlformats.org/officeDocument/2006/relationships/image" Target="../media/image17.jpeg"/><Relationship Id="rId42" Type="http://schemas.openxmlformats.org/officeDocument/2006/relationships/image" Target="../media/image25.jpeg"/><Relationship Id="rId47" Type="http://schemas.openxmlformats.org/officeDocument/2006/relationships/image" Target="../media/image30.jpeg"/><Relationship Id="rId50" Type="http://schemas.openxmlformats.org/officeDocument/2006/relationships/image" Target="../media/image33.jpeg"/><Relationship Id="rId55" Type="http://schemas.openxmlformats.org/officeDocument/2006/relationships/image" Target="../media/image38.jpeg"/><Relationship Id="rId63" Type="http://schemas.openxmlformats.org/officeDocument/2006/relationships/image" Target="../media/image46.png"/><Relationship Id="rId68" Type="http://schemas.openxmlformats.org/officeDocument/2006/relationships/image" Target="../media/image51.jpeg"/><Relationship Id="rId76" Type="http://schemas.openxmlformats.org/officeDocument/2006/relationships/image" Target="../media/image59.jpeg"/><Relationship Id="rId84" Type="http://schemas.openxmlformats.org/officeDocument/2006/relationships/image" Target="../media/image67.jpeg"/><Relationship Id="rId89" Type="http://schemas.openxmlformats.org/officeDocument/2006/relationships/image" Target="../media/image70.emf"/><Relationship Id="rId7" Type="http://schemas.openxmlformats.org/officeDocument/2006/relationships/tags" Target="../tags/tag6.xml"/><Relationship Id="rId71" Type="http://schemas.openxmlformats.org/officeDocument/2006/relationships/image" Target="../media/image54.jpeg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9" Type="http://schemas.openxmlformats.org/officeDocument/2006/relationships/oleObject" Target="../embeddings/oleObject6.bin"/><Relationship Id="rId11" Type="http://schemas.openxmlformats.org/officeDocument/2006/relationships/tags" Target="../tags/tag10.xml"/><Relationship Id="rId24" Type="http://schemas.openxmlformats.org/officeDocument/2006/relationships/image" Target="../media/image10.png"/><Relationship Id="rId32" Type="http://schemas.openxmlformats.org/officeDocument/2006/relationships/image" Target="../media/image15.jpeg"/><Relationship Id="rId37" Type="http://schemas.openxmlformats.org/officeDocument/2006/relationships/image" Target="../media/image20.jpeg"/><Relationship Id="rId40" Type="http://schemas.openxmlformats.org/officeDocument/2006/relationships/image" Target="../media/image23.jpeg"/><Relationship Id="rId45" Type="http://schemas.openxmlformats.org/officeDocument/2006/relationships/image" Target="../media/image28.jpeg"/><Relationship Id="rId53" Type="http://schemas.openxmlformats.org/officeDocument/2006/relationships/image" Target="../media/image36.jpeg"/><Relationship Id="rId58" Type="http://schemas.openxmlformats.org/officeDocument/2006/relationships/image" Target="../media/image41.jpeg"/><Relationship Id="rId66" Type="http://schemas.openxmlformats.org/officeDocument/2006/relationships/image" Target="../media/image49.jpeg"/><Relationship Id="rId74" Type="http://schemas.openxmlformats.org/officeDocument/2006/relationships/image" Target="../media/image57.jpeg"/><Relationship Id="rId79" Type="http://schemas.openxmlformats.org/officeDocument/2006/relationships/image" Target="../media/image62.jpeg"/><Relationship Id="rId87" Type="http://schemas.openxmlformats.org/officeDocument/2006/relationships/image" Target="../media/image68.emf"/><Relationship Id="rId5" Type="http://schemas.openxmlformats.org/officeDocument/2006/relationships/tags" Target="../tags/tag4.xml"/><Relationship Id="rId61" Type="http://schemas.openxmlformats.org/officeDocument/2006/relationships/image" Target="../media/image44.jpeg"/><Relationship Id="rId82" Type="http://schemas.openxmlformats.org/officeDocument/2006/relationships/image" Target="../media/image65.jpeg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13.png"/><Relationship Id="rId30" Type="http://schemas.openxmlformats.org/officeDocument/2006/relationships/oleObject" Target="../embeddings/oleObject7.bin"/><Relationship Id="rId35" Type="http://schemas.openxmlformats.org/officeDocument/2006/relationships/image" Target="../media/image18.jpeg"/><Relationship Id="rId43" Type="http://schemas.openxmlformats.org/officeDocument/2006/relationships/image" Target="../media/image26.jpeg"/><Relationship Id="rId48" Type="http://schemas.openxmlformats.org/officeDocument/2006/relationships/image" Target="../media/image31.jpeg"/><Relationship Id="rId56" Type="http://schemas.openxmlformats.org/officeDocument/2006/relationships/image" Target="../media/image39.jpeg"/><Relationship Id="rId64" Type="http://schemas.openxmlformats.org/officeDocument/2006/relationships/image" Target="../media/image47.jpeg"/><Relationship Id="rId69" Type="http://schemas.openxmlformats.org/officeDocument/2006/relationships/image" Target="../media/image52.jpeg"/><Relationship Id="rId77" Type="http://schemas.openxmlformats.org/officeDocument/2006/relationships/image" Target="../media/image60.jpeg"/><Relationship Id="rId8" Type="http://schemas.openxmlformats.org/officeDocument/2006/relationships/tags" Target="../tags/tag7.xml"/><Relationship Id="rId51" Type="http://schemas.openxmlformats.org/officeDocument/2006/relationships/image" Target="../media/image34.jpeg"/><Relationship Id="rId72" Type="http://schemas.openxmlformats.org/officeDocument/2006/relationships/image" Target="../media/image55.jpeg"/><Relationship Id="rId80" Type="http://schemas.openxmlformats.org/officeDocument/2006/relationships/image" Target="../media/image63.jpeg"/><Relationship Id="rId85" Type="http://schemas.openxmlformats.org/officeDocument/2006/relationships/oleObject" Target="../embeddings/oleObject8.bin"/><Relationship Id="rId3" Type="http://schemas.openxmlformats.org/officeDocument/2006/relationships/tags" Target="../tags/tag2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image" Target="../media/image11.png"/><Relationship Id="rId33" Type="http://schemas.openxmlformats.org/officeDocument/2006/relationships/image" Target="../media/image16.jpeg"/><Relationship Id="rId38" Type="http://schemas.openxmlformats.org/officeDocument/2006/relationships/image" Target="../media/image21.jpeg"/><Relationship Id="rId46" Type="http://schemas.openxmlformats.org/officeDocument/2006/relationships/image" Target="../media/image29.jpeg"/><Relationship Id="rId59" Type="http://schemas.openxmlformats.org/officeDocument/2006/relationships/image" Target="../media/image42.jpeg"/><Relationship Id="rId67" Type="http://schemas.openxmlformats.org/officeDocument/2006/relationships/image" Target="../media/image50.jpeg"/><Relationship Id="rId20" Type="http://schemas.openxmlformats.org/officeDocument/2006/relationships/oleObject" Target="../embeddings/oleObject1.bin"/><Relationship Id="rId41" Type="http://schemas.openxmlformats.org/officeDocument/2006/relationships/image" Target="../media/image24.jpeg"/><Relationship Id="rId54" Type="http://schemas.openxmlformats.org/officeDocument/2006/relationships/image" Target="../media/image37.jpeg"/><Relationship Id="rId62" Type="http://schemas.openxmlformats.org/officeDocument/2006/relationships/image" Target="../media/image45.png"/><Relationship Id="rId70" Type="http://schemas.openxmlformats.org/officeDocument/2006/relationships/image" Target="../media/image53.jpeg"/><Relationship Id="rId75" Type="http://schemas.openxmlformats.org/officeDocument/2006/relationships/image" Target="../media/image58.jpeg"/><Relationship Id="rId83" Type="http://schemas.openxmlformats.org/officeDocument/2006/relationships/image" Target="../media/image66.jpeg"/><Relationship Id="rId88" Type="http://schemas.openxmlformats.org/officeDocument/2006/relationships/image" Target="../media/image69.emf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5" Type="http://schemas.openxmlformats.org/officeDocument/2006/relationships/tags" Target="../tags/tag14.xml"/><Relationship Id="rId23" Type="http://schemas.openxmlformats.org/officeDocument/2006/relationships/oleObject" Target="../embeddings/oleObject4.bin"/><Relationship Id="rId28" Type="http://schemas.openxmlformats.org/officeDocument/2006/relationships/oleObject" Target="../embeddings/oleObject5.bin"/><Relationship Id="rId36" Type="http://schemas.openxmlformats.org/officeDocument/2006/relationships/image" Target="../media/image19.jpeg"/><Relationship Id="rId49" Type="http://schemas.openxmlformats.org/officeDocument/2006/relationships/image" Target="../media/image32.jpeg"/><Relationship Id="rId57" Type="http://schemas.openxmlformats.org/officeDocument/2006/relationships/image" Target="../media/image40.jpeg"/><Relationship Id="rId10" Type="http://schemas.openxmlformats.org/officeDocument/2006/relationships/tags" Target="../tags/tag9.xml"/><Relationship Id="rId31" Type="http://schemas.openxmlformats.org/officeDocument/2006/relationships/image" Target="../media/image14.jpeg"/><Relationship Id="rId44" Type="http://schemas.openxmlformats.org/officeDocument/2006/relationships/image" Target="../media/image27.jpeg"/><Relationship Id="rId52" Type="http://schemas.openxmlformats.org/officeDocument/2006/relationships/image" Target="../media/image35.jpeg"/><Relationship Id="rId60" Type="http://schemas.openxmlformats.org/officeDocument/2006/relationships/image" Target="../media/image43.jpeg"/><Relationship Id="rId65" Type="http://schemas.openxmlformats.org/officeDocument/2006/relationships/image" Target="../media/image48.jpeg"/><Relationship Id="rId73" Type="http://schemas.openxmlformats.org/officeDocument/2006/relationships/image" Target="../media/image56.jpeg"/><Relationship Id="rId78" Type="http://schemas.openxmlformats.org/officeDocument/2006/relationships/image" Target="../media/image61.jpeg"/><Relationship Id="rId81" Type="http://schemas.openxmlformats.org/officeDocument/2006/relationships/image" Target="../media/image64.jpeg"/><Relationship Id="rId86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Rectangle 1240"/>
          <p:cNvSpPr/>
          <p:nvPr/>
        </p:nvSpPr>
        <p:spPr>
          <a:xfrm>
            <a:off x="17449800" y="15383223"/>
            <a:ext cx="8077200" cy="1066800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Rectangle 463"/>
          <p:cNvSpPr/>
          <p:nvPr/>
        </p:nvSpPr>
        <p:spPr>
          <a:xfrm>
            <a:off x="838200" y="17769235"/>
            <a:ext cx="8610600" cy="1143000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6" name="Group 79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62000" y="17921635"/>
            <a:ext cx="8382000" cy="1110011"/>
            <a:chOff x="451" y="2097"/>
            <a:chExt cx="27615" cy="3657"/>
          </a:xfrm>
          <a:solidFill>
            <a:schemeClr val="bg1"/>
          </a:solidFill>
        </p:grpSpPr>
        <p:sp>
          <p:nvSpPr>
            <p:cNvPr id="407" name="Freeform 792"/>
            <p:cNvSpPr>
              <a:spLocks noEditPoints="1"/>
            </p:cNvSpPr>
            <p:nvPr/>
          </p:nvSpPr>
          <p:spPr bwMode="auto">
            <a:xfrm>
              <a:off x="451" y="3595"/>
              <a:ext cx="510" cy="531"/>
            </a:xfrm>
            <a:custGeom>
              <a:avLst/>
              <a:gdLst/>
              <a:ahLst/>
              <a:cxnLst>
                <a:cxn ang="0">
                  <a:pos x="340" y="487"/>
                </a:cxn>
                <a:cxn ang="0">
                  <a:pos x="382" y="522"/>
                </a:cxn>
                <a:cxn ang="0">
                  <a:pos x="425" y="531"/>
                </a:cxn>
                <a:cxn ang="0">
                  <a:pos x="450" y="522"/>
                </a:cxn>
                <a:cxn ang="0">
                  <a:pos x="484" y="496"/>
                </a:cxn>
                <a:cxn ang="0">
                  <a:pos x="501" y="452"/>
                </a:cxn>
                <a:cxn ang="0">
                  <a:pos x="510" y="357"/>
                </a:cxn>
                <a:cxn ang="0">
                  <a:pos x="476" y="444"/>
                </a:cxn>
                <a:cxn ang="0">
                  <a:pos x="442" y="496"/>
                </a:cxn>
                <a:cxn ang="0">
                  <a:pos x="399" y="470"/>
                </a:cxn>
                <a:cxn ang="0">
                  <a:pos x="382" y="95"/>
                </a:cxn>
                <a:cxn ang="0">
                  <a:pos x="280" y="17"/>
                </a:cxn>
                <a:cxn ang="0">
                  <a:pos x="119" y="17"/>
                </a:cxn>
                <a:cxn ang="0">
                  <a:pos x="25" y="130"/>
                </a:cxn>
                <a:cxn ang="0">
                  <a:pos x="42" y="174"/>
                </a:cxn>
                <a:cxn ang="0">
                  <a:pos x="85" y="191"/>
                </a:cxn>
                <a:cxn ang="0">
                  <a:pos x="136" y="139"/>
                </a:cxn>
                <a:cxn ang="0">
                  <a:pos x="127" y="113"/>
                </a:cxn>
                <a:cxn ang="0">
                  <a:pos x="110" y="95"/>
                </a:cxn>
                <a:cxn ang="0">
                  <a:pos x="76" y="78"/>
                </a:cxn>
                <a:cxn ang="0">
                  <a:pos x="119" y="43"/>
                </a:cxn>
                <a:cxn ang="0">
                  <a:pos x="195" y="26"/>
                </a:cxn>
                <a:cxn ang="0">
                  <a:pos x="280" y="61"/>
                </a:cxn>
                <a:cxn ang="0">
                  <a:pos x="314" y="174"/>
                </a:cxn>
                <a:cxn ang="0">
                  <a:pos x="221" y="226"/>
                </a:cxn>
                <a:cxn ang="0">
                  <a:pos x="42" y="304"/>
                </a:cxn>
                <a:cxn ang="0">
                  <a:pos x="0" y="409"/>
                </a:cxn>
                <a:cxn ang="0">
                  <a:pos x="59" y="505"/>
                </a:cxn>
                <a:cxn ang="0">
                  <a:pos x="178" y="531"/>
                </a:cxn>
                <a:cxn ang="0">
                  <a:pos x="297" y="487"/>
                </a:cxn>
                <a:cxn ang="0">
                  <a:pos x="314" y="243"/>
                </a:cxn>
                <a:cxn ang="0">
                  <a:pos x="306" y="426"/>
                </a:cxn>
                <a:cxn ang="0">
                  <a:pos x="229" y="505"/>
                </a:cxn>
                <a:cxn ang="0">
                  <a:pos x="153" y="505"/>
                </a:cxn>
                <a:cxn ang="0">
                  <a:pos x="102" y="470"/>
                </a:cxn>
                <a:cxn ang="0">
                  <a:pos x="85" y="409"/>
                </a:cxn>
                <a:cxn ang="0">
                  <a:pos x="110" y="322"/>
                </a:cxn>
                <a:cxn ang="0">
                  <a:pos x="221" y="261"/>
                </a:cxn>
              </a:cxnLst>
              <a:rect l="0" t="0" r="r" b="b"/>
              <a:pathLst>
                <a:path w="510" h="531">
                  <a:moveTo>
                    <a:pt x="323" y="435"/>
                  </a:moveTo>
                  <a:lnTo>
                    <a:pt x="340" y="487"/>
                  </a:lnTo>
                  <a:lnTo>
                    <a:pt x="357" y="505"/>
                  </a:lnTo>
                  <a:lnTo>
                    <a:pt x="382" y="522"/>
                  </a:lnTo>
                  <a:lnTo>
                    <a:pt x="416" y="531"/>
                  </a:lnTo>
                  <a:lnTo>
                    <a:pt x="425" y="531"/>
                  </a:lnTo>
                  <a:lnTo>
                    <a:pt x="442" y="522"/>
                  </a:lnTo>
                  <a:lnTo>
                    <a:pt x="450" y="522"/>
                  </a:lnTo>
                  <a:lnTo>
                    <a:pt x="467" y="513"/>
                  </a:lnTo>
                  <a:lnTo>
                    <a:pt x="484" y="496"/>
                  </a:lnTo>
                  <a:lnTo>
                    <a:pt x="493" y="479"/>
                  </a:lnTo>
                  <a:lnTo>
                    <a:pt x="501" y="452"/>
                  </a:lnTo>
                  <a:lnTo>
                    <a:pt x="510" y="418"/>
                  </a:lnTo>
                  <a:lnTo>
                    <a:pt x="510" y="357"/>
                  </a:lnTo>
                  <a:lnTo>
                    <a:pt x="476" y="357"/>
                  </a:lnTo>
                  <a:lnTo>
                    <a:pt x="476" y="444"/>
                  </a:lnTo>
                  <a:lnTo>
                    <a:pt x="467" y="470"/>
                  </a:lnTo>
                  <a:lnTo>
                    <a:pt x="442" y="496"/>
                  </a:lnTo>
                  <a:lnTo>
                    <a:pt x="408" y="479"/>
                  </a:lnTo>
                  <a:lnTo>
                    <a:pt x="399" y="470"/>
                  </a:lnTo>
                  <a:lnTo>
                    <a:pt x="399" y="165"/>
                  </a:lnTo>
                  <a:lnTo>
                    <a:pt x="382" y="95"/>
                  </a:lnTo>
                  <a:lnTo>
                    <a:pt x="357" y="69"/>
                  </a:lnTo>
                  <a:lnTo>
                    <a:pt x="280" y="17"/>
                  </a:lnTo>
                  <a:lnTo>
                    <a:pt x="204" y="0"/>
                  </a:lnTo>
                  <a:lnTo>
                    <a:pt x="119" y="17"/>
                  </a:lnTo>
                  <a:lnTo>
                    <a:pt x="51" y="69"/>
                  </a:lnTo>
                  <a:lnTo>
                    <a:pt x="25" y="130"/>
                  </a:lnTo>
                  <a:lnTo>
                    <a:pt x="34" y="156"/>
                  </a:lnTo>
                  <a:lnTo>
                    <a:pt x="42" y="174"/>
                  </a:lnTo>
                  <a:lnTo>
                    <a:pt x="59" y="183"/>
                  </a:lnTo>
                  <a:lnTo>
                    <a:pt x="85" y="191"/>
                  </a:lnTo>
                  <a:lnTo>
                    <a:pt x="119" y="174"/>
                  </a:lnTo>
                  <a:lnTo>
                    <a:pt x="136" y="139"/>
                  </a:lnTo>
                  <a:lnTo>
                    <a:pt x="136" y="130"/>
                  </a:lnTo>
                  <a:lnTo>
                    <a:pt x="127" y="113"/>
                  </a:lnTo>
                  <a:lnTo>
                    <a:pt x="127" y="104"/>
                  </a:lnTo>
                  <a:lnTo>
                    <a:pt x="110" y="95"/>
                  </a:lnTo>
                  <a:lnTo>
                    <a:pt x="102" y="87"/>
                  </a:lnTo>
                  <a:lnTo>
                    <a:pt x="76" y="78"/>
                  </a:lnTo>
                  <a:lnTo>
                    <a:pt x="93" y="61"/>
                  </a:lnTo>
                  <a:lnTo>
                    <a:pt x="119" y="43"/>
                  </a:lnTo>
                  <a:lnTo>
                    <a:pt x="170" y="26"/>
                  </a:lnTo>
                  <a:lnTo>
                    <a:pt x="195" y="26"/>
                  </a:lnTo>
                  <a:lnTo>
                    <a:pt x="238" y="35"/>
                  </a:lnTo>
                  <a:lnTo>
                    <a:pt x="280" y="61"/>
                  </a:lnTo>
                  <a:lnTo>
                    <a:pt x="306" y="113"/>
                  </a:lnTo>
                  <a:lnTo>
                    <a:pt x="314" y="174"/>
                  </a:lnTo>
                  <a:lnTo>
                    <a:pt x="314" y="217"/>
                  </a:lnTo>
                  <a:lnTo>
                    <a:pt x="221" y="226"/>
                  </a:lnTo>
                  <a:lnTo>
                    <a:pt x="110" y="261"/>
                  </a:lnTo>
                  <a:lnTo>
                    <a:pt x="42" y="304"/>
                  </a:lnTo>
                  <a:lnTo>
                    <a:pt x="8" y="357"/>
                  </a:lnTo>
                  <a:lnTo>
                    <a:pt x="0" y="409"/>
                  </a:lnTo>
                  <a:lnTo>
                    <a:pt x="17" y="470"/>
                  </a:lnTo>
                  <a:lnTo>
                    <a:pt x="59" y="505"/>
                  </a:lnTo>
                  <a:lnTo>
                    <a:pt x="119" y="531"/>
                  </a:lnTo>
                  <a:lnTo>
                    <a:pt x="178" y="531"/>
                  </a:lnTo>
                  <a:lnTo>
                    <a:pt x="246" y="522"/>
                  </a:lnTo>
                  <a:lnTo>
                    <a:pt x="297" y="487"/>
                  </a:lnTo>
                  <a:lnTo>
                    <a:pt x="323" y="435"/>
                  </a:lnTo>
                  <a:close/>
                  <a:moveTo>
                    <a:pt x="314" y="243"/>
                  </a:moveTo>
                  <a:lnTo>
                    <a:pt x="314" y="357"/>
                  </a:lnTo>
                  <a:lnTo>
                    <a:pt x="306" y="426"/>
                  </a:lnTo>
                  <a:lnTo>
                    <a:pt x="272" y="479"/>
                  </a:lnTo>
                  <a:lnTo>
                    <a:pt x="229" y="505"/>
                  </a:lnTo>
                  <a:lnTo>
                    <a:pt x="187" y="513"/>
                  </a:lnTo>
                  <a:lnTo>
                    <a:pt x="153" y="505"/>
                  </a:lnTo>
                  <a:lnTo>
                    <a:pt x="127" y="496"/>
                  </a:lnTo>
                  <a:lnTo>
                    <a:pt x="102" y="470"/>
                  </a:lnTo>
                  <a:lnTo>
                    <a:pt x="85" y="444"/>
                  </a:lnTo>
                  <a:lnTo>
                    <a:pt x="85" y="409"/>
                  </a:lnTo>
                  <a:lnTo>
                    <a:pt x="93" y="365"/>
                  </a:lnTo>
                  <a:lnTo>
                    <a:pt x="110" y="322"/>
                  </a:lnTo>
                  <a:lnTo>
                    <a:pt x="153" y="287"/>
                  </a:lnTo>
                  <a:lnTo>
                    <a:pt x="221" y="261"/>
                  </a:lnTo>
                  <a:lnTo>
                    <a:pt x="314" y="2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793"/>
            <p:cNvSpPr>
              <a:spLocks/>
            </p:cNvSpPr>
            <p:nvPr/>
          </p:nvSpPr>
          <p:spPr bwMode="auto">
            <a:xfrm>
              <a:off x="995" y="3603"/>
              <a:ext cx="383" cy="514"/>
            </a:xfrm>
            <a:custGeom>
              <a:avLst/>
              <a:gdLst/>
              <a:ahLst/>
              <a:cxnLst>
                <a:cxn ang="0">
                  <a:pos x="162" y="427"/>
                </a:cxn>
                <a:cxn ang="0">
                  <a:pos x="162" y="244"/>
                </a:cxn>
                <a:cxn ang="0">
                  <a:pos x="170" y="166"/>
                </a:cxn>
                <a:cxn ang="0">
                  <a:pos x="196" y="96"/>
                </a:cxn>
                <a:cxn ang="0">
                  <a:pos x="238" y="44"/>
                </a:cxn>
                <a:cxn ang="0">
                  <a:pos x="298" y="27"/>
                </a:cxn>
                <a:cxn ang="0">
                  <a:pos x="315" y="27"/>
                </a:cxn>
                <a:cxn ang="0">
                  <a:pos x="289" y="53"/>
                </a:cxn>
                <a:cxn ang="0">
                  <a:pos x="289" y="87"/>
                </a:cxn>
                <a:cxn ang="0">
                  <a:pos x="298" y="105"/>
                </a:cxn>
                <a:cxn ang="0">
                  <a:pos x="306" y="114"/>
                </a:cxn>
                <a:cxn ang="0">
                  <a:pos x="323" y="122"/>
                </a:cxn>
                <a:cxn ang="0">
                  <a:pos x="349" y="122"/>
                </a:cxn>
                <a:cxn ang="0">
                  <a:pos x="357" y="114"/>
                </a:cxn>
                <a:cxn ang="0">
                  <a:pos x="374" y="105"/>
                </a:cxn>
                <a:cxn ang="0">
                  <a:pos x="383" y="96"/>
                </a:cxn>
                <a:cxn ang="0">
                  <a:pos x="383" y="53"/>
                </a:cxn>
                <a:cxn ang="0">
                  <a:pos x="349" y="18"/>
                </a:cxn>
                <a:cxn ang="0">
                  <a:pos x="298" y="0"/>
                </a:cxn>
                <a:cxn ang="0">
                  <a:pos x="247" y="18"/>
                </a:cxn>
                <a:cxn ang="0">
                  <a:pos x="204" y="44"/>
                </a:cxn>
                <a:cxn ang="0">
                  <a:pos x="179" y="87"/>
                </a:cxn>
                <a:cxn ang="0">
                  <a:pos x="162" y="131"/>
                </a:cxn>
                <a:cxn ang="0">
                  <a:pos x="162" y="0"/>
                </a:cxn>
                <a:cxn ang="0">
                  <a:pos x="0" y="18"/>
                </a:cxn>
                <a:cxn ang="0">
                  <a:pos x="0" y="53"/>
                </a:cxn>
                <a:cxn ang="0">
                  <a:pos x="59" y="53"/>
                </a:cxn>
                <a:cxn ang="0">
                  <a:pos x="76" y="61"/>
                </a:cxn>
                <a:cxn ang="0">
                  <a:pos x="85" y="70"/>
                </a:cxn>
                <a:cxn ang="0">
                  <a:pos x="93" y="87"/>
                </a:cxn>
                <a:cxn ang="0">
                  <a:pos x="93" y="453"/>
                </a:cxn>
                <a:cxn ang="0">
                  <a:pos x="85" y="471"/>
                </a:cxn>
                <a:cxn ang="0">
                  <a:pos x="68" y="471"/>
                </a:cxn>
                <a:cxn ang="0">
                  <a:pos x="42" y="479"/>
                </a:cxn>
                <a:cxn ang="0">
                  <a:pos x="0" y="479"/>
                </a:cxn>
                <a:cxn ang="0">
                  <a:pos x="0" y="514"/>
                </a:cxn>
                <a:cxn ang="0">
                  <a:pos x="272" y="514"/>
                </a:cxn>
                <a:cxn ang="0">
                  <a:pos x="272" y="479"/>
                </a:cxn>
                <a:cxn ang="0">
                  <a:pos x="221" y="479"/>
                </a:cxn>
                <a:cxn ang="0">
                  <a:pos x="196" y="471"/>
                </a:cxn>
                <a:cxn ang="0">
                  <a:pos x="179" y="471"/>
                </a:cxn>
                <a:cxn ang="0">
                  <a:pos x="170" y="453"/>
                </a:cxn>
                <a:cxn ang="0">
                  <a:pos x="170" y="444"/>
                </a:cxn>
                <a:cxn ang="0">
                  <a:pos x="162" y="427"/>
                </a:cxn>
              </a:cxnLst>
              <a:rect l="0" t="0" r="r" b="b"/>
              <a:pathLst>
                <a:path w="383" h="514">
                  <a:moveTo>
                    <a:pt x="162" y="427"/>
                  </a:moveTo>
                  <a:lnTo>
                    <a:pt x="162" y="244"/>
                  </a:lnTo>
                  <a:lnTo>
                    <a:pt x="170" y="166"/>
                  </a:lnTo>
                  <a:lnTo>
                    <a:pt x="196" y="96"/>
                  </a:lnTo>
                  <a:lnTo>
                    <a:pt x="238" y="44"/>
                  </a:lnTo>
                  <a:lnTo>
                    <a:pt x="298" y="27"/>
                  </a:lnTo>
                  <a:lnTo>
                    <a:pt x="315" y="27"/>
                  </a:lnTo>
                  <a:lnTo>
                    <a:pt x="289" y="53"/>
                  </a:lnTo>
                  <a:lnTo>
                    <a:pt x="289" y="87"/>
                  </a:lnTo>
                  <a:lnTo>
                    <a:pt x="298" y="105"/>
                  </a:lnTo>
                  <a:lnTo>
                    <a:pt x="306" y="114"/>
                  </a:lnTo>
                  <a:lnTo>
                    <a:pt x="323" y="122"/>
                  </a:lnTo>
                  <a:lnTo>
                    <a:pt x="349" y="122"/>
                  </a:lnTo>
                  <a:lnTo>
                    <a:pt x="357" y="114"/>
                  </a:lnTo>
                  <a:lnTo>
                    <a:pt x="374" y="105"/>
                  </a:lnTo>
                  <a:lnTo>
                    <a:pt x="383" y="96"/>
                  </a:lnTo>
                  <a:lnTo>
                    <a:pt x="383" y="53"/>
                  </a:lnTo>
                  <a:lnTo>
                    <a:pt x="349" y="18"/>
                  </a:lnTo>
                  <a:lnTo>
                    <a:pt x="298" y="0"/>
                  </a:lnTo>
                  <a:lnTo>
                    <a:pt x="247" y="18"/>
                  </a:lnTo>
                  <a:lnTo>
                    <a:pt x="204" y="44"/>
                  </a:lnTo>
                  <a:lnTo>
                    <a:pt x="179" y="87"/>
                  </a:lnTo>
                  <a:lnTo>
                    <a:pt x="162" y="131"/>
                  </a:lnTo>
                  <a:lnTo>
                    <a:pt x="162" y="0"/>
                  </a:lnTo>
                  <a:lnTo>
                    <a:pt x="0" y="18"/>
                  </a:lnTo>
                  <a:lnTo>
                    <a:pt x="0" y="53"/>
                  </a:lnTo>
                  <a:lnTo>
                    <a:pt x="59" y="53"/>
                  </a:lnTo>
                  <a:lnTo>
                    <a:pt x="76" y="61"/>
                  </a:lnTo>
                  <a:lnTo>
                    <a:pt x="85" y="70"/>
                  </a:lnTo>
                  <a:lnTo>
                    <a:pt x="93" y="87"/>
                  </a:lnTo>
                  <a:lnTo>
                    <a:pt x="93" y="453"/>
                  </a:lnTo>
                  <a:lnTo>
                    <a:pt x="85" y="471"/>
                  </a:lnTo>
                  <a:lnTo>
                    <a:pt x="68" y="471"/>
                  </a:lnTo>
                  <a:lnTo>
                    <a:pt x="42" y="479"/>
                  </a:lnTo>
                  <a:lnTo>
                    <a:pt x="0" y="479"/>
                  </a:lnTo>
                  <a:lnTo>
                    <a:pt x="0" y="514"/>
                  </a:lnTo>
                  <a:lnTo>
                    <a:pt x="272" y="514"/>
                  </a:lnTo>
                  <a:lnTo>
                    <a:pt x="272" y="479"/>
                  </a:lnTo>
                  <a:lnTo>
                    <a:pt x="221" y="479"/>
                  </a:lnTo>
                  <a:lnTo>
                    <a:pt x="196" y="471"/>
                  </a:lnTo>
                  <a:lnTo>
                    <a:pt x="179" y="471"/>
                  </a:lnTo>
                  <a:lnTo>
                    <a:pt x="170" y="453"/>
                  </a:lnTo>
                  <a:lnTo>
                    <a:pt x="170" y="444"/>
                  </a:lnTo>
                  <a:lnTo>
                    <a:pt x="162" y="4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794"/>
            <p:cNvSpPr>
              <a:spLocks noEditPoints="1"/>
            </p:cNvSpPr>
            <p:nvPr/>
          </p:nvSpPr>
          <p:spPr bwMode="auto">
            <a:xfrm>
              <a:off x="1437" y="3595"/>
              <a:ext cx="519" cy="757"/>
            </a:xfrm>
            <a:custGeom>
              <a:avLst/>
              <a:gdLst/>
              <a:ahLst/>
              <a:cxnLst>
                <a:cxn ang="0">
                  <a:pos x="170" y="313"/>
                </a:cxn>
                <a:cxn ang="0">
                  <a:pos x="128" y="243"/>
                </a:cxn>
                <a:cxn ang="0">
                  <a:pos x="145" y="87"/>
                </a:cxn>
                <a:cxn ang="0">
                  <a:pos x="162" y="61"/>
                </a:cxn>
                <a:cxn ang="0">
                  <a:pos x="221" y="35"/>
                </a:cxn>
                <a:cxn ang="0">
                  <a:pos x="298" y="78"/>
                </a:cxn>
                <a:cxn ang="0">
                  <a:pos x="323" y="156"/>
                </a:cxn>
                <a:cxn ang="0">
                  <a:pos x="306" y="278"/>
                </a:cxn>
                <a:cxn ang="0">
                  <a:pos x="281" y="296"/>
                </a:cxn>
                <a:cxn ang="0">
                  <a:pos x="247" y="322"/>
                </a:cxn>
                <a:cxn ang="0">
                  <a:pos x="111" y="313"/>
                </a:cxn>
                <a:cxn ang="0">
                  <a:pos x="179" y="339"/>
                </a:cxn>
                <a:cxn ang="0">
                  <a:pos x="221" y="348"/>
                </a:cxn>
                <a:cxn ang="0">
                  <a:pos x="357" y="296"/>
                </a:cxn>
                <a:cxn ang="0">
                  <a:pos x="408" y="183"/>
                </a:cxn>
                <a:cxn ang="0">
                  <a:pos x="391" y="122"/>
                </a:cxn>
                <a:cxn ang="0">
                  <a:pos x="357" y="69"/>
                </a:cxn>
                <a:cxn ang="0">
                  <a:pos x="442" y="26"/>
                </a:cxn>
                <a:cxn ang="0">
                  <a:pos x="459" y="43"/>
                </a:cxn>
                <a:cxn ang="0">
                  <a:pos x="476" y="87"/>
                </a:cxn>
                <a:cxn ang="0">
                  <a:pos x="510" y="78"/>
                </a:cxn>
                <a:cxn ang="0">
                  <a:pos x="519" y="43"/>
                </a:cxn>
                <a:cxn ang="0">
                  <a:pos x="485" y="0"/>
                </a:cxn>
                <a:cxn ang="0">
                  <a:pos x="408" y="8"/>
                </a:cxn>
                <a:cxn ang="0">
                  <a:pos x="340" y="52"/>
                </a:cxn>
                <a:cxn ang="0">
                  <a:pos x="272" y="17"/>
                </a:cxn>
                <a:cxn ang="0">
                  <a:pos x="221" y="8"/>
                </a:cxn>
                <a:cxn ang="0">
                  <a:pos x="68" y="95"/>
                </a:cxn>
                <a:cxn ang="0">
                  <a:pos x="43" y="217"/>
                </a:cxn>
                <a:cxn ang="0">
                  <a:pos x="77" y="278"/>
                </a:cxn>
                <a:cxn ang="0">
                  <a:pos x="77" y="322"/>
                </a:cxn>
                <a:cxn ang="0">
                  <a:pos x="60" y="418"/>
                </a:cxn>
                <a:cxn ang="0">
                  <a:pos x="85" y="479"/>
                </a:cxn>
                <a:cxn ang="0">
                  <a:pos x="68" y="513"/>
                </a:cxn>
                <a:cxn ang="0">
                  <a:pos x="17" y="557"/>
                </a:cxn>
                <a:cxn ang="0">
                  <a:pos x="0" y="618"/>
                </a:cxn>
                <a:cxn ang="0">
                  <a:pos x="77" y="722"/>
                </a:cxn>
                <a:cxn ang="0">
                  <a:pos x="255" y="757"/>
                </a:cxn>
                <a:cxn ang="0">
                  <a:pos x="434" y="722"/>
                </a:cxn>
                <a:cxn ang="0">
                  <a:pos x="502" y="609"/>
                </a:cxn>
                <a:cxn ang="0">
                  <a:pos x="485" y="531"/>
                </a:cxn>
                <a:cxn ang="0">
                  <a:pos x="340" y="452"/>
                </a:cxn>
                <a:cxn ang="0">
                  <a:pos x="153" y="444"/>
                </a:cxn>
                <a:cxn ang="0">
                  <a:pos x="102" y="409"/>
                </a:cxn>
                <a:cxn ang="0">
                  <a:pos x="94" y="348"/>
                </a:cxn>
                <a:cxn ang="0">
                  <a:pos x="255" y="731"/>
                </a:cxn>
                <a:cxn ang="0">
                  <a:pos x="85" y="670"/>
                </a:cxn>
                <a:cxn ang="0">
                  <a:pos x="68" y="583"/>
                </a:cxn>
                <a:cxn ang="0">
                  <a:pos x="128" y="522"/>
                </a:cxn>
                <a:cxn ang="0">
                  <a:pos x="281" y="513"/>
                </a:cxn>
                <a:cxn ang="0">
                  <a:pos x="391" y="539"/>
                </a:cxn>
                <a:cxn ang="0">
                  <a:pos x="442" y="618"/>
                </a:cxn>
                <a:cxn ang="0">
                  <a:pos x="357" y="714"/>
                </a:cxn>
              </a:cxnLst>
              <a:rect l="0" t="0" r="r" b="b"/>
              <a:pathLst>
                <a:path w="519" h="757">
                  <a:moveTo>
                    <a:pt x="221" y="322"/>
                  </a:moveTo>
                  <a:lnTo>
                    <a:pt x="170" y="313"/>
                  </a:lnTo>
                  <a:lnTo>
                    <a:pt x="145" y="278"/>
                  </a:lnTo>
                  <a:lnTo>
                    <a:pt x="128" y="243"/>
                  </a:lnTo>
                  <a:lnTo>
                    <a:pt x="128" y="113"/>
                  </a:lnTo>
                  <a:lnTo>
                    <a:pt x="145" y="87"/>
                  </a:lnTo>
                  <a:lnTo>
                    <a:pt x="153" y="78"/>
                  </a:lnTo>
                  <a:lnTo>
                    <a:pt x="162" y="61"/>
                  </a:lnTo>
                  <a:lnTo>
                    <a:pt x="196" y="43"/>
                  </a:lnTo>
                  <a:lnTo>
                    <a:pt x="221" y="35"/>
                  </a:lnTo>
                  <a:lnTo>
                    <a:pt x="272" y="52"/>
                  </a:lnTo>
                  <a:lnTo>
                    <a:pt x="298" y="78"/>
                  </a:lnTo>
                  <a:lnTo>
                    <a:pt x="315" y="122"/>
                  </a:lnTo>
                  <a:lnTo>
                    <a:pt x="323" y="156"/>
                  </a:lnTo>
                  <a:lnTo>
                    <a:pt x="323" y="209"/>
                  </a:lnTo>
                  <a:lnTo>
                    <a:pt x="306" y="278"/>
                  </a:lnTo>
                  <a:lnTo>
                    <a:pt x="298" y="287"/>
                  </a:lnTo>
                  <a:lnTo>
                    <a:pt x="281" y="296"/>
                  </a:lnTo>
                  <a:lnTo>
                    <a:pt x="272" y="313"/>
                  </a:lnTo>
                  <a:lnTo>
                    <a:pt x="247" y="322"/>
                  </a:lnTo>
                  <a:lnTo>
                    <a:pt x="221" y="322"/>
                  </a:lnTo>
                  <a:close/>
                  <a:moveTo>
                    <a:pt x="111" y="313"/>
                  </a:moveTo>
                  <a:lnTo>
                    <a:pt x="145" y="331"/>
                  </a:lnTo>
                  <a:lnTo>
                    <a:pt x="179" y="339"/>
                  </a:lnTo>
                  <a:lnTo>
                    <a:pt x="204" y="348"/>
                  </a:lnTo>
                  <a:lnTo>
                    <a:pt x="221" y="348"/>
                  </a:lnTo>
                  <a:lnTo>
                    <a:pt x="298" y="331"/>
                  </a:lnTo>
                  <a:lnTo>
                    <a:pt x="357" y="296"/>
                  </a:lnTo>
                  <a:lnTo>
                    <a:pt x="391" y="243"/>
                  </a:lnTo>
                  <a:lnTo>
                    <a:pt x="408" y="183"/>
                  </a:lnTo>
                  <a:lnTo>
                    <a:pt x="400" y="148"/>
                  </a:lnTo>
                  <a:lnTo>
                    <a:pt x="391" y="122"/>
                  </a:lnTo>
                  <a:lnTo>
                    <a:pt x="383" y="87"/>
                  </a:lnTo>
                  <a:lnTo>
                    <a:pt x="357" y="69"/>
                  </a:lnTo>
                  <a:lnTo>
                    <a:pt x="391" y="43"/>
                  </a:lnTo>
                  <a:lnTo>
                    <a:pt x="442" y="26"/>
                  </a:lnTo>
                  <a:lnTo>
                    <a:pt x="476" y="26"/>
                  </a:lnTo>
                  <a:lnTo>
                    <a:pt x="459" y="43"/>
                  </a:lnTo>
                  <a:lnTo>
                    <a:pt x="459" y="69"/>
                  </a:lnTo>
                  <a:lnTo>
                    <a:pt x="476" y="87"/>
                  </a:lnTo>
                  <a:lnTo>
                    <a:pt x="493" y="87"/>
                  </a:lnTo>
                  <a:lnTo>
                    <a:pt x="510" y="78"/>
                  </a:lnTo>
                  <a:lnTo>
                    <a:pt x="519" y="69"/>
                  </a:lnTo>
                  <a:lnTo>
                    <a:pt x="519" y="43"/>
                  </a:lnTo>
                  <a:lnTo>
                    <a:pt x="502" y="8"/>
                  </a:lnTo>
                  <a:lnTo>
                    <a:pt x="485" y="0"/>
                  </a:lnTo>
                  <a:lnTo>
                    <a:pt x="442" y="0"/>
                  </a:lnTo>
                  <a:lnTo>
                    <a:pt x="408" y="8"/>
                  </a:lnTo>
                  <a:lnTo>
                    <a:pt x="383" y="26"/>
                  </a:lnTo>
                  <a:lnTo>
                    <a:pt x="340" y="52"/>
                  </a:lnTo>
                  <a:lnTo>
                    <a:pt x="306" y="26"/>
                  </a:lnTo>
                  <a:lnTo>
                    <a:pt x="272" y="17"/>
                  </a:lnTo>
                  <a:lnTo>
                    <a:pt x="247" y="8"/>
                  </a:lnTo>
                  <a:lnTo>
                    <a:pt x="221" y="8"/>
                  </a:lnTo>
                  <a:lnTo>
                    <a:pt x="128" y="35"/>
                  </a:lnTo>
                  <a:lnTo>
                    <a:pt x="68" y="95"/>
                  </a:lnTo>
                  <a:lnTo>
                    <a:pt x="43" y="183"/>
                  </a:lnTo>
                  <a:lnTo>
                    <a:pt x="43" y="217"/>
                  </a:lnTo>
                  <a:lnTo>
                    <a:pt x="60" y="252"/>
                  </a:lnTo>
                  <a:lnTo>
                    <a:pt x="77" y="278"/>
                  </a:lnTo>
                  <a:lnTo>
                    <a:pt x="94" y="296"/>
                  </a:lnTo>
                  <a:lnTo>
                    <a:pt x="77" y="322"/>
                  </a:lnTo>
                  <a:lnTo>
                    <a:pt x="60" y="357"/>
                  </a:lnTo>
                  <a:lnTo>
                    <a:pt x="60" y="418"/>
                  </a:lnTo>
                  <a:lnTo>
                    <a:pt x="68" y="452"/>
                  </a:lnTo>
                  <a:lnTo>
                    <a:pt x="85" y="479"/>
                  </a:lnTo>
                  <a:lnTo>
                    <a:pt x="111" y="496"/>
                  </a:lnTo>
                  <a:lnTo>
                    <a:pt x="68" y="513"/>
                  </a:lnTo>
                  <a:lnTo>
                    <a:pt x="43" y="531"/>
                  </a:lnTo>
                  <a:lnTo>
                    <a:pt x="17" y="557"/>
                  </a:lnTo>
                  <a:lnTo>
                    <a:pt x="9" y="583"/>
                  </a:lnTo>
                  <a:lnTo>
                    <a:pt x="0" y="618"/>
                  </a:lnTo>
                  <a:lnTo>
                    <a:pt x="26" y="670"/>
                  </a:lnTo>
                  <a:lnTo>
                    <a:pt x="77" y="722"/>
                  </a:lnTo>
                  <a:lnTo>
                    <a:pt x="153" y="748"/>
                  </a:lnTo>
                  <a:lnTo>
                    <a:pt x="255" y="757"/>
                  </a:lnTo>
                  <a:lnTo>
                    <a:pt x="349" y="748"/>
                  </a:lnTo>
                  <a:lnTo>
                    <a:pt x="434" y="722"/>
                  </a:lnTo>
                  <a:lnTo>
                    <a:pt x="485" y="670"/>
                  </a:lnTo>
                  <a:lnTo>
                    <a:pt x="502" y="609"/>
                  </a:lnTo>
                  <a:lnTo>
                    <a:pt x="502" y="583"/>
                  </a:lnTo>
                  <a:lnTo>
                    <a:pt x="485" y="531"/>
                  </a:lnTo>
                  <a:lnTo>
                    <a:pt x="434" y="479"/>
                  </a:lnTo>
                  <a:lnTo>
                    <a:pt x="340" y="452"/>
                  </a:lnTo>
                  <a:lnTo>
                    <a:pt x="238" y="444"/>
                  </a:lnTo>
                  <a:lnTo>
                    <a:pt x="153" y="444"/>
                  </a:lnTo>
                  <a:lnTo>
                    <a:pt x="119" y="426"/>
                  </a:lnTo>
                  <a:lnTo>
                    <a:pt x="102" y="409"/>
                  </a:lnTo>
                  <a:lnTo>
                    <a:pt x="94" y="391"/>
                  </a:lnTo>
                  <a:lnTo>
                    <a:pt x="94" y="348"/>
                  </a:lnTo>
                  <a:lnTo>
                    <a:pt x="111" y="313"/>
                  </a:lnTo>
                  <a:close/>
                  <a:moveTo>
                    <a:pt x="255" y="731"/>
                  </a:moveTo>
                  <a:lnTo>
                    <a:pt x="153" y="714"/>
                  </a:lnTo>
                  <a:lnTo>
                    <a:pt x="85" y="670"/>
                  </a:lnTo>
                  <a:lnTo>
                    <a:pt x="60" y="618"/>
                  </a:lnTo>
                  <a:lnTo>
                    <a:pt x="68" y="583"/>
                  </a:lnTo>
                  <a:lnTo>
                    <a:pt x="77" y="557"/>
                  </a:lnTo>
                  <a:lnTo>
                    <a:pt x="128" y="522"/>
                  </a:lnTo>
                  <a:lnTo>
                    <a:pt x="153" y="513"/>
                  </a:lnTo>
                  <a:lnTo>
                    <a:pt x="281" y="513"/>
                  </a:lnTo>
                  <a:lnTo>
                    <a:pt x="340" y="522"/>
                  </a:lnTo>
                  <a:lnTo>
                    <a:pt x="391" y="539"/>
                  </a:lnTo>
                  <a:lnTo>
                    <a:pt x="434" y="566"/>
                  </a:lnTo>
                  <a:lnTo>
                    <a:pt x="442" y="618"/>
                  </a:lnTo>
                  <a:lnTo>
                    <a:pt x="417" y="670"/>
                  </a:lnTo>
                  <a:lnTo>
                    <a:pt x="357" y="714"/>
                  </a:lnTo>
                  <a:lnTo>
                    <a:pt x="255" y="73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795"/>
            <p:cNvSpPr>
              <a:spLocks/>
            </p:cNvSpPr>
            <p:nvPr/>
          </p:nvSpPr>
          <p:spPr bwMode="auto">
            <a:xfrm>
              <a:off x="2211" y="3603"/>
              <a:ext cx="885" cy="514"/>
            </a:xfrm>
            <a:custGeom>
              <a:avLst/>
              <a:gdLst/>
              <a:ahLst/>
              <a:cxnLst>
                <a:cxn ang="0">
                  <a:pos x="94" y="453"/>
                </a:cxn>
                <a:cxn ang="0">
                  <a:pos x="68" y="471"/>
                </a:cxn>
                <a:cxn ang="0">
                  <a:pos x="0" y="479"/>
                </a:cxn>
                <a:cxn ang="0">
                  <a:pos x="255" y="514"/>
                </a:cxn>
                <a:cxn ang="0">
                  <a:pos x="196" y="479"/>
                </a:cxn>
                <a:cxn ang="0">
                  <a:pos x="170" y="453"/>
                </a:cxn>
                <a:cxn ang="0">
                  <a:pos x="187" y="131"/>
                </a:cxn>
                <a:cxn ang="0">
                  <a:pos x="264" y="35"/>
                </a:cxn>
                <a:cxn ang="0">
                  <a:pos x="349" y="27"/>
                </a:cxn>
                <a:cxn ang="0">
                  <a:pos x="391" y="79"/>
                </a:cxn>
                <a:cxn ang="0">
                  <a:pos x="408" y="453"/>
                </a:cxn>
                <a:cxn ang="0">
                  <a:pos x="383" y="471"/>
                </a:cxn>
                <a:cxn ang="0">
                  <a:pos x="315" y="479"/>
                </a:cxn>
                <a:cxn ang="0">
                  <a:pos x="570" y="514"/>
                </a:cxn>
                <a:cxn ang="0">
                  <a:pos x="510" y="479"/>
                </a:cxn>
                <a:cxn ang="0">
                  <a:pos x="485" y="453"/>
                </a:cxn>
                <a:cxn ang="0">
                  <a:pos x="502" y="131"/>
                </a:cxn>
                <a:cxn ang="0">
                  <a:pos x="578" y="35"/>
                </a:cxn>
                <a:cxn ang="0">
                  <a:pos x="664" y="27"/>
                </a:cxn>
                <a:cxn ang="0">
                  <a:pos x="706" y="79"/>
                </a:cxn>
                <a:cxn ang="0">
                  <a:pos x="723" y="453"/>
                </a:cxn>
                <a:cxn ang="0">
                  <a:pos x="698" y="471"/>
                </a:cxn>
                <a:cxn ang="0">
                  <a:pos x="629" y="479"/>
                </a:cxn>
                <a:cxn ang="0">
                  <a:pos x="885" y="514"/>
                </a:cxn>
                <a:cxn ang="0">
                  <a:pos x="834" y="479"/>
                </a:cxn>
                <a:cxn ang="0">
                  <a:pos x="800" y="140"/>
                </a:cxn>
                <a:cxn ang="0">
                  <a:pos x="766" y="44"/>
                </a:cxn>
                <a:cxn ang="0">
                  <a:pos x="732" y="18"/>
                </a:cxn>
                <a:cxn ang="0">
                  <a:pos x="647" y="0"/>
                </a:cxn>
                <a:cxn ang="0">
                  <a:pos x="536" y="44"/>
                </a:cxn>
                <a:cxn ang="0">
                  <a:pos x="476" y="114"/>
                </a:cxn>
                <a:cxn ang="0">
                  <a:pos x="417" y="18"/>
                </a:cxn>
                <a:cxn ang="0">
                  <a:pos x="255" y="18"/>
                </a:cxn>
                <a:cxn ang="0">
                  <a:pos x="162" y="122"/>
                </a:cxn>
                <a:cxn ang="0">
                  <a:pos x="0" y="18"/>
                </a:cxn>
                <a:cxn ang="0">
                  <a:pos x="60" y="53"/>
                </a:cxn>
                <a:cxn ang="0">
                  <a:pos x="85" y="70"/>
                </a:cxn>
                <a:cxn ang="0">
                  <a:pos x="94" y="114"/>
                </a:cxn>
              </a:cxnLst>
              <a:rect l="0" t="0" r="r" b="b"/>
              <a:pathLst>
                <a:path w="885" h="514">
                  <a:moveTo>
                    <a:pt x="94" y="114"/>
                  </a:moveTo>
                  <a:lnTo>
                    <a:pt x="94" y="453"/>
                  </a:lnTo>
                  <a:lnTo>
                    <a:pt x="85" y="471"/>
                  </a:lnTo>
                  <a:lnTo>
                    <a:pt x="68" y="471"/>
                  </a:lnTo>
                  <a:lnTo>
                    <a:pt x="43" y="479"/>
                  </a:lnTo>
                  <a:lnTo>
                    <a:pt x="0" y="479"/>
                  </a:lnTo>
                  <a:lnTo>
                    <a:pt x="0" y="514"/>
                  </a:lnTo>
                  <a:lnTo>
                    <a:pt x="255" y="514"/>
                  </a:lnTo>
                  <a:lnTo>
                    <a:pt x="255" y="479"/>
                  </a:lnTo>
                  <a:lnTo>
                    <a:pt x="196" y="479"/>
                  </a:lnTo>
                  <a:lnTo>
                    <a:pt x="179" y="471"/>
                  </a:lnTo>
                  <a:lnTo>
                    <a:pt x="170" y="453"/>
                  </a:lnTo>
                  <a:lnTo>
                    <a:pt x="170" y="209"/>
                  </a:lnTo>
                  <a:lnTo>
                    <a:pt x="187" y="131"/>
                  </a:lnTo>
                  <a:lnTo>
                    <a:pt x="221" y="79"/>
                  </a:lnTo>
                  <a:lnTo>
                    <a:pt x="264" y="35"/>
                  </a:lnTo>
                  <a:lnTo>
                    <a:pt x="323" y="27"/>
                  </a:lnTo>
                  <a:lnTo>
                    <a:pt x="349" y="27"/>
                  </a:lnTo>
                  <a:lnTo>
                    <a:pt x="383" y="61"/>
                  </a:lnTo>
                  <a:lnTo>
                    <a:pt x="391" y="79"/>
                  </a:lnTo>
                  <a:lnTo>
                    <a:pt x="408" y="131"/>
                  </a:lnTo>
                  <a:lnTo>
                    <a:pt x="408" y="453"/>
                  </a:lnTo>
                  <a:lnTo>
                    <a:pt x="400" y="471"/>
                  </a:lnTo>
                  <a:lnTo>
                    <a:pt x="383" y="471"/>
                  </a:lnTo>
                  <a:lnTo>
                    <a:pt x="357" y="479"/>
                  </a:lnTo>
                  <a:lnTo>
                    <a:pt x="315" y="479"/>
                  </a:lnTo>
                  <a:lnTo>
                    <a:pt x="315" y="514"/>
                  </a:lnTo>
                  <a:lnTo>
                    <a:pt x="570" y="514"/>
                  </a:lnTo>
                  <a:lnTo>
                    <a:pt x="570" y="479"/>
                  </a:lnTo>
                  <a:lnTo>
                    <a:pt x="510" y="479"/>
                  </a:lnTo>
                  <a:lnTo>
                    <a:pt x="493" y="471"/>
                  </a:lnTo>
                  <a:lnTo>
                    <a:pt x="485" y="453"/>
                  </a:lnTo>
                  <a:lnTo>
                    <a:pt x="485" y="209"/>
                  </a:lnTo>
                  <a:lnTo>
                    <a:pt x="502" y="131"/>
                  </a:lnTo>
                  <a:lnTo>
                    <a:pt x="536" y="79"/>
                  </a:lnTo>
                  <a:lnTo>
                    <a:pt x="578" y="35"/>
                  </a:lnTo>
                  <a:lnTo>
                    <a:pt x="638" y="27"/>
                  </a:lnTo>
                  <a:lnTo>
                    <a:pt x="664" y="27"/>
                  </a:lnTo>
                  <a:lnTo>
                    <a:pt x="698" y="61"/>
                  </a:lnTo>
                  <a:lnTo>
                    <a:pt x="706" y="79"/>
                  </a:lnTo>
                  <a:lnTo>
                    <a:pt x="723" y="131"/>
                  </a:lnTo>
                  <a:lnTo>
                    <a:pt x="723" y="453"/>
                  </a:lnTo>
                  <a:lnTo>
                    <a:pt x="715" y="471"/>
                  </a:lnTo>
                  <a:lnTo>
                    <a:pt x="698" y="471"/>
                  </a:lnTo>
                  <a:lnTo>
                    <a:pt x="672" y="479"/>
                  </a:lnTo>
                  <a:lnTo>
                    <a:pt x="629" y="479"/>
                  </a:lnTo>
                  <a:lnTo>
                    <a:pt x="629" y="514"/>
                  </a:lnTo>
                  <a:lnTo>
                    <a:pt x="885" y="514"/>
                  </a:lnTo>
                  <a:lnTo>
                    <a:pt x="885" y="479"/>
                  </a:lnTo>
                  <a:lnTo>
                    <a:pt x="834" y="479"/>
                  </a:lnTo>
                  <a:lnTo>
                    <a:pt x="800" y="462"/>
                  </a:lnTo>
                  <a:lnTo>
                    <a:pt x="800" y="140"/>
                  </a:lnTo>
                  <a:lnTo>
                    <a:pt x="791" y="87"/>
                  </a:lnTo>
                  <a:lnTo>
                    <a:pt x="766" y="44"/>
                  </a:lnTo>
                  <a:lnTo>
                    <a:pt x="749" y="35"/>
                  </a:lnTo>
                  <a:lnTo>
                    <a:pt x="732" y="18"/>
                  </a:lnTo>
                  <a:lnTo>
                    <a:pt x="681" y="0"/>
                  </a:lnTo>
                  <a:lnTo>
                    <a:pt x="647" y="0"/>
                  </a:lnTo>
                  <a:lnTo>
                    <a:pt x="578" y="9"/>
                  </a:lnTo>
                  <a:lnTo>
                    <a:pt x="536" y="44"/>
                  </a:lnTo>
                  <a:lnTo>
                    <a:pt x="502" y="79"/>
                  </a:lnTo>
                  <a:lnTo>
                    <a:pt x="476" y="114"/>
                  </a:lnTo>
                  <a:lnTo>
                    <a:pt x="459" y="53"/>
                  </a:lnTo>
                  <a:lnTo>
                    <a:pt x="417" y="18"/>
                  </a:lnTo>
                  <a:lnTo>
                    <a:pt x="332" y="0"/>
                  </a:lnTo>
                  <a:lnTo>
                    <a:pt x="255" y="18"/>
                  </a:lnTo>
                  <a:lnTo>
                    <a:pt x="204" y="61"/>
                  </a:lnTo>
                  <a:lnTo>
                    <a:pt x="162" y="122"/>
                  </a:lnTo>
                  <a:lnTo>
                    <a:pt x="162" y="0"/>
                  </a:lnTo>
                  <a:lnTo>
                    <a:pt x="0" y="18"/>
                  </a:lnTo>
                  <a:lnTo>
                    <a:pt x="0" y="53"/>
                  </a:lnTo>
                  <a:lnTo>
                    <a:pt x="60" y="53"/>
                  </a:lnTo>
                  <a:lnTo>
                    <a:pt x="77" y="61"/>
                  </a:lnTo>
                  <a:lnTo>
                    <a:pt x="85" y="70"/>
                  </a:lnTo>
                  <a:lnTo>
                    <a:pt x="94" y="87"/>
                  </a:lnTo>
                  <a:lnTo>
                    <a:pt x="94" y="1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796"/>
            <p:cNvSpPr>
              <a:spLocks noEditPoints="1"/>
            </p:cNvSpPr>
            <p:nvPr/>
          </p:nvSpPr>
          <p:spPr bwMode="auto">
            <a:xfrm>
              <a:off x="3155" y="3342"/>
              <a:ext cx="247" cy="775"/>
            </a:xfrm>
            <a:custGeom>
              <a:avLst/>
              <a:gdLst/>
              <a:ahLst/>
              <a:cxnLst>
                <a:cxn ang="0">
                  <a:pos x="162" y="261"/>
                </a:cxn>
                <a:cxn ang="0">
                  <a:pos x="9" y="279"/>
                </a:cxn>
                <a:cxn ang="0">
                  <a:pos x="9" y="314"/>
                </a:cxn>
                <a:cxn ang="0">
                  <a:pos x="60" y="314"/>
                </a:cxn>
                <a:cxn ang="0">
                  <a:pos x="77" y="322"/>
                </a:cxn>
                <a:cxn ang="0">
                  <a:pos x="85" y="331"/>
                </a:cxn>
                <a:cxn ang="0">
                  <a:pos x="94" y="348"/>
                </a:cxn>
                <a:cxn ang="0">
                  <a:pos x="94" y="714"/>
                </a:cxn>
                <a:cxn ang="0">
                  <a:pos x="85" y="732"/>
                </a:cxn>
                <a:cxn ang="0">
                  <a:pos x="68" y="732"/>
                </a:cxn>
                <a:cxn ang="0">
                  <a:pos x="43" y="740"/>
                </a:cxn>
                <a:cxn ang="0">
                  <a:pos x="0" y="740"/>
                </a:cxn>
                <a:cxn ang="0">
                  <a:pos x="0" y="775"/>
                </a:cxn>
                <a:cxn ang="0">
                  <a:pos x="247" y="775"/>
                </a:cxn>
                <a:cxn ang="0">
                  <a:pos x="247" y="740"/>
                </a:cxn>
                <a:cxn ang="0">
                  <a:pos x="196" y="740"/>
                </a:cxn>
                <a:cxn ang="0">
                  <a:pos x="179" y="732"/>
                </a:cxn>
                <a:cxn ang="0">
                  <a:pos x="170" y="723"/>
                </a:cxn>
                <a:cxn ang="0">
                  <a:pos x="170" y="705"/>
                </a:cxn>
                <a:cxn ang="0">
                  <a:pos x="162" y="688"/>
                </a:cxn>
                <a:cxn ang="0">
                  <a:pos x="162" y="261"/>
                </a:cxn>
                <a:cxn ang="0">
                  <a:pos x="170" y="61"/>
                </a:cxn>
                <a:cxn ang="0">
                  <a:pos x="162" y="35"/>
                </a:cxn>
                <a:cxn ang="0">
                  <a:pos x="153" y="18"/>
                </a:cxn>
                <a:cxn ang="0">
                  <a:pos x="136" y="0"/>
                </a:cxn>
                <a:cxn ang="0">
                  <a:pos x="111" y="0"/>
                </a:cxn>
                <a:cxn ang="0">
                  <a:pos x="85" y="9"/>
                </a:cxn>
                <a:cxn ang="0">
                  <a:pos x="68" y="18"/>
                </a:cxn>
                <a:cxn ang="0">
                  <a:pos x="51" y="35"/>
                </a:cxn>
                <a:cxn ang="0">
                  <a:pos x="51" y="87"/>
                </a:cxn>
                <a:cxn ang="0">
                  <a:pos x="68" y="105"/>
                </a:cxn>
                <a:cxn ang="0">
                  <a:pos x="85" y="113"/>
                </a:cxn>
                <a:cxn ang="0">
                  <a:pos x="111" y="122"/>
                </a:cxn>
                <a:cxn ang="0">
                  <a:pos x="136" y="122"/>
                </a:cxn>
                <a:cxn ang="0">
                  <a:pos x="153" y="105"/>
                </a:cxn>
                <a:cxn ang="0">
                  <a:pos x="162" y="87"/>
                </a:cxn>
                <a:cxn ang="0">
                  <a:pos x="170" y="61"/>
                </a:cxn>
              </a:cxnLst>
              <a:rect l="0" t="0" r="r" b="b"/>
              <a:pathLst>
                <a:path w="247" h="775">
                  <a:moveTo>
                    <a:pt x="162" y="261"/>
                  </a:moveTo>
                  <a:lnTo>
                    <a:pt x="9" y="279"/>
                  </a:lnTo>
                  <a:lnTo>
                    <a:pt x="9" y="314"/>
                  </a:lnTo>
                  <a:lnTo>
                    <a:pt x="60" y="314"/>
                  </a:lnTo>
                  <a:lnTo>
                    <a:pt x="77" y="322"/>
                  </a:lnTo>
                  <a:lnTo>
                    <a:pt x="85" y="331"/>
                  </a:lnTo>
                  <a:lnTo>
                    <a:pt x="94" y="348"/>
                  </a:lnTo>
                  <a:lnTo>
                    <a:pt x="94" y="714"/>
                  </a:lnTo>
                  <a:lnTo>
                    <a:pt x="85" y="732"/>
                  </a:lnTo>
                  <a:lnTo>
                    <a:pt x="68" y="732"/>
                  </a:lnTo>
                  <a:lnTo>
                    <a:pt x="43" y="740"/>
                  </a:lnTo>
                  <a:lnTo>
                    <a:pt x="0" y="740"/>
                  </a:lnTo>
                  <a:lnTo>
                    <a:pt x="0" y="775"/>
                  </a:lnTo>
                  <a:lnTo>
                    <a:pt x="247" y="775"/>
                  </a:lnTo>
                  <a:lnTo>
                    <a:pt x="247" y="740"/>
                  </a:lnTo>
                  <a:lnTo>
                    <a:pt x="196" y="740"/>
                  </a:lnTo>
                  <a:lnTo>
                    <a:pt x="179" y="732"/>
                  </a:lnTo>
                  <a:lnTo>
                    <a:pt x="170" y="723"/>
                  </a:lnTo>
                  <a:lnTo>
                    <a:pt x="170" y="705"/>
                  </a:lnTo>
                  <a:lnTo>
                    <a:pt x="162" y="688"/>
                  </a:lnTo>
                  <a:lnTo>
                    <a:pt x="162" y="261"/>
                  </a:lnTo>
                  <a:close/>
                  <a:moveTo>
                    <a:pt x="170" y="61"/>
                  </a:moveTo>
                  <a:lnTo>
                    <a:pt x="162" y="35"/>
                  </a:lnTo>
                  <a:lnTo>
                    <a:pt x="153" y="18"/>
                  </a:lnTo>
                  <a:lnTo>
                    <a:pt x="136" y="0"/>
                  </a:lnTo>
                  <a:lnTo>
                    <a:pt x="111" y="0"/>
                  </a:lnTo>
                  <a:lnTo>
                    <a:pt x="85" y="9"/>
                  </a:lnTo>
                  <a:lnTo>
                    <a:pt x="68" y="18"/>
                  </a:lnTo>
                  <a:lnTo>
                    <a:pt x="51" y="35"/>
                  </a:lnTo>
                  <a:lnTo>
                    <a:pt x="51" y="87"/>
                  </a:lnTo>
                  <a:lnTo>
                    <a:pt x="68" y="105"/>
                  </a:lnTo>
                  <a:lnTo>
                    <a:pt x="85" y="113"/>
                  </a:lnTo>
                  <a:lnTo>
                    <a:pt x="111" y="122"/>
                  </a:lnTo>
                  <a:lnTo>
                    <a:pt x="136" y="122"/>
                  </a:lnTo>
                  <a:lnTo>
                    <a:pt x="153" y="105"/>
                  </a:lnTo>
                  <a:lnTo>
                    <a:pt x="162" y="87"/>
                  </a:lnTo>
                  <a:lnTo>
                    <a:pt x="170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797"/>
            <p:cNvSpPr>
              <a:spLocks/>
            </p:cNvSpPr>
            <p:nvPr/>
          </p:nvSpPr>
          <p:spPr bwMode="auto">
            <a:xfrm>
              <a:off x="3470" y="3603"/>
              <a:ext cx="570" cy="514"/>
            </a:xfrm>
            <a:custGeom>
              <a:avLst/>
              <a:gdLst/>
              <a:ahLst/>
              <a:cxnLst>
                <a:cxn ang="0">
                  <a:pos x="93" y="114"/>
                </a:cxn>
                <a:cxn ang="0">
                  <a:pos x="93" y="453"/>
                </a:cxn>
                <a:cxn ang="0">
                  <a:pos x="85" y="471"/>
                </a:cxn>
                <a:cxn ang="0">
                  <a:pos x="68" y="471"/>
                </a:cxn>
                <a:cxn ang="0">
                  <a:pos x="42" y="479"/>
                </a:cxn>
                <a:cxn ang="0">
                  <a:pos x="0" y="479"/>
                </a:cxn>
                <a:cxn ang="0">
                  <a:pos x="0" y="514"/>
                </a:cxn>
                <a:cxn ang="0">
                  <a:pos x="255" y="514"/>
                </a:cxn>
                <a:cxn ang="0">
                  <a:pos x="255" y="479"/>
                </a:cxn>
                <a:cxn ang="0">
                  <a:pos x="195" y="479"/>
                </a:cxn>
                <a:cxn ang="0">
                  <a:pos x="178" y="471"/>
                </a:cxn>
                <a:cxn ang="0">
                  <a:pos x="170" y="453"/>
                </a:cxn>
                <a:cxn ang="0">
                  <a:pos x="170" y="209"/>
                </a:cxn>
                <a:cxn ang="0">
                  <a:pos x="178" y="131"/>
                </a:cxn>
                <a:cxn ang="0">
                  <a:pos x="221" y="79"/>
                </a:cxn>
                <a:cxn ang="0">
                  <a:pos x="264" y="35"/>
                </a:cxn>
                <a:cxn ang="0">
                  <a:pos x="323" y="27"/>
                </a:cxn>
                <a:cxn ang="0">
                  <a:pos x="349" y="27"/>
                </a:cxn>
                <a:cxn ang="0">
                  <a:pos x="383" y="61"/>
                </a:cxn>
                <a:cxn ang="0">
                  <a:pos x="391" y="79"/>
                </a:cxn>
                <a:cxn ang="0">
                  <a:pos x="400" y="105"/>
                </a:cxn>
                <a:cxn ang="0">
                  <a:pos x="400" y="131"/>
                </a:cxn>
                <a:cxn ang="0">
                  <a:pos x="408" y="157"/>
                </a:cxn>
                <a:cxn ang="0">
                  <a:pos x="408" y="453"/>
                </a:cxn>
                <a:cxn ang="0">
                  <a:pos x="400" y="471"/>
                </a:cxn>
                <a:cxn ang="0">
                  <a:pos x="383" y="471"/>
                </a:cxn>
                <a:cxn ang="0">
                  <a:pos x="357" y="479"/>
                </a:cxn>
                <a:cxn ang="0">
                  <a:pos x="315" y="479"/>
                </a:cxn>
                <a:cxn ang="0">
                  <a:pos x="315" y="514"/>
                </a:cxn>
                <a:cxn ang="0">
                  <a:pos x="570" y="514"/>
                </a:cxn>
                <a:cxn ang="0">
                  <a:pos x="570" y="479"/>
                </a:cxn>
                <a:cxn ang="0">
                  <a:pos x="510" y="479"/>
                </a:cxn>
                <a:cxn ang="0">
                  <a:pos x="493" y="471"/>
                </a:cxn>
                <a:cxn ang="0">
                  <a:pos x="485" y="462"/>
                </a:cxn>
                <a:cxn ang="0">
                  <a:pos x="485" y="140"/>
                </a:cxn>
                <a:cxn ang="0">
                  <a:pos x="476" y="87"/>
                </a:cxn>
                <a:cxn ang="0">
                  <a:pos x="451" y="44"/>
                </a:cxn>
                <a:cxn ang="0">
                  <a:pos x="434" y="35"/>
                </a:cxn>
                <a:cxn ang="0">
                  <a:pos x="417" y="18"/>
                </a:cxn>
                <a:cxn ang="0">
                  <a:pos x="366" y="0"/>
                </a:cxn>
                <a:cxn ang="0">
                  <a:pos x="332" y="0"/>
                </a:cxn>
                <a:cxn ang="0">
                  <a:pos x="255" y="18"/>
                </a:cxn>
                <a:cxn ang="0">
                  <a:pos x="204" y="61"/>
                </a:cxn>
                <a:cxn ang="0">
                  <a:pos x="161" y="122"/>
                </a:cxn>
                <a:cxn ang="0">
                  <a:pos x="161" y="0"/>
                </a:cxn>
                <a:cxn ang="0">
                  <a:pos x="0" y="18"/>
                </a:cxn>
                <a:cxn ang="0">
                  <a:pos x="0" y="53"/>
                </a:cxn>
                <a:cxn ang="0">
                  <a:pos x="59" y="53"/>
                </a:cxn>
                <a:cxn ang="0">
                  <a:pos x="76" y="61"/>
                </a:cxn>
                <a:cxn ang="0">
                  <a:pos x="85" y="70"/>
                </a:cxn>
                <a:cxn ang="0">
                  <a:pos x="85" y="87"/>
                </a:cxn>
                <a:cxn ang="0">
                  <a:pos x="93" y="114"/>
                </a:cxn>
              </a:cxnLst>
              <a:rect l="0" t="0" r="r" b="b"/>
              <a:pathLst>
                <a:path w="570" h="514">
                  <a:moveTo>
                    <a:pt x="93" y="114"/>
                  </a:moveTo>
                  <a:lnTo>
                    <a:pt x="93" y="453"/>
                  </a:lnTo>
                  <a:lnTo>
                    <a:pt x="85" y="471"/>
                  </a:lnTo>
                  <a:lnTo>
                    <a:pt x="68" y="471"/>
                  </a:lnTo>
                  <a:lnTo>
                    <a:pt x="42" y="479"/>
                  </a:lnTo>
                  <a:lnTo>
                    <a:pt x="0" y="479"/>
                  </a:lnTo>
                  <a:lnTo>
                    <a:pt x="0" y="514"/>
                  </a:lnTo>
                  <a:lnTo>
                    <a:pt x="255" y="514"/>
                  </a:lnTo>
                  <a:lnTo>
                    <a:pt x="255" y="479"/>
                  </a:lnTo>
                  <a:lnTo>
                    <a:pt x="195" y="479"/>
                  </a:lnTo>
                  <a:lnTo>
                    <a:pt x="178" y="471"/>
                  </a:lnTo>
                  <a:lnTo>
                    <a:pt x="170" y="453"/>
                  </a:lnTo>
                  <a:lnTo>
                    <a:pt x="170" y="209"/>
                  </a:lnTo>
                  <a:lnTo>
                    <a:pt x="178" y="131"/>
                  </a:lnTo>
                  <a:lnTo>
                    <a:pt x="221" y="79"/>
                  </a:lnTo>
                  <a:lnTo>
                    <a:pt x="264" y="35"/>
                  </a:lnTo>
                  <a:lnTo>
                    <a:pt x="323" y="27"/>
                  </a:lnTo>
                  <a:lnTo>
                    <a:pt x="349" y="27"/>
                  </a:lnTo>
                  <a:lnTo>
                    <a:pt x="383" y="61"/>
                  </a:lnTo>
                  <a:lnTo>
                    <a:pt x="391" y="79"/>
                  </a:lnTo>
                  <a:lnTo>
                    <a:pt x="400" y="105"/>
                  </a:lnTo>
                  <a:lnTo>
                    <a:pt x="400" y="131"/>
                  </a:lnTo>
                  <a:lnTo>
                    <a:pt x="408" y="157"/>
                  </a:lnTo>
                  <a:lnTo>
                    <a:pt x="408" y="453"/>
                  </a:lnTo>
                  <a:lnTo>
                    <a:pt x="400" y="471"/>
                  </a:lnTo>
                  <a:lnTo>
                    <a:pt x="383" y="471"/>
                  </a:lnTo>
                  <a:lnTo>
                    <a:pt x="357" y="479"/>
                  </a:lnTo>
                  <a:lnTo>
                    <a:pt x="315" y="479"/>
                  </a:lnTo>
                  <a:lnTo>
                    <a:pt x="315" y="514"/>
                  </a:lnTo>
                  <a:lnTo>
                    <a:pt x="570" y="514"/>
                  </a:lnTo>
                  <a:lnTo>
                    <a:pt x="570" y="479"/>
                  </a:lnTo>
                  <a:lnTo>
                    <a:pt x="510" y="479"/>
                  </a:lnTo>
                  <a:lnTo>
                    <a:pt x="493" y="471"/>
                  </a:lnTo>
                  <a:lnTo>
                    <a:pt x="485" y="462"/>
                  </a:lnTo>
                  <a:lnTo>
                    <a:pt x="485" y="140"/>
                  </a:lnTo>
                  <a:lnTo>
                    <a:pt x="476" y="87"/>
                  </a:lnTo>
                  <a:lnTo>
                    <a:pt x="451" y="44"/>
                  </a:lnTo>
                  <a:lnTo>
                    <a:pt x="434" y="35"/>
                  </a:lnTo>
                  <a:lnTo>
                    <a:pt x="417" y="18"/>
                  </a:lnTo>
                  <a:lnTo>
                    <a:pt x="366" y="0"/>
                  </a:lnTo>
                  <a:lnTo>
                    <a:pt x="332" y="0"/>
                  </a:lnTo>
                  <a:lnTo>
                    <a:pt x="255" y="18"/>
                  </a:lnTo>
                  <a:lnTo>
                    <a:pt x="204" y="61"/>
                  </a:lnTo>
                  <a:lnTo>
                    <a:pt x="161" y="122"/>
                  </a:lnTo>
                  <a:lnTo>
                    <a:pt x="161" y="0"/>
                  </a:lnTo>
                  <a:lnTo>
                    <a:pt x="0" y="18"/>
                  </a:lnTo>
                  <a:lnTo>
                    <a:pt x="0" y="53"/>
                  </a:lnTo>
                  <a:lnTo>
                    <a:pt x="59" y="53"/>
                  </a:lnTo>
                  <a:lnTo>
                    <a:pt x="76" y="61"/>
                  </a:lnTo>
                  <a:lnTo>
                    <a:pt x="85" y="70"/>
                  </a:lnTo>
                  <a:lnTo>
                    <a:pt x="85" y="87"/>
                  </a:lnTo>
                  <a:lnTo>
                    <a:pt x="93" y="1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798"/>
            <p:cNvSpPr>
              <a:spLocks/>
            </p:cNvSpPr>
            <p:nvPr/>
          </p:nvSpPr>
          <p:spPr bwMode="auto">
            <a:xfrm>
              <a:off x="2696" y="4309"/>
              <a:ext cx="867" cy="574"/>
            </a:xfrm>
            <a:custGeom>
              <a:avLst/>
              <a:gdLst/>
              <a:ahLst/>
              <a:cxnLst>
                <a:cxn ang="0">
                  <a:pos x="774" y="78"/>
                </a:cxn>
                <a:cxn ang="0">
                  <a:pos x="808" y="52"/>
                </a:cxn>
                <a:cxn ang="0">
                  <a:pos x="859" y="34"/>
                </a:cxn>
                <a:cxn ang="0">
                  <a:pos x="867" y="8"/>
                </a:cxn>
                <a:cxn ang="0">
                  <a:pos x="825" y="8"/>
                </a:cxn>
                <a:cxn ang="0">
                  <a:pos x="706" y="0"/>
                </a:cxn>
                <a:cxn ang="0">
                  <a:pos x="697" y="26"/>
                </a:cxn>
                <a:cxn ang="0">
                  <a:pos x="731" y="34"/>
                </a:cxn>
                <a:cxn ang="0">
                  <a:pos x="748" y="69"/>
                </a:cxn>
                <a:cxn ang="0">
                  <a:pos x="740" y="87"/>
                </a:cxn>
                <a:cxn ang="0">
                  <a:pos x="468" y="52"/>
                </a:cxn>
                <a:cxn ang="0">
                  <a:pos x="536" y="34"/>
                </a:cxn>
                <a:cxn ang="0">
                  <a:pos x="544" y="8"/>
                </a:cxn>
                <a:cxn ang="0">
                  <a:pos x="510" y="0"/>
                </a:cxn>
                <a:cxn ang="0">
                  <a:pos x="391" y="8"/>
                </a:cxn>
                <a:cxn ang="0">
                  <a:pos x="349" y="0"/>
                </a:cxn>
                <a:cxn ang="0">
                  <a:pos x="349" y="34"/>
                </a:cxn>
                <a:cxn ang="0">
                  <a:pos x="391" y="52"/>
                </a:cxn>
                <a:cxn ang="0">
                  <a:pos x="400" y="95"/>
                </a:cxn>
                <a:cxn ang="0">
                  <a:pos x="144" y="69"/>
                </a:cxn>
                <a:cxn ang="0">
                  <a:pos x="136" y="52"/>
                </a:cxn>
                <a:cxn ang="0">
                  <a:pos x="204" y="34"/>
                </a:cxn>
                <a:cxn ang="0">
                  <a:pos x="213" y="8"/>
                </a:cxn>
                <a:cxn ang="0">
                  <a:pos x="179" y="0"/>
                </a:cxn>
                <a:cxn ang="0">
                  <a:pos x="76" y="8"/>
                </a:cxn>
                <a:cxn ang="0">
                  <a:pos x="8" y="0"/>
                </a:cxn>
                <a:cxn ang="0">
                  <a:pos x="0" y="17"/>
                </a:cxn>
                <a:cxn ang="0">
                  <a:pos x="59" y="34"/>
                </a:cxn>
                <a:cxn ang="0">
                  <a:pos x="68" y="61"/>
                </a:cxn>
                <a:cxn ang="0">
                  <a:pos x="119" y="565"/>
                </a:cxn>
                <a:cxn ang="0">
                  <a:pos x="144" y="574"/>
                </a:cxn>
                <a:cxn ang="0">
                  <a:pos x="408" y="139"/>
                </a:cxn>
                <a:cxn ang="0">
                  <a:pos x="451" y="565"/>
                </a:cxn>
                <a:cxn ang="0">
                  <a:pos x="476" y="574"/>
                </a:cxn>
                <a:cxn ang="0">
                  <a:pos x="765" y="95"/>
                </a:cxn>
              </a:cxnLst>
              <a:rect l="0" t="0" r="r" b="b"/>
              <a:pathLst>
                <a:path w="867" h="574">
                  <a:moveTo>
                    <a:pt x="765" y="95"/>
                  </a:moveTo>
                  <a:lnTo>
                    <a:pt x="774" y="78"/>
                  </a:lnTo>
                  <a:lnTo>
                    <a:pt x="791" y="61"/>
                  </a:lnTo>
                  <a:lnTo>
                    <a:pt x="808" y="52"/>
                  </a:lnTo>
                  <a:lnTo>
                    <a:pt x="825" y="34"/>
                  </a:lnTo>
                  <a:lnTo>
                    <a:pt x="859" y="34"/>
                  </a:lnTo>
                  <a:lnTo>
                    <a:pt x="867" y="26"/>
                  </a:lnTo>
                  <a:lnTo>
                    <a:pt x="867" y="8"/>
                  </a:lnTo>
                  <a:lnTo>
                    <a:pt x="859" y="0"/>
                  </a:lnTo>
                  <a:lnTo>
                    <a:pt x="825" y="8"/>
                  </a:lnTo>
                  <a:lnTo>
                    <a:pt x="757" y="8"/>
                  </a:lnTo>
                  <a:lnTo>
                    <a:pt x="706" y="0"/>
                  </a:lnTo>
                  <a:lnTo>
                    <a:pt x="689" y="17"/>
                  </a:lnTo>
                  <a:lnTo>
                    <a:pt x="697" y="26"/>
                  </a:lnTo>
                  <a:lnTo>
                    <a:pt x="697" y="34"/>
                  </a:lnTo>
                  <a:lnTo>
                    <a:pt x="731" y="34"/>
                  </a:lnTo>
                  <a:lnTo>
                    <a:pt x="748" y="43"/>
                  </a:lnTo>
                  <a:lnTo>
                    <a:pt x="748" y="69"/>
                  </a:lnTo>
                  <a:lnTo>
                    <a:pt x="740" y="78"/>
                  </a:lnTo>
                  <a:lnTo>
                    <a:pt x="740" y="87"/>
                  </a:lnTo>
                  <a:lnTo>
                    <a:pt x="519" y="461"/>
                  </a:lnTo>
                  <a:lnTo>
                    <a:pt x="468" y="52"/>
                  </a:lnTo>
                  <a:lnTo>
                    <a:pt x="485" y="34"/>
                  </a:lnTo>
                  <a:lnTo>
                    <a:pt x="536" y="34"/>
                  </a:lnTo>
                  <a:lnTo>
                    <a:pt x="544" y="26"/>
                  </a:lnTo>
                  <a:lnTo>
                    <a:pt x="544" y="8"/>
                  </a:lnTo>
                  <a:lnTo>
                    <a:pt x="536" y="0"/>
                  </a:lnTo>
                  <a:lnTo>
                    <a:pt x="510" y="0"/>
                  </a:lnTo>
                  <a:lnTo>
                    <a:pt x="485" y="8"/>
                  </a:lnTo>
                  <a:lnTo>
                    <a:pt x="391" y="8"/>
                  </a:lnTo>
                  <a:lnTo>
                    <a:pt x="366" y="0"/>
                  </a:lnTo>
                  <a:lnTo>
                    <a:pt x="349" y="0"/>
                  </a:lnTo>
                  <a:lnTo>
                    <a:pt x="332" y="17"/>
                  </a:lnTo>
                  <a:lnTo>
                    <a:pt x="349" y="34"/>
                  </a:lnTo>
                  <a:lnTo>
                    <a:pt x="391" y="34"/>
                  </a:lnTo>
                  <a:lnTo>
                    <a:pt x="391" y="52"/>
                  </a:lnTo>
                  <a:lnTo>
                    <a:pt x="400" y="78"/>
                  </a:lnTo>
                  <a:lnTo>
                    <a:pt x="400" y="95"/>
                  </a:lnTo>
                  <a:lnTo>
                    <a:pt x="187" y="461"/>
                  </a:lnTo>
                  <a:lnTo>
                    <a:pt x="144" y="69"/>
                  </a:lnTo>
                  <a:lnTo>
                    <a:pt x="144" y="61"/>
                  </a:lnTo>
                  <a:lnTo>
                    <a:pt x="136" y="52"/>
                  </a:lnTo>
                  <a:lnTo>
                    <a:pt x="153" y="34"/>
                  </a:lnTo>
                  <a:lnTo>
                    <a:pt x="204" y="34"/>
                  </a:lnTo>
                  <a:lnTo>
                    <a:pt x="213" y="26"/>
                  </a:lnTo>
                  <a:lnTo>
                    <a:pt x="213" y="8"/>
                  </a:lnTo>
                  <a:lnTo>
                    <a:pt x="204" y="0"/>
                  </a:lnTo>
                  <a:lnTo>
                    <a:pt x="179" y="0"/>
                  </a:lnTo>
                  <a:lnTo>
                    <a:pt x="153" y="8"/>
                  </a:lnTo>
                  <a:lnTo>
                    <a:pt x="76" y="8"/>
                  </a:lnTo>
                  <a:lnTo>
                    <a:pt x="42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7"/>
                  </a:lnTo>
                  <a:lnTo>
                    <a:pt x="17" y="34"/>
                  </a:lnTo>
                  <a:lnTo>
                    <a:pt x="59" y="34"/>
                  </a:lnTo>
                  <a:lnTo>
                    <a:pt x="59" y="43"/>
                  </a:lnTo>
                  <a:lnTo>
                    <a:pt x="68" y="61"/>
                  </a:lnTo>
                  <a:lnTo>
                    <a:pt x="119" y="548"/>
                  </a:lnTo>
                  <a:lnTo>
                    <a:pt x="119" y="565"/>
                  </a:lnTo>
                  <a:lnTo>
                    <a:pt x="127" y="574"/>
                  </a:lnTo>
                  <a:lnTo>
                    <a:pt x="144" y="574"/>
                  </a:lnTo>
                  <a:lnTo>
                    <a:pt x="162" y="557"/>
                  </a:lnTo>
                  <a:lnTo>
                    <a:pt x="408" y="139"/>
                  </a:lnTo>
                  <a:lnTo>
                    <a:pt x="451" y="548"/>
                  </a:lnTo>
                  <a:lnTo>
                    <a:pt x="451" y="565"/>
                  </a:lnTo>
                  <a:lnTo>
                    <a:pt x="459" y="574"/>
                  </a:lnTo>
                  <a:lnTo>
                    <a:pt x="476" y="574"/>
                  </a:lnTo>
                  <a:lnTo>
                    <a:pt x="493" y="557"/>
                  </a:lnTo>
                  <a:lnTo>
                    <a:pt x="765" y="9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799"/>
            <p:cNvSpPr>
              <a:spLocks/>
            </p:cNvSpPr>
            <p:nvPr/>
          </p:nvSpPr>
          <p:spPr bwMode="auto">
            <a:xfrm>
              <a:off x="4703" y="2306"/>
              <a:ext cx="732" cy="366"/>
            </a:xfrm>
            <a:custGeom>
              <a:avLst/>
              <a:gdLst/>
              <a:ahLst/>
              <a:cxnLst>
                <a:cxn ang="0">
                  <a:pos x="298" y="331"/>
                </a:cxn>
                <a:cxn ang="0">
                  <a:pos x="315" y="366"/>
                </a:cxn>
                <a:cxn ang="0">
                  <a:pos x="357" y="331"/>
                </a:cxn>
                <a:cxn ang="0">
                  <a:pos x="383" y="261"/>
                </a:cxn>
                <a:cxn ang="0">
                  <a:pos x="400" y="201"/>
                </a:cxn>
                <a:cxn ang="0">
                  <a:pos x="408" y="131"/>
                </a:cxn>
                <a:cxn ang="0">
                  <a:pos x="442" y="79"/>
                </a:cxn>
                <a:cxn ang="0">
                  <a:pos x="587" y="35"/>
                </a:cxn>
                <a:cxn ang="0">
                  <a:pos x="604" y="79"/>
                </a:cxn>
                <a:cxn ang="0">
                  <a:pos x="553" y="253"/>
                </a:cxn>
                <a:cxn ang="0">
                  <a:pos x="553" y="340"/>
                </a:cxn>
                <a:cxn ang="0">
                  <a:pos x="612" y="366"/>
                </a:cxn>
                <a:cxn ang="0">
                  <a:pos x="706" y="305"/>
                </a:cxn>
                <a:cxn ang="0">
                  <a:pos x="732" y="253"/>
                </a:cxn>
                <a:cxn ang="0">
                  <a:pos x="715" y="227"/>
                </a:cxn>
                <a:cxn ang="0">
                  <a:pos x="689" y="288"/>
                </a:cxn>
                <a:cxn ang="0">
                  <a:pos x="612" y="340"/>
                </a:cxn>
                <a:cxn ang="0">
                  <a:pos x="595" y="314"/>
                </a:cxn>
                <a:cxn ang="0">
                  <a:pos x="629" y="209"/>
                </a:cxn>
                <a:cxn ang="0">
                  <a:pos x="663" y="79"/>
                </a:cxn>
                <a:cxn ang="0">
                  <a:pos x="612" y="9"/>
                </a:cxn>
                <a:cxn ang="0">
                  <a:pos x="493" y="18"/>
                </a:cxn>
                <a:cxn ang="0">
                  <a:pos x="400" y="26"/>
                </a:cxn>
                <a:cxn ang="0">
                  <a:pos x="332" y="0"/>
                </a:cxn>
                <a:cxn ang="0">
                  <a:pos x="196" y="53"/>
                </a:cxn>
                <a:cxn ang="0">
                  <a:pos x="162" y="26"/>
                </a:cxn>
                <a:cxn ang="0">
                  <a:pos x="43" y="26"/>
                </a:cxn>
                <a:cxn ang="0">
                  <a:pos x="9" y="105"/>
                </a:cxn>
                <a:cxn ang="0">
                  <a:pos x="9" y="131"/>
                </a:cxn>
                <a:cxn ang="0">
                  <a:pos x="34" y="113"/>
                </a:cxn>
                <a:cxn ang="0">
                  <a:pos x="77" y="26"/>
                </a:cxn>
                <a:cxn ang="0">
                  <a:pos x="119" y="79"/>
                </a:cxn>
                <a:cxn ang="0">
                  <a:pos x="94" y="183"/>
                </a:cxn>
                <a:cxn ang="0">
                  <a:pos x="60" y="331"/>
                </a:cxn>
                <a:cxn ang="0">
                  <a:pos x="68" y="366"/>
                </a:cxn>
                <a:cxn ang="0">
                  <a:pos x="119" y="331"/>
                </a:cxn>
                <a:cxn ang="0">
                  <a:pos x="128" y="279"/>
                </a:cxn>
                <a:cxn ang="0">
                  <a:pos x="145" y="227"/>
                </a:cxn>
                <a:cxn ang="0">
                  <a:pos x="170" y="140"/>
                </a:cxn>
                <a:cxn ang="0">
                  <a:pos x="204" y="79"/>
                </a:cxn>
                <a:cxn ang="0">
                  <a:pos x="281" y="26"/>
                </a:cxn>
                <a:cxn ang="0">
                  <a:pos x="349" y="44"/>
                </a:cxn>
                <a:cxn ang="0">
                  <a:pos x="340" y="157"/>
                </a:cxn>
              </a:cxnLst>
              <a:rect l="0" t="0" r="r" b="b"/>
              <a:pathLst>
                <a:path w="732" h="366">
                  <a:moveTo>
                    <a:pt x="306" y="288"/>
                  </a:moveTo>
                  <a:lnTo>
                    <a:pt x="306" y="322"/>
                  </a:lnTo>
                  <a:lnTo>
                    <a:pt x="298" y="331"/>
                  </a:lnTo>
                  <a:lnTo>
                    <a:pt x="298" y="340"/>
                  </a:lnTo>
                  <a:lnTo>
                    <a:pt x="306" y="357"/>
                  </a:lnTo>
                  <a:lnTo>
                    <a:pt x="315" y="366"/>
                  </a:lnTo>
                  <a:lnTo>
                    <a:pt x="340" y="366"/>
                  </a:lnTo>
                  <a:lnTo>
                    <a:pt x="357" y="349"/>
                  </a:lnTo>
                  <a:lnTo>
                    <a:pt x="357" y="331"/>
                  </a:lnTo>
                  <a:lnTo>
                    <a:pt x="374" y="296"/>
                  </a:lnTo>
                  <a:lnTo>
                    <a:pt x="374" y="279"/>
                  </a:lnTo>
                  <a:lnTo>
                    <a:pt x="383" y="261"/>
                  </a:lnTo>
                  <a:lnTo>
                    <a:pt x="383" y="244"/>
                  </a:lnTo>
                  <a:lnTo>
                    <a:pt x="391" y="227"/>
                  </a:lnTo>
                  <a:lnTo>
                    <a:pt x="400" y="201"/>
                  </a:lnTo>
                  <a:lnTo>
                    <a:pt x="400" y="166"/>
                  </a:lnTo>
                  <a:lnTo>
                    <a:pt x="408" y="148"/>
                  </a:lnTo>
                  <a:lnTo>
                    <a:pt x="408" y="131"/>
                  </a:lnTo>
                  <a:lnTo>
                    <a:pt x="417" y="122"/>
                  </a:lnTo>
                  <a:lnTo>
                    <a:pt x="425" y="105"/>
                  </a:lnTo>
                  <a:lnTo>
                    <a:pt x="442" y="79"/>
                  </a:lnTo>
                  <a:lnTo>
                    <a:pt x="519" y="26"/>
                  </a:lnTo>
                  <a:lnTo>
                    <a:pt x="570" y="26"/>
                  </a:lnTo>
                  <a:lnTo>
                    <a:pt x="587" y="35"/>
                  </a:lnTo>
                  <a:lnTo>
                    <a:pt x="595" y="44"/>
                  </a:lnTo>
                  <a:lnTo>
                    <a:pt x="595" y="70"/>
                  </a:lnTo>
                  <a:lnTo>
                    <a:pt x="604" y="79"/>
                  </a:lnTo>
                  <a:lnTo>
                    <a:pt x="595" y="140"/>
                  </a:lnTo>
                  <a:lnTo>
                    <a:pt x="570" y="201"/>
                  </a:lnTo>
                  <a:lnTo>
                    <a:pt x="553" y="253"/>
                  </a:lnTo>
                  <a:lnTo>
                    <a:pt x="544" y="270"/>
                  </a:lnTo>
                  <a:lnTo>
                    <a:pt x="544" y="322"/>
                  </a:lnTo>
                  <a:lnTo>
                    <a:pt x="553" y="340"/>
                  </a:lnTo>
                  <a:lnTo>
                    <a:pt x="570" y="357"/>
                  </a:lnTo>
                  <a:lnTo>
                    <a:pt x="595" y="366"/>
                  </a:lnTo>
                  <a:lnTo>
                    <a:pt x="612" y="366"/>
                  </a:lnTo>
                  <a:lnTo>
                    <a:pt x="663" y="349"/>
                  </a:lnTo>
                  <a:lnTo>
                    <a:pt x="689" y="331"/>
                  </a:lnTo>
                  <a:lnTo>
                    <a:pt x="706" y="305"/>
                  </a:lnTo>
                  <a:lnTo>
                    <a:pt x="715" y="288"/>
                  </a:lnTo>
                  <a:lnTo>
                    <a:pt x="723" y="261"/>
                  </a:lnTo>
                  <a:lnTo>
                    <a:pt x="732" y="253"/>
                  </a:lnTo>
                  <a:lnTo>
                    <a:pt x="732" y="235"/>
                  </a:lnTo>
                  <a:lnTo>
                    <a:pt x="723" y="235"/>
                  </a:lnTo>
                  <a:lnTo>
                    <a:pt x="715" y="227"/>
                  </a:lnTo>
                  <a:lnTo>
                    <a:pt x="706" y="235"/>
                  </a:lnTo>
                  <a:lnTo>
                    <a:pt x="706" y="244"/>
                  </a:lnTo>
                  <a:lnTo>
                    <a:pt x="689" y="288"/>
                  </a:lnTo>
                  <a:lnTo>
                    <a:pt x="663" y="314"/>
                  </a:lnTo>
                  <a:lnTo>
                    <a:pt x="646" y="340"/>
                  </a:lnTo>
                  <a:lnTo>
                    <a:pt x="612" y="340"/>
                  </a:lnTo>
                  <a:lnTo>
                    <a:pt x="604" y="331"/>
                  </a:lnTo>
                  <a:lnTo>
                    <a:pt x="604" y="322"/>
                  </a:lnTo>
                  <a:lnTo>
                    <a:pt x="595" y="314"/>
                  </a:lnTo>
                  <a:lnTo>
                    <a:pt x="595" y="305"/>
                  </a:lnTo>
                  <a:lnTo>
                    <a:pt x="621" y="253"/>
                  </a:lnTo>
                  <a:lnTo>
                    <a:pt x="629" y="209"/>
                  </a:lnTo>
                  <a:lnTo>
                    <a:pt x="655" y="148"/>
                  </a:lnTo>
                  <a:lnTo>
                    <a:pt x="663" y="96"/>
                  </a:lnTo>
                  <a:lnTo>
                    <a:pt x="663" y="79"/>
                  </a:lnTo>
                  <a:lnTo>
                    <a:pt x="646" y="44"/>
                  </a:lnTo>
                  <a:lnTo>
                    <a:pt x="629" y="18"/>
                  </a:lnTo>
                  <a:lnTo>
                    <a:pt x="612" y="9"/>
                  </a:lnTo>
                  <a:lnTo>
                    <a:pt x="587" y="0"/>
                  </a:lnTo>
                  <a:lnTo>
                    <a:pt x="553" y="0"/>
                  </a:lnTo>
                  <a:lnTo>
                    <a:pt x="493" y="18"/>
                  </a:lnTo>
                  <a:lnTo>
                    <a:pt x="451" y="44"/>
                  </a:lnTo>
                  <a:lnTo>
                    <a:pt x="417" y="79"/>
                  </a:lnTo>
                  <a:lnTo>
                    <a:pt x="400" y="26"/>
                  </a:lnTo>
                  <a:lnTo>
                    <a:pt x="374" y="18"/>
                  </a:lnTo>
                  <a:lnTo>
                    <a:pt x="357" y="9"/>
                  </a:lnTo>
                  <a:lnTo>
                    <a:pt x="332" y="0"/>
                  </a:lnTo>
                  <a:lnTo>
                    <a:pt x="281" y="0"/>
                  </a:lnTo>
                  <a:lnTo>
                    <a:pt x="247" y="18"/>
                  </a:lnTo>
                  <a:lnTo>
                    <a:pt x="196" y="53"/>
                  </a:lnTo>
                  <a:lnTo>
                    <a:pt x="179" y="70"/>
                  </a:lnTo>
                  <a:lnTo>
                    <a:pt x="170" y="44"/>
                  </a:lnTo>
                  <a:lnTo>
                    <a:pt x="162" y="26"/>
                  </a:lnTo>
                  <a:lnTo>
                    <a:pt x="111" y="0"/>
                  </a:lnTo>
                  <a:lnTo>
                    <a:pt x="68" y="0"/>
                  </a:lnTo>
                  <a:lnTo>
                    <a:pt x="43" y="26"/>
                  </a:lnTo>
                  <a:lnTo>
                    <a:pt x="26" y="61"/>
                  </a:lnTo>
                  <a:lnTo>
                    <a:pt x="17" y="87"/>
                  </a:lnTo>
                  <a:lnTo>
                    <a:pt x="9" y="105"/>
                  </a:lnTo>
                  <a:lnTo>
                    <a:pt x="9" y="113"/>
                  </a:lnTo>
                  <a:lnTo>
                    <a:pt x="0" y="122"/>
                  </a:lnTo>
                  <a:lnTo>
                    <a:pt x="9" y="131"/>
                  </a:lnTo>
                  <a:lnTo>
                    <a:pt x="26" y="131"/>
                  </a:lnTo>
                  <a:lnTo>
                    <a:pt x="26" y="122"/>
                  </a:lnTo>
                  <a:lnTo>
                    <a:pt x="34" y="113"/>
                  </a:lnTo>
                  <a:lnTo>
                    <a:pt x="51" y="61"/>
                  </a:lnTo>
                  <a:lnTo>
                    <a:pt x="60" y="44"/>
                  </a:lnTo>
                  <a:lnTo>
                    <a:pt x="77" y="26"/>
                  </a:lnTo>
                  <a:lnTo>
                    <a:pt x="102" y="26"/>
                  </a:lnTo>
                  <a:lnTo>
                    <a:pt x="119" y="44"/>
                  </a:lnTo>
                  <a:lnTo>
                    <a:pt x="119" y="79"/>
                  </a:lnTo>
                  <a:lnTo>
                    <a:pt x="102" y="131"/>
                  </a:lnTo>
                  <a:lnTo>
                    <a:pt x="102" y="157"/>
                  </a:lnTo>
                  <a:lnTo>
                    <a:pt x="94" y="183"/>
                  </a:lnTo>
                  <a:lnTo>
                    <a:pt x="85" y="201"/>
                  </a:lnTo>
                  <a:lnTo>
                    <a:pt x="60" y="305"/>
                  </a:lnTo>
                  <a:lnTo>
                    <a:pt x="60" y="331"/>
                  </a:lnTo>
                  <a:lnTo>
                    <a:pt x="51" y="340"/>
                  </a:lnTo>
                  <a:lnTo>
                    <a:pt x="60" y="357"/>
                  </a:lnTo>
                  <a:lnTo>
                    <a:pt x="68" y="366"/>
                  </a:lnTo>
                  <a:lnTo>
                    <a:pt x="94" y="366"/>
                  </a:lnTo>
                  <a:lnTo>
                    <a:pt x="111" y="349"/>
                  </a:lnTo>
                  <a:lnTo>
                    <a:pt x="119" y="331"/>
                  </a:lnTo>
                  <a:lnTo>
                    <a:pt x="119" y="314"/>
                  </a:lnTo>
                  <a:lnTo>
                    <a:pt x="128" y="296"/>
                  </a:lnTo>
                  <a:lnTo>
                    <a:pt x="128" y="279"/>
                  </a:lnTo>
                  <a:lnTo>
                    <a:pt x="136" y="261"/>
                  </a:lnTo>
                  <a:lnTo>
                    <a:pt x="136" y="244"/>
                  </a:lnTo>
                  <a:lnTo>
                    <a:pt x="145" y="227"/>
                  </a:lnTo>
                  <a:lnTo>
                    <a:pt x="162" y="166"/>
                  </a:lnTo>
                  <a:lnTo>
                    <a:pt x="162" y="148"/>
                  </a:lnTo>
                  <a:lnTo>
                    <a:pt x="170" y="140"/>
                  </a:lnTo>
                  <a:lnTo>
                    <a:pt x="170" y="131"/>
                  </a:lnTo>
                  <a:lnTo>
                    <a:pt x="187" y="96"/>
                  </a:lnTo>
                  <a:lnTo>
                    <a:pt x="204" y="79"/>
                  </a:lnTo>
                  <a:lnTo>
                    <a:pt x="221" y="53"/>
                  </a:lnTo>
                  <a:lnTo>
                    <a:pt x="247" y="35"/>
                  </a:lnTo>
                  <a:lnTo>
                    <a:pt x="281" y="26"/>
                  </a:lnTo>
                  <a:lnTo>
                    <a:pt x="323" y="26"/>
                  </a:lnTo>
                  <a:lnTo>
                    <a:pt x="340" y="35"/>
                  </a:lnTo>
                  <a:lnTo>
                    <a:pt x="349" y="44"/>
                  </a:lnTo>
                  <a:lnTo>
                    <a:pt x="357" y="61"/>
                  </a:lnTo>
                  <a:lnTo>
                    <a:pt x="357" y="105"/>
                  </a:lnTo>
                  <a:lnTo>
                    <a:pt x="340" y="157"/>
                  </a:lnTo>
                  <a:lnTo>
                    <a:pt x="306" y="2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800"/>
            <p:cNvSpPr>
              <a:spLocks/>
            </p:cNvSpPr>
            <p:nvPr/>
          </p:nvSpPr>
          <p:spPr bwMode="auto">
            <a:xfrm>
              <a:off x="4320" y="3011"/>
              <a:ext cx="1514" cy="1620"/>
            </a:xfrm>
            <a:custGeom>
              <a:avLst/>
              <a:gdLst/>
              <a:ahLst/>
              <a:cxnLst>
                <a:cxn ang="0">
                  <a:pos x="1378" y="1620"/>
                </a:cxn>
                <a:cxn ang="0">
                  <a:pos x="1514" y="1254"/>
                </a:cxn>
                <a:cxn ang="0">
                  <a:pos x="1480" y="1254"/>
                </a:cxn>
                <a:cxn ang="0">
                  <a:pos x="1438" y="1332"/>
                </a:cxn>
                <a:cxn ang="0">
                  <a:pos x="1370" y="1402"/>
                </a:cxn>
                <a:cxn ang="0">
                  <a:pos x="1285" y="1454"/>
                </a:cxn>
                <a:cxn ang="0">
                  <a:pos x="1191" y="1489"/>
                </a:cxn>
                <a:cxn ang="0">
                  <a:pos x="1157" y="1498"/>
                </a:cxn>
                <a:cxn ang="0">
                  <a:pos x="1089" y="1507"/>
                </a:cxn>
                <a:cxn ang="0">
                  <a:pos x="978" y="1515"/>
                </a:cxn>
                <a:cxn ang="0">
                  <a:pos x="834" y="1524"/>
                </a:cxn>
                <a:cxn ang="0">
                  <a:pos x="153" y="1524"/>
                </a:cxn>
                <a:cxn ang="0">
                  <a:pos x="732" y="827"/>
                </a:cxn>
                <a:cxn ang="0">
                  <a:pos x="740" y="819"/>
                </a:cxn>
                <a:cxn ang="0">
                  <a:pos x="740" y="801"/>
                </a:cxn>
                <a:cxn ang="0">
                  <a:pos x="732" y="793"/>
                </a:cxn>
                <a:cxn ang="0">
                  <a:pos x="204" y="53"/>
                </a:cxn>
                <a:cxn ang="0">
                  <a:pos x="825" y="53"/>
                </a:cxn>
                <a:cxn ang="0">
                  <a:pos x="927" y="61"/>
                </a:cxn>
                <a:cxn ang="0">
                  <a:pos x="1012" y="61"/>
                </a:cxn>
                <a:cxn ang="0">
                  <a:pos x="1063" y="70"/>
                </a:cxn>
                <a:cxn ang="0">
                  <a:pos x="1089" y="79"/>
                </a:cxn>
                <a:cxn ang="0">
                  <a:pos x="1166" y="88"/>
                </a:cxn>
                <a:cxn ang="0">
                  <a:pos x="1251" y="114"/>
                </a:cxn>
                <a:cxn ang="0">
                  <a:pos x="1378" y="192"/>
                </a:cxn>
                <a:cxn ang="0">
                  <a:pos x="1438" y="244"/>
                </a:cxn>
                <a:cxn ang="0">
                  <a:pos x="1480" y="323"/>
                </a:cxn>
                <a:cxn ang="0">
                  <a:pos x="1514" y="323"/>
                </a:cxn>
                <a:cxn ang="0">
                  <a:pos x="1378" y="0"/>
                </a:cxn>
                <a:cxn ang="0">
                  <a:pos x="9" y="0"/>
                </a:cxn>
                <a:cxn ang="0">
                  <a:pos x="9" y="18"/>
                </a:cxn>
                <a:cxn ang="0">
                  <a:pos x="0" y="35"/>
                </a:cxn>
                <a:cxn ang="0">
                  <a:pos x="0" y="44"/>
                </a:cxn>
                <a:cxn ang="0">
                  <a:pos x="604" y="888"/>
                </a:cxn>
                <a:cxn ang="0">
                  <a:pos x="17" y="1585"/>
                </a:cxn>
                <a:cxn ang="0">
                  <a:pos x="9" y="1602"/>
                </a:cxn>
                <a:cxn ang="0">
                  <a:pos x="9" y="1620"/>
                </a:cxn>
                <a:cxn ang="0">
                  <a:pos x="34" y="1620"/>
                </a:cxn>
                <a:cxn ang="0">
                  <a:pos x="1378" y="1620"/>
                </a:cxn>
              </a:cxnLst>
              <a:rect l="0" t="0" r="r" b="b"/>
              <a:pathLst>
                <a:path w="1514" h="1620">
                  <a:moveTo>
                    <a:pt x="1378" y="1620"/>
                  </a:moveTo>
                  <a:lnTo>
                    <a:pt x="1514" y="1254"/>
                  </a:lnTo>
                  <a:lnTo>
                    <a:pt x="1480" y="1254"/>
                  </a:lnTo>
                  <a:lnTo>
                    <a:pt x="1438" y="1332"/>
                  </a:lnTo>
                  <a:lnTo>
                    <a:pt x="1370" y="1402"/>
                  </a:lnTo>
                  <a:lnTo>
                    <a:pt x="1285" y="1454"/>
                  </a:lnTo>
                  <a:lnTo>
                    <a:pt x="1191" y="1489"/>
                  </a:lnTo>
                  <a:lnTo>
                    <a:pt x="1157" y="1498"/>
                  </a:lnTo>
                  <a:lnTo>
                    <a:pt x="1089" y="1507"/>
                  </a:lnTo>
                  <a:lnTo>
                    <a:pt x="978" y="1515"/>
                  </a:lnTo>
                  <a:lnTo>
                    <a:pt x="834" y="1524"/>
                  </a:lnTo>
                  <a:lnTo>
                    <a:pt x="153" y="1524"/>
                  </a:lnTo>
                  <a:lnTo>
                    <a:pt x="732" y="827"/>
                  </a:lnTo>
                  <a:lnTo>
                    <a:pt x="740" y="819"/>
                  </a:lnTo>
                  <a:lnTo>
                    <a:pt x="740" y="801"/>
                  </a:lnTo>
                  <a:lnTo>
                    <a:pt x="732" y="793"/>
                  </a:lnTo>
                  <a:lnTo>
                    <a:pt x="204" y="53"/>
                  </a:lnTo>
                  <a:lnTo>
                    <a:pt x="825" y="53"/>
                  </a:lnTo>
                  <a:lnTo>
                    <a:pt x="927" y="61"/>
                  </a:lnTo>
                  <a:lnTo>
                    <a:pt x="1012" y="61"/>
                  </a:lnTo>
                  <a:lnTo>
                    <a:pt x="1063" y="70"/>
                  </a:lnTo>
                  <a:lnTo>
                    <a:pt x="1089" y="79"/>
                  </a:lnTo>
                  <a:lnTo>
                    <a:pt x="1166" y="88"/>
                  </a:lnTo>
                  <a:lnTo>
                    <a:pt x="1251" y="114"/>
                  </a:lnTo>
                  <a:lnTo>
                    <a:pt x="1378" y="192"/>
                  </a:lnTo>
                  <a:lnTo>
                    <a:pt x="1438" y="244"/>
                  </a:lnTo>
                  <a:lnTo>
                    <a:pt x="1480" y="323"/>
                  </a:lnTo>
                  <a:lnTo>
                    <a:pt x="1514" y="323"/>
                  </a:lnTo>
                  <a:lnTo>
                    <a:pt x="1378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604" y="888"/>
                  </a:lnTo>
                  <a:lnTo>
                    <a:pt x="17" y="1585"/>
                  </a:lnTo>
                  <a:lnTo>
                    <a:pt x="9" y="1602"/>
                  </a:lnTo>
                  <a:lnTo>
                    <a:pt x="9" y="1620"/>
                  </a:lnTo>
                  <a:lnTo>
                    <a:pt x="34" y="1620"/>
                  </a:lnTo>
                  <a:lnTo>
                    <a:pt x="1378" y="16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801"/>
            <p:cNvSpPr>
              <a:spLocks noEditPoints="1"/>
            </p:cNvSpPr>
            <p:nvPr/>
          </p:nvSpPr>
          <p:spPr bwMode="auto">
            <a:xfrm>
              <a:off x="4371" y="4944"/>
              <a:ext cx="247" cy="549"/>
            </a:xfrm>
            <a:custGeom>
              <a:avLst/>
              <a:gdLst/>
              <a:ahLst/>
              <a:cxnLst>
                <a:cxn ang="0">
                  <a:pos x="222" y="26"/>
                </a:cxn>
                <a:cxn ang="0">
                  <a:pos x="205" y="9"/>
                </a:cxn>
                <a:cxn ang="0">
                  <a:pos x="170" y="9"/>
                </a:cxn>
                <a:cxn ang="0">
                  <a:pos x="145" y="44"/>
                </a:cxn>
                <a:cxn ang="0">
                  <a:pos x="153" y="70"/>
                </a:cxn>
                <a:cxn ang="0">
                  <a:pos x="179" y="78"/>
                </a:cxn>
                <a:cxn ang="0">
                  <a:pos x="222" y="35"/>
                </a:cxn>
                <a:cxn ang="0">
                  <a:pos x="60" y="462"/>
                </a:cxn>
                <a:cxn ang="0">
                  <a:pos x="60" y="505"/>
                </a:cxn>
                <a:cxn ang="0">
                  <a:pos x="128" y="549"/>
                </a:cxn>
                <a:cxn ang="0">
                  <a:pos x="196" y="514"/>
                </a:cxn>
                <a:cxn ang="0">
                  <a:pos x="230" y="470"/>
                </a:cxn>
                <a:cxn ang="0">
                  <a:pos x="239" y="435"/>
                </a:cxn>
                <a:cxn ang="0">
                  <a:pos x="230" y="409"/>
                </a:cxn>
                <a:cxn ang="0">
                  <a:pos x="205" y="462"/>
                </a:cxn>
                <a:cxn ang="0">
                  <a:pos x="153" y="522"/>
                </a:cxn>
                <a:cxn ang="0">
                  <a:pos x="111" y="514"/>
                </a:cxn>
                <a:cxn ang="0">
                  <a:pos x="128" y="444"/>
                </a:cxn>
                <a:cxn ang="0">
                  <a:pos x="153" y="383"/>
                </a:cxn>
                <a:cxn ang="0">
                  <a:pos x="162" y="348"/>
                </a:cxn>
                <a:cxn ang="0">
                  <a:pos x="188" y="287"/>
                </a:cxn>
                <a:cxn ang="0">
                  <a:pos x="196" y="261"/>
                </a:cxn>
                <a:cxn ang="0">
                  <a:pos x="188" y="226"/>
                </a:cxn>
                <a:cxn ang="0">
                  <a:pos x="119" y="183"/>
                </a:cxn>
                <a:cxn ang="0">
                  <a:pos x="34" y="235"/>
                </a:cxn>
                <a:cxn ang="0">
                  <a:pos x="9" y="279"/>
                </a:cxn>
                <a:cxn ang="0">
                  <a:pos x="0" y="305"/>
                </a:cxn>
                <a:cxn ang="0">
                  <a:pos x="26" y="314"/>
                </a:cxn>
                <a:cxn ang="0">
                  <a:pos x="43" y="270"/>
                </a:cxn>
                <a:cxn ang="0">
                  <a:pos x="77" y="218"/>
                </a:cxn>
                <a:cxn ang="0">
                  <a:pos x="128" y="209"/>
                </a:cxn>
                <a:cxn ang="0">
                  <a:pos x="136" y="253"/>
                </a:cxn>
                <a:cxn ang="0">
                  <a:pos x="111" y="314"/>
                </a:cxn>
              </a:cxnLst>
              <a:rect l="0" t="0" r="r" b="b"/>
              <a:pathLst>
                <a:path w="247" h="549">
                  <a:moveTo>
                    <a:pt x="222" y="35"/>
                  </a:moveTo>
                  <a:lnTo>
                    <a:pt x="222" y="26"/>
                  </a:lnTo>
                  <a:lnTo>
                    <a:pt x="213" y="9"/>
                  </a:lnTo>
                  <a:lnTo>
                    <a:pt x="205" y="9"/>
                  </a:lnTo>
                  <a:lnTo>
                    <a:pt x="188" y="0"/>
                  </a:lnTo>
                  <a:lnTo>
                    <a:pt x="170" y="9"/>
                  </a:lnTo>
                  <a:lnTo>
                    <a:pt x="153" y="26"/>
                  </a:lnTo>
                  <a:lnTo>
                    <a:pt x="145" y="44"/>
                  </a:lnTo>
                  <a:lnTo>
                    <a:pt x="145" y="52"/>
                  </a:lnTo>
                  <a:lnTo>
                    <a:pt x="153" y="70"/>
                  </a:lnTo>
                  <a:lnTo>
                    <a:pt x="162" y="78"/>
                  </a:lnTo>
                  <a:lnTo>
                    <a:pt x="179" y="78"/>
                  </a:lnTo>
                  <a:lnTo>
                    <a:pt x="205" y="70"/>
                  </a:lnTo>
                  <a:lnTo>
                    <a:pt x="222" y="35"/>
                  </a:lnTo>
                  <a:close/>
                  <a:moveTo>
                    <a:pt x="60" y="444"/>
                  </a:moveTo>
                  <a:lnTo>
                    <a:pt x="60" y="462"/>
                  </a:lnTo>
                  <a:lnTo>
                    <a:pt x="51" y="479"/>
                  </a:lnTo>
                  <a:lnTo>
                    <a:pt x="60" y="505"/>
                  </a:lnTo>
                  <a:lnTo>
                    <a:pt x="77" y="531"/>
                  </a:lnTo>
                  <a:lnTo>
                    <a:pt x="128" y="549"/>
                  </a:lnTo>
                  <a:lnTo>
                    <a:pt x="179" y="531"/>
                  </a:lnTo>
                  <a:lnTo>
                    <a:pt x="196" y="514"/>
                  </a:lnTo>
                  <a:lnTo>
                    <a:pt x="213" y="488"/>
                  </a:lnTo>
                  <a:lnTo>
                    <a:pt x="230" y="470"/>
                  </a:lnTo>
                  <a:lnTo>
                    <a:pt x="239" y="444"/>
                  </a:lnTo>
                  <a:lnTo>
                    <a:pt x="239" y="435"/>
                  </a:lnTo>
                  <a:lnTo>
                    <a:pt x="247" y="427"/>
                  </a:lnTo>
                  <a:lnTo>
                    <a:pt x="230" y="409"/>
                  </a:lnTo>
                  <a:lnTo>
                    <a:pt x="213" y="427"/>
                  </a:lnTo>
                  <a:lnTo>
                    <a:pt x="205" y="462"/>
                  </a:lnTo>
                  <a:lnTo>
                    <a:pt x="188" y="488"/>
                  </a:lnTo>
                  <a:lnTo>
                    <a:pt x="153" y="522"/>
                  </a:lnTo>
                  <a:lnTo>
                    <a:pt x="119" y="522"/>
                  </a:lnTo>
                  <a:lnTo>
                    <a:pt x="111" y="514"/>
                  </a:lnTo>
                  <a:lnTo>
                    <a:pt x="111" y="496"/>
                  </a:lnTo>
                  <a:lnTo>
                    <a:pt x="128" y="444"/>
                  </a:lnTo>
                  <a:lnTo>
                    <a:pt x="136" y="409"/>
                  </a:lnTo>
                  <a:lnTo>
                    <a:pt x="153" y="383"/>
                  </a:lnTo>
                  <a:lnTo>
                    <a:pt x="153" y="366"/>
                  </a:lnTo>
                  <a:lnTo>
                    <a:pt x="162" y="348"/>
                  </a:lnTo>
                  <a:lnTo>
                    <a:pt x="170" y="322"/>
                  </a:lnTo>
                  <a:lnTo>
                    <a:pt x="188" y="287"/>
                  </a:lnTo>
                  <a:lnTo>
                    <a:pt x="188" y="279"/>
                  </a:lnTo>
                  <a:lnTo>
                    <a:pt x="196" y="261"/>
                  </a:lnTo>
                  <a:lnTo>
                    <a:pt x="196" y="253"/>
                  </a:lnTo>
                  <a:lnTo>
                    <a:pt x="188" y="226"/>
                  </a:lnTo>
                  <a:lnTo>
                    <a:pt x="170" y="200"/>
                  </a:lnTo>
                  <a:lnTo>
                    <a:pt x="119" y="183"/>
                  </a:lnTo>
                  <a:lnTo>
                    <a:pt x="68" y="200"/>
                  </a:lnTo>
                  <a:lnTo>
                    <a:pt x="34" y="235"/>
                  </a:lnTo>
                  <a:lnTo>
                    <a:pt x="17" y="261"/>
                  </a:lnTo>
                  <a:lnTo>
                    <a:pt x="9" y="279"/>
                  </a:lnTo>
                  <a:lnTo>
                    <a:pt x="9" y="296"/>
                  </a:lnTo>
                  <a:lnTo>
                    <a:pt x="0" y="305"/>
                  </a:lnTo>
                  <a:lnTo>
                    <a:pt x="9" y="314"/>
                  </a:lnTo>
                  <a:lnTo>
                    <a:pt x="26" y="314"/>
                  </a:lnTo>
                  <a:lnTo>
                    <a:pt x="34" y="305"/>
                  </a:lnTo>
                  <a:lnTo>
                    <a:pt x="43" y="270"/>
                  </a:lnTo>
                  <a:lnTo>
                    <a:pt x="60" y="235"/>
                  </a:lnTo>
                  <a:lnTo>
                    <a:pt x="77" y="218"/>
                  </a:lnTo>
                  <a:lnTo>
                    <a:pt x="94" y="209"/>
                  </a:lnTo>
                  <a:lnTo>
                    <a:pt x="128" y="209"/>
                  </a:lnTo>
                  <a:lnTo>
                    <a:pt x="136" y="218"/>
                  </a:lnTo>
                  <a:lnTo>
                    <a:pt x="136" y="253"/>
                  </a:lnTo>
                  <a:lnTo>
                    <a:pt x="119" y="287"/>
                  </a:lnTo>
                  <a:lnTo>
                    <a:pt x="111" y="314"/>
                  </a:lnTo>
                  <a:lnTo>
                    <a:pt x="60" y="4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802"/>
            <p:cNvSpPr>
              <a:spLocks noEditPoints="1"/>
            </p:cNvSpPr>
            <p:nvPr/>
          </p:nvSpPr>
          <p:spPr bwMode="auto">
            <a:xfrm>
              <a:off x="4720" y="5170"/>
              <a:ext cx="578" cy="218"/>
            </a:xfrm>
            <a:custGeom>
              <a:avLst/>
              <a:gdLst/>
              <a:ahLst/>
              <a:cxnLst>
                <a:cxn ang="0">
                  <a:pos x="553" y="44"/>
                </a:cxn>
                <a:cxn ang="0">
                  <a:pos x="561" y="44"/>
                </a:cxn>
                <a:cxn ang="0">
                  <a:pos x="570" y="35"/>
                </a:cxn>
                <a:cxn ang="0">
                  <a:pos x="578" y="35"/>
                </a:cxn>
                <a:cxn ang="0">
                  <a:pos x="578" y="9"/>
                </a:cxn>
                <a:cxn ang="0">
                  <a:pos x="570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17" y="44"/>
                </a:cxn>
                <a:cxn ang="0">
                  <a:pos x="26" y="44"/>
                </a:cxn>
                <a:cxn ang="0">
                  <a:pos x="553" y="44"/>
                </a:cxn>
                <a:cxn ang="0">
                  <a:pos x="553" y="218"/>
                </a:cxn>
                <a:cxn ang="0">
                  <a:pos x="570" y="218"/>
                </a:cxn>
                <a:cxn ang="0">
                  <a:pos x="578" y="209"/>
                </a:cxn>
                <a:cxn ang="0">
                  <a:pos x="578" y="192"/>
                </a:cxn>
                <a:cxn ang="0">
                  <a:pos x="570" y="183"/>
                </a:cxn>
                <a:cxn ang="0">
                  <a:pos x="9" y="183"/>
                </a:cxn>
                <a:cxn ang="0">
                  <a:pos x="0" y="192"/>
                </a:cxn>
                <a:cxn ang="0">
                  <a:pos x="0" y="209"/>
                </a:cxn>
                <a:cxn ang="0">
                  <a:pos x="9" y="218"/>
                </a:cxn>
                <a:cxn ang="0">
                  <a:pos x="26" y="218"/>
                </a:cxn>
                <a:cxn ang="0">
                  <a:pos x="553" y="218"/>
                </a:cxn>
              </a:cxnLst>
              <a:rect l="0" t="0" r="r" b="b"/>
              <a:pathLst>
                <a:path w="578" h="218">
                  <a:moveTo>
                    <a:pt x="553" y="44"/>
                  </a:moveTo>
                  <a:lnTo>
                    <a:pt x="561" y="44"/>
                  </a:lnTo>
                  <a:lnTo>
                    <a:pt x="570" y="35"/>
                  </a:lnTo>
                  <a:lnTo>
                    <a:pt x="578" y="35"/>
                  </a:lnTo>
                  <a:lnTo>
                    <a:pt x="578" y="9"/>
                  </a:lnTo>
                  <a:lnTo>
                    <a:pt x="570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17" y="44"/>
                  </a:lnTo>
                  <a:lnTo>
                    <a:pt x="26" y="44"/>
                  </a:lnTo>
                  <a:lnTo>
                    <a:pt x="553" y="44"/>
                  </a:lnTo>
                  <a:close/>
                  <a:moveTo>
                    <a:pt x="553" y="218"/>
                  </a:moveTo>
                  <a:lnTo>
                    <a:pt x="570" y="218"/>
                  </a:lnTo>
                  <a:lnTo>
                    <a:pt x="578" y="209"/>
                  </a:lnTo>
                  <a:lnTo>
                    <a:pt x="578" y="192"/>
                  </a:lnTo>
                  <a:lnTo>
                    <a:pt x="570" y="183"/>
                  </a:lnTo>
                  <a:lnTo>
                    <a:pt x="9" y="183"/>
                  </a:lnTo>
                  <a:lnTo>
                    <a:pt x="0" y="192"/>
                  </a:lnTo>
                  <a:lnTo>
                    <a:pt x="0" y="209"/>
                  </a:lnTo>
                  <a:lnTo>
                    <a:pt x="9" y="218"/>
                  </a:lnTo>
                  <a:lnTo>
                    <a:pt x="26" y="218"/>
                  </a:lnTo>
                  <a:lnTo>
                    <a:pt x="553" y="2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803"/>
            <p:cNvSpPr>
              <a:spLocks/>
            </p:cNvSpPr>
            <p:nvPr/>
          </p:nvSpPr>
          <p:spPr bwMode="auto">
            <a:xfrm>
              <a:off x="5443" y="4944"/>
              <a:ext cx="289" cy="540"/>
            </a:xfrm>
            <a:custGeom>
              <a:avLst/>
              <a:gdLst/>
              <a:ahLst/>
              <a:cxnLst>
                <a:cxn ang="0">
                  <a:pos x="179" y="26"/>
                </a:cxn>
                <a:cxn ang="0">
                  <a:pos x="179" y="9"/>
                </a:cxn>
                <a:cxn ang="0">
                  <a:pos x="170" y="0"/>
                </a:cxn>
                <a:cxn ang="0">
                  <a:pos x="153" y="0"/>
                </a:cxn>
                <a:cxn ang="0">
                  <a:pos x="102" y="35"/>
                </a:cxn>
                <a:cxn ang="0">
                  <a:pos x="43" y="52"/>
                </a:cxn>
                <a:cxn ang="0">
                  <a:pos x="0" y="52"/>
                </a:cxn>
                <a:cxn ang="0">
                  <a:pos x="0" y="78"/>
                </a:cxn>
                <a:cxn ang="0">
                  <a:pos x="51" y="78"/>
                </a:cxn>
                <a:cxn ang="0">
                  <a:pos x="77" y="70"/>
                </a:cxn>
                <a:cxn ang="0">
                  <a:pos x="111" y="61"/>
                </a:cxn>
                <a:cxn ang="0">
                  <a:pos x="111" y="496"/>
                </a:cxn>
                <a:cxn ang="0">
                  <a:pos x="102" y="505"/>
                </a:cxn>
                <a:cxn ang="0">
                  <a:pos x="94" y="505"/>
                </a:cxn>
                <a:cxn ang="0">
                  <a:pos x="68" y="514"/>
                </a:cxn>
                <a:cxn ang="0">
                  <a:pos x="9" y="514"/>
                </a:cxn>
                <a:cxn ang="0">
                  <a:pos x="9" y="540"/>
                </a:cxn>
                <a:cxn ang="0">
                  <a:pos x="289" y="540"/>
                </a:cxn>
                <a:cxn ang="0">
                  <a:pos x="289" y="514"/>
                </a:cxn>
                <a:cxn ang="0">
                  <a:pos x="221" y="514"/>
                </a:cxn>
                <a:cxn ang="0">
                  <a:pos x="204" y="505"/>
                </a:cxn>
                <a:cxn ang="0">
                  <a:pos x="187" y="505"/>
                </a:cxn>
                <a:cxn ang="0">
                  <a:pos x="179" y="496"/>
                </a:cxn>
                <a:cxn ang="0">
                  <a:pos x="179" y="470"/>
                </a:cxn>
                <a:cxn ang="0">
                  <a:pos x="179" y="26"/>
                </a:cxn>
              </a:cxnLst>
              <a:rect l="0" t="0" r="r" b="b"/>
              <a:pathLst>
                <a:path w="289" h="540">
                  <a:moveTo>
                    <a:pt x="179" y="26"/>
                  </a:moveTo>
                  <a:lnTo>
                    <a:pt x="179" y="9"/>
                  </a:lnTo>
                  <a:lnTo>
                    <a:pt x="170" y="0"/>
                  </a:lnTo>
                  <a:lnTo>
                    <a:pt x="153" y="0"/>
                  </a:lnTo>
                  <a:lnTo>
                    <a:pt x="102" y="35"/>
                  </a:lnTo>
                  <a:lnTo>
                    <a:pt x="43" y="52"/>
                  </a:lnTo>
                  <a:lnTo>
                    <a:pt x="0" y="52"/>
                  </a:lnTo>
                  <a:lnTo>
                    <a:pt x="0" y="78"/>
                  </a:lnTo>
                  <a:lnTo>
                    <a:pt x="51" y="78"/>
                  </a:lnTo>
                  <a:lnTo>
                    <a:pt x="77" y="70"/>
                  </a:lnTo>
                  <a:lnTo>
                    <a:pt x="111" y="61"/>
                  </a:lnTo>
                  <a:lnTo>
                    <a:pt x="111" y="496"/>
                  </a:lnTo>
                  <a:lnTo>
                    <a:pt x="102" y="505"/>
                  </a:lnTo>
                  <a:lnTo>
                    <a:pt x="94" y="505"/>
                  </a:lnTo>
                  <a:lnTo>
                    <a:pt x="68" y="514"/>
                  </a:lnTo>
                  <a:lnTo>
                    <a:pt x="9" y="514"/>
                  </a:lnTo>
                  <a:lnTo>
                    <a:pt x="9" y="540"/>
                  </a:lnTo>
                  <a:lnTo>
                    <a:pt x="289" y="540"/>
                  </a:lnTo>
                  <a:lnTo>
                    <a:pt x="289" y="514"/>
                  </a:lnTo>
                  <a:lnTo>
                    <a:pt x="221" y="514"/>
                  </a:lnTo>
                  <a:lnTo>
                    <a:pt x="204" y="505"/>
                  </a:lnTo>
                  <a:lnTo>
                    <a:pt x="187" y="505"/>
                  </a:lnTo>
                  <a:lnTo>
                    <a:pt x="179" y="496"/>
                  </a:lnTo>
                  <a:lnTo>
                    <a:pt x="179" y="470"/>
                  </a:lnTo>
                  <a:lnTo>
                    <a:pt x="179" y="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804"/>
            <p:cNvSpPr>
              <a:spLocks/>
            </p:cNvSpPr>
            <p:nvPr/>
          </p:nvSpPr>
          <p:spPr bwMode="auto">
            <a:xfrm>
              <a:off x="7093" y="2559"/>
              <a:ext cx="374" cy="775"/>
            </a:xfrm>
            <a:custGeom>
              <a:avLst/>
              <a:gdLst/>
              <a:ahLst/>
              <a:cxnLst>
                <a:cxn ang="0">
                  <a:pos x="230" y="35"/>
                </a:cxn>
                <a:cxn ang="0">
                  <a:pos x="230" y="8"/>
                </a:cxn>
                <a:cxn ang="0">
                  <a:pos x="221" y="0"/>
                </a:cxn>
                <a:cxn ang="0">
                  <a:pos x="204" y="0"/>
                </a:cxn>
                <a:cxn ang="0">
                  <a:pos x="145" y="43"/>
                </a:cxn>
                <a:cxn ang="0">
                  <a:pos x="85" y="69"/>
                </a:cxn>
                <a:cxn ang="0">
                  <a:pos x="34" y="78"/>
                </a:cxn>
                <a:cxn ang="0">
                  <a:pos x="0" y="78"/>
                </a:cxn>
                <a:cxn ang="0">
                  <a:pos x="0" y="113"/>
                </a:cxn>
                <a:cxn ang="0">
                  <a:pos x="34" y="113"/>
                </a:cxn>
                <a:cxn ang="0">
                  <a:pos x="85" y="104"/>
                </a:cxn>
                <a:cxn ang="0">
                  <a:pos x="145" y="87"/>
                </a:cxn>
                <a:cxn ang="0">
                  <a:pos x="145" y="714"/>
                </a:cxn>
                <a:cxn ang="0">
                  <a:pos x="128" y="731"/>
                </a:cxn>
                <a:cxn ang="0">
                  <a:pos x="111" y="731"/>
                </a:cxn>
                <a:cxn ang="0">
                  <a:pos x="77" y="740"/>
                </a:cxn>
                <a:cxn ang="0">
                  <a:pos x="8" y="740"/>
                </a:cxn>
                <a:cxn ang="0">
                  <a:pos x="8" y="775"/>
                </a:cxn>
                <a:cxn ang="0">
                  <a:pos x="374" y="775"/>
                </a:cxn>
                <a:cxn ang="0">
                  <a:pos x="374" y="740"/>
                </a:cxn>
                <a:cxn ang="0">
                  <a:pos x="272" y="740"/>
                </a:cxn>
                <a:cxn ang="0">
                  <a:pos x="238" y="722"/>
                </a:cxn>
                <a:cxn ang="0">
                  <a:pos x="238" y="714"/>
                </a:cxn>
                <a:cxn ang="0">
                  <a:pos x="230" y="696"/>
                </a:cxn>
                <a:cxn ang="0">
                  <a:pos x="230" y="679"/>
                </a:cxn>
                <a:cxn ang="0">
                  <a:pos x="230" y="35"/>
                </a:cxn>
              </a:cxnLst>
              <a:rect l="0" t="0" r="r" b="b"/>
              <a:pathLst>
                <a:path w="374" h="775">
                  <a:moveTo>
                    <a:pt x="230" y="35"/>
                  </a:moveTo>
                  <a:lnTo>
                    <a:pt x="230" y="8"/>
                  </a:lnTo>
                  <a:lnTo>
                    <a:pt x="221" y="0"/>
                  </a:lnTo>
                  <a:lnTo>
                    <a:pt x="204" y="0"/>
                  </a:lnTo>
                  <a:lnTo>
                    <a:pt x="145" y="43"/>
                  </a:lnTo>
                  <a:lnTo>
                    <a:pt x="85" y="69"/>
                  </a:lnTo>
                  <a:lnTo>
                    <a:pt x="34" y="78"/>
                  </a:lnTo>
                  <a:lnTo>
                    <a:pt x="0" y="78"/>
                  </a:lnTo>
                  <a:lnTo>
                    <a:pt x="0" y="113"/>
                  </a:lnTo>
                  <a:lnTo>
                    <a:pt x="34" y="113"/>
                  </a:lnTo>
                  <a:lnTo>
                    <a:pt x="85" y="104"/>
                  </a:lnTo>
                  <a:lnTo>
                    <a:pt x="145" y="87"/>
                  </a:lnTo>
                  <a:lnTo>
                    <a:pt x="145" y="714"/>
                  </a:lnTo>
                  <a:lnTo>
                    <a:pt x="128" y="731"/>
                  </a:lnTo>
                  <a:lnTo>
                    <a:pt x="111" y="731"/>
                  </a:lnTo>
                  <a:lnTo>
                    <a:pt x="77" y="740"/>
                  </a:lnTo>
                  <a:lnTo>
                    <a:pt x="8" y="740"/>
                  </a:lnTo>
                  <a:lnTo>
                    <a:pt x="8" y="775"/>
                  </a:lnTo>
                  <a:lnTo>
                    <a:pt x="374" y="775"/>
                  </a:lnTo>
                  <a:lnTo>
                    <a:pt x="374" y="740"/>
                  </a:lnTo>
                  <a:lnTo>
                    <a:pt x="272" y="740"/>
                  </a:lnTo>
                  <a:lnTo>
                    <a:pt x="238" y="722"/>
                  </a:lnTo>
                  <a:lnTo>
                    <a:pt x="238" y="714"/>
                  </a:lnTo>
                  <a:lnTo>
                    <a:pt x="230" y="696"/>
                  </a:lnTo>
                  <a:lnTo>
                    <a:pt x="230" y="679"/>
                  </a:lnTo>
                  <a:lnTo>
                    <a:pt x="230" y="3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Line 805"/>
            <p:cNvSpPr>
              <a:spLocks noChangeShapeType="1"/>
            </p:cNvSpPr>
            <p:nvPr/>
          </p:nvSpPr>
          <p:spPr bwMode="auto">
            <a:xfrm>
              <a:off x="6217" y="3821"/>
              <a:ext cx="2126" cy="1"/>
            </a:xfrm>
            <a:prstGeom prst="line">
              <a:avLst/>
            </a:prstGeom>
            <a:grpFill/>
            <a:ln w="42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806"/>
            <p:cNvSpPr>
              <a:spLocks/>
            </p:cNvSpPr>
            <p:nvPr/>
          </p:nvSpPr>
          <p:spPr bwMode="auto">
            <a:xfrm>
              <a:off x="6353" y="4039"/>
              <a:ext cx="43" cy="1158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3" y="17"/>
                </a:cxn>
                <a:cxn ang="0">
                  <a:pos x="26" y="0"/>
                </a:cxn>
                <a:cxn ang="0">
                  <a:pos x="9" y="0"/>
                </a:cxn>
                <a:cxn ang="0">
                  <a:pos x="9" y="8"/>
                </a:cxn>
                <a:cxn ang="0">
                  <a:pos x="0" y="17"/>
                </a:cxn>
                <a:cxn ang="0">
                  <a:pos x="0" y="1149"/>
                </a:cxn>
                <a:cxn ang="0">
                  <a:pos x="9" y="1158"/>
                </a:cxn>
                <a:cxn ang="0">
                  <a:pos x="34" y="1158"/>
                </a:cxn>
                <a:cxn ang="0">
                  <a:pos x="43" y="1149"/>
                </a:cxn>
                <a:cxn ang="0">
                  <a:pos x="43" y="1123"/>
                </a:cxn>
                <a:cxn ang="0">
                  <a:pos x="43" y="43"/>
                </a:cxn>
              </a:cxnLst>
              <a:rect l="0" t="0" r="r" b="b"/>
              <a:pathLst>
                <a:path w="43" h="1158">
                  <a:moveTo>
                    <a:pt x="43" y="43"/>
                  </a:moveTo>
                  <a:lnTo>
                    <a:pt x="43" y="17"/>
                  </a:lnTo>
                  <a:lnTo>
                    <a:pt x="26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0" y="17"/>
                  </a:lnTo>
                  <a:lnTo>
                    <a:pt x="0" y="1149"/>
                  </a:lnTo>
                  <a:lnTo>
                    <a:pt x="9" y="1158"/>
                  </a:lnTo>
                  <a:lnTo>
                    <a:pt x="34" y="1158"/>
                  </a:lnTo>
                  <a:lnTo>
                    <a:pt x="43" y="1149"/>
                  </a:lnTo>
                  <a:lnTo>
                    <a:pt x="43" y="1123"/>
                  </a:lnTo>
                  <a:lnTo>
                    <a:pt x="43" y="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807"/>
            <p:cNvSpPr>
              <a:spLocks noEditPoints="1"/>
            </p:cNvSpPr>
            <p:nvPr/>
          </p:nvSpPr>
          <p:spPr bwMode="auto">
            <a:xfrm>
              <a:off x="6574" y="4117"/>
              <a:ext cx="868" cy="792"/>
            </a:xfrm>
            <a:custGeom>
              <a:avLst/>
              <a:gdLst/>
              <a:ahLst/>
              <a:cxnLst>
                <a:cxn ang="0">
                  <a:pos x="136" y="705"/>
                </a:cxn>
                <a:cxn ang="0">
                  <a:pos x="128" y="723"/>
                </a:cxn>
                <a:cxn ang="0">
                  <a:pos x="128" y="740"/>
                </a:cxn>
                <a:cxn ang="0">
                  <a:pos x="119" y="749"/>
                </a:cxn>
                <a:cxn ang="0">
                  <a:pos x="102" y="749"/>
                </a:cxn>
                <a:cxn ang="0">
                  <a:pos x="77" y="757"/>
                </a:cxn>
                <a:cxn ang="0">
                  <a:pos x="9" y="757"/>
                </a:cxn>
                <a:cxn ang="0">
                  <a:pos x="9" y="766"/>
                </a:cxn>
                <a:cxn ang="0">
                  <a:pos x="0" y="775"/>
                </a:cxn>
                <a:cxn ang="0">
                  <a:pos x="17" y="792"/>
                </a:cxn>
                <a:cxn ang="0">
                  <a:pos x="408" y="792"/>
                </a:cxn>
                <a:cxn ang="0">
                  <a:pos x="544" y="766"/>
                </a:cxn>
                <a:cxn ang="0">
                  <a:pos x="672" y="688"/>
                </a:cxn>
                <a:cxn ang="0">
                  <a:pos x="774" y="583"/>
                </a:cxn>
                <a:cxn ang="0">
                  <a:pos x="842" y="444"/>
                </a:cxn>
                <a:cxn ang="0">
                  <a:pos x="868" y="296"/>
                </a:cxn>
                <a:cxn ang="0">
                  <a:pos x="859" y="200"/>
                </a:cxn>
                <a:cxn ang="0">
                  <a:pos x="825" y="122"/>
                </a:cxn>
                <a:cxn ang="0">
                  <a:pos x="766" y="61"/>
                </a:cxn>
                <a:cxn ang="0">
                  <a:pos x="698" y="17"/>
                </a:cxn>
                <a:cxn ang="0">
                  <a:pos x="604" y="0"/>
                </a:cxn>
                <a:cxn ang="0">
                  <a:pos x="196" y="0"/>
                </a:cxn>
                <a:cxn ang="0">
                  <a:pos x="187" y="9"/>
                </a:cxn>
                <a:cxn ang="0">
                  <a:pos x="187" y="35"/>
                </a:cxn>
                <a:cxn ang="0">
                  <a:pos x="272" y="35"/>
                </a:cxn>
                <a:cxn ang="0">
                  <a:pos x="281" y="44"/>
                </a:cxn>
                <a:cxn ang="0">
                  <a:pos x="289" y="44"/>
                </a:cxn>
                <a:cxn ang="0">
                  <a:pos x="298" y="61"/>
                </a:cxn>
                <a:cxn ang="0">
                  <a:pos x="289" y="70"/>
                </a:cxn>
                <a:cxn ang="0">
                  <a:pos x="289" y="78"/>
                </a:cxn>
                <a:cxn ang="0">
                  <a:pos x="136" y="705"/>
                </a:cxn>
                <a:cxn ang="0">
                  <a:pos x="383" y="78"/>
                </a:cxn>
                <a:cxn ang="0">
                  <a:pos x="391" y="61"/>
                </a:cxn>
                <a:cxn ang="0">
                  <a:pos x="391" y="44"/>
                </a:cxn>
                <a:cxn ang="0">
                  <a:pos x="400" y="44"/>
                </a:cxn>
                <a:cxn ang="0">
                  <a:pos x="417" y="35"/>
                </a:cxn>
                <a:cxn ang="0">
                  <a:pos x="562" y="35"/>
                </a:cxn>
                <a:cxn ang="0">
                  <a:pos x="630" y="44"/>
                </a:cxn>
                <a:cxn ang="0">
                  <a:pos x="681" y="70"/>
                </a:cxn>
                <a:cxn ang="0">
                  <a:pos x="732" y="113"/>
                </a:cxn>
                <a:cxn ang="0">
                  <a:pos x="757" y="174"/>
                </a:cxn>
                <a:cxn ang="0">
                  <a:pos x="766" y="253"/>
                </a:cxn>
                <a:cxn ang="0">
                  <a:pos x="766" y="313"/>
                </a:cxn>
                <a:cxn ang="0">
                  <a:pos x="749" y="409"/>
                </a:cxn>
                <a:cxn ang="0">
                  <a:pos x="706" y="522"/>
                </a:cxn>
                <a:cxn ang="0">
                  <a:pos x="647" y="627"/>
                </a:cxn>
                <a:cxn ang="0">
                  <a:pos x="613" y="662"/>
                </a:cxn>
                <a:cxn ang="0">
                  <a:pos x="562" y="705"/>
                </a:cxn>
                <a:cxn ang="0">
                  <a:pos x="485" y="740"/>
                </a:cxn>
                <a:cxn ang="0">
                  <a:pos x="391" y="757"/>
                </a:cxn>
                <a:cxn ang="0">
                  <a:pos x="230" y="757"/>
                </a:cxn>
                <a:cxn ang="0">
                  <a:pos x="221" y="749"/>
                </a:cxn>
                <a:cxn ang="0">
                  <a:pos x="221" y="731"/>
                </a:cxn>
                <a:cxn ang="0">
                  <a:pos x="230" y="714"/>
                </a:cxn>
                <a:cxn ang="0">
                  <a:pos x="383" y="78"/>
                </a:cxn>
              </a:cxnLst>
              <a:rect l="0" t="0" r="r" b="b"/>
              <a:pathLst>
                <a:path w="868" h="792">
                  <a:moveTo>
                    <a:pt x="136" y="705"/>
                  </a:moveTo>
                  <a:lnTo>
                    <a:pt x="128" y="723"/>
                  </a:lnTo>
                  <a:lnTo>
                    <a:pt x="128" y="740"/>
                  </a:lnTo>
                  <a:lnTo>
                    <a:pt x="119" y="749"/>
                  </a:lnTo>
                  <a:lnTo>
                    <a:pt x="102" y="749"/>
                  </a:lnTo>
                  <a:lnTo>
                    <a:pt x="77" y="757"/>
                  </a:lnTo>
                  <a:lnTo>
                    <a:pt x="9" y="757"/>
                  </a:lnTo>
                  <a:lnTo>
                    <a:pt x="9" y="766"/>
                  </a:lnTo>
                  <a:lnTo>
                    <a:pt x="0" y="775"/>
                  </a:lnTo>
                  <a:lnTo>
                    <a:pt x="17" y="792"/>
                  </a:lnTo>
                  <a:lnTo>
                    <a:pt x="408" y="792"/>
                  </a:lnTo>
                  <a:lnTo>
                    <a:pt x="544" y="766"/>
                  </a:lnTo>
                  <a:lnTo>
                    <a:pt x="672" y="688"/>
                  </a:lnTo>
                  <a:lnTo>
                    <a:pt x="774" y="583"/>
                  </a:lnTo>
                  <a:lnTo>
                    <a:pt x="842" y="444"/>
                  </a:lnTo>
                  <a:lnTo>
                    <a:pt x="868" y="296"/>
                  </a:lnTo>
                  <a:lnTo>
                    <a:pt x="859" y="200"/>
                  </a:lnTo>
                  <a:lnTo>
                    <a:pt x="825" y="122"/>
                  </a:lnTo>
                  <a:lnTo>
                    <a:pt x="766" y="61"/>
                  </a:lnTo>
                  <a:lnTo>
                    <a:pt x="698" y="17"/>
                  </a:lnTo>
                  <a:lnTo>
                    <a:pt x="604" y="0"/>
                  </a:lnTo>
                  <a:lnTo>
                    <a:pt x="196" y="0"/>
                  </a:lnTo>
                  <a:lnTo>
                    <a:pt x="187" y="9"/>
                  </a:lnTo>
                  <a:lnTo>
                    <a:pt x="187" y="35"/>
                  </a:lnTo>
                  <a:lnTo>
                    <a:pt x="272" y="35"/>
                  </a:lnTo>
                  <a:lnTo>
                    <a:pt x="281" y="44"/>
                  </a:lnTo>
                  <a:lnTo>
                    <a:pt x="289" y="44"/>
                  </a:lnTo>
                  <a:lnTo>
                    <a:pt x="298" y="61"/>
                  </a:lnTo>
                  <a:lnTo>
                    <a:pt x="289" y="70"/>
                  </a:lnTo>
                  <a:lnTo>
                    <a:pt x="289" y="78"/>
                  </a:lnTo>
                  <a:lnTo>
                    <a:pt x="136" y="705"/>
                  </a:lnTo>
                  <a:close/>
                  <a:moveTo>
                    <a:pt x="383" y="78"/>
                  </a:moveTo>
                  <a:lnTo>
                    <a:pt x="391" y="61"/>
                  </a:lnTo>
                  <a:lnTo>
                    <a:pt x="391" y="44"/>
                  </a:lnTo>
                  <a:lnTo>
                    <a:pt x="400" y="44"/>
                  </a:lnTo>
                  <a:lnTo>
                    <a:pt x="417" y="35"/>
                  </a:lnTo>
                  <a:lnTo>
                    <a:pt x="562" y="35"/>
                  </a:lnTo>
                  <a:lnTo>
                    <a:pt x="630" y="44"/>
                  </a:lnTo>
                  <a:lnTo>
                    <a:pt x="681" y="70"/>
                  </a:lnTo>
                  <a:lnTo>
                    <a:pt x="732" y="113"/>
                  </a:lnTo>
                  <a:lnTo>
                    <a:pt x="757" y="174"/>
                  </a:lnTo>
                  <a:lnTo>
                    <a:pt x="766" y="253"/>
                  </a:lnTo>
                  <a:lnTo>
                    <a:pt x="766" y="313"/>
                  </a:lnTo>
                  <a:lnTo>
                    <a:pt x="749" y="409"/>
                  </a:lnTo>
                  <a:lnTo>
                    <a:pt x="706" y="522"/>
                  </a:lnTo>
                  <a:lnTo>
                    <a:pt x="647" y="627"/>
                  </a:lnTo>
                  <a:lnTo>
                    <a:pt x="613" y="662"/>
                  </a:lnTo>
                  <a:lnTo>
                    <a:pt x="562" y="705"/>
                  </a:lnTo>
                  <a:lnTo>
                    <a:pt x="485" y="740"/>
                  </a:lnTo>
                  <a:lnTo>
                    <a:pt x="391" y="757"/>
                  </a:lnTo>
                  <a:lnTo>
                    <a:pt x="230" y="757"/>
                  </a:lnTo>
                  <a:lnTo>
                    <a:pt x="221" y="749"/>
                  </a:lnTo>
                  <a:lnTo>
                    <a:pt x="221" y="731"/>
                  </a:lnTo>
                  <a:lnTo>
                    <a:pt x="230" y="714"/>
                  </a:lnTo>
                  <a:lnTo>
                    <a:pt x="383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808"/>
            <p:cNvSpPr>
              <a:spLocks/>
            </p:cNvSpPr>
            <p:nvPr/>
          </p:nvSpPr>
          <p:spPr bwMode="auto">
            <a:xfrm>
              <a:off x="7527" y="4518"/>
              <a:ext cx="391" cy="574"/>
            </a:xfrm>
            <a:custGeom>
              <a:avLst/>
              <a:gdLst/>
              <a:ahLst/>
              <a:cxnLst>
                <a:cxn ang="0">
                  <a:pos x="187" y="17"/>
                </a:cxn>
                <a:cxn ang="0">
                  <a:pos x="195" y="8"/>
                </a:cxn>
                <a:cxn ang="0">
                  <a:pos x="178" y="0"/>
                </a:cxn>
                <a:cxn ang="0">
                  <a:pos x="144" y="8"/>
                </a:cxn>
                <a:cxn ang="0">
                  <a:pos x="68" y="17"/>
                </a:cxn>
                <a:cxn ang="0">
                  <a:pos x="59" y="34"/>
                </a:cxn>
                <a:cxn ang="0">
                  <a:pos x="119" y="43"/>
                </a:cxn>
                <a:cxn ang="0">
                  <a:pos x="0" y="531"/>
                </a:cxn>
                <a:cxn ang="0">
                  <a:pos x="8" y="565"/>
                </a:cxn>
                <a:cxn ang="0">
                  <a:pos x="42" y="574"/>
                </a:cxn>
                <a:cxn ang="0">
                  <a:pos x="59" y="548"/>
                </a:cxn>
                <a:cxn ang="0">
                  <a:pos x="85" y="461"/>
                </a:cxn>
                <a:cxn ang="0">
                  <a:pos x="102" y="383"/>
                </a:cxn>
                <a:cxn ang="0">
                  <a:pos x="187" y="409"/>
                </a:cxn>
                <a:cxn ang="0">
                  <a:pos x="204" y="452"/>
                </a:cxn>
                <a:cxn ang="0">
                  <a:pos x="195" y="478"/>
                </a:cxn>
                <a:cxn ang="0">
                  <a:pos x="212" y="539"/>
                </a:cxn>
                <a:cxn ang="0">
                  <a:pos x="263" y="574"/>
                </a:cxn>
                <a:cxn ang="0">
                  <a:pos x="331" y="557"/>
                </a:cxn>
                <a:cxn ang="0">
                  <a:pos x="365" y="513"/>
                </a:cxn>
                <a:cxn ang="0">
                  <a:pos x="382" y="470"/>
                </a:cxn>
                <a:cxn ang="0">
                  <a:pos x="374" y="444"/>
                </a:cxn>
                <a:cxn ang="0">
                  <a:pos x="365" y="444"/>
                </a:cxn>
                <a:cxn ang="0">
                  <a:pos x="357" y="461"/>
                </a:cxn>
                <a:cxn ang="0">
                  <a:pos x="331" y="522"/>
                </a:cxn>
                <a:cxn ang="0">
                  <a:pos x="306" y="548"/>
                </a:cxn>
                <a:cxn ang="0">
                  <a:pos x="263" y="539"/>
                </a:cxn>
                <a:cxn ang="0">
                  <a:pos x="255" y="487"/>
                </a:cxn>
                <a:cxn ang="0">
                  <a:pos x="263" y="417"/>
                </a:cxn>
                <a:cxn ang="0">
                  <a:pos x="229" y="391"/>
                </a:cxn>
                <a:cxn ang="0">
                  <a:pos x="195" y="374"/>
                </a:cxn>
                <a:cxn ang="0">
                  <a:pos x="136" y="365"/>
                </a:cxn>
                <a:cxn ang="0">
                  <a:pos x="187" y="322"/>
                </a:cxn>
                <a:cxn ang="0">
                  <a:pos x="238" y="278"/>
                </a:cxn>
                <a:cxn ang="0">
                  <a:pos x="297" y="235"/>
                </a:cxn>
                <a:cxn ang="0">
                  <a:pos x="357" y="243"/>
                </a:cxn>
                <a:cxn ang="0">
                  <a:pos x="314" y="269"/>
                </a:cxn>
                <a:cxn ang="0">
                  <a:pos x="331" y="313"/>
                </a:cxn>
                <a:cxn ang="0">
                  <a:pos x="374" y="304"/>
                </a:cxn>
                <a:cxn ang="0">
                  <a:pos x="391" y="261"/>
                </a:cxn>
                <a:cxn ang="0">
                  <a:pos x="365" y="217"/>
                </a:cxn>
                <a:cxn ang="0">
                  <a:pos x="331" y="208"/>
                </a:cxn>
                <a:cxn ang="0">
                  <a:pos x="229" y="252"/>
                </a:cxn>
                <a:cxn ang="0">
                  <a:pos x="144" y="330"/>
                </a:cxn>
                <a:cxn ang="0">
                  <a:pos x="187" y="26"/>
                </a:cxn>
              </a:cxnLst>
              <a:rect l="0" t="0" r="r" b="b"/>
              <a:pathLst>
                <a:path w="391" h="574">
                  <a:moveTo>
                    <a:pt x="187" y="26"/>
                  </a:moveTo>
                  <a:lnTo>
                    <a:pt x="187" y="17"/>
                  </a:lnTo>
                  <a:lnTo>
                    <a:pt x="195" y="17"/>
                  </a:lnTo>
                  <a:lnTo>
                    <a:pt x="195" y="8"/>
                  </a:lnTo>
                  <a:lnTo>
                    <a:pt x="187" y="8"/>
                  </a:lnTo>
                  <a:lnTo>
                    <a:pt x="178" y="0"/>
                  </a:lnTo>
                  <a:lnTo>
                    <a:pt x="161" y="0"/>
                  </a:lnTo>
                  <a:lnTo>
                    <a:pt x="144" y="8"/>
                  </a:lnTo>
                  <a:lnTo>
                    <a:pt x="68" y="8"/>
                  </a:lnTo>
                  <a:lnTo>
                    <a:pt x="68" y="17"/>
                  </a:lnTo>
                  <a:lnTo>
                    <a:pt x="59" y="17"/>
                  </a:lnTo>
                  <a:lnTo>
                    <a:pt x="59" y="34"/>
                  </a:lnTo>
                  <a:lnTo>
                    <a:pt x="68" y="43"/>
                  </a:lnTo>
                  <a:lnTo>
                    <a:pt x="119" y="43"/>
                  </a:lnTo>
                  <a:lnTo>
                    <a:pt x="119" y="69"/>
                  </a:lnTo>
                  <a:lnTo>
                    <a:pt x="0" y="531"/>
                  </a:lnTo>
                  <a:lnTo>
                    <a:pt x="0" y="557"/>
                  </a:lnTo>
                  <a:lnTo>
                    <a:pt x="8" y="565"/>
                  </a:lnTo>
                  <a:lnTo>
                    <a:pt x="25" y="574"/>
                  </a:lnTo>
                  <a:lnTo>
                    <a:pt x="42" y="574"/>
                  </a:lnTo>
                  <a:lnTo>
                    <a:pt x="51" y="565"/>
                  </a:lnTo>
                  <a:lnTo>
                    <a:pt x="59" y="548"/>
                  </a:lnTo>
                  <a:lnTo>
                    <a:pt x="59" y="539"/>
                  </a:lnTo>
                  <a:lnTo>
                    <a:pt x="85" y="461"/>
                  </a:lnTo>
                  <a:lnTo>
                    <a:pt x="93" y="409"/>
                  </a:lnTo>
                  <a:lnTo>
                    <a:pt x="102" y="383"/>
                  </a:lnTo>
                  <a:lnTo>
                    <a:pt x="136" y="391"/>
                  </a:lnTo>
                  <a:lnTo>
                    <a:pt x="187" y="409"/>
                  </a:lnTo>
                  <a:lnTo>
                    <a:pt x="195" y="426"/>
                  </a:lnTo>
                  <a:lnTo>
                    <a:pt x="204" y="452"/>
                  </a:lnTo>
                  <a:lnTo>
                    <a:pt x="204" y="470"/>
                  </a:lnTo>
                  <a:lnTo>
                    <a:pt x="195" y="478"/>
                  </a:lnTo>
                  <a:lnTo>
                    <a:pt x="195" y="487"/>
                  </a:lnTo>
                  <a:lnTo>
                    <a:pt x="212" y="539"/>
                  </a:lnTo>
                  <a:lnTo>
                    <a:pt x="229" y="557"/>
                  </a:lnTo>
                  <a:lnTo>
                    <a:pt x="263" y="574"/>
                  </a:lnTo>
                  <a:lnTo>
                    <a:pt x="280" y="574"/>
                  </a:lnTo>
                  <a:lnTo>
                    <a:pt x="331" y="557"/>
                  </a:lnTo>
                  <a:lnTo>
                    <a:pt x="348" y="531"/>
                  </a:lnTo>
                  <a:lnTo>
                    <a:pt x="365" y="513"/>
                  </a:lnTo>
                  <a:lnTo>
                    <a:pt x="374" y="487"/>
                  </a:lnTo>
                  <a:lnTo>
                    <a:pt x="382" y="470"/>
                  </a:lnTo>
                  <a:lnTo>
                    <a:pt x="382" y="444"/>
                  </a:lnTo>
                  <a:lnTo>
                    <a:pt x="374" y="444"/>
                  </a:lnTo>
                  <a:lnTo>
                    <a:pt x="374" y="435"/>
                  </a:lnTo>
                  <a:lnTo>
                    <a:pt x="365" y="444"/>
                  </a:lnTo>
                  <a:lnTo>
                    <a:pt x="357" y="444"/>
                  </a:lnTo>
                  <a:lnTo>
                    <a:pt x="357" y="461"/>
                  </a:lnTo>
                  <a:lnTo>
                    <a:pt x="340" y="496"/>
                  </a:lnTo>
                  <a:lnTo>
                    <a:pt x="331" y="522"/>
                  </a:lnTo>
                  <a:lnTo>
                    <a:pt x="314" y="531"/>
                  </a:lnTo>
                  <a:lnTo>
                    <a:pt x="306" y="548"/>
                  </a:lnTo>
                  <a:lnTo>
                    <a:pt x="272" y="548"/>
                  </a:lnTo>
                  <a:lnTo>
                    <a:pt x="263" y="539"/>
                  </a:lnTo>
                  <a:lnTo>
                    <a:pt x="255" y="522"/>
                  </a:lnTo>
                  <a:lnTo>
                    <a:pt x="255" y="487"/>
                  </a:lnTo>
                  <a:lnTo>
                    <a:pt x="263" y="470"/>
                  </a:lnTo>
                  <a:lnTo>
                    <a:pt x="263" y="417"/>
                  </a:lnTo>
                  <a:lnTo>
                    <a:pt x="246" y="400"/>
                  </a:lnTo>
                  <a:lnTo>
                    <a:pt x="229" y="391"/>
                  </a:lnTo>
                  <a:lnTo>
                    <a:pt x="212" y="374"/>
                  </a:lnTo>
                  <a:lnTo>
                    <a:pt x="195" y="374"/>
                  </a:lnTo>
                  <a:lnTo>
                    <a:pt x="170" y="365"/>
                  </a:lnTo>
                  <a:lnTo>
                    <a:pt x="136" y="365"/>
                  </a:lnTo>
                  <a:lnTo>
                    <a:pt x="170" y="330"/>
                  </a:lnTo>
                  <a:lnTo>
                    <a:pt x="187" y="322"/>
                  </a:lnTo>
                  <a:lnTo>
                    <a:pt x="204" y="304"/>
                  </a:lnTo>
                  <a:lnTo>
                    <a:pt x="238" y="278"/>
                  </a:lnTo>
                  <a:lnTo>
                    <a:pt x="263" y="252"/>
                  </a:lnTo>
                  <a:lnTo>
                    <a:pt x="297" y="235"/>
                  </a:lnTo>
                  <a:lnTo>
                    <a:pt x="340" y="235"/>
                  </a:lnTo>
                  <a:lnTo>
                    <a:pt x="357" y="243"/>
                  </a:lnTo>
                  <a:lnTo>
                    <a:pt x="323" y="261"/>
                  </a:lnTo>
                  <a:lnTo>
                    <a:pt x="314" y="269"/>
                  </a:lnTo>
                  <a:lnTo>
                    <a:pt x="314" y="304"/>
                  </a:lnTo>
                  <a:lnTo>
                    <a:pt x="331" y="313"/>
                  </a:lnTo>
                  <a:lnTo>
                    <a:pt x="365" y="313"/>
                  </a:lnTo>
                  <a:lnTo>
                    <a:pt x="374" y="304"/>
                  </a:lnTo>
                  <a:lnTo>
                    <a:pt x="382" y="287"/>
                  </a:lnTo>
                  <a:lnTo>
                    <a:pt x="391" y="261"/>
                  </a:lnTo>
                  <a:lnTo>
                    <a:pt x="391" y="243"/>
                  </a:lnTo>
                  <a:lnTo>
                    <a:pt x="365" y="217"/>
                  </a:lnTo>
                  <a:lnTo>
                    <a:pt x="348" y="208"/>
                  </a:lnTo>
                  <a:lnTo>
                    <a:pt x="331" y="208"/>
                  </a:lnTo>
                  <a:lnTo>
                    <a:pt x="263" y="226"/>
                  </a:lnTo>
                  <a:lnTo>
                    <a:pt x="229" y="252"/>
                  </a:lnTo>
                  <a:lnTo>
                    <a:pt x="170" y="313"/>
                  </a:lnTo>
                  <a:lnTo>
                    <a:pt x="144" y="330"/>
                  </a:lnTo>
                  <a:lnTo>
                    <a:pt x="110" y="348"/>
                  </a:lnTo>
                  <a:lnTo>
                    <a:pt x="187" y="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809"/>
            <p:cNvSpPr>
              <a:spLocks/>
            </p:cNvSpPr>
            <p:nvPr/>
          </p:nvSpPr>
          <p:spPr bwMode="auto">
            <a:xfrm>
              <a:off x="8165" y="4039"/>
              <a:ext cx="42" cy="1158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42" y="17"/>
                </a:cxn>
                <a:cxn ang="0">
                  <a:pos x="25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17"/>
                </a:cxn>
                <a:cxn ang="0">
                  <a:pos x="0" y="1149"/>
                </a:cxn>
                <a:cxn ang="0">
                  <a:pos x="8" y="1158"/>
                </a:cxn>
                <a:cxn ang="0">
                  <a:pos x="34" y="1158"/>
                </a:cxn>
                <a:cxn ang="0">
                  <a:pos x="42" y="1149"/>
                </a:cxn>
                <a:cxn ang="0">
                  <a:pos x="42" y="1123"/>
                </a:cxn>
                <a:cxn ang="0">
                  <a:pos x="42" y="43"/>
                </a:cxn>
              </a:cxnLst>
              <a:rect l="0" t="0" r="r" b="b"/>
              <a:pathLst>
                <a:path w="42" h="1158">
                  <a:moveTo>
                    <a:pt x="42" y="43"/>
                  </a:moveTo>
                  <a:lnTo>
                    <a:pt x="42" y="17"/>
                  </a:lnTo>
                  <a:lnTo>
                    <a:pt x="25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7"/>
                  </a:lnTo>
                  <a:lnTo>
                    <a:pt x="0" y="1149"/>
                  </a:lnTo>
                  <a:lnTo>
                    <a:pt x="8" y="1158"/>
                  </a:lnTo>
                  <a:lnTo>
                    <a:pt x="34" y="1158"/>
                  </a:lnTo>
                  <a:lnTo>
                    <a:pt x="42" y="1149"/>
                  </a:lnTo>
                  <a:lnTo>
                    <a:pt x="42" y="1123"/>
                  </a:lnTo>
                  <a:lnTo>
                    <a:pt x="42" y="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810"/>
            <p:cNvSpPr>
              <a:spLocks/>
            </p:cNvSpPr>
            <p:nvPr/>
          </p:nvSpPr>
          <p:spPr bwMode="auto">
            <a:xfrm>
              <a:off x="9815" y="3011"/>
              <a:ext cx="1513" cy="1620"/>
            </a:xfrm>
            <a:custGeom>
              <a:avLst/>
              <a:gdLst/>
              <a:ahLst/>
              <a:cxnLst>
                <a:cxn ang="0">
                  <a:pos x="1377" y="1620"/>
                </a:cxn>
                <a:cxn ang="0">
                  <a:pos x="1513" y="1254"/>
                </a:cxn>
                <a:cxn ang="0">
                  <a:pos x="1479" y="1254"/>
                </a:cxn>
                <a:cxn ang="0">
                  <a:pos x="1437" y="1332"/>
                </a:cxn>
                <a:cxn ang="0">
                  <a:pos x="1369" y="1402"/>
                </a:cxn>
                <a:cxn ang="0">
                  <a:pos x="1284" y="1454"/>
                </a:cxn>
                <a:cxn ang="0">
                  <a:pos x="1190" y="1489"/>
                </a:cxn>
                <a:cxn ang="0">
                  <a:pos x="1156" y="1498"/>
                </a:cxn>
                <a:cxn ang="0">
                  <a:pos x="1088" y="1507"/>
                </a:cxn>
                <a:cxn ang="0">
                  <a:pos x="978" y="1515"/>
                </a:cxn>
                <a:cxn ang="0">
                  <a:pos x="833" y="1524"/>
                </a:cxn>
                <a:cxn ang="0">
                  <a:pos x="153" y="1524"/>
                </a:cxn>
                <a:cxn ang="0">
                  <a:pos x="731" y="827"/>
                </a:cxn>
                <a:cxn ang="0">
                  <a:pos x="740" y="819"/>
                </a:cxn>
                <a:cxn ang="0">
                  <a:pos x="740" y="801"/>
                </a:cxn>
                <a:cxn ang="0">
                  <a:pos x="731" y="793"/>
                </a:cxn>
                <a:cxn ang="0">
                  <a:pos x="204" y="53"/>
                </a:cxn>
                <a:cxn ang="0">
                  <a:pos x="825" y="53"/>
                </a:cxn>
                <a:cxn ang="0">
                  <a:pos x="927" y="61"/>
                </a:cxn>
                <a:cxn ang="0">
                  <a:pos x="1012" y="61"/>
                </a:cxn>
                <a:cxn ang="0">
                  <a:pos x="1063" y="70"/>
                </a:cxn>
                <a:cxn ang="0">
                  <a:pos x="1088" y="79"/>
                </a:cxn>
                <a:cxn ang="0">
                  <a:pos x="1165" y="88"/>
                </a:cxn>
                <a:cxn ang="0">
                  <a:pos x="1250" y="114"/>
                </a:cxn>
                <a:cxn ang="0">
                  <a:pos x="1377" y="192"/>
                </a:cxn>
                <a:cxn ang="0">
                  <a:pos x="1437" y="244"/>
                </a:cxn>
                <a:cxn ang="0">
                  <a:pos x="1479" y="323"/>
                </a:cxn>
                <a:cxn ang="0">
                  <a:pos x="1513" y="323"/>
                </a:cxn>
                <a:cxn ang="0">
                  <a:pos x="1377" y="0"/>
                </a:cxn>
                <a:cxn ang="0">
                  <a:pos x="8" y="0"/>
                </a:cxn>
                <a:cxn ang="0">
                  <a:pos x="8" y="18"/>
                </a:cxn>
                <a:cxn ang="0">
                  <a:pos x="0" y="35"/>
                </a:cxn>
                <a:cxn ang="0">
                  <a:pos x="0" y="44"/>
                </a:cxn>
                <a:cxn ang="0">
                  <a:pos x="603" y="888"/>
                </a:cxn>
                <a:cxn ang="0">
                  <a:pos x="17" y="1585"/>
                </a:cxn>
                <a:cxn ang="0">
                  <a:pos x="8" y="1602"/>
                </a:cxn>
                <a:cxn ang="0">
                  <a:pos x="8" y="1620"/>
                </a:cxn>
                <a:cxn ang="0">
                  <a:pos x="34" y="1620"/>
                </a:cxn>
                <a:cxn ang="0">
                  <a:pos x="1377" y="1620"/>
                </a:cxn>
              </a:cxnLst>
              <a:rect l="0" t="0" r="r" b="b"/>
              <a:pathLst>
                <a:path w="1513" h="1620">
                  <a:moveTo>
                    <a:pt x="1377" y="1620"/>
                  </a:moveTo>
                  <a:lnTo>
                    <a:pt x="1513" y="1254"/>
                  </a:lnTo>
                  <a:lnTo>
                    <a:pt x="1479" y="1254"/>
                  </a:lnTo>
                  <a:lnTo>
                    <a:pt x="1437" y="1332"/>
                  </a:lnTo>
                  <a:lnTo>
                    <a:pt x="1369" y="1402"/>
                  </a:lnTo>
                  <a:lnTo>
                    <a:pt x="1284" y="1454"/>
                  </a:lnTo>
                  <a:lnTo>
                    <a:pt x="1190" y="1489"/>
                  </a:lnTo>
                  <a:lnTo>
                    <a:pt x="1156" y="1498"/>
                  </a:lnTo>
                  <a:lnTo>
                    <a:pt x="1088" y="1507"/>
                  </a:lnTo>
                  <a:lnTo>
                    <a:pt x="978" y="1515"/>
                  </a:lnTo>
                  <a:lnTo>
                    <a:pt x="833" y="1524"/>
                  </a:lnTo>
                  <a:lnTo>
                    <a:pt x="153" y="1524"/>
                  </a:lnTo>
                  <a:lnTo>
                    <a:pt x="731" y="827"/>
                  </a:lnTo>
                  <a:lnTo>
                    <a:pt x="740" y="819"/>
                  </a:lnTo>
                  <a:lnTo>
                    <a:pt x="740" y="801"/>
                  </a:lnTo>
                  <a:lnTo>
                    <a:pt x="731" y="793"/>
                  </a:lnTo>
                  <a:lnTo>
                    <a:pt x="204" y="53"/>
                  </a:lnTo>
                  <a:lnTo>
                    <a:pt x="825" y="53"/>
                  </a:lnTo>
                  <a:lnTo>
                    <a:pt x="927" y="61"/>
                  </a:lnTo>
                  <a:lnTo>
                    <a:pt x="1012" y="61"/>
                  </a:lnTo>
                  <a:lnTo>
                    <a:pt x="1063" y="70"/>
                  </a:lnTo>
                  <a:lnTo>
                    <a:pt x="1088" y="79"/>
                  </a:lnTo>
                  <a:lnTo>
                    <a:pt x="1165" y="88"/>
                  </a:lnTo>
                  <a:lnTo>
                    <a:pt x="1250" y="114"/>
                  </a:lnTo>
                  <a:lnTo>
                    <a:pt x="1377" y="192"/>
                  </a:lnTo>
                  <a:lnTo>
                    <a:pt x="1437" y="244"/>
                  </a:lnTo>
                  <a:lnTo>
                    <a:pt x="1479" y="323"/>
                  </a:lnTo>
                  <a:lnTo>
                    <a:pt x="1513" y="323"/>
                  </a:lnTo>
                  <a:lnTo>
                    <a:pt x="1377" y="0"/>
                  </a:lnTo>
                  <a:lnTo>
                    <a:pt x="8" y="0"/>
                  </a:lnTo>
                  <a:lnTo>
                    <a:pt x="8" y="18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603" y="888"/>
                  </a:lnTo>
                  <a:lnTo>
                    <a:pt x="17" y="1585"/>
                  </a:lnTo>
                  <a:lnTo>
                    <a:pt x="8" y="1602"/>
                  </a:lnTo>
                  <a:lnTo>
                    <a:pt x="8" y="1620"/>
                  </a:lnTo>
                  <a:lnTo>
                    <a:pt x="34" y="1620"/>
                  </a:lnTo>
                  <a:lnTo>
                    <a:pt x="1377" y="16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811"/>
            <p:cNvSpPr>
              <a:spLocks/>
            </p:cNvSpPr>
            <p:nvPr/>
          </p:nvSpPr>
          <p:spPr bwMode="auto">
            <a:xfrm>
              <a:off x="8760" y="4944"/>
              <a:ext cx="204" cy="810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94" y="96"/>
                </a:cxn>
                <a:cxn ang="0">
                  <a:pos x="34" y="200"/>
                </a:cxn>
                <a:cxn ang="0">
                  <a:pos x="8" y="305"/>
                </a:cxn>
                <a:cxn ang="0">
                  <a:pos x="0" y="409"/>
                </a:cxn>
                <a:cxn ang="0">
                  <a:pos x="0" y="479"/>
                </a:cxn>
                <a:cxn ang="0">
                  <a:pos x="17" y="566"/>
                </a:cxn>
                <a:cxn ang="0">
                  <a:pos x="51" y="653"/>
                </a:cxn>
                <a:cxn ang="0">
                  <a:pos x="111" y="740"/>
                </a:cxn>
                <a:cxn ang="0">
                  <a:pos x="187" y="810"/>
                </a:cxn>
                <a:cxn ang="0">
                  <a:pos x="204" y="810"/>
                </a:cxn>
                <a:cxn ang="0">
                  <a:pos x="204" y="792"/>
                </a:cxn>
                <a:cxn ang="0">
                  <a:pos x="196" y="792"/>
                </a:cxn>
                <a:cxn ang="0">
                  <a:pos x="128" y="714"/>
                </a:cxn>
                <a:cxn ang="0">
                  <a:pos x="85" y="618"/>
                </a:cxn>
                <a:cxn ang="0">
                  <a:pos x="59" y="514"/>
                </a:cxn>
                <a:cxn ang="0">
                  <a:pos x="51" y="409"/>
                </a:cxn>
                <a:cxn ang="0">
                  <a:pos x="59" y="287"/>
                </a:cxn>
                <a:cxn ang="0">
                  <a:pos x="85" y="192"/>
                </a:cxn>
                <a:cxn ang="0">
                  <a:pos x="119" y="122"/>
                </a:cxn>
                <a:cxn ang="0">
                  <a:pos x="162" y="61"/>
                </a:cxn>
                <a:cxn ang="0">
                  <a:pos x="196" y="18"/>
                </a:cxn>
                <a:cxn ang="0">
                  <a:pos x="204" y="18"/>
                </a:cxn>
                <a:cxn ang="0">
                  <a:pos x="204" y="0"/>
                </a:cxn>
                <a:cxn ang="0">
                  <a:pos x="187" y="0"/>
                </a:cxn>
              </a:cxnLst>
              <a:rect l="0" t="0" r="r" b="b"/>
              <a:pathLst>
                <a:path w="204" h="810">
                  <a:moveTo>
                    <a:pt x="187" y="0"/>
                  </a:moveTo>
                  <a:lnTo>
                    <a:pt x="94" y="96"/>
                  </a:lnTo>
                  <a:lnTo>
                    <a:pt x="34" y="200"/>
                  </a:lnTo>
                  <a:lnTo>
                    <a:pt x="8" y="305"/>
                  </a:lnTo>
                  <a:lnTo>
                    <a:pt x="0" y="409"/>
                  </a:lnTo>
                  <a:lnTo>
                    <a:pt x="0" y="479"/>
                  </a:lnTo>
                  <a:lnTo>
                    <a:pt x="17" y="566"/>
                  </a:lnTo>
                  <a:lnTo>
                    <a:pt x="51" y="653"/>
                  </a:lnTo>
                  <a:lnTo>
                    <a:pt x="111" y="740"/>
                  </a:lnTo>
                  <a:lnTo>
                    <a:pt x="187" y="810"/>
                  </a:lnTo>
                  <a:lnTo>
                    <a:pt x="204" y="810"/>
                  </a:lnTo>
                  <a:lnTo>
                    <a:pt x="204" y="792"/>
                  </a:lnTo>
                  <a:lnTo>
                    <a:pt x="196" y="792"/>
                  </a:lnTo>
                  <a:lnTo>
                    <a:pt x="128" y="714"/>
                  </a:lnTo>
                  <a:lnTo>
                    <a:pt x="85" y="618"/>
                  </a:lnTo>
                  <a:lnTo>
                    <a:pt x="59" y="514"/>
                  </a:lnTo>
                  <a:lnTo>
                    <a:pt x="51" y="409"/>
                  </a:lnTo>
                  <a:lnTo>
                    <a:pt x="59" y="287"/>
                  </a:lnTo>
                  <a:lnTo>
                    <a:pt x="85" y="192"/>
                  </a:lnTo>
                  <a:lnTo>
                    <a:pt x="119" y="122"/>
                  </a:lnTo>
                  <a:lnTo>
                    <a:pt x="162" y="61"/>
                  </a:lnTo>
                  <a:lnTo>
                    <a:pt x="196" y="18"/>
                  </a:lnTo>
                  <a:lnTo>
                    <a:pt x="204" y="18"/>
                  </a:lnTo>
                  <a:lnTo>
                    <a:pt x="204" y="0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812"/>
            <p:cNvSpPr>
              <a:spLocks/>
            </p:cNvSpPr>
            <p:nvPr/>
          </p:nvSpPr>
          <p:spPr bwMode="auto">
            <a:xfrm>
              <a:off x="9058" y="5197"/>
              <a:ext cx="425" cy="365"/>
            </a:xfrm>
            <a:custGeom>
              <a:avLst/>
              <a:gdLst/>
              <a:ahLst/>
              <a:cxnLst>
                <a:cxn ang="0">
                  <a:pos x="144" y="304"/>
                </a:cxn>
                <a:cxn ang="0">
                  <a:pos x="59" y="339"/>
                </a:cxn>
                <a:cxn ang="0">
                  <a:pos x="59" y="322"/>
                </a:cxn>
                <a:cxn ang="0">
                  <a:pos x="76" y="296"/>
                </a:cxn>
                <a:cxn ang="0">
                  <a:pos x="76" y="269"/>
                </a:cxn>
                <a:cxn ang="0">
                  <a:pos x="51" y="252"/>
                </a:cxn>
                <a:cxn ang="0">
                  <a:pos x="0" y="304"/>
                </a:cxn>
                <a:cxn ang="0">
                  <a:pos x="17" y="348"/>
                </a:cxn>
                <a:cxn ang="0">
                  <a:pos x="59" y="365"/>
                </a:cxn>
                <a:cxn ang="0">
                  <a:pos x="136" y="348"/>
                </a:cxn>
                <a:cxn ang="0">
                  <a:pos x="178" y="304"/>
                </a:cxn>
                <a:cxn ang="0">
                  <a:pos x="212" y="348"/>
                </a:cxn>
                <a:cxn ang="0">
                  <a:pos x="272" y="365"/>
                </a:cxn>
                <a:cxn ang="0">
                  <a:pos x="374" y="313"/>
                </a:cxn>
                <a:cxn ang="0">
                  <a:pos x="408" y="243"/>
                </a:cxn>
                <a:cxn ang="0">
                  <a:pos x="399" y="235"/>
                </a:cxn>
                <a:cxn ang="0">
                  <a:pos x="391" y="226"/>
                </a:cxn>
                <a:cxn ang="0">
                  <a:pos x="382" y="243"/>
                </a:cxn>
                <a:cxn ang="0">
                  <a:pos x="340" y="313"/>
                </a:cxn>
                <a:cxn ang="0">
                  <a:pos x="272" y="339"/>
                </a:cxn>
                <a:cxn ang="0">
                  <a:pos x="238" y="330"/>
                </a:cxn>
                <a:cxn ang="0">
                  <a:pos x="221" y="287"/>
                </a:cxn>
                <a:cxn ang="0">
                  <a:pos x="246" y="191"/>
                </a:cxn>
                <a:cxn ang="0">
                  <a:pos x="289" y="52"/>
                </a:cxn>
                <a:cxn ang="0">
                  <a:pos x="323" y="26"/>
                </a:cxn>
                <a:cxn ang="0">
                  <a:pos x="382" y="34"/>
                </a:cxn>
                <a:cxn ang="0">
                  <a:pos x="357" y="52"/>
                </a:cxn>
                <a:cxn ang="0">
                  <a:pos x="348" y="78"/>
                </a:cxn>
                <a:cxn ang="0">
                  <a:pos x="365" y="104"/>
                </a:cxn>
                <a:cxn ang="0">
                  <a:pos x="416" y="95"/>
                </a:cxn>
                <a:cxn ang="0">
                  <a:pos x="425" y="43"/>
                </a:cxn>
                <a:cxn ang="0">
                  <a:pos x="399" y="8"/>
                </a:cxn>
                <a:cxn ang="0">
                  <a:pos x="365" y="0"/>
                </a:cxn>
                <a:cxn ang="0">
                  <a:pos x="289" y="17"/>
                </a:cxn>
                <a:cxn ang="0">
                  <a:pos x="255" y="61"/>
                </a:cxn>
                <a:cxn ang="0">
                  <a:pos x="221" y="17"/>
                </a:cxn>
                <a:cxn ang="0">
                  <a:pos x="161" y="0"/>
                </a:cxn>
                <a:cxn ang="0">
                  <a:pos x="59" y="52"/>
                </a:cxn>
                <a:cxn ang="0">
                  <a:pos x="25" y="121"/>
                </a:cxn>
                <a:cxn ang="0">
                  <a:pos x="51" y="130"/>
                </a:cxn>
                <a:cxn ang="0">
                  <a:pos x="68" y="87"/>
                </a:cxn>
                <a:cxn ang="0">
                  <a:pos x="110" y="34"/>
                </a:cxn>
                <a:cxn ang="0">
                  <a:pos x="178" y="26"/>
                </a:cxn>
                <a:cxn ang="0">
                  <a:pos x="204" y="52"/>
                </a:cxn>
                <a:cxn ang="0">
                  <a:pos x="195" y="139"/>
                </a:cxn>
                <a:cxn ang="0">
                  <a:pos x="161" y="269"/>
                </a:cxn>
              </a:cxnLst>
              <a:rect l="0" t="0" r="r" b="b"/>
              <a:pathLst>
                <a:path w="425" h="365">
                  <a:moveTo>
                    <a:pt x="161" y="269"/>
                  </a:moveTo>
                  <a:lnTo>
                    <a:pt x="144" y="304"/>
                  </a:lnTo>
                  <a:lnTo>
                    <a:pt x="110" y="339"/>
                  </a:lnTo>
                  <a:lnTo>
                    <a:pt x="59" y="339"/>
                  </a:lnTo>
                  <a:lnTo>
                    <a:pt x="42" y="330"/>
                  </a:lnTo>
                  <a:lnTo>
                    <a:pt x="59" y="322"/>
                  </a:lnTo>
                  <a:lnTo>
                    <a:pt x="76" y="304"/>
                  </a:lnTo>
                  <a:lnTo>
                    <a:pt x="76" y="296"/>
                  </a:lnTo>
                  <a:lnTo>
                    <a:pt x="85" y="287"/>
                  </a:lnTo>
                  <a:lnTo>
                    <a:pt x="76" y="269"/>
                  </a:lnTo>
                  <a:lnTo>
                    <a:pt x="68" y="261"/>
                  </a:lnTo>
                  <a:lnTo>
                    <a:pt x="51" y="252"/>
                  </a:lnTo>
                  <a:lnTo>
                    <a:pt x="17" y="269"/>
                  </a:lnTo>
                  <a:lnTo>
                    <a:pt x="0" y="304"/>
                  </a:lnTo>
                  <a:lnTo>
                    <a:pt x="8" y="330"/>
                  </a:lnTo>
                  <a:lnTo>
                    <a:pt x="17" y="348"/>
                  </a:lnTo>
                  <a:lnTo>
                    <a:pt x="42" y="356"/>
                  </a:lnTo>
                  <a:lnTo>
                    <a:pt x="59" y="365"/>
                  </a:lnTo>
                  <a:lnTo>
                    <a:pt x="85" y="365"/>
                  </a:lnTo>
                  <a:lnTo>
                    <a:pt x="136" y="348"/>
                  </a:lnTo>
                  <a:lnTo>
                    <a:pt x="161" y="330"/>
                  </a:lnTo>
                  <a:lnTo>
                    <a:pt x="178" y="304"/>
                  </a:lnTo>
                  <a:lnTo>
                    <a:pt x="195" y="330"/>
                  </a:lnTo>
                  <a:lnTo>
                    <a:pt x="212" y="348"/>
                  </a:lnTo>
                  <a:lnTo>
                    <a:pt x="246" y="365"/>
                  </a:lnTo>
                  <a:lnTo>
                    <a:pt x="272" y="365"/>
                  </a:lnTo>
                  <a:lnTo>
                    <a:pt x="331" y="348"/>
                  </a:lnTo>
                  <a:lnTo>
                    <a:pt x="374" y="313"/>
                  </a:lnTo>
                  <a:lnTo>
                    <a:pt x="399" y="269"/>
                  </a:lnTo>
                  <a:lnTo>
                    <a:pt x="408" y="243"/>
                  </a:lnTo>
                  <a:lnTo>
                    <a:pt x="408" y="235"/>
                  </a:lnTo>
                  <a:lnTo>
                    <a:pt x="399" y="235"/>
                  </a:lnTo>
                  <a:lnTo>
                    <a:pt x="399" y="226"/>
                  </a:lnTo>
                  <a:lnTo>
                    <a:pt x="391" y="226"/>
                  </a:lnTo>
                  <a:lnTo>
                    <a:pt x="382" y="235"/>
                  </a:lnTo>
                  <a:lnTo>
                    <a:pt x="382" y="243"/>
                  </a:lnTo>
                  <a:lnTo>
                    <a:pt x="365" y="287"/>
                  </a:lnTo>
                  <a:lnTo>
                    <a:pt x="340" y="313"/>
                  </a:lnTo>
                  <a:lnTo>
                    <a:pt x="306" y="330"/>
                  </a:lnTo>
                  <a:lnTo>
                    <a:pt x="272" y="339"/>
                  </a:lnTo>
                  <a:lnTo>
                    <a:pt x="255" y="339"/>
                  </a:lnTo>
                  <a:lnTo>
                    <a:pt x="238" y="330"/>
                  </a:lnTo>
                  <a:lnTo>
                    <a:pt x="229" y="313"/>
                  </a:lnTo>
                  <a:lnTo>
                    <a:pt x="221" y="287"/>
                  </a:lnTo>
                  <a:lnTo>
                    <a:pt x="229" y="252"/>
                  </a:lnTo>
                  <a:lnTo>
                    <a:pt x="246" y="191"/>
                  </a:lnTo>
                  <a:lnTo>
                    <a:pt x="263" y="104"/>
                  </a:lnTo>
                  <a:lnTo>
                    <a:pt x="289" y="52"/>
                  </a:lnTo>
                  <a:lnTo>
                    <a:pt x="306" y="34"/>
                  </a:lnTo>
                  <a:lnTo>
                    <a:pt x="323" y="26"/>
                  </a:lnTo>
                  <a:lnTo>
                    <a:pt x="365" y="26"/>
                  </a:lnTo>
                  <a:lnTo>
                    <a:pt x="382" y="34"/>
                  </a:lnTo>
                  <a:lnTo>
                    <a:pt x="365" y="43"/>
                  </a:lnTo>
                  <a:lnTo>
                    <a:pt x="357" y="52"/>
                  </a:lnTo>
                  <a:lnTo>
                    <a:pt x="357" y="69"/>
                  </a:lnTo>
                  <a:lnTo>
                    <a:pt x="348" y="78"/>
                  </a:lnTo>
                  <a:lnTo>
                    <a:pt x="357" y="95"/>
                  </a:lnTo>
                  <a:lnTo>
                    <a:pt x="365" y="104"/>
                  </a:lnTo>
                  <a:lnTo>
                    <a:pt x="399" y="104"/>
                  </a:lnTo>
                  <a:lnTo>
                    <a:pt x="416" y="95"/>
                  </a:lnTo>
                  <a:lnTo>
                    <a:pt x="425" y="78"/>
                  </a:lnTo>
                  <a:lnTo>
                    <a:pt x="425" y="43"/>
                  </a:lnTo>
                  <a:lnTo>
                    <a:pt x="416" y="26"/>
                  </a:lnTo>
                  <a:lnTo>
                    <a:pt x="399" y="8"/>
                  </a:lnTo>
                  <a:lnTo>
                    <a:pt x="382" y="8"/>
                  </a:lnTo>
                  <a:lnTo>
                    <a:pt x="365" y="0"/>
                  </a:lnTo>
                  <a:lnTo>
                    <a:pt x="314" y="0"/>
                  </a:lnTo>
                  <a:lnTo>
                    <a:pt x="289" y="17"/>
                  </a:lnTo>
                  <a:lnTo>
                    <a:pt x="272" y="34"/>
                  </a:lnTo>
                  <a:lnTo>
                    <a:pt x="255" y="61"/>
                  </a:lnTo>
                  <a:lnTo>
                    <a:pt x="238" y="34"/>
                  </a:lnTo>
                  <a:lnTo>
                    <a:pt x="221" y="17"/>
                  </a:lnTo>
                  <a:lnTo>
                    <a:pt x="195" y="0"/>
                  </a:lnTo>
                  <a:lnTo>
                    <a:pt x="161" y="0"/>
                  </a:lnTo>
                  <a:lnTo>
                    <a:pt x="102" y="17"/>
                  </a:lnTo>
                  <a:lnTo>
                    <a:pt x="59" y="52"/>
                  </a:lnTo>
                  <a:lnTo>
                    <a:pt x="34" y="95"/>
                  </a:lnTo>
                  <a:lnTo>
                    <a:pt x="25" y="121"/>
                  </a:lnTo>
                  <a:lnTo>
                    <a:pt x="25" y="130"/>
                  </a:lnTo>
                  <a:lnTo>
                    <a:pt x="51" y="130"/>
                  </a:lnTo>
                  <a:lnTo>
                    <a:pt x="51" y="121"/>
                  </a:lnTo>
                  <a:lnTo>
                    <a:pt x="68" y="87"/>
                  </a:lnTo>
                  <a:lnTo>
                    <a:pt x="85" y="61"/>
                  </a:lnTo>
                  <a:lnTo>
                    <a:pt x="110" y="34"/>
                  </a:lnTo>
                  <a:lnTo>
                    <a:pt x="136" y="26"/>
                  </a:lnTo>
                  <a:lnTo>
                    <a:pt x="178" y="26"/>
                  </a:lnTo>
                  <a:lnTo>
                    <a:pt x="195" y="34"/>
                  </a:lnTo>
                  <a:lnTo>
                    <a:pt x="204" y="52"/>
                  </a:lnTo>
                  <a:lnTo>
                    <a:pt x="204" y="113"/>
                  </a:lnTo>
                  <a:lnTo>
                    <a:pt x="195" y="139"/>
                  </a:lnTo>
                  <a:lnTo>
                    <a:pt x="187" y="156"/>
                  </a:lnTo>
                  <a:lnTo>
                    <a:pt x="161" y="26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813"/>
            <p:cNvSpPr>
              <a:spLocks/>
            </p:cNvSpPr>
            <p:nvPr/>
          </p:nvSpPr>
          <p:spPr bwMode="auto">
            <a:xfrm>
              <a:off x="9627" y="5458"/>
              <a:ext cx="103" cy="252"/>
            </a:xfrm>
            <a:custGeom>
              <a:avLst/>
              <a:gdLst/>
              <a:ahLst/>
              <a:cxnLst>
                <a:cxn ang="0">
                  <a:pos x="77" y="87"/>
                </a:cxn>
                <a:cxn ang="0">
                  <a:pos x="77" y="130"/>
                </a:cxn>
                <a:cxn ang="0">
                  <a:pos x="51" y="183"/>
                </a:cxn>
                <a:cxn ang="0">
                  <a:pos x="17" y="235"/>
                </a:cxn>
                <a:cxn ang="0">
                  <a:pos x="9" y="235"/>
                </a:cxn>
                <a:cxn ang="0">
                  <a:pos x="9" y="243"/>
                </a:cxn>
                <a:cxn ang="0">
                  <a:pos x="17" y="252"/>
                </a:cxn>
                <a:cxn ang="0">
                  <a:pos x="34" y="243"/>
                </a:cxn>
                <a:cxn ang="0">
                  <a:pos x="60" y="209"/>
                </a:cxn>
                <a:cxn ang="0">
                  <a:pos x="86" y="156"/>
                </a:cxn>
                <a:cxn ang="0">
                  <a:pos x="103" y="87"/>
                </a:cxn>
                <a:cxn ang="0">
                  <a:pos x="103" y="61"/>
                </a:cxn>
                <a:cxn ang="0">
                  <a:pos x="94" y="35"/>
                </a:cxn>
                <a:cxn ang="0">
                  <a:pos x="77" y="17"/>
                </a:cxn>
                <a:cxn ang="0">
                  <a:pos x="43" y="0"/>
                </a:cxn>
                <a:cxn ang="0">
                  <a:pos x="17" y="8"/>
                </a:cxn>
                <a:cxn ang="0">
                  <a:pos x="0" y="26"/>
                </a:cxn>
                <a:cxn ang="0">
                  <a:pos x="0" y="69"/>
                </a:cxn>
                <a:cxn ang="0">
                  <a:pos x="26" y="95"/>
                </a:cxn>
                <a:cxn ang="0">
                  <a:pos x="60" y="95"/>
                </a:cxn>
                <a:cxn ang="0">
                  <a:pos x="69" y="87"/>
                </a:cxn>
                <a:cxn ang="0">
                  <a:pos x="77" y="87"/>
                </a:cxn>
              </a:cxnLst>
              <a:rect l="0" t="0" r="r" b="b"/>
              <a:pathLst>
                <a:path w="103" h="252">
                  <a:moveTo>
                    <a:pt x="77" y="87"/>
                  </a:moveTo>
                  <a:lnTo>
                    <a:pt x="77" y="130"/>
                  </a:lnTo>
                  <a:lnTo>
                    <a:pt x="51" y="183"/>
                  </a:lnTo>
                  <a:lnTo>
                    <a:pt x="17" y="235"/>
                  </a:lnTo>
                  <a:lnTo>
                    <a:pt x="9" y="235"/>
                  </a:lnTo>
                  <a:lnTo>
                    <a:pt x="9" y="243"/>
                  </a:lnTo>
                  <a:lnTo>
                    <a:pt x="17" y="252"/>
                  </a:lnTo>
                  <a:lnTo>
                    <a:pt x="34" y="243"/>
                  </a:lnTo>
                  <a:lnTo>
                    <a:pt x="60" y="209"/>
                  </a:lnTo>
                  <a:lnTo>
                    <a:pt x="86" y="156"/>
                  </a:lnTo>
                  <a:lnTo>
                    <a:pt x="103" y="87"/>
                  </a:lnTo>
                  <a:lnTo>
                    <a:pt x="103" y="61"/>
                  </a:lnTo>
                  <a:lnTo>
                    <a:pt x="94" y="35"/>
                  </a:lnTo>
                  <a:lnTo>
                    <a:pt x="77" y="17"/>
                  </a:lnTo>
                  <a:lnTo>
                    <a:pt x="43" y="0"/>
                  </a:lnTo>
                  <a:lnTo>
                    <a:pt x="17" y="8"/>
                  </a:lnTo>
                  <a:lnTo>
                    <a:pt x="0" y="26"/>
                  </a:lnTo>
                  <a:lnTo>
                    <a:pt x="0" y="69"/>
                  </a:lnTo>
                  <a:lnTo>
                    <a:pt x="26" y="95"/>
                  </a:lnTo>
                  <a:lnTo>
                    <a:pt x="60" y="95"/>
                  </a:lnTo>
                  <a:lnTo>
                    <a:pt x="69" y="87"/>
                  </a:lnTo>
                  <a:lnTo>
                    <a:pt x="77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814"/>
            <p:cNvSpPr>
              <a:spLocks/>
            </p:cNvSpPr>
            <p:nvPr/>
          </p:nvSpPr>
          <p:spPr bwMode="auto">
            <a:xfrm>
              <a:off x="9840" y="5197"/>
              <a:ext cx="408" cy="522"/>
            </a:xfrm>
            <a:custGeom>
              <a:avLst/>
              <a:gdLst/>
              <a:ahLst/>
              <a:cxnLst>
                <a:cxn ang="0">
                  <a:pos x="408" y="17"/>
                </a:cxn>
                <a:cxn ang="0">
                  <a:pos x="374" y="8"/>
                </a:cxn>
                <a:cxn ang="0">
                  <a:pos x="349" y="26"/>
                </a:cxn>
                <a:cxn ang="0">
                  <a:pos x="340" y="61"/>
                </a:cxn>
                <a:cxn ang="0">
                  <a:pos x="323" y="139"/>
                </a:cxn>
                <a:cxn ang="0">
                  <a:pos x="315" y="174"/>
                </a:cxn>
                <a:cxn ang="0">
                  <a:pos x="306" y="226"/>
                </a:cxn>
                <a:cxn ang="0">
                  <a:pos x="289" y="278"/>
                </a:cxn>
                <a:cxn ang="0">
                  <a:pos x="221" y="339"/>
                </a:cxn>
                <a:cxn ang="0">
                  <a:pos x="162" y="330"/>
                </a:cxn>
                <a:cxn ang="0">
                  <a:pos x="145" y="304"/>
                </a:cxn>
                <a:cxn ang="0">
                  <a:pos x="136" y="278"/>
                </a:cxn>
                <a:cxn ang="0">
                  <a:pos x="179" y="121"/>
                </a:cxn>
                <a:cxn ang="0">
                  <a:pos x="187" y="87"/>
                </a:cxn>
                <a:cxn ang="0">
                  <a:pos x="196" y="69"/>
                </a:cxn>
                <a:cxn ang="0">
                  <a:pos x="170" y="17"/>
                </a:cxn>
                <a:cxn ang="0">
                  <a:pos x="68" y="17"/>
                </a:cxn>
                <a:cxn ang="0">
                  <a:pos x="17" y="78"/>
                </a:cxn>
                <a:cxn ang="0">
                  <a:pos x="9" y="113"/>
                </a:cxn>
                <a:cxn ang="0">
                  <a:pos x="9" y="130"/>
                </a:cxn>
                <a:cxn ang="0">
                  <a:pos x="34" y="121"/>
                </a:cxn>
                <a:cxn ang="0">
                  <a:pos x="77" y="34"/>
                </a:cxn>
                <a:cxn ang="0">
                  <a:pos x="128" y="26"/>
                </a:cxn>
                <a:cxn ang="0">
                  <a:pos x="136" y="78"/>
                </a:cxn>
                <a:cxn ang="0">
                  <a:pos x="94" y="174"/>
                </a:cxn>
                <a:cxn ang="0">
                  <a:pos x="77" y="261"/>
                </a:cxn>
                <a:cxn ang="0">
                  <a:pos x="85" y="296"/>
                </a:cxn>
                <a:cxn ang="0">
                  <a:pos x="111" y="339"/>
                </a:cxn>
                <a:cxn ang="0">
                  <a:pos x="153" y="356"/>
                </a:cxn>
                <a:cxn ang="0">
                  <a:pos x="187" y="365"/>
                </a:cxn>
                <a:cxn ang="0">
                  <a:pos x="247" y="348"/>
                </a:cxn>
                <a:cxn ang="0">
                  <a:pos x="264" y="356"/>
                </a:cxn>
                <a:cxn ang="0">
                  <a:pos x="247" y="417"/>
                </a:cxn>
                <a:cxn ang="0">
                  <a:pos x="162" y="496"/>
                </a:cxn>
                <a:cxn ang="0">
                  <a:pos x="77" y="487"/>
                </a:cxn>
                <a:cxn ang="0">
                  <a:pos x="85" y="470"/>
                </a:cxn>
                <a:cxn ang="0">
                  <a:pos x="102" y="452"/>
                </a:cxn>
                <a:cxn ang="0">
                  <a:pos x="111" y="409"/>
                </a:cxn>
                <a:cxn ang="0">
                  <a:pos x="68" y="400"/>
                </a:cxn>
                <a:cxn ang="0">
                  <a:pos x="43" y="417"/>
                </a:cxn>
                <a:cxn ang="0">
                  <a:pos x="34" y="452"/>
                </a:cxn>
                <a:cxn ang="0">
                  <a:pos x="51" y="496"/>
                </a:cxn>
                <a:cxn ang="0">
                  <a:pos x="94" y="522"/>
                </a:cxn>
                <a:cxn ang="0">
                  <a:pos x="187" y="513"/>
                </a:cxn>
                <a:cxn ang="0">
                  <a:pos x="298" y="426"/>
                </a:cxn>
                <a:cxn ang="0">
                  <a:pos x="408" y="52"/>
                </a:cxn>
              </a:cxnLst>
              <a:rect l="0" t="0" r="r" b="b"/>
              <a:pathLst>
                <a:path w="408" h="522">
                  <a:moveTo>
                    <a:pt x="408" y="52"/>
                  </a:moveTo>
                  <a:lnTo>
                    <a:pt x="408" y="17"/>
                  </a:lnTo>
                  <a:lnTo>
                    <a:pt x="400" y="8"/>
                  </a:lnTo>
                  <a:lnTo>
                    <a:pt x="374" y="8"/>
                  </a:lnTo>
                  <a:lnTo>
                    <a:pt x="357" y="17"/>
                  </a:lnTo>
                  <a:lnTo>
                    <a:pt x="349" y="26"/>
                  </a:lnTo>
                  <a:lnTo>
                    <a:pt x="349" y="43"/>
                  </a:lnTo>
                  <a:lnTo>
                    <a:pt x="340" y="61"/>
                  </a:lnTo>
                  <a:lnTo>
                    <a:pt x="340" y="69"/>
                  </a:lnTo>
                  <a:lnTo>
                    <a:pt x="323" y="139"/>
                  </a:lnTo>
                  <a:lnTo>
                    <a:pt x="323" y="156"/>
                  </a:lnTo>
                  <a:lnTo>
                    <a:pt x="315" y="174"/>
                  </a:lnTo>
                  <a:lnTo>
                    <a:pt x="306" y="200"/>
                  </a:lnTo>
                  <a:lnTo>
                    <a:pt x="306" y="226"/>
                  </a:lnTo>
                  <a:lnTo>
                    <a:pt x="289" y="261"/>
                  </a:lnTo>
                  <a:lnTo>
                    <a:pt x="289" y="278"/>
                  </a:lnTo>
                  <a:lnTo>
                    <a:pt x="247" y="322"/>
                  </a:lnTo>
                  <a:lnTo>
                    <a:pt x="221" y="339"/>
                  </a:lnTo>
                  <a:lnTo>
                    <a:pt x="179" y="339"/>
                  </a:lnTo>
                  <a:lnTo>
                    <a:pt x="162" y="330"/>
                  </a:lnTo>
                  <a:lnTo>
                    <a:pt x="153" y="322"/>
                  </a:lnTo>
                  <a:lnTo>
                    <a:pt x="145" y="304"/>
                  </a:lnTo>
                  <a:lnTo>
                    <a:pt x="136" y="296"/>
                  </a:lnTo>
                  <a:lnTo>
                    <a:pt x="136" y="278"/>
                  </a:lnTo>
                  <a:lnTo>
                    <a:pt x="153" y="200"/>
                  </a:lnTo>
                  <a:lnTo>
                    <a:pt x="179" y="121"/>
                  </a:lnTo>
                  <a:lnTo>
                    <a:pt x="187" y="104"/>
                  </a:lnTo>
                  <a:lnTo>
                    <a:pt x="187" y="87"/>
                  </a:lnTo>
                  <a:lnTo>
                    <a:pt x="196" y="78"/>
                  </a:lnTo>
                  <a:lnTo>
                    <a:pt x="196" y="69"/>
                  </a:lnTo>
                  <a:lnTo>
                    <a:pt x="187" y="43"/>
                  </a:lnTo>
                  <a:lnTo>
                    <a:pt x="170" y="17"/>
                  </a:lnTo>
                  <a:lnTo>
                    <a:pt x="119" y="0"/>
                  </a:lnTo>
                  <a:lnTo>
                    <a:pt x="68" y="17"/>
                  </a:lnTo>
                  <a:lnTo>
                    <a:pt x="34" y="52"/>
                  </a:lnTo>
                  <a:lnTo>
                    <a:pt x="17" y="78"/>
                  </a:lnTo>
                  <a:lnTo>
                    <a:pt x="9" y="95"/>
                  </a:lnTo>
                  <a:lnTo>
                    <a:pt x="9" y="113"/>
                  </a:lnTo>
                  <a:lnTo>
                    <a:pt x="0" y="121"/>
                  </a:lnTo>
                  <a:lnTo>
                    <a:pt x="9" y="130"/>
                  </a:lnTo>
                  <a:lnTo>
                    <a:pt x="26" y="130"/>
                  </a:lnTo>
                  <a:lnTo>
                    <a:pt x="34" y="121"/>
                  </a:lnTo>
                  <a:lnTo>
                    <a:pt x="43" y="87"/>
                  </a:lnTo>
                  <a:lnTo>
                    <a:pt x="77" y="34"/>
                  </a:lnTo>
                  <a:lnTo>
                    <a:pt x="94" y="26"/>
                  </a:lnTo>
                  <a:lnTo>
                    <a:pt x="128" y="26"/>
                  </a:lnTo>
                  <a:lnTo>
                    <a:pt x="136" y="34"/>
                  </a:lnTo>
                  <a:lnTo>
                    <a:pt x="136" y="78"/>
                  </a:lnTo>
                  <a:lnTo>
                    <a:pt x="128" y="95"/>
                  </a:lnTo>
                  <a:lnTo>
                    <a:pt x="94" y="174"/>
                  </a:lnTo>
                  <a:lnTo>
                    <a:pt x="85" y="226"/>
                  </a:lnTo>
                  <a:lnTo>
                    <a:pt x="77" y="261"/>
                  </a:lnTo>
                  <a:lnTo>
                    <a:pt x="77" y="278"/>
                  </a:lnTo>
                  <a:lnTo>
                    <a:pt x="85" y="296"/>
                  </a:lnTo>
                  <a:lnTo>
                    <a:pt x="94" y="322"/>
                  </a:lnTo>
                  <a:lnTo>
                    <a:pt x="111" y="339"/>
                  </a:lnTo>
                  <a:lnTo>
                    <a:pt x="128" y="348"/>
                  </a:lnTo>
                  <a:lnTo>
                    <a:pt x="153" y="356"/>
                  </a:lnTo>
                  <a:lnTo>
                    <a:pt x="170" y="365"/>
                  </a:lnTo>
                  <a:lnTo>
                    <a:pt x="187" y="365"/>
                  </a:lnTo>
                  <a:lnTo>
                    <a:pt x="221" y="356"/>
                  </a:lnTo>
                  <a:lnTo>
                    <a:pt x="247" y="348"/>
                  </a:lnTo>
                  <a:lnTo>
                    <a:pt x="272" y="330"/>
                  </a:lnTo>
                  <a:lnTo>
                    <a:pt x="264" y="356"/>
                  </a:lnTo>
                  <a:lnTo>
                    <a:pt x="255" y="391"/>
                  </a:lnTo>
                  <a:lnTo>
                    <a:pt x="247" y="417"/>
                  </a:lnTo>
                  <a:lnTo>
                    <a:pt x="187" y="478"/>
                  </a:lnTo>
                  <a:lnTo>
                    <a:pt x="162" y="496"/>
                  </a:lnTo>
                  <a:lnTo>
                    <a:pt x="94" y="496"/>
                  </a:lnTo>
                  <a:lnTo>
                    <a:pt x="77" y="487"/>
                  </a:lnTo>
                  <a:lnTo>
                    <a:pt x="68" y="470"/>
                  </a:lnTo>
                  <a:lnTo>
                    <a:pt x="85" y="470"/>
                  </a:lnTo>
                  <a:lnTo>
                    <a:pt x="102" y="461"/>
                  </a:lnTo>
                  <a:lnTo>
                    <a:pt x="102" y="452"/>
                  </a:lnTo>
                  <a:lnTo>
                    <a:pt x="111" y="435"/>
                  </a:lnTo>
                  <a:lnTo>
                    <a:pt x="111" y="409"/>
                  </a:lnTo>
                  <a:lnTo>
                    <a:pt x="102" y="400"/>
                  </a:lnTo>
                  <a:lnTo>
                    <a:pt x="68" y="400"/>
                  </a:lnTo>
                  <a:lnTo>
                    <a:pt x="51" y="409"/>
                  </a:lnTo>
                  <a:lnTo>
                    <a:pt x="43" y="417"/>
                  </a:lnTo>
                  <a:lnTo>
                    <a:pt x="34" y="435"/>
                  </a:lnTo>
                  <a:lnTo>
                    <a:pt x="34" y="452"/>
                  </a:lnTo>
                  <a:lnTo>
                    <a:pt x="43" y="478"/>
                  </a:lnTo>
                  <a:lnTo>
                    <a:pt x="51" y="496"/>
                  </a:lnTo>
                  <a:lnTo>
                    <a:pt x="68" y="513"/>
                  </a:lnTo>
                  <a:lnTo>
                    <a:pt x="94" y="522"/>
                  </a:lnTo>
                  <a:lnTo>
                    <a:pt x="128" y="522"/>
                  </a:lnTo>
                  <a:lnTo>
                    <a:pt x="187" y="513"/>
                  </a:lnTo>
                  <a:lnTo>
                    <a:pt x="247" y="478"/>
                  </a:lnTo>
                  <a:lnTo>
                    <a:pt x="298" y="426"/>
                  </a:lnTo>
                  <a:lnTo>
                    <a:pt x="332" y="356"/>
                  </a:lnTo>
                  <a:lnTo>
                    <a:pt x="408" y="5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815"/>
            <p:cNvSpPr>
              <a:spLocks/>
            </p:cNvSpPr>
            <p:nvPr/>
          </p:nvSpPr>
          <p:spPr bwMode="auto">
            <a:xfrm>
              <a:off x="10350" y="4944"/>
              <a:ext cx="205" cy="81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51" y="78"/>
                </a:cxn>
                <a:cxn ang="0">
                  <a:pos x="102" y="157"/>
                </a:cxn>
                <a:cxn ang="0">
                  <a:pos x="136" y="270"/>
                </a:cxn>
                <a:cxn ang="0">
                  <a:pos x="145" y="409"/>
                </a:cxn>
                <a:cxn ang="0">
                  <a:pos x="128" y="566"/>
                </a:cxn>
                <a:cxn ang="0">
                  <a:pos x="85" y="688"/>
                </a:cxn>
                <a:cxn ang="0">
                  <a:pos x="9" y="784"/>
                </a:cxn>
                <a:cxn ang="0">
                  <a:pos x="0" y="792"/>
                </a:cxn>
                <a:cxn ang="0">
                  <a:pos x="0" y="810"/>
                </a:cxn>
                <a:cxn ang="0">
                  <a:pos x="9" y="810"/>
                </a:cxn>
                <a:cxn ang="0">
                  <a:pos x="26" y="801"/>
                </a:cxn>
                <a:cxn ang="0">
                  <a:pos x="60" y="775"/>
                </a:cxn>
                <a:cxn ang="0">
                  <a:pos x="102" y="723"/>
                </a:cxn>
                <a:cxn ang="0">
                  <a:pos x="145" y="653"/>
                </a:cxn>
                <a:cxn ang="0">
                  <a:pos x="187" y="540"/>
                </a:cxn>
                <a:cxn ang="0">
                  <a:pos x="205" y="409"/>
                </a:cxn>
                <a:cxn ang="0">
                  <a:pos x="196" y="331"/>
                </a:cxn>
                <a:cxn ang="0">
                  <a:pos x="179" y="244"/>
                </a:cxn>
                <a:cxn ang="0">
                  <a:pos x="145" y="157"/>
                </a:cxn>
                <a:cxn ang="0">
                  <a:pos x="94" y="78"/>
                </a:cxn>
                <a:cxn ang="0">
                  <a:pos x="9" y="0"/>
                </a:cxn>
              </a:cxnLst>
              <a:rect l="0" t="0" r="r" b="b"/>
              <a:pathLst>
                <a:path w="205" h="810">
                  <a:moveTo>
                    <a:pt x="9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51" y="78"/>
                  </a:lnTo>
                  <a:lnTo>
                    <a:pt x="102" y="157"/>
                  </a:lnTo>
                  <a:lnTo>
                    <a:pt x="136" y="270"/>
                  </a:lnTo>
                  <a:lnTo>
                    <a:pt x="145" y="409"/>
                  </a:lnTo>
                  <a:lnTo>
                    <a:pt x="128" y="566"/>
                  </a:lnTo>
                  <a:lnTo>
                    <a:pt x="85" y="688"/>
                  </a:lnTo>
                  <a:lnTo>
                    <a:pt x="9" y="784"/>
                  </a:lnTo>
                  <a:lnTo>
                    <a:pt x="0" y="792"/>
                  </a:lnTo>
                  <a:lnTo>
                    <a:pt x="0" y="810"/>
                  </a:lnTo>
                  <a:lnTo>
                    <a:pt x="9" y="810"/>
                  </a:lnTo>
                  <a:lnTo>
                    <a:pt x="26" y="801"/>
                  </a:lnTo>
                  <a:lnTo>
                    <a:pt x="60" y="775"/>
                  </a:lnTo>
                  <a:lnTo>
                    <a:pt x="102" y="723"/>
                  </a:lnTo>
                  <a:lnTo>
                    <a:pt x="145" y="653"/>
                  </a:lnTo>
                  <a:lnTo>
                    <a:pt x="187" y="540"/>
                  </a:lnTo>
                  <a:lnTo>
                    <a:pt x="205" y="409"/>
                  </a:lnTo>
                  <a:lnTo>
                    <a:pt x="196" y="331"/>
                  </a:lnTo>
                  <a:lnTo>
                    <a:pt x="179" y="244"/>
                  </a:lnTo>
                  <a:lnTo>
                    <a:pt x="145" y="157"/>
                  </a:lnTo>
                  <a:lnTo>
                    <a:pt x="94" y="78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816"/>
            <p:cNvSpPr>
              <a:spLocks/>
            </p:cNvSpPr>
            <p:nvPr/>
          </p:nvSpPr>
          <p:spPr bwMode="auto">
            <a:xfrm>
              <a:off x="10733" y="5083"/>
              <a:ext cx="442" cy="531"/>
            </a:xfrm>
            <a:custGeom>
              <a:avLst/>
              <a:gdLst/>
              <a:ahLst/>
              <a:cxnLst>
                <a:cxn ang="0">
                  <a:pos x="408" y="288"/>
                </a:cxn>
                <a:cxn ang="0">
                  <a:pos x="425" y="288"/>
                </a:cxn>
                <a:cxn ang="0">
                  <a:pos x="442" y="270"/>
                </a:cxn>
                <a:cxn ang="0">
                  <a:pos x="434" y="253"/>
                </a:cxn>
                <a:cxn ang="0">
                  <a:pos x="425" y="253"/>
                </a:cxn>
                <a:cxn ang="0">
                  <a:pos x="417" y="244"/>
                </a:cxn>
                <a:cxn ang="0">
                  <a:pos x="43" y="244"/>
                </a:cxn>
                <a:cxn ang="0">
                  <a:pos x="68" y="166"/>
                </a:cxn>
                <a:cxn ang="0">
                  <a:pos x="111" y="96"/>
                </a:cxn>
                <a:cxn ang="0">
                  <a:pos x="187" y="61"/>
                </a:cxn>
                <a:cxn ang="0">
                  <a:pos x="272" y="44"/>
                </a:cxn>
                <a:cxn ang="0">
                  <a:pos x="425" y="44"/>
                </a:cxn>
                <a:cxn ang="0">
                  <a:pos x="442" y="27"/>
                </a:cxn>
                <a:cxn ang="0">
                  <a:pos x="434" y="9"/>
                </a:cxn>
                <a:cxn ang="0">
                  <a:pos x="425" y="9"/>
                </a:cxn>
                <a:cxn ang="0">
                  <a:pos x="417" y="0"/>
                </a:cxn>
                <a:cxn ang="0">
                  <a:pos x="264" y="0"/>
                </a:cxn>
                <a:cxn ang="0">
                  <a:pos x="162" y="18"/>
                </a:cxn>
                <a:cxn ang="0">
                  <a:pos x="77" y="79"/>
                </a:cxn>
                <a:cxn ang="0">
                  <a:pos x="26" y="166"/>
                </a:cxn>
                <a:cxn ang="0">
                  <a:pos x="0" y="270"/>
                </a:cxn>
                <a:cxn ang="0">
                  <a:pos x="26" y="375"/>
                </a:cxn>
                <a:cxn ang="0">
                  <a:pos x="85" y="453"/>
                </a:cxn>
                <a:cxn ang="0">
                  <a:pos x="170" y="514"/>
                </a:cxn>
                <a:cxn ang="0">
                  <a:pos x="264" y="531"/>
                </a:cxn>
                <a:cxn ang="0">
                  <a:pos x="425" y="531"/>
                </a:cxn>
                <a:cxn ang="0">
                  <a:pos x="442" y="514"/>
                </a:cxn>
                <a:cxn ang="0">
                  <a:pos x="425" y="497"/>
                </a:cxn>
                <a:cxn ang="0">
                  <a:pos x="272" y="497"/>
                </a:cxn>
                <a:cxn ang="0">
                  <a:pos x="187" y="479"/>
                </a:cxn>
                <a:cxn ang="0">
                  <a:pos x="111" y="436"/>
                </a:cxn>
                <a:cxn ang="0">
                  <a:pos x="68" y="366"/>
                </a:cxn>
                <a:cxn ang="0">
                  <a:pos x="43" y="288"/>
                </a:cxn>
                <a:cxn ang="0">
                  <a:pos x="408" y="288"/>
                </a:cxn>
              </a:cxnLst>
              <a:rect l="0" t="0" r="r" b="b"/>
              <a:pathLst>
                <a:path w="442" h="531">
                  <a:moveTo>
                    <a:pt x="408" y="288"/>
                  </a:moveTo>
                  <a:lnTo>
                    <a:pt x="425" y="288"/>
                  </a:lnTo>
                  <a:lnTo>
                    <a:pt x="442" y="270"/>
                  </a:lnTo>
                  <a:lnTo>
                    <a:pt x="434" y="253"/>
                  </a:lnTo>
                  <a:lnTo>
                    <a:pt x="425" y="253"/>
                  </a:lnTo>
                  <a:lnTo>
                    <a:pt x="417" y="244"/>
                  </a:lnTo>
                  <a:lnTo>
                    <a:pt x="43" y="244"/>
                  </a:lnTo>
                  <a:lnTo>
                    <a:pt x="68" y="166"/>
                  </a:lnTo>
                  <a:lnTo>
                    <a:pt x="111" y="96"/>
                  </a:lnTo>
                  <a:lnTo>
                    <a:pt x="187" y="61"/>
                  </a:lnTo>
                  <a:lnTo>
                    <a:pt x="272" y="44"/>
                  </a:lnTo>
                  <a:lnTo>
                    <a:pt x="425" y="44"/>
                  </a:lnTo>
                  <a:lnTo>
                    <a:pt x="442" y="27"/>
                  </a:lnTo>
                  <a:lnTo>
                    <a:pt x="434" y="9"/>
                  </a:lnTo>
                  <a:lnTo>
                    <a:pt x="425" y="9"/>
                  </a:lnTo>
                  <a:lnTo>
                    <a:pt x="417" y="0"/>
                  </a:lnTo>
                  <a:lnTo>
                    <a:pt x="264" y="0"/>
                  </a:lnTo>
                  <a:lnTo>
                    <a:pt x="162" y="18"/>
                  </a:lnTo>
                  <a:lnTo>
                    <a:pt x="77" y="79"/>
                  </a:lnTo>
                  <a:lnTo>
                    <a:pt x="26" y="166"/>
                  </a:lnTo>
                  <a:lnTo>
                    <a:pt x="0" y="270"/>
                  </a:lnTo>
                  <a:lnTo>
                    <a:pt x="26" y="375"/>
                  </a:lnTo>
                  <a:lnTo>
                    <a:pt x="85" y="453"/>
                  </a:lnTo>
                  <a:lnTo>
                    <a:pt x="170" y="514"/>
                  </a:lnTo>
                  <a:lnTo>
                    <a:pt x="264" y="531"/>
                  </a:lnTo>
                  <a:lnTo>
                    <a:pt x="425" y="531"/>
                  </a:lnTo>
                  <a:lnTo>
                    <a:pt x="442" y="514"/>
                  </a:lnTo>
                  <a:lnTo>
                    <a:pt x="425" y="497"/>
                  </a:lnTo>
                  <a:lnTo>
                    <a:pt x="272" y="497"/>
                  </a:lnTo>
                  <a:lnTo>
                    <a:pt x="187" y="479"/>
                  </a:lnTo>
                  <a:lnTo>
                    <a:pt x="111" y="436"/>
                  </a:lnTo>
                  <a:lnTo>
                    <a:pt x="68" y="366"/>
                  </a:lnTo>
                  <a:lnTo>
                    <a:pt x="43" y="288"/>
                  </a:lnTo>
                  <a:lnTo>
                    <a:pt x="408" y="2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817"/>
            <p:cNvSpPr>
              <a:spLocks noEditPoints="1"/>
            </p:cNvSpPr>
            <p:nvPr/>
          </p:nvSpPr>
          <p:spPr bwMode="auto">
            <a:xfrm>
              <a:off x="11320" y="4996"/>
              <a:ext cx="646" cy="557"/>
            </a:xfrm>
            <a:custGeom>
              <a:avLst/>
              <a:gdLst/>
              <a:ahLst/>
              <a:cxnLst>
                <a:cxn ang="0">
                  <a:pos x="94" y="497"/>
                </a:cxn>
                <a:cxn ang="0">
                  <a:pos x="85" y="505"/>
                </a:cxn>
                <a:cxn ang="0">
                  <a:pos x="85" y="523"/>
                </a:cxn>
                <a:cxn ang="0">
                  <a:pos x="68" y="523"/>
                </a:cxn>
                <a:cxn ang="0">
                  <a:pos x="51" y="531"/>
                </a:cxn>
                <a:cxn ang="0">
                  <a:pos x="0" y="531"/>
                </a:cxn>
                <a:cxn ang="0">
                  <a:pos x="0" y="557"/>
                </a:cxn>
                <a:cxn ang="0">
                  <a:pos x="306" y="557"/>
                </a:cxn>
                <a:cxn ang="0">
                  <a:pos x="434" y="531"/>
                </a:cxn>
                <a:cxn ang="0">
                  <a:pos x="544" y="453"/>
                </a:cxn>
                <a:cxn ang="0">
                  <a:pos x="621" y="340"/>
                </a:cxn>
                <a:cxn ang="0">
                  <a:pos x="646" y="218"/>
                </a:cxn>
                <a:cxn ang="0">
                  <a:pos x="629" y="131"/>
                </a:cxn>
                <a:cxn ang="0">
                  <a:pos x="595" y="61"/>
                </a:cxn>
                <a:cxn ang="0">
                  <a:pos x="527" y="18"/>
                </a:cxn>
                <a:cxn ang="0">
                  <a:pos x="442" y="0"/>
                </a:cxn>
                <a:cxn ang="0">
                  <a:pos x="145" y="0"/>
                </a:cxn>
                <a:cxn ang="0">
                  <a:pos x="136" y="9"/>
                </a:cxn>
                <a:cxn ang="0">
                  <a:pos x="128" y="9"/>
                </a:cxn>
                <a:cxn ang="0">
                  <a:pos x="128" y="26"/>
                </a:cxn>
                <a:cxn ang="0">
                  <a:pos x="136" y="35"/>
                </a:cxn>
                <a:cxn ang="0">
                  <a:pos x="196" y="35"/>
                </a:cxn>
                <a:cxn ang="0">
                  <a:pos x="196" y="61"/>
                </a:cxn>
                <a:cxn ang="0">
                  <a:pos x="94" y="497"/>
                </a:cxn>
                <a:cxn ang="0">
                  <a:pos x="264" y="61"/>
                </a:cxn>
                <a:cxn ang="0">
                  <a:pos x="272" y="44"/>
                </a:cxn>
                <a:cxn ang="0">
                  <a:pos x="281" y="35"/>
                </a:cxn>
                <a:cxn ang="0">
                  <a:pos x="408" y="35"/>
                </a:cxn>
                <a:cxn ang="0">
                  <a:pos x="468" y="44"/>
                </a:cxn>
                <a:cxn ang="0">
                  <a:pos x="527" y="70"/>
                </a:cxn>
                <a:cxn ang="0">
                  <a:pos x="561" y="114"/>
                </a:cxn>
                <a:cxn ang="0">
                  <a:pos x="570" y="192"/>
                </a:cxn>
                <a:cxn ang="0">
                  <a:pos x="570" y="227"/>
                </a:cxn>
                <a:cxn ang="0">
                  <a:pos x="561" y="288"/>
                </a:cxn>
                <a:cxn ang="0">
                  <a:pos x="536" y="366"/>
                </a:cxn>
                <a:cxn ang="0">
                  <a:pos x="485" y="436"/>
                </a:cxn>
                <a:cxn ang="0">
                  <a:pos x="442" y="479"/>
                </a:cxn>
                <a:cxn ang="0">
                  <a:pos x="374" y="514"/>
                </a:cxn>
                <a:cxn ang="0">
                  <a:pos x="289" y="531"/>
                </a:cxn>
                <a:cxn ang="0">
                  <a:pos x="162" y="531"/>
                </a:cxn>
                <a:cxn ang="0">
                  <a:pos x="153" y="523"/>
                </a:cxn>
                <a:cxn ang="0">
                  <a:pos x="153" y="514"/>
                </a:cxn>
                <a:cxn ang="0">
                  <a:pos x="162" y="505"/>
                </a:cxn>
                <a:cxn ang="0">
                  <a:pos x="264" y="61"/>
                </a:cxn>
              </a:cxnLst>
              <a:rect l="0" t="0" r="r" b="b"/>
              <a:pathLst>
                <a:path w="646" h="557">
                  <a:moveTo>
                    <a:pt x="94" y="497"/>
                  </a:moveTo>
                  <a:lnTo>
                    <a:pt x="85" y="505"/>
                  </a:lnTo>
                  <a:lnTo>
                    <a:pt x="85" y="523"/>
                  </a:lnTo>
                  <a:lnTo>
                    <a:pt x="68" y="523"/>
                  </a:lnTo>
                  <a:lnTo>
                    <a:pt x="51" y="531"/>
                  </a:lnTo>
                  <a:lnTo>
                    <a:pt x="0" y="531"/>
                  </a:lnTo>
                  <a:lnTo>
                    <a:pt x="0" y="557"/>
                  </a:lnTo>
                  <a:lnTo>
                    <a:pt x="306" y="557"/>
                  </a:lnTo>
                  <a:lnTo>
                    <a:pt x="434" y="531"/>
                  </a:lnTo>
                  <a:lnTo>
                    <a:pt x="544" y="453"/>
                  </a:lnTo>
                  <a:lnTo>
                    <a:pt x="621" y="340"/>
                  </a:lnTo>
                  <a:lnTo>
                    <a:pt x="646" y="218"/>
                  </a:lnTo>
                  <a:lnTo>
                    <a:pt x="629" y="131"/>
                  </a:lnTo>
                  <a:lnTo>
                    <a:pt x="595" y="61"/>
                  </a:lnTo>
                  <a:lnTo>
                    <a:pt x="527" y="18"/>
                  </a:lnTo>
                  <a:lnTo>
                    <a:pt x="442" y="0"/>
                  </a:lnTo>
                  <a:lnTo>
                    <a:pt x="145" y="0"/>
                  </a:lnTo>
                  <a:lnTo>
                    <a:pt x="136" y="9"/>
                  </a:lnTo>
                  <a:lnTo>
                    <a:pt x="128" y="9"/>
                  </a:lnTo>
                  <a:lnTo>
                    <a:pt x="128" y="26"/>
                  </a:lnTo>
                  <a:lnTo>
                    <a:pt x="136" y="35"/>
                  </a:lnTo>
                  <a:lnTo>
                    <a:pt x="196" y="35"/>
                  </a:lnTo>
                  <a:lnTo>
                    <a:pt x="196" y="61"/>
                  </a:lnTo>
                  <a:lnTo>
                    <a:pt x="94" y="497"/>
                  </a:lnTo>
                  <a:close/>
                  <a:moveTo>
                    <a:pt x="264" y="61"/>
                  </a:moveTo>
                  <a:lnTo>
                    <a:pt x="272" y="44"/>
                  </a:lnTo>
                  <a:lnTo>
                    <a:pt x="281" y="35"/>
                  </a:lnTo>
                  <a:lnTo>
                    <a:pt x="408" y="35"/>
                  </a:lnTo>
                  <a:lnTo>
                    <a:pt x="468" y="44"/>
                  </a:lnTo>
                  <a:lnTo>
                    <a:pt x="527" y="70"/>
                  </a:lnTo>
                  <a:lnTo>
                    <a:pt x="561" y="114"/>
                  </a:lnTo>
                  <a:lnTo>
                    <a:pt x="570" y="192"/>
                  </a:lnTo>
                  <a:lnTo>
                    <a:pt x="570" y="227"/>
                  </a:lnTo>
                  <a:lnTo>
                    <a:pt x="561" y="288"/>
                  </a:lnTo>
                  <a:lnTo>
                    <a:pt x="536" y="366"/>
                  </a:lnTo>
                  <a:lnTo>
                    <a:pt x="485" y="436"/>
                  </a:lnTo>
                  <a:lnTo>
                    <a:pt x="442" y="479"/>
                  </a:lnTo>
                  <a:lnTo>
                    <a:pt x="374" y="514"/>
                  </a:lnTo>
                  <a:lnTo>
                    <a:pt x="289" y="531"/>
                  </a:lnTo>
                  <a:lnTo>
                    <a:pt x="162" y="531"/>
                  </a:lnTo>
                  <a:lnTo>
                    <a:pt x="153" y="523"/>
                  </a:lnTo>
                  <a:lnTo>
                    <a:pt x="153" y="514"/>
                  </a:lnTo>
                  <a:lnTo>
                    <a:pt x="162" y="505"/>
                  </a:lnTo>
                  <a:lnTo>
                    <a:pt x="264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818"/>
            <p:cNvSpPr>
              <a:spLocks/>
            </p:cNvSpPr>
            <p:nvPr/>
          </p:nvSpPr>
          <p:spPr bwMode="auto">
            <a:xfrm>
              <a:off x="12060" y="5275"/>
              <a:ext cx="306" cy="409"/>
            </a:xfrm>
            <a:custGeom>
              <a:avLst/>
              <a:gdLst/>
              <a:ahLst/>
              <a:cxnLst>
                <a:cxn ang="0">
                  <a:pos x="144" y="9"/>
                </a:cxn>
                <a:cxn ang="0">
                  <a:pos x="51" y="0"/>
                </a:cxn>
                <a:cxn ang="0">
                  <a:pos x="42" y="17"/>
                </a:cxn>
                <a:cxn ang="0">
                  <a:pos x="51" y="35"/>
                </a:cxn>
                <a:cxn ang="0">
                  <a:pos x="85" y="52"/>
                </a:cxn>
                <a:cxn ang="0">
                  <a:pos x="0" y="383"/>
                </a:cxn>
                <a:cxn ang="0">
                  <a:pos x="17" y="400"/>
                </a:cxn>
                <a:cxn ang="0">
                  <a:pos x="51" y="383"/>
                </a:cxn>
                <a:cxn ang="0">
                  <a:pos x="76" y="270"/>
                </a:cxn>
                <a:cxn ang="0">
                  <a:pos x="119" y="278"/>
                </a:cxn>
                <a:cxn ang="0">
                  <a:pos x="153" y="287"/>
                </a:cxn>
                <a:cxn ang="0">
                  <a:pos x="161" y="366"/>
                </a:cxn>
                <a:cxn ang="0">
                  <a:pos x="187" y="400"/>
                </a:cxn>
                <a:cxn ang="0">
                  <a:pos x="230" y="409"/>
                </a:cxn>
                <a:cxn ang="0">
                  <a:pos x="272" y="392"/>
                </a:cxn>
                <a:cxn ang="0">
                  <a:pos x="306" y="339"/>
                </a:cxn>
                <a:cxn ang="0">
                  <a:pos x="298" y="305"/>
                </a:cxn>
                <a:cxn ang="0">
                  <a:pos x="281" y="339"/>
                </a:cxn>
                <a:cxn ang="0">
                  <a:pos x="247" y="383"/>
                </a:cxn>
                <a:cxn ang="0">
                  <a:pos x="213" y="374"/>
                </a:cxn>
                <a:cxn ang="0">
                  <a:pos x="204" y="357"/>
                </a:cxn>
                <a:cxn ang="0">
                  <a:pos x="213" y="331"/>
                </a:cxn>
                <a:cxn ang="0">
                  <a:pos x="187" y="270"/>
                </a:cxn>
                <a:cxn ang="0">
                  <a:pos x="153" y="261"/>
                </a:cxn>
                <a:cxn ang="0">
                  <a:pos x="110" y="252"/>
                </a:cxn>
                <a:cxn ang="0">
                  <a:pos x="136" y="235"/>
                </a:cxn>
                <a:cxn ang="0">
                  <a:pos x="161" y="218"/>
                </a:cxn>
                <a:cxn ang="0">
                  <a:pos x="230" y="174"/>
                </a:cxn>
                <a:cxn ang="0">
                  <a:pos x="272" y="165"/>
                </a:cxn>
                <a:cxn ang="0">
                  <a:pos x="272" y="174"/>
                </a:cxn>
                <a:cxn ang="0">
                  <a:pos x="247" y="191"/>
                </a:cxn>
                <a:cxn ang="0">
                  <a:pos x="255" y="226"/>
                </a:cxn>
                <a:cxn ang="0">
                  <a:pos x="281" y="235"/>
                </a:cxn>
                <a:cxn ang="0">
                  <a:pos x="306" y="174"/>
                </a:cxn>
                <a:cxn ang="0">
                  <a:pos x="281" y="148"/>
                </a:cxn>
                <a:cxn ang="0">
                  <a:pos x="178" y="183"/>
                </a:cxn>
                <a:cxn ang="0">
                  <a:pos x="119" y="226"/>
                </a:cxn>
                <a:cxn ang="0">
                  <a:pos x="136" y="17"/>
                </a:cxn>
              </a:cxnLst>
              <a:rect l="0" t="0" r="r" b="b"/>
              <a:pathLst>
                <a:path w="306" h="409">
                  <a:moveTo>
                    <a:pt x="136" y="17"/>
                  </a:moveTo>
                  <a:lnTo>
                    <a:pt x="144" y="9"/>
                  </a:lnTo>
                  <a:lnTo>
                    <a:pt x="144" y="0"/>
                  </a:lnTo>
                  <a:lnTo>
                    <a:pt x="51" y="0"/>
                  </a:lnTo>
                  <a:lnTo>
                    <a:pt x="42" y="9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51" y="35"/>
                  </a:lnTo>
                  <a:lnTo>
                    <a:pt x="85" y="35"/>
                  </a:lnTo>
                  <a:lnTo>
                    <a:pt x="85" y="52"/>
                  </a:lnTo>
                  <a:lnTo>
                    <a:pt x="8" y="374"/>
                  </a:lnTo>
                  <a:lnTo>
                    <a:pt x="0" y="383"/>
                  </a:lnTo>
                  <a:lnTo>
                    <a:pt x="8" y="400"/>
                  </a:lnTo>
                  <a:lnTo>
                    <a:pt x="17" y="400"/>
                  </a:lnTo>
                  <a:lnTo>
                    <a:pt x="25" y="409"/>
                  </a:lnTo>
                  <a:lnTo>
                    <a:pt x="51" y="383"/>
                  </a:lnTo>
                  <a:lnTo>
                    <a:pt x="51" y="374"/>
                  </a:lnTo>
                  <a:lnTo>
                    <a:pt x="76" y="270"/>
                  </a:lnTo>
                  <a:lnTo>
                    <a:pt x="102" y="270"/>
                  </a:lnTo>
                  <a:lnTo>
                    <a:pt x="119" y="278"/>
                  </a:lnTo>
                  <a:lnTo>
                    <a:pt x="136" y="278"/>
                  </a:lnTo>
                  <a:lnTo>
                    <a:pt x="153" y="287"/>
                  </a:lnTo>
                  <a:lnTo>
                    <a:pt x="161" y="305"/>
                  </a:lnTo>
                  <a:lnTo>
                    <a:pt x="161" y="366"/>
                  </a:lnTo>
                  <a:lnTo>
                    <a:pt x="178" y="383"/>
                  </a:lnTo>
                  <a:lnTo>
                    <a:pt x="187" y="400"/>
                  </a:lnTo>
                  <a:lnTo>
                    <a:pt x="213" y="400"/>
                  </a:lnTo>
                  <a:lnTo>
                    <a:pt x="230" y="409"/>
                  </a:lnTo>
                  <a:lnTo>
                    <a:pt x="255" y="400"/>
                  </a:lnTo>
                  <a:lnTo>
                    <a:pt x="272" y="392"/>
                  </a:lnTo>
                  <a:lnTo>
                    <a:pt x="289" y="374"/>
                  </a:lnTo>
                  <a:lnTo>
                    <a:pt x="306" y="339"/>
                  </a:lnTo>
                  <a:lnTo>
                    <a:pt x="306" y="313"/>
                  </a:lnTo>
                  <a:lnTo>
                    <a:pt x="298" y="305"/>
                  </a:lnTo>
                  <a:lnTo>
                    <a:pt x="281" y="322"/>
                  </a:lnTo>
                  <a:lnTo>
                    <a:pt x="281" y="339"/>
                  </a:lnTo>
                  <a:lnTo>
                    <a:pt x="264" y="374"/>
                  </a:lnTo>
                  <a:lnTo>
                    <a:pt x="247" y="383"/>
                  </a:lnTo>
                  <a:lnTo>
                    <a:pt x="221" y="383"/>
                  </a:lnTo>
                  <a:lnTo>
                    <a:pt x="213" y="374"/>
                  </a:lnTo>
                  <a:lnTo>
                    <a:pt x="213" y="366"/>
                  </a:lnTo>
                  <a:lnTo>
                    <a:pt x="204" y="357"/>
                  </a:lnTo>
                  <a:lnTo>
                    <a:pt x="204" y="348"/>
                  </a:lnTo>
                  <a:lnTo>
                    <a:pt x="213" y="331"/>
                  </a:lnTo>
                  <a:lnTo>
                    <a:pt x="213" y="296"/>
                  </a:lnTo>
                  <a:lnTo>
                    <a:pt x="187" y="270"/>
                  </a:lnTo>
                  <a:lnTo>
                    <a:pt x="170" y="261"/>
                  </a:lnTo>
                  <a:lnTo>
                    <a:pt x="153" y="261"/>
                  </a:lnTo>
                  <a:lnTo>
                    <a:pt x="127" y="252"/>
                  </a:lnTo>
                  <a:lnTo>
                    <a:pt x="110" y="252"/>
                  </a:lnTo>
                  <a:lnTo>
                    <a:pt x="127" y="244"/>
                  </a:lnTo>
                  <a:lnTo>
                    <a:pt x="136" y="235"/>
                  </a:lnTo>
                  <a:lnTo>
                    <a:pt x="153" y="226"/>
                  </a:lnTo>
                  <a:lnTo>
                    <a:pt x="161" y="218"/>
                  </a:lnTo>
                  <a:lnTo>
                    <a:pt x="196" y="191"/>
                  </a:lnTo>
                  <a:lnTo>
                    <a:pt x="230" y="174"/>
                  </a:lnTo>
                  <a:lnTo>
                    <a:pt x="255" y="165"/>
                  </a:lnTo>
                  <a:lnTo>
                    <a:pt x="272" y="165"/>
                  </a:lnTo>
                  <a:lnTo>
                    <a:pt x="281" y="174"/>
                  </a:lnTo>
                  <a:lnTo>
                    <a:pt x="272" y="174"/>
                  </a:lnTo>
                  <a:lnTo>
                    <a:pt x="255" y="183"/>
                  </a:lnTo>
                  <a:lnTo>
                    <a:pt x="247" y="191"/>
                  </a:lnTo>
                  <a:lnTo>
                    <a:pt x="247" y="218"/>
                  </a:lnTo>
                  <a:lnTo>
                    <a:pt x="255" y="226"/>
                  </a:lnTo>
                  <a:lnTo>
                    <a:pt x="272" y="235"/>
                  </a:lnTo>
                  <a:lnTo>
                    <a:pt x="281" y="235"/>
                  </a:lnTo>
                  <a:lnTo>
                    <a:pt x="306" y="209"/>
                  </a:lnTo>
                  <a:lnTo>
                    <a:pt x="306" y="174"/>
                  </a:lnTo>
                  <a:lnTo>
                    <a:pt x="298" y="157"/>
                  </a:lnTo>
                  <a:lnTo>
                    <a:pt x="281" y="148"/>
                  </a:lnTo>
                  <a:lnTo>
                    <a:pt x="230" y="148"/>
                  </a:lnTo>
                  <a:lnTo>
                    <a:pt x="178" y="183"/>
                  </a:lnTo>
                  <a:lnTo>
                    <a:pt x="144" y="209"/>
                  </a:lnTo>
                  <a:lnTo>
                    <a:pt x="119" y="226"/>
                  </a:lnTo>
                  <a:lnTo>
                    <a:pt x="85" y="244"/>
                  </a:lnTo>
                  <a:lnTo>
                    <a:pt x="136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819"/>
            <p:cNvSpPr>
              <a:spLocks/>
            </p:cNvSpPr>
            <p:nvPr/>
          </p:nvSpPr>
          <p:spPr bwMode="auto">
            <a:xfrm>
              <a:off x="12715" y="3325"/>
              <a:ext cx="689" cy="792"/>
            </a:xfrm>
            <a:custGeom>
              <a:avLst/>
              <a:gdLst/>
              <a:ahLst/>
              <a:cxnLst>
                <a:cxn ang="0">
                  <a:pos x="382" y="87"/>
                </a:cxn>
                <a:cxn ang="0">
                  <a:pos x="382" y="70"/>
                </a:cxn>
                <a:cxn ang="0">
                  <a:pos x="408" y="43"/>
                </a:cxn>
                <a:cxn ang="0">
                  <a:pos x="434" y="43"/>
                </a:cxn>
                <a:cxn ang="0">
                  <a:pos x="459" y="35"/>
                </a:cxn>
                <a:cxn ang="0">
                  <a:pos x="536" y="35"/>
                </a:cxn>
                <a:cxn ang="0">
                  <a:pos x="544" y="26"/>
                </a:cxn>
                <a:cxn ang="0">
                  <a:pos x="544" y="9"/>
                </a:cxn>
                <a:cxn ang="0">
                  <a:pos x="536" y="0"/>
                </a:cxn>
                <a:cxn ang="0">
                  <a:pos x="195" y="0"/>
                </a:cxn>
                <a:cxn ang="0">
                  <a:pos x="187" y="9"/>
                </a:cxn>
                <a:cxn ang="0">
                  <a:pos x="187" y="35"/>
                </a:cxn>
                <a:cxn ang="0">
                  <a:pos x="263" y="35"/>
                </a:cxn>
                <a:cxn ang="0">
                  <a:pos x="280" y="43"/>
                </a:cxn>
                <a:cxn ang="0">
                  <a:pos x="289" y="43"/>
                </a:cxn>
                <a:cxn ang="0">
                  <a:pos x="289" y="78"/>
                </a:cxn>
                <a:cxn ang="0">
                  <a:pos x="136" y="705"/>
                </a:cxn>
                <a:cxn ang="0">
                  <a:pos x="127" y="722"/>
                </a:cxn>
                <a:cxn ang="0">
                  <a:pos x="127" y="740"/>
                </a:cxn>
                <a:cxn ang="0">
                  <a:pos x="110" y="749"/>
                </a:cxn>
                <a:cxn ang="0">
                  <a:pos x="93" y="749"/>
                </a:cxn>
                <a:cxn ang="0">
                  <a:pos x="68" y="757"/>
                </a:cxn>
                <a:cxn ang="0">
                  <a:pos x="8" y="757"/>
                </a:cxn>
                <a:cxn ang="0">
                  <a:pos x="0" y="766"/>
                </a:cxn>
                <a:cxn ang="0">
                  <a:pos x="0" y="783"/>
                </a:cxn>
                <a:cxn ang="0">
                  <a:pos x="8" y="792"/>
                </a:cxn>
                <a:cxn ang="0">
                  <a:pos x="578" y="792"/>
                </a:cxn>
                <a:cxn ang="0">
                  <a:pos x="595" y="775"/>
                </a:cxn>
                <a:cxn ang="0">
                  <a:pos x="680" y="522"/>
                </a:cxn>
                <a:cxn ang="0">
                  <a:pos x="680" y="513"/>
                </a:cxn>
                <a:cxn ang="0">
                  <a:pos x="689" y="505"/>
                </a:cxn>
                <a:cxn ang="0">
                  <a:pos x="689" y="496"/>
                </a:cxn>
                <a:cxn ang="0">
                  <a:pos x="663" y="496"/>
                </a:cxn>
                <a:cxn ang="0">
                  <a:pos x="655" y="505"/>
                </a:cxn>
                <a:cxn ang="0">
                  <a:pos x="655" y="513"/>
                </a:cxn>
                <a:cxn ang="0">
                  <a:pos x="629" y="583"/>
                </a:cxn>
                <a:cxn ang="0">
                  <a:pos x="595" y="644"/>
                </a:cxn>
                <a:cxn ang="0">
                  <a:pos x="544" y="705"/>
                </a:cxn>
                <a:cxn ang="0">
                  <a:pos x="468" y="740"/>
                </a:cxn>
                <a:cxn ang="0">
                  <a:pos x="365" y="757"/>
                </a:cxn>
                <a:cxn ang="0">
                  <a:pos x="238" y="757"/>
                </a:cxn>
                <a:cxn ang="0">
                  <a:pos x="221" y="740"/>
                </a:cxn>
                <a:cxn ang="0">
                  <a:pos x="221" y="731"/>
                </a:cxn>
                <a:cxn ang="0">
                  <a:pos x="229" y="714"/>
                </a:cxn>
                <a:cxn ang="0">
                  <a:pos x="382" y="87"/>
                </a:cxn>
              </a:cxnLst>
              <a:rect l="0" t="0" r="r" b="b"/>
              <a:pathLst>
                <a:path w="689" h="792">
                  <a:moveTo>
                    <a:pt x="382" y="87"/>
                  </a:moveTo>
                  <a:lnTo>
                    <a:pt x="382" y="70"/>
                  </a:lnTo>
                  <a:lnTo>
                    <a:pt x="408" y="43"/>
                  </a:lnTo>
                  <a:lnTo>
                    <a:pt x="434" y="43"/>
                  </a:lnTo>
                  <a:lnTo>
                    <a:pt x="459" y="35"/>
                  </a:lnTo>
                  <a:lnTo>
                    <a:pt x="536" y="35"/>
                  </a:lnTo>
                  <a:lnTo>
                    <a:pt x="544" y="26"/>
                  </a:lnTo>
                  <a:lnTo>
                    <a:pt x="544" y="9"/>
                  </a:lnTo>
                  <a:lnTo>
                    <a:pt x="536" y="0"/>
                  </a:lnTo>
                  <a:lnTo>
                    <a:pt x="195" y="0"/>
                  </a:lnTo>
                  <a:lnTo>
                    <a:pt x="187" y="9"/>
                  </a:lnTo>
                  <a:lnTo>
                    <a:pt x="187" y="35"/>
                  </a:lnTo>
                  <a:lnTo>
                    <a:pt x="263" y="35"/>
                  </a:lnTo>
                  <a:lnTo>
                    <a:pt x="280" y="43"/>
                  </a:lnTo>
                  <a:lnTo>
                    <a:pt x="289" y="43"/>
                  </a:lnTo>
                  <a:lnTo>
                    <a:pt x="289" y="78"/>
                  </a:lnTo>
                  <a:lnTo>
                    <a:pt x="136" y="705"/>
                  </a:lnTo>
                  <a:lnTo>
                    <a:pt x="127" y="722"/>
                  </a:lnTo>
                  <a:lnTo>
                    <a:pt x="127" y="740"/>
                  </a:lnTo>
                  <a:lnTo>
                    <a:pt x="110" y="749"/>
                  </a:lnTo>
                  <a:lnTo>
                    <a:pt x="93" y="749"/>
                  </a:lnTo>
                  <a:lnTo>
                    <a:pt x="68" y="757"/>
                  </a:lnTo>
                  <a:lnTo>
                    <a:pt x="8" y="757"/>
                  </a:lnTo>
                  <a:lnTo>
                    <a:pt x="0" y="766"/>
                  </a:lnTo>
                  <a:lnTo>
                    <a:pt x="0" y="783"/>
                  </a:lnTo>
                  <a:lnTo>
                    <a:pt x="8" y="792"/>
                  </a:lnTo>
                  <a:lnTo>
                    <a:pt x="578" y="792"/>
                  </a:lnTo>
                  <a:lnTo>
                    <a:pt x="595" y="775"/>
                  </a:lnTo>
                  <a:lnTo>
                    <a:pt x="680" y="522"/>
                  </a:lnTo>
                  <a:lnTo>
                    <a:pt x="680" y="513"/>
                  </a:lnTo>
                  <a:lnTo>
                    <a:pt x="689" y="505"/>
                  </a:lnTo>
                  <a:lnTo>
                    <a:pt x="689" y="496"/>
                  </a:lnTo>
                  <a:lnTo>
                    <a:pt x="663" y="496"/>
                  </a:lnTo>
                  <a:lnTo>
                    <a:pt x="655" y="505"/>
                  </a:lnTo>
                  <a:lnTo>
                    <a:pt x="655" y="513"/>
                  </a:lnTo>
                  <a:lnTo>
                    <a:pt x="629" y="583"/>
                  </a:lnTo>
                  <a:lnTo>
                    <a:pt x="595" y="644"/>
                  </a:lnTo>
                  <a:lnTo>
                    <a:pt x="544" y="705"/>
                  </a:lnTo>
                  <a:lnTo>
                    <a:pt x="468" y="740"/>
                  </a:lnTo>
                  <a:lnTo>
                    <a:pt x="365" y="757"/>
                  </a:lnTo>
                  <a:lnTo>
                    <a:pt x="238" y="757"/>
                  </a:lnTo>
                  <a:lnTo>
                    <a:pt x="221" y="740"/>
                  </a:lnTo>
                  <a:lnTo>
                    <a:pt x="221" y="731"/>
                  </a:lnTo>
                  <a:lnTo>
                    <a:pt x="229" y="714"/>
                  </a:lnTo>
                  <a:lnTo>
                    <a:pt x="382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820"/>
            <p:cNvSpPr>
              <a:spLocks/>
            </p:cNvSpPr>
            <p:nvPr/>
          </p:nvSpPr>
          <p:spPr bwMode="auto">
            <a:xfrm>
              <a:off x="13557" y="3247"/>
              <a:ext cx="263" cy="1157"/>
            </a:xfrm>
            <a:custGeom>
              <a:avLst/>
              <a:gdLst/>
              <a:ahLst/>
              <a:cxnLst>
                <a:cxn ang="0">
                  <a:pos x="263" y="1149"/>
                </a:cxn>
                <a:cxn ang="0">
                  <a:pos x="263" y="1140"/>
                </a:cxn>
                <a:cxn ang="0">
                  <a:pos x="246" y="1123"/>
                </a:cxn>
                <a:cxn ang="0">
                  <a:pos x="161" y="1001"/>
                </a:cxn>
                <a:cxn ang="0">
                  <a:pos x="102" y="861"/>
                </a:cxn>
                <a:cxn ang="0">
                  <a:pos x="76" y="722"/>
                </a:cxn>
                <a:cxn ang="0">
                  <a:pos x="68" y="583"/>
                </a:cxn>
                <a:cxn ang="0">
                  <a:pos x="76" y="435"/>
                </a:cxn>
                <a:cxn ang="0">
                  <a:pos x="102" y="287"/>
                </a:cxn>
                <a:cxn ang="0">
                  <a:pos x="161" y="148"/>
                </a:cxn>
                <a:cxn ang="0">
                  <a:pos x="246" y="34"/>
                </a:cxn>
                <a:cxn ang="0">
                  <a:pos x="263" y="17"/>
                </a:cxn>
                <a:cxn ang="0">
                  <a:pos x="263" y="8"/>
                </a:cxn>
                <a:cxn ang="0">
                  <a:pos x="255" y="0"/>
                </a:cxn>
                <a:cxn ang="0">
                  <a:pos x="229" y="17"/>
                </a:cxn>
                <a:cxn ang="0">
                  <a:pos x="187" y="60"/>
                </a:cxn>
                <a:cxn ang="0">
                  <a:pos x="127" y="130"/>
                </a:cxn>
                <a:cxn ang="0">
                  <a:pos x="76" y="226"/>
                </a:cxn>
                <a:cxn ang="0">
                  <a:pos x="34" y="356"/>
                </a:cxn>
                <a:cxn ang="0">
                  <a:pos x="8" y="470"/>
                </a:cxn>
                <a:cxn ang="0">
                  <a:pos x="0" y="583"/>
                </a:cxn>
                <a:cxn ang="0">
                  <a:pos x="8" y="679"/>
                </a:cxn>
                <a:cxn ang="0">
                  <a:pos x="25" y="809"/>
                </a:cxn>
                <a:cxn ang="0">
                  <a:pos x="76" y="940"/>
                </a:cxn>
                <a:cxn ang="0">
                  <a:pos x="127" y="1035"/>
                </a:cxn>
                <a:cxn ang="0">
                  <a:pos x="187" y="1105"/>
                </a:cxn>
                <a:cxn ang="0">
                  <a:pos x="229" y="1149"/>
                </a:cxn>
                <a:cxn ang="0">
                  <a:pos x="255" y="1157"/>
                </a:cxn>
                <a:cxn ang="0">
                  <a:pos x="263" y="1157"/>
                </a:cxn>
                <a:cxn ang="0">
                  <a:pos x="263" y="1149"/>
                </a:cxn>
              </a:cxnLst>
              <a:rect l="0" t="0" r="r" b="b"/>
              <a:pathLst>
                <a:path w="263" h="1157">
                  <a:moveTo>
                    <a:pt x="263" y="1149"/>
                  </a:moveTo>
                  <a:lnTo>
                    <a:pt x="263" y="1140"/>
                  </a:lnTo>
                  <a:lnTo>
                    <a:pt x="246" y="1123"/>
                  </a:lnTo>
                  <a:lnTo>
                    <a:pt x="161" y="1001"/>
                  </a:lnTo>
                  <a:lnTo>
                    <a:pt x="102" y="861"/>
                  </a:lnTo>
                  <a:lnTo>
                    <a:pt x="76" y="722"/>
                  </a:lnTo>
                  <a:lnTo>
                    <a:pt x="68" y="583"/>
                  </a:lnTo>
                  <a:lnTo>
                    <a:pt x="76" y="435"/>
                  </a:lnTo>
                  <a:lnTo>
                    <a:pt x="102" y="287"/>
                  </a:lnTo>
                  <a:lnTo>
                    <a:pt x="161" y="148"/>
                  </a:lnTo>
                  <a:lnTo>
                    <a:pt x="246" y="34"/>
                  </a:lnTo>
                  <a:lnTo>
                    <a:pt x="263" y="17"/>
                  </a:lnTo>
                  <a:lnTo>
                    <a:pt x="263" y="8"/>
                  </a:lnTo>
                  <a:lnTo>
                    <a:pt x="255" y="0"/>
                  </a:lnTo>
                  <a:lnTo>
                    <a:pt x="229" y="17"/>
                  </a:lnTo>
                  <a:lnTo>
                    <a:pt x="187" y="60"/>
                  </a:lnTo>
                  <a:lnTo>
                    <a:pt x="127" y="130"/>
                  </a:lnTo>
                  <a:lnTo>
                    <a:pt x="76" y="226"/>
                  </a:lnTo>
                  <a:lnTo>
                    <a:pt x="34" y="356"/>
                  </a:lnTo>
                  <a:lnTo>
                    <a:pt x="8" y="470"/>
                  </a:lnTo>
                  <a:lnTo>
                    <a:pt x="0" y="583"/>
                  </a:lnTo>
                  <a:lnTo>
                    <a:pt x="8" y="679"/>
                  </a:lnTo>
                  <a:lnTo>
                    <a:pt x="25" y="809"/>
                  </a:lnTo>
                  <a:lnTo>
                    <a:pt x="76" y="940"/>
                  </a:lnTo>
                  <a:lnTo>
                    <a:pt x="127" y="1035"/>
                  </a:lnTo>
                  <a:lnTo>
                    <a:pt x="187" y="1105"/>
                  </a:lnTo>
                  <a:lnTo>
                    <a:pt x="229" y="1149"/>
                  </a:lnTo>
                  <a:lnTo>
                    <a:pt x="255" y="1157"/>
                  </a:lnTo>
                  <a:lnTo>
                    <a:pt x="263" y="1157"/>
                  </a:lnTo>
                  <a:lnTo>
                    <a:pt x="263" y="11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821"/>
            <p:cNvSpPr>
              <a:spLocks/>
            </p:cNvSpPr>
            <p:nvPr/>
          </p:nvSpPr>
          <p:spPr bwMode="auto">
            <a:xfrm>
              <a:off x="13948" y="3299"/>
              <a:ext cx="561" cy="1053"/>
            </a:xfrm>
            <a:custGeom>
              <a:avLst/>
              <a:gdLst/>
              <a:ahLst/>
              <a:cxnLst>
                <a:cxn ang="0">
                  <a:pos x="468" y="357"/>
                </a:cxn>
                <a:cxn ang="0">
                  <a:pos x="485" y="348"/>
                </a:cxn>
                <a:cxn ang="0">
                  <a:pos x="366" y="322"/>
                </a:cxn>
                <a:cxn ang="0">
                  <a:pos x="374" y="270"/>
                </a:cxn>
                <a:cxn ang="0">
                  <a:pos x="383" y="217"/>
                </a:cxn>
                <a:cxn ang="0">
                  <a:pos x="391" y="165"/>
                </a:cxn>
                <a:cxn ang="0">
                  <a:pos x="408" y="96"/>
                </a:cxn>
                <a:cxn ang="0">
                  <a:pos x="417" y="69"/>
                </a:cxn>
                <a:cxn ang="0">
                  <a:pos x="442" y="35"/>
                </a:cxn>
                <a:cxn ang="0">
                  <a:pos x="485" y="26"/>
                </a:cxn>
                <a:cxn ang="0">
                  <a:pos x="493" y="52"/>
                </a:cxn>
                <a:cxn ang="0">
                  <a:pos x="459" y="96"/>
                </a:cxn>
                <a:cxn ang="0">
                  <a:pos x="468" y="130"/>
                </a:cxn>
                <a:cxn ang="0">
                  <a:pos x="519" y="148"/>
                </a:cxn>
                <a:cxn ang="0">
                  <a:pos x="553" y="122"/>
                </a:cxn>
                <a:cxn ang="0">
                  <a:pos x="561" y="52"/>
                </a:cxn>
                <a:cxn ang="0">
                  <a:pos x="536" y="17"/>
                </a:cxn>
                <a:cxn ang="0">
                  <a:pos x="493" y="0"/>
                </a:cxn>
                <a:cxn ang="0">
                  <a:pos x="434" y="8"/>
                </a:cxn>
                <a:cxn ang="0">
                  <a:pos x="357" y="69"/>
                </a:cxn>
                <a:cxn ang="0">
                  <a:pos x="315" y="183"/>
                </a:cxn>
                <a:cxn ang="0">
                  <a:pos x="289" y="322"/>
                </a:cxn>
                <a:cxn ang="0">
                  <a:pos x="179" y="331"/>
                </a:cxn>
                <a:cxn ang="0">
                  <a:pos x="187" y="357"/>
                </a:cxn>
                <a:cxn ang="0">
                  <a:pos x="196" y="809"/>
                </a:cxn>
                <a:cxn ang="0">
                  <a:pos x="162" y="966"/>
                </a:cxn>
                <a:cxn ang="0">
                  <a:pos x="94" y="1027"/>
                </a:cxn>
                <a:cxn ang="0">
                  <a:pos x="43" y="1010"/>
                </a:cxn>
                <a:cxn ang="0">
                  <a:pos x="85" y="992"/>
                </a:cxn>
                <a:cxn ang="0">
                  <a:pos x="102" y="966"/>
                </a:cxn>
                <a:cxn ang="0">
                  <a:pos x="94" y="914"/>
                </a:cxn>
                <a:cxn ang="0">
                  <a:pos x="43" y="905"/>
                </a:cxn>
                <a:cxn ang="0">
                  <a:pos x="17" y="931"/>
                </a:cxn>
                <a:cxn ang="0">
                  <a:pos x="0" y="1001"/>
                </a:cxn>
                <a:cxn ang="0">
                  <a:pos x="51" y="1044"/>
                </a:cxn>
                <a:cxn ang="0">
                  <a:pos x="128" y="1053"/>
                </a:cxn>
                <a:cxn ang="0">
                  <a:pos x="213" y="966"/>
                </a:cxn>
                <a:cxn ang="0">
                  <a:pos x="247" y="879"/>
                </a:cxn>
                <a:cxn ang="0">
                  <a:pos x="281" y="748"/>
                </a:cxn>
                <a:cxn ang="0">
                  <a:pos x="357" y="357"/>
                </a:cxn>
              </a:cxnLst>
              <a:rect l="0" t="0" r="r" b="b"/>
              <a:pathLst>
                <a:path w="561" h="1053">
                  <a:moveTo>
                    <a:pt x="357" y="357"/>
                  </a:moveTo>
                  <a:lnTo>
                    <a:pt x="468" y="357"/>
                  </a:lnTo>
                  <a:lnTo>
                    <a:pt x="476" y="348"/>
                  </a:lnTo>
                  <a:lnTo>
                    <a:pt x="485" y="348"/>
                  </a:lnTo>
                  <a:lnTo>
                    <a:pt x="485" y="322"/>
                  </a:lnTo>
                  <a:lnTo>
                    <a:pt x="366" y="322"/>
                  </a:lnTo>
                  <a:lnTo>
                    <a:pt x="366" y="296"/>
                  </a:lnTo>
                  <a:lnTo>
                    <a:pt x="374" y="270"/>
                  </a:lnTo>
                  <a:lnTo>
                    <a:pt x="374" y="235"/>
                  </a:lnTo>
                  <a:lnTo>
                    <a:pt x="383" y="217"/>
                  </a:lnTo>
                  <a:lnTo>
                    <a:pt x="383" y="183"/>
                  </a:lnTo>
                  <a:lnTo>
                    <a:pt x="391" y="165"/>
                  </a:lnTo>
                  <a:lnTo>
                    <a:pt x="391" y="148"/>
                  </a:lnTo>
                  <a:lnTo>
                    <a:pt x="408" y="96"/>
                  </a:lnTo>
                  <a:lnTo>
                    <a:pt x="408" y="78"/>
                  </a:lnTo>
                  <a:lnTo>
                    <a:pt x="417" y="69"/>
                  </a:lnTo>
                  <a:lnTo>
                    <a:pt x="425" y="43"/>
                  </a:lnTo>
                  <a:lnTo>
                    <a:pt x="442" y="35"/>
                  </a:lnTo>
                  <a:lnTo>
                    <a:pt x="468" y="26"/>
                  </a:lnTo>
                  <a:lnTo>
                    <a:pt x="485" y="26"/>
                  </a:lnTo>
                  <a:lnTo>
                    <a:pt x="519" y="43"/>
                  </a:lnTo>
                  <a:lnTo>
                    <a:pt x="493" y="52"/>
                  </a:lnTo>
                  <a:lnTo>
                    <a:pt x="468" y="78"/>
                  </a:lnTo>
                  <a:lnTo>
                    <a:pt x="459" y="96"/>
                  </a:lnTo>
                  <a:lnTo>
                    <a:pt x="459" y="113"/>
                  </a:lnTo>
                  <a:lnTo>
                    <a:pt x="468" y="130"/>
                  </a:lnTo>
                  <a:lnTo>
                    <a:pt x="485" y="148"/>
                  </a:lnTo>
                  <a:lnTo>
                    <a:pt x="519" y="148"/>
                  </a:lnTo>
                  <a:lnTo>
                    <a:pt x="536" y="139"/>
                  </a:lnTo>
                  <a:lnTo>
                    <a:pt x="553" y="122"/>
                  </a:lnTo>
                  <a:lnTo>
                    <a:pt x="561" y="104"/>
                  </a:lnTo>
                  <a:lnTo>
                    <a:pt x="561" y="52"/>
                  </a:lnTo>
                  <a:lnTo>
                    <a:pt x="553" y="35"/>
                  </a:lnTo>
                  <a:lnTo>
                    <a:pt x="536" y="17"/>
                  </a:lnTo>
                  <a:lnTo>
                    <a:pt x="510" y="8"/>
                  </a:lnTo>
                  <a:lnTo>
                    <a:pt x="493" y="0"/>
                  </a:lnTo>
                  <a:lnTo>
                    <a:pt x="468" y="0"/>
                  </a:lnTo>
                  <a:lnTo>
                    <a:pt x="434" y="8"/>
                  </a:lnTo>
                  <a:lnTo>
                    <a:pt x="391" y="26"/>
                  </a:lnTo>
                  <a:lnTo>
                    <a:pt x="357" y="69"/>
                  </a:lnTo>
                  <a:lnTo>
                    <a:pt x="315" y="156"/>
                  </a:lnTo>
                  <a:lnTo>
                    <a:pt x="315" y="183"/>
                  </a:lnTo>
                  <a:lnTo>
                    <a:pt x="306" y="235"/>
                  </a:lnTo>
                  <a:lnTo>
                    <a:pt x="289" y="322"/>
                  </a:lnTo>
                  <a:lnTo>
                    <a:pt x="179" y="322"/>
                  </a:lnTo>
                  <a:lnTo>
                    <a:pt x="179" y="331"/>
                  </a:lnTo>
                  <a:lnTo>
                    <a:pt x="170" y="339"/>
                  </a:lnTo>
                  <a:lnTo>
                    <a:pt x="187" y="357"/>
                  </a:lnTo>
                  <a:lnTo>
                    <a:pt x="281" y="357"/>
                  </a:lnTo>
                  <a:lnTo>
                    <a:pt x="196" y="809"/>
                  </a:lnTo>
                  <a:lnTo>
                    <a:pt x="179" y="896"/>
                  </a:lnTo>
                  <a:lnTo>
                    <a:pt x="162" y="966"/>
                  </a:lnTo>
                  <a:lnTo>
                    <a:pt x="136" y="1010"/>
                  </a:lnTo>
                  <a:lnTo>
                    <a:pt x="94" y="1027"/>
                  </a:lnTo>
                  <a:lnTo>
                    <a:pt x="77" y="1027"/>
                  </a:lnTo>
                  <a:lnTo>
                    <a:pt x="43" y="1010"/>
                  </a:lnTo>
                  <a:lnTo>
                    <a:pt x="68" y="1001"/>
                  </a:lnTo>
                  <a:lnTo>
                    <a:pt x="85" y="992"/>
                  </a:lnTo>
                  <a:lnTo>
                    <a:pt x="94" y="983"/>
                  </a:lnTo>
                  <a:lnTo>
                    <a:pt x="102" y="966"/>
                  </a:lnTo>
                  <a:lnTo>
                    <a:pt x="102" y="931"/>
                  </a:lnTo>
                  <a:lnTo>
                    <a:pt x="94" y="914"/>
                  </a:lnTo>
                  <a:lnTo>
                    <a:pt x="77" y="905"/>
                  </a:lnTo>
                  <a:lnTo>
                    <a:pt x="43" y="905"/>
                  </a:lnTo>
                  <a:lnTo>
                    <a:pt x="26" y="914"/>
                  </a:lnTo>
                  <a:lnTo>
                    <a:pt x="17" y="931"/>
                  </a:lnTo>
                  <a:lnTo>
                    <a:pt x="0" y="949"/>
                  </a:lnTo>
                  <a:lnTo>
                    <a:pt x="0" y="1001"/>
                  </a:lnTo>
                  <a:lnTo>
                    <a:pt x="34" y="1036"/>
                  </a:lnTo>
                  <a:lnTo>
                    <a:pt x="51" y="1044"/>
                  </a:lnTo>
                  <a:lnTo>
                    <a:pt x="77" y="1053"/>
                  </a:lnTo>
                  <a:lnTo>
                    <a:pt x="128" y="1053"/>
                  </a:lnTo>
                  <a:lnTo>
                    <a:pt x="179" y="1018"/>
                  </a:lnTo>
                  <a:lnTo>
                    <a:pt x="213" y="966"/>
                  </a:lnTo>
                  <a:lnTo>
                    <a:pt x="221" y="940"/>
                  </a:lnTo>
                  <a:lnTo>
                    <a:pt x="247" y="879"/>
                  </a:lnTo>
                  <a:lnTo>
                    <a:pt x="272" y="809"/>
                  </a:lnTo>
                  <a:lnTo>
                    <a:pt x="281" y="748"/>
                  </a:lnTo>
                  <a:lnTo>
                    <a:pt x="289" y="722"/>
                  </a:lnTo>
                  <a:lnTo>
                    <a:pt x="357" y="35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822"/>
            <p:cNvSpPr>
              <a:spLocks/>
            </p:cNvSpPr>
            <p:nvPr/>
          </p:nvSpPr>
          <p:spPr bwMode="auto">
            <a:xfrm>
              <a:off x="14501" y="3725"/>
              <a:ext cx="391" cy="575"/>
            </a:xfrm>
            <a:custGeom>
              <a:avLst/>
              <a:gdLst/>
              <a:ahLst/>
              <a:cxnLst>
                <a:cxn ang="0">
                  <a:pos x="187" y="18"/>
                </a:cxn>
                <a:cxn ang="0">
                  <a:pos x="195" y="9"/>
                </a:cxn>
                <a:cxn ang="0">
                  <a:pos x="178" y="0"/>
                </a:cxn>
                <a:cxn ang="0">
                  <a:pos x="144" y="9"/>
                </a:cxn>
                <a:cxn ang="0">
                  <a:pos x="68" y="18"/>
                </a:cxn>
                <a:cxn ang="0">
                  <a:pos x="59" y="35"/>
                </a:cxn>
                <a:cxn ang="0">
                  <a:pos x="119" y="44"/>
                </a:cxn>
                <a:cxn ang="0">
                  <a:pos x="0" y="531"/>
                </a:cxn>
                <a:cxn ang="0">
                  <a:pos x="8" y="566"/>
                </a:cxn>
                <a:cxn ang="0">
                  <a:pos x="42" y="575"/>
                </a:cxn>
                <a:cxn ang="0">
                  <a:pos x="59" y="549"/>
                </a:cxn>
                <a:cxn ang="0">
                  <a:pos x="85" y="462"/>
                </a:cxn>
                <a:cxn ang="0">
                  <a:pos x="102" y="383"/>
                </a:cxn>
                <a:cxn ang="0">
                  <a:pos x="187" y="409"/>
                </a:cxn>
                <a:cxn ang="0">
                  <a:pos x="204" y="453"/>
                </a:cxn>
                <a:cxn ang="0">
                  <a:pos x="195" y="479"/>
                </a:cxn>
                <a:cxn ang="0">
                  <a:pos x="212" y="540"/>
                </a:cxn>
                <a:cxn ang="0">
                  <a:pos x="263" y="575"/>
                </a:cxn>
                <a:cxn ang="0">
                  <a:pos x="332" y="557"/>
                </a:cxn>
                <a:cxn ang="0">
                  <a:pos x="366" y="514"/>
                </a:cxn>
                <a:cxn ang="0">
                  <a:pos x="383" y="470"/>
                </a:cxn>
                <a:cxn ang="0">
                  <a:pos x="374" y="444"/>
                </a:cxn>
                <a:cxn ang="0">
                  <a:pos x="366" y="444"/>
                </a:cxn>
                <a:cxn ang="0">
                  <a:pos x="357" y="462"/>
                </a:cxn>
                <a:cxn ang="0">
                  <a:pos x="332" y="523"/>
                </a:cxn>
                <a:cxn ang="0">
                  <a:pos x="306" y="549"/>
                </a:cxn>
                <a:cxn ang="0">
                  <a:pos x="263" y="540"/>
                </a:cxn>
                <a:cxn ang="0">
                  <a:pos x="255" y="488"/>
                </a:cxn>
                <a:cxn ang="0">
                  <a:pos x="263" y="418"/>
                </a:cxn>
                <a:cxn ang="0">
                  <a:pos x="229" y="392"/>
                </a:cxn>
                <a:cxn ang="0">
                  <a:pos x="195" y="375"/>
                </a:cxn>
                <a:cxn ang="0">
                  <a:pos x="136" y="366"/>
                </a:cxn>
                <a:cxn ang="0">
                  <a:pos x="187" y="322"/>
                </a:cxn>
                <a:cxn ang="0">
                  <a:pos x="238" y="279"/>
                </a:cxn>
                <a:cxn ang="0">
                  <a:pos x="297" y="235"/>
                </a:cxn>
                <a:cxn ang="0">
                  <a:pos x="357" y="244"/>
                </a:cxn>
                <a:cxn ang="0">
                  <a:pos x="315" y="270"/>
                </a:cxn>
                <a:cxn ang="0">
                  <a:pos x="332" y="314"/>
                </a:cxn>
                <a:cxn ang="0">
                  <a:pos x="374" y="305"/>
                </a:cxn>
                <a:cxn ang="0">
                  <a:pos x="391" y="261"/>
                </a:cxn>
                <a:cxn ang="0">
                  <a:pos x="366" y="218"/>
                </a:cxn>
                <a:cxn ang="0">
                  <a:pos x="297" y="209"/>
                </a:cxn>
                <a:cxn ang="0">
                  <a:pos x="229" y="253"/>
                </a:cxn>
                <a:cxn ang="0">
                  <a:pos x="144" y="331"/>
                </a:cxn>
                <a:cxn ang="0">
                  <a:pos x="187" y="26"/>
                </a:cxn>
              </a:cxnLst>
              <a:rect l="0" t="0" r="r" b="b"/>
              <a:pathLst>
                <a:path w="391" h="575">
                  <a:moveTo>
                    <a:pt x="187" y="26"/>
                  </a:moveTo>
                  <a:lnTo>
                    <a:pt x="187" y="18"/>
                  </a:lnTo>
                  <a:lnTo>
                    <a:pt x="195" y="18"/>
                  </a:lnTo>
                  <a:lnTo>
                    <a:pt x="195" y="9"/>
                  </a:lnTo>
                  <a:lnTo>
                    <a:pt x="187" y="9"/>
                  </a:lnTo>
                  <a:lnTo>
                    <a:pt x="178" y="0"/>
                  </a:lnTo>
                  <a:lnTo>
                    <a:pt x="161" y="0"/>
                  </a:lnTo>
                  <a:lnTo>
                    <a:pt x="144" y="9"/>
                  </a:lnTo>
                  <a:lnTo>
                    <a:pt x="68" y="9"/>
                  </a:lnTo>
                  <a:lnTo>
                    <a:pt x="68" y="18"/>
                  </a:lnTo>
                  <a:lnTo>
                    <a:pt x="59" y="18"/>
                  </a:lnTo>
                  <a:lnTo>
                    <a:pt x="59" y="35"/>
                  </a:lnTo>
                  <a:lnTo>
                    <a:pt x="68" y="44"/>
                  </a:lnTo>
                  <a:lnTo>
                    <a:pt x="119" y="44"/>
                  </a:lnTo>
                  <a:lnTo>
                    <a:pt x="119" y="70"/>
                  </a:lnTo>
                  <a:lnTo>
                    <a:pt x="0" y="531"/>
                  </a:lnTo>
                  <a:lnTo>
                    <a:pt x="0" y="557"/>
                  </a:lnTo>
                  <a:lnTo>
                    <a:pt x="8" y="566"/>
                  </a:lnTo>
                  <a:lnTo>
                    <a:pt x="25" y="575"/>
                  </a:lnTo>
                  <a:lnTo>
                    <a:pt x="42" y="575"/>
                  </a:lnTo>
                  <a:lnTo>
                    <a:pt x="51" y="566"/>
                  </a:lnTo>
                  <a:lnTo>
                    <a:pt x="59" y="549"/>
                  </a:lnTo>
                  <a:lnTo>
                    <a:pt x="59" y="540"/>
                  </a:lnTo>
                  <a:lnTo>
                    <a:pt x="85" y="462"/>
                  </a:lnTo>
                  <a:lnTo>
                    <a:pt x="93" y="409"/>
                  </a:lnTo>
                  <a:lnTo>
                    <a:pt x="102" y="383"/>
                  </a:lnTo>
                  <a:lnTo>
                    <a:pt x="136" y="392"/>
                  </a:lnTo>
                  <a:lnTo>
                    <a:pt x="187" y="409"/>
                  </a:lnTo>
                  <a:lnTo>
                    <a:pt x="195" y="427"/>
                  </a:lnTo>
                  <a:lnTo>
                    <a:pt x="204" y="453"/>
                  </a:lnTo>
                  <a:lnTo>
                    <a:pt x="204" y="470"/>
                  </a:lnTo>
                  <a:lnTo>
                    <a:pt x="195" y="479"/>
                  </a:lnTo>
                  <a:lnTo>
                    <a:pt x="195" y="488"/>
                  </a:lnTo>
                  <a:lnTo>
                    <a:pt x="212" y="540"/>
                  </a:lnTo>
                  <a:lnTo>
                    <a:pt x="229" y="557"/>
                  </a:lnTo>
                  <a:lnTo>
                    <a:pt x="263" y="575"/>
                  </a:lnTo>
                  <a:lnTo>
                    <a:pt x="280" y="575"/>
                  </a:lnTo>
                  <a:lnTo>
                    <a:pt x="332" y="557"/>
                  </a:lnTo>
                  <a:lnTo>
                    <a:pt x="349" y="531"/>
                  </a:lnTo>
                  <a:lnTo>
                    <a:pt x="366" y="514"/>
                  </a:lnTo>
                  <a:lnTo>
                    <a:pt x="374" y="488"/>
                  </a:lnTo>
                  <a:lnTo>
                    <a:pt x="383" y="470"/>
                  </a:lnTo>
                  <a:lnTo>
                    <a:pt x="383" y="444"/>
                  </a:lnTo>
                  <a:lnTo>
                    <a:pt x="374" y="444"/>
                  </a:lnTo>
                  <a:lnTo>
                    <a:pt x="374" y="436"/>
                  </a:lnTo>
                  <a:lnTo>
                    <a:pt x="366" y="444"/>
                  </a:lnTo>
                  <a:lnTo>
                    <a:pt x="357" y="444"/>
                  </a:lnTo>
                  <a:lnTo>
                    <a:pt x="357" y="462"/>
                  </a:lnTo>
                  <a:lnTo>
                    <a:pt x="340" y="497"/>
                  </a:lnTo>
                  <a:lnTo>
                    <a:pt x="332" y="523"/>
                  </a:lnTo>
                  <a:lnTo>
                    <a:pt x="315" y="531"/>
                  </a:lnTo>
                  <a:lnTo>
                    <a:pt x="306" y="549"/>
                  </a:lnTo>
                  <a:lnTo>
                    <a:pt x="272" y="549"/>
                  </a:lnTo>
                  <a:lnTo>
                    <a:pt x="263" y="540"/>
                  </a:lnTo>
                  <a:lnTo>
                    <a:pt x="255" y="523"/>
                  </a:lnTo>
                  <a:lnTo>
                    <a:pt x="255" y="488"/>
                  </a:lnTo>
                  <a:lnTo>
                    <a:pt x="263" y="470"/>
                  </a:lnTo>
                  <a:lnTo>
                    <a:pt x="263" y="418"/>
                  </a:lnTo>
                  <a:lnTo>
                    <a:pt x="246" y="401"/>
                  </a:lnTo>
                  <a:lnTo>
                    <a:pt x="229" y="392"/>
                  </a:lnTo>
                  <a:lnTo>
                    <a:pt x="212" y="375"/>
                  </a:lnTo>
                  <a:lnTo>
                    <a:pt x="195" y="375"/>
                  </a:lnTo>
                  <a:lnTo>
                    <a:pt x="170" y="366"/>
                  </a:lnTo>
                  <a:lnTo>
                    <a:pt x="136" y="366"/>
                  </a:lnTo>
                  <a:lnTo>
                    <a:pt x="170" y="331"/>
                  </a:lnTo>
                  <a:lnTo>
                    <a:pt x="187" y="322"/>
                  </a:lnTo>
                  <a:lnTo>
                    <a:pt x="204" y="305"/>
                  </a:lnTo>
                  <a:lnTo>
                    <a:pt x="238" y="279"/>
                  </a:lnTo>
                  <a:lnTo>
                    <a:pt x="263" y="253"/>
                  </a:lnTo>
                  <a:lnTo>
                    <a:pt x="297" y="235"/>
                  </a:lnTo>
                  <a:lnTo>
                    <a:pt x="340" y="235"/>
                  </a:lnTo>
                  <a:lnTo>
                    <a:pt x="357" y="244"/>
                  </a:lnTo>
                  <a:lnTo>
                    <a:pt x="323" y="261"/>
                  </a:lnTo>
                  <a:lnTo>
                    <a:pt x="315" y="270"/>
                  </a:lnTo>
                  <a:lnTo>
                    <a:pt x="315" y="305"/>
                  </a:lnTo>
                  <a:lnTo>
                    <a:pt x="332" y="314"/>
                  </a:lnTo>
                  <a:lnTo>
                    <a:pt x="366" y="314"/>
                  </a:lnTo>
                  <a:lnTo>
                    <a:pt x="374" y="305"/>
                  </a:lnTo>
                  <a:lnTo>
                    <a:pt x="383" y="288"/>
                  </a:lnTo>
                  <a:lnTo>
                    <a:pt x="391" y="261"/>
                  </a:lnTo>
                  <a:lnTo>
                    <a:pt x="391" y="244"/>
                  </a:lnTo>
                  <a:lnTo>
                    <a:pt x="366" y="218"/>
                  </a:lnTo>
                  <a:lnTo>
                    <a:pt x="332" y="201"/>
                  </a:lnTo>
                  <a:lnTo>
                    <a:pt x="297" y="209"/>
                  </a:lnTo>
                  <a:lnTo>
                    <a:pt x="263" y="227"/>
                  </a:lnTo>
                  <a:lnTo>
                    <a:pt x="229" y="253"/>
                  </a:lnTo>
                  <a:lnTo>
                    <a:pt x="170" y="314"/>
                  </a:lnTo>
                  <a:lnTo>
                    <a:pt x="144" y="331"/>
                  </a:lnTo>
                  <a:lnTo>
                    <a:pt x="110" y="349"/>
                  </a:lnTo>
                  <a:lnTo>
                    <a:pt x="187" y="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823"/>
            <p:cNvSpPr>
              <a:spLocks/>
            </p:cNvSpPr>
            <p:nvPr/>
          </p:nvSpPr>
          <p:spPr bwMode="auto">
            <a:xfrm>
              <a:off x="15105" y="3247"/>
              <a:ext cx="263" cy="1157"/>
            </a:xfrm>
            <a:custGeom>
              <a:avLst/>
              <a:gdLst/>
              <a:ahLst/>
              <a:cxnLst>
                <a:cxn ang="0">
                  <a:pos x="263" y="1149"/>
                </a:cxn>
                <a:cxn ang="0">
                  <a:pos x="263" y="1140"/>
                </a:cxn>
                <a:cxn ang="0">
                  <a:pos x="246" y="1123"/>
                </a:cxn>
                <a:cxn ang="0">
                  <a:pos x="161" y="1001"/>
                </a:cxn>
                <a:cxn ang="0">
                  <a:pos x="102" y="861"/>
                </a:cxn>
                <a:cxn ang="0">
                  <a:pos x="76" y="722"/>
                </a:cxn>
                <a:cxn ang="0">
                  <a:pos x="68" y="583"/>
                </a:cxn>
                <a:cxn ang="0">
                  <a:pos x="76" y="435"/>
                </a:cxn>
                <a:cxn ang="0">
                  <a:pos x="102" y="287"/>
                </a:cxn>
                <a:cxn ang="0">
                  <a:pos x="161" y="148"/>
                </a:cxn>
                <a:cxn ang="0">
                  <a:pos x="246" y="34"/>
                </a:cxn>
                <a:cxn ang="0">
                  <a:pos x="263" y="17"/>
                </a:cxn>
                <a:cxn ang="0">
                  <a:pos x="263" y="8"/>
                </a:cxn>
                <a:cxn ang="0">
                  <a:pos x="255" y="0"/>
                </a:cxn>
                <a:cxn ang="0">
                  <a:pos x="229" y="17"/>
                </a:cxn>
                <a:cxn ang="0">
                  <a:pos x="187" y="60"/>
                </a:cxn>
                <a:cxn ang="0">
                  <a:pos x="127" y="130"/>
                </a:cxn>
                <a:cxn ang="0">
                  <a:pos x="76" y="226"/>
                </a:cxn>
                <a:cxn ang="0">
                  <a:pos x="34" y="356"/>
                </a:cxn>
                <a:cxn ang="0">
                  <a:pos x="8" y="470"/>
                </a:cxn>
                <a:cxn ang="0">
                  <a:pos x="0" y="583"/>
                </a:cxn>
                <a:cxn ang="0">
                  <a:pos x="8" y="679"/>
                </a:cxn>
                <a:cxn ang="0">
                  <a:pos x="25" y="809"/>
                </a:cxn>
                <a:cxn ang="0">
                  <a:pos x="76" y="940"/>
                </a:cxn>
                <a:cxn ang="0">
                  <a:pos x="127" y="1035"/>
                </a:cxn>
                <a:cxn ang="0">
                  <a:pos x="187" y="1105"/>
                </a:cxn>
                <a:cxn ang="0">
                  <a:pos x="229" y="1149"/>
                </a:cxn>
                <a:cxn ang="0">
                  <a:pos x="255" y="1157"/>
                </a:cxn>
                <a:cxn ang="0">
                  <a:pos x="263" y="1157"/>
                </a:cxn>
                <a:cxn ang="0">
                  <a:pos x="263" y="1149"/>
                </a:cxn>
              </a:cxnLst>
              <a:rect l="0" t="0" r="r" b="b"/>
              <a:pathLst>
                <a:path w="263" h="1157">
                  <a:moveTo>
                    <a:pt x="263" y="1149"/>
                  </a:moveTo>
                  <a:lnTo>
                    <a:pt x="263" y="1140"/>
                  </a:lnTo>
                  <a:lnTo>
                    <a:pt x="246" y="1123"/>
                  </a:lnTo>
                  <a:lnTo>
                    <a:pt x="161" y="1001"/>
                  </a:lnTo>
                  <a:lnTo>
                    <a:pt x="102" y="861"/>
                  </a:lnTo>
                  <a:lnTo>
                    <a:pt x="76" y="722"/>
                  </a:lnTo>
                  <a:lnTo>
                    <a:pt x="68" y="583"/>
                  </a:lnTo>
                  <a:lnTo>
                    <a:pt x="76" y="435"/>
                  </a:lnTo>
                  <a:lnTo>
                    <a:pt x="102" y="287"/>
                  </a:lnTo>
                  <a:lnTo>
                    <a:pt x="161" y="148"/>
                  </a:lnTo>
                  <a:lnTo>
                    <a:pt x="246" y="34"/>
                  </a:lnTo>
                  <a:lnTo>
                    <a:pt x="263" y="17"/>
                  </a:lnTo>
                  <a:lnTo>
                    <a:pt x="263" y="8"/>
                  </a:lnTo>
                  <a:lnTo>
                    <a:pt x="255" y="0"/>
                  </a:lnTo>
                  <a:lnTo>
                    <a:pt x="229" y="17"/>
                  </a:lnTo>
                  <a:lnTo>
                    <a:pt x="187" y="60"/>
                  </a:lnTo>
                  <a:lnTo>
                    <a:pt x="127" y="130"/>
                  </a:lnTo>
                  <a:lnTo>
                    <a:pt x="76" y="226"/>
                  </a:lnTo>
                  <a:lnTo>
                    <a:pt x="34" y="356"/>
                  </a:lnTo>
                  <a:lnTo>
                    <a:pt x="8" y="470"/>
                  </a:lnTo>
                  <a:lnTo>
                    <a:pt x="0" y="583"/>
                  </a:lnTo>
                  <a:lnTo>
                    <a:pt x="8" y="679"/>
                  </a:lnTo>
                  <a:lnTo>
                    <a:pt x="25" y="809"/>
                  </a:lnTo>
                  <a:lnTo>
                    <a:pt x="76" y="940"/>
                  </a:lnTo>
                  <a:lnTo>
                    <a:pt x="127" y="1035"/>
                  </a:lnTo>
                  <a:lnTo>
                    <a:pt x="187" y="1105"/>
                  </a:lnTo>
                  <a:lnTo>
                    <a:pt x="229" y="1149"/>
                  </a:lnTo>
                  <a:lnTo>
                    <a:pt x="255" y="1157"/>
                  </a:lnTo>
                  <a:lnTo>
                    <a:pt x="263" y="1157"/>
                  </a:lnTo>
                  <a:lnTo>
                    <a:pt x="263" y="11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824"/>
            <p:cNvSpPr>
              <a:spLocks/>
            </p:cNvSpPr>
            <p:nvPr/>
          </p:nvSpPr>
          <p:spPr bwMode="auto">
            <a:xfrm>
              <a:off x="15470" y="3603"/>
              <a:ext cx="562" cy="523"/>
            </a:xfrm>
            <a:custGeom>
              <a:avLst/>
              <a:gdLst/>
              <a:ahLst/>
              <a:cxnLst>
                <a:cxn ang="0">
                  <a:pos x="349" y="148"/>
                </a:cxn>
                <a:cxn ang="0">
                  <a:pos x="358" y="105"/>
                </a:cxn>
                <a:cxn ang="0">
                  <a:pos x="392" y="61"/>
                </a:cxn>
                <a:cxn ang="0">
                  <a:pos x="426" y="35"/>
                </a:cxn>
                <a:cxn ang="0">
                  <a:pos x="468" y="27"/>
                </a:cxn>
                <a:cxn ang="0">
                  <a:pos x="511" y="44"/>
                </a:cxn>
                <a:cxn ang="0">
                  <a:pos x="460" y="87"/>
                </a:cxn>
                <a:cxn ang="0">
                  <a:pos x="468" y="131"/>
                </a:cxn>
                <a:cxn ang="0">
                  <a:pos x="519" y="148"/>
                </a:cxn>
                <a:cxn ang="0">
                  <a:pos x="545" y="122"/>
                </a:cxn>
                <a:cxn ang="0">
                  <a:pos x="562" y="53"/>
                </a:cxn>
                <a:cxn ang="0">
                  <a:pos x="494" y="9"/>
                </a:cxn>
                <a:cxn ang="0">
                  <a:pos x="460" y="0"/>
                </a:cxn>
                <a:cxn ang="0">
                  <a:pos x="400" y="18"/>
                </a:cxn>
                <a:cxn ang="0">
                  <a:pos x="358" y="53"/>
                </a:cxn>
                <a:cxn ang="0">
                  <a:pos x="324" y="53"/>
                </a:cxn>
                <a:cxn ang="0">
                  <a:pos x="281" y="18"/>
                </a:cxn>
                <a:cxn ang="0">
                  <a:pos x="239" y="0"/>
                </a:cxn>
                <a:cxn ang="0">
                  <a:pos x="153" y="18"/>
                </a:cxn>
                <a:cxn ang="0">
                  <a:pos x="68" y="105"/>
                </a:cxn>
                <a:cxn ang="0">
                  <a:pos x="34" y="183"/>
                </a:cxn>
                <a:cxn ang="0">
                  <a:pos x="60" y="192"/>
                </a:cxn>
                <a:cxn ang="0">
                  <a:pos x="94" y="105"/>
                </a:cxn>
                <a:cxn ang="0">
                  <a:pos x="179" y="35"/>
                </a:cxn>
                <a:cxn ang="0">
                  <a:pos x="222" y="27"/>
                </a:cxn>
                <a:cxn ang="0">
                  <a:pos x="264" y="53"/>
                </a:cxn>
                <a:cxn ang="0">
                  <a:pos x="273" y="140"/>
                </a:cxn>
                <a:cxn ang="0">
                  <a:pos x="239" y="270"/>
                </a:cxn>
                <a:cxn ang="0">
                  <a:pos x="205" y="418"/>
                </a:cxn>
                <a:cxn ang="0">
                  <a:pos x="162" y="479"/>
                </a:cxn>
                <a:cxn ang="0">
                  <a:pos x="111" y="505"/>
                </a:cxn>
                <a:cxn ang="0">
                  <a:pos x="77" y="497"/>
                </a:cxn>
                <a:cxn ang="0">
                  <a:pos x="68" y="479"/>
                </a:cxn>
                <a:cxn ang="0">
                  <a:pos x="102" y="410"/>
                </a:cxn>
                <a:cxn ang="0">
                  <a:pos x="68" y="383"/>
                </a:cxn>
                <a:cxn ang="0">
                  <a:pos x="34" y="392"/>
                </a:cxn>
                <a:cxn ang="0">
                  <a:pos x="0" y="427"/>
                </a:cxn>
                <a:cxn ang="0">
                  <a:pos x="17" y="497"/>
                </a:cxn>
                <a:cxn ang="0">
                  <a:pos x="60" y="523"/>
                </a:cxn>
                <a:cxn ang="0">
                  <a:pos x="162" y="505"/>
                </a:cxn>
                <a:cxn ang="0">
                  <a:pos x="213" y="462"/>
                </a:cxn>
                <a:cxn ang="0">
                  <a:pos x="222" y="436"/>
                </a:cxn>
                <a:cxn ang="0">
                  <a:pos x="264" y="497"/>
                </a:cxn>
                <a:cxn ang="0">
                  <a:pos x="315" y="523"/>
                </a:cxn>
                <a:cxn ang="0">
                  <a:pos x="409" y="505"/>
                </a:cxn>
                <a:cxn ang="0">
                  <a:pos x="494" y="427"/>
                </a:cxn>
                <a:cxn ang="0">
                  <a:pos x="528" y="349"/>
                </a:cxn>
                <a:cxn ang="0">
                  <a:pos x="502" y="340"/>
                </a:cxn>
                <a:cxn ang="0">
                  <a:pos x="468" y="427"/>
                </a:cxn>
                <a:cxn ang="0">
                  <a:pos x="383" y="497"/>
                </a:cxn>
                <a:cxn ang="0">
                  <a:pos x="324" y="497"/>
                </a:cxn>
                <a:cxn ang="0">
                  <a:pos x="298" y="471"/>
                </a:cxn>
                <a:cxn ang="0">
                  <a:pos x="290" y="383"/>
                </a:cxn>
                <a:cxn ang="0">
                  <a:pos x="307" y="323"/>
                </a:cxn>
              </a:cxnLst>
              <a:rect l="0" t="0" r="r" b="b"/>
              <a:pathLst>
                <a:path w="562" h="523">
                  <a:moveTo>
                    <a:pt x="341" y="166"/>
                  </a:moveTo>
                  <a:lnTo>
                    <a:pt x="349" y="148"/>
                  </a:lnTo>
                  <a:lnTo>
                    <a:pt x="349" y="131"/>
                  </a:lnTo>
                  <a:lnTo>
                    <a:pt x="358" y="105"/>
                  </a:lnTo>
                  <a:lnTo>
                    <a:pt x="375" y="87"/>
                  </a:lnTo>
                  <a:lnTo>
                    <a:pt x="392" y="61"/>
                  </a:lnTo>
                  <a:lnTo>
                    <a:pt x="409" y="44"/>
                  </a:lnTo>
                  <a:lnTo>
                    <a:pt x="426" y="35"/>
                  </a:lnTo>
                  <a:lnTo>
                    <a:pt x="460" y="27"/>
                  </a:lnTo>
                  <a:lnTo>
                    <a:pt x="468" y="27"/>
                  </a:lnTo>
                  <a:lnTo>
                    <a:pt x="485" y="35"/>
                  </a:lnTo>
                  <a:lnTo>
                    <a:pt x="511" y="44"/>
                  </a:lnTo>
                  <a:lnTo>
                    <a:pt x="477" y="61"/>
                  </a:lnTo>
                  <a:lnTo>
                    <a:pt x="460" y="87"/>
                  </a:lnTo>
                  <a:lnTo>
                    <a:pt x="460" y="122"/>
                  </a:lnTo>
                  <a:lnTo>
                    <a:pt x="468" y="131"/>
                  </a:lnTo>
                  <a:lnTo>
                    <a:pt x="502" y="148"/>
                  </a:lnTo>
                  <a:lnTo>
                    <a:pt x="519" y="148"/>
                  </a:lnTo>
                  <a:lnTo>
                    <a:pt x="536" y="140"/>
                  </a:lnTo>
                  <a:lnTo>
                    <a:pt x="545" y="122"/>
                  </a:lnTo>
                  <a:lnTo>
                    <a:pt x="562" y="105"/>
                  </a:lnTo>
                  <a:lnTo>
                    <a:pt x="562" y="53"/>
                  </a:lnTo>
                  <a:lnTo>
                    <a:pt x="519" y="9"/>
                  </a:lnTo>
                  <a:lnTo>
                    <a:pt x="494" y="9"/>
                  </a:lnTo>
                  <a:lnTo>
                    <a:pt x="477" y="0"/>
                  </a:lnTo>
                  <a:lnTo>
                    <a:pt x="460" y="0"/>
                  </a:lnTo>
                  <a:lnTo>
                    <a:pt x="426" y="9"/>
                  </a:lnTo>
                  <a:lnTo>
                    <a:pt x="400" y="18"/>
                  </a:lnTo>
                  <a:lnTo>
                    <a:pt x="383" y="35"/>
                  </a:lnTo>
                  <a:lnTo>
                    <a:pt x="358" y="53"/>
                  </a:lnTo>
                  <a:lnTo>
                    <a:pt x="341" y="87"/>
                  </a:lnTo>
                  <a:lnTo>
                    <a:pt x="324" y="53"/>
                  </a:lnTo>
                  <a:lnTo>
                    <a:pt x="307" y="35"/>
                  </a:lnTo>
                  <a:lnTo>
                    <a:pt x="281" y="18"/>
                  </a:lnTo>
                  <a:lnTo>
                    <a:pt x="256" y="9"/>
                  </a:lnTo>
                  <a:lnTo>
                    <a:pt x="239" y="0"/>
                  </a:lnTo>
                  <a:lnTo>
                    <a:pt x="213" y="0"/>
                  </a:lnTo>
                  <a:lnTo>
                    <a:pt x="153" y="18"/>
                  </a:lnTo>
                  <a:lnTo>
                    <a:pt x="102" y="53"/>
                  </a:lnTo>
                  <a:lnTo>
                    <a:pt x="68" y="105"/>
                  </a:lnTo>
                  <a:lnTo>
                    <a:pt x="43" y="148"/>
                  </a:lnTo>
                  <a:lnTo>
                    <a:pt x="34" y="183"/>
                  </a:lnTo>
                  <a:lnTo>
                    <a:pt x="34" y="192"/>
                  </a:lnTo>
                  <a:lnTo>
                    <a:pt x="60" y="192"/>
                  </a:lnTo>
                  <a:lnTo>
                    <a:pt x="60" y="183"/>
                  </a:lnTo>
                  <a:lnTo>
                    <a:pt x="94" y="105"/>
                  </a:lnTo>
                  <a:lnTo>
                    <a:pt x="136" y="61"/>
                  </a:lnTo>
                  <a:lnTo>
                    <a:pt x="179" y="35"/>
                  </a:lnTo>
                  <a:lnTo>
                    <a:pt x="213" y="27"/>
                  </a:lnTo>
                  <a:lnTo>
                    <a:pt x="222" y="27"/>
                  </a:lnTo>
                  <a:lnTo>
                    <a:pt x="256" y="44"/>
                  </a:lnTo>
                  <a:lnTo>
                    <a:pt x="264" y="53"/>
                  </a:lnTo>
                  <a:lnTo>
                    <a:pt x="273" y="79"/>
                  </a:lnTo>
                  <a:lnTo>
                    <a:pt x="273" y="140"/>
                  </a:lnTo>
                  <a:lnTo>
                    <a:pt x="264" y="192"/>
                  </a:lnTo>
                  <a:lnTo>
                    <a:pt x="239" y="270"/>
                  </a:lnTo>
                  <a:lnTo>
                    <a:pt x="213" y="383"/>
                  </a:lnTo>
                  <a:lnTo>
                    <a:pt x="205" y="418"/>
                  </a:lnTo>
                  <a:lnTo>
                    <a:pt x="179" y="453"/>
                  </a:lnTo>
                  <a:lnTo>
                    <a:pt x="162" y="479"/>
                  </a:lnTo>
                  <a:lnTo>
                    <a:pt x="136" y="497"/>
                  </a:lnTo>
                  <a:lnTo>
                    <a:pt x="111" y="505"/>
                  </a:lnTo>
                  <a:lnTo>
                    <a:pt x="94" y="505"/>
                  </a:lnTo>
                  <a:lnTo>
                    <a:pt x="77" y="497"/>
                  </a:lnTo>
                  <a:lnTo>
                    <a:pt x="51" y="488"/>
                  </a:lnTo>
                  <a:lnTo>
                    <a:pt x="68" y="479"/>
                  </a:lnTo>
                  <a:lnTo>
                    <a:pt x="102" y="444"/>
                  </a:lnTo>
                  <a:lnTo>
                    <a:pt x="102" y="410"/>
                  </a:lnTo>
                  <a:lnTo>
                    <a:pt x="85" y="392"/>
                  </a:lnTo>
                  <a:lnTo>
                    <a:pt x="68" y="383"/>
                  </a:lnTo>
                  <a:lnTo>
                    <a:pt x="60" y="383"/>
                  </a:lnTo>
                  <a:lnTo>
                    <a:pt x="34" y="392"/>
                  </a:lnTo>
                  <a:lnTo>
                    <a:pt x="17" y="401"/>
                  </a:lnTo>
                  <a:lnTo>
                    <a:pt x="0" y="427"/>
                  </a:lnTo>
                  <a:lnTo>
                    <a:pt x="0" y="479"/>
                  </a:lnTo>
                  <a:lnTo>
                    <a:pt x="17" y="497"/>
                  </a:lnTo>
                  <a:lnTo>
                    <a:pt x="34" y="505"/>
                  </a:lnTo>
                  <a:lnTo>
                    <a:pt x="60" y="523"/>
                  </a:lnTo>
                  <a:lnTo>
                    <a:pt x="136" y="523"/>
                  </a:lnTo>
                  <a:lnTo>
                    <a:pt x="162" y="505"/>
                  </a:lnTo>
                  <a:lnTo>
                    <a:pt x="179" y="497"/>
                  </a:lnTo>
                  <a:lnTo>
                    <a:pt x="213" y="462"/>
                  </a:lnTo>
                  <a:lnTo>
                    <a:pt x="222" y="444"/>
                  </a:lnTo>
                  <a:lnTo>
                    <a:pt x="222" y="436"/>
                  </a:lnTo>
                  <a:lnTo>
                    <a:pt x="230" y="462"/>
                  </a:lnTo>
                  <a:lnTo>
                    <a:pt x="264" y="497"/>
                  </a:lnTo>
                  <a:lnTo>
                    <a:pt x="290" y="514"/>
                  </a:lnTo>
                  <a:lnTo>
                    <a:pt x="315" y="523"/>
                  </a:lnTo>
                  <a:lnTo>
                    <a:pt x="349" y="523"/>
                  </a:lnTo>
                  <a:lnTo>
                    <a:pt x="409" y="505"/>
                  </a:lnTo>
                  <a:lnTo>
                    <a:pt x="460" y="471"/>
                  </a:lnTo>
                  <a:lnTo>
                    <a:pt x="494" y="427"/>
                  </a:lnTo>
                  <a:lnTo>
                    <a:pt x="519" y="375"/>
                  </a:lnTo>
                  <a:lnTo>
                    <a:pt x="528" y="349"/>
                  </a:lnTo>
                  <a:lnTo>
                    <a:pt x="528" y="340"/>
                  </a:lnTo>
                  <a:lnTo>
                    <a:pt x="502" y="340"/>
                  </a:lnTo>
                  <a:lnTo>
                    <a:pt x="502" y="349"/>
                  </a:lnTo>
                  <a:lnTo>
                    <a:pt x="468" y="427"/>
                  </a:lnTo>
                  <a:lnTo>
                    <a:pt x="426" y="471"/>
                  </a:lnTo>
                  <a:lnTo>
                    <a:pt x="383" y="497"/>
                  </a:lnTo>
                  <a:lnTo>
                    <a:pt x="349" y="505"/>
                  </a:lnTo>
                  <a:lnTo>
                    <a:pt x="324" y="497"/>
                  </a:lnTo>
                  <a:lnTo>
                    <a:pt x="307" y="488"/>
                  </a:lnTo>
                  <a:lnTo>
                    <a:pt x="298" y="471"/>
                  </a:lnTo>
                  <a:lnTo>
                    <a:pt x="290" y="444"/>
                  </a:lnTo>
                  <a:lnTo>
                    <a:pt x="290" y="383"/>
                  </a:lnTo>
                  <a:lnTo>
                    <a:pt x="298" y="357"/>
                  </a:lnTo>
                  <a:lnTo>
                    <a:pt x="307" y="323"/>
                  </a:lnTo>
                  <a:lnTo>
                    <a:pt x="341" y="16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825"/>
            <p:cNvSpPr>
              <a:spLocks/>
            </p:cNvSpPr>
            <p:nvPr/>
          </p:nvSpPr>
          <p:spPr bwMode="auto">
            <a:xfrm>
              <a:off x="16151" y="3247"/>
              <a:ext cx="255" cy="1157"/>
            </a:xfrm>
            <a:custGeom>
              <a:avLst/>
              <a:gdLst/>
              <a:ahLst/>
              <a:cxnLst>
                <a:cxn ang="0">
                  <a:pos x="255" y="583"/>
                </a:cxn>
                <a:cxn ang="0">
                  <a:pos x="255" y="478"/>
                </a:cxn>
                <a:cxn ang="0">
                  <a:pos x="229" y="348"/>
                </a:cxn>
                <a:cxn ang="0">
                  <a:pos x="187" y="217"/>
                </a:cxn>
                <a:cxn ang="0">
                  <a:pos x="127" y="121"/>
                </a:cxn>
                <a:cxn ang="0">
                  <a:pos x="76" y="60"/>
                </a:cxn>
                <a:cxn ang="0">
                  <a:pos x="34" y="17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8" y="26"/>
                </a:cxn>
                <a:cxn ang="0">
                  <a:pos x="17" y="43"/>
                </a:cxn>
                <a:cxn ang="0">
                  <a:pos x="93" y="139"/>
                </a:cxn>
                <a:cxn ang="0">
                  <a:pos x="144" y="261"/>
                </a:cxn>
                <a:cxn ang="0">
                  <a:pos x="178" y="409"/>
                </a:cxn>
                <a:cxn ang="0">
                  <a:pos x="195" y="583"/>
                </a:cxn>
                <a:cxn ang="0">
                  <a:pos x="187" y="731"/>
                </a:cxn>
                <a:cxn ang="0">
                  <a:pos x="153" y="870"/>
                </a:cxn>
                <a:cxn ang="0">
                  <a:pos x="102" y="1009"/>
                </a:cxn>
                <a:cxn ang="0">
                  <a:pos x="8" y="1131"/>
                </a:cxn>
                <a:cxn ang="0">
                  <a:pos x="0" y="1140"/>
                </a:cxn>
                <a:cxn ang="0">
                  <a:pos x="0" y="1157"/>
                </a:cxn>
                <a:cxn ang="0">
                  <a:pos x="8" y="1157"/>
                </a:cxn>
                <a:cxn ang="0">
                  <a:pos x="34" y="1140"/>
                </a:cxn>
                <a:cxn ang="0">
                  <a:pos x="76" y="1105"/>
                </a:cxn>
                <a:cxn ang="0">
                  <a:pos x="136" y="1035"/>
                </a:cxn>
                <a:cxn ang="0">
                  <a:pos x="187" y="931"/>
                </a:cxn>
                <a:cxn ang="0">
                  <a:pos x="229" y="809"/>
                </a:cxn>
                <a:cxn ang="0">
                  <a:pos x="255" y="679"/>
                </a:cxn>
                <a:cxn ang="0">
                  <a:pos x="255" y="583"/>
                </a:cxn>
              </a:cxnLst>
              <a:rect l="0" t="0" r="r" b="b"/>
              <a:pathLst>
                <a:path w="255" h="1157">
                  <a:moveTo>
                    <a:pt x="255" y="583"/>
                  </a:moveTo>
                  <a:lnTo>
                    <a:pt x="255" y="478"/>
                  </a:lnTo>
                  <a:lnTo>
                    <a:pt x="229" y="348"/>
                  </a:lnTo>
                  <a:lnTo>
                    <a:pt x="187" y="217"/>
                  </a:lnTo>
                  <a:lnTo>
                    <a:pt x="127" y="121"/>
                  </a:lnTo>
                  <a:lnTo>
                    <a:pt x="76" y="60"/>
                  </a:lnTo>
                  <a:lnTo>
                    <a:pt x="34" y="17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8" y="26"/>
                  </a:lnTo>
                  <a:lnTo>
                    <a:pt x="17" y="43"/>
                  </a:lnTo>
                  <a:lnTo>
                    <a:pt x="93" y="139"/>
                  </a:lnTo>
                  <a:lnTo>
                    <a:pt x="144" y="261"/>
                  </a:lnTo>
                  <a:lnTo>
                    <a:pt x="178" y="409"/>
                  </a:lnTo>
                  <a:lnTo>
                    <a:pt x="195" y="583"/>
                  </a:lnTo>
                  <a:lnTo>
                    <a:pt x="187" y="731"/>
                  </a:lnTo>
                  <a:lnTo>
                    <a:pt x="153" y="870"/>
                  </a:lnTo>
                  <a:lnTo>
                    <a:pt x="102" y="1009"/>
                  </a:lnTo>
                  <a:lnTo>
                    <a:pt x="8" y="1131"/>
                  </a:lnTo>
                  <a:lnTo>
                    <a:pt x="0" y="1140"/>
                  </a:lnTo>
                  <a:lnTo>
                    <a:pt x="0" y="1157"/>
                  </a:lnTo>
                  <a:lnTo>
                    <a:pt x="8" y="1157"/>
                  </a:lnTo>
                  <a:lnTo>
                    <a:pt x="34" y="1140"/>
                  </a:lnTo>
                  <a:lnTo>
                    <a:pt x="76" y="1105"/>
                  </a:lnTo>
                  <a:lnTo>
                    <a:pt x="136" y="1035"/>
                  </a:lnTo>
                  <a:lnTo>
                    <a:pt x="187" y="931"/>
                  </a:lnTo>
                  <a:lnTo>
                    <a:pt x="229" y="809"/>
                  </a:lnTo>
                  <a:lnTo>
                    <a:pt x="255" y="679"/>
                  </a:lnTo>
                  <a:lnTo>
                    <a:pt x="255" y="58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826"/>
            <p:cNvSpPr>
              <a:spLocks/>
            </p:cNvSpPr>
            <p:nvPr/>
          </p:nvSpPr>
          <p:spPr bwMode="auto">
            <a:xfrm>
              <a:off x="16619" y="3995"/>
              <a:ext cx="136" cy="348"/>
            </a:xfrm>
            <a:custGeom>
              <a:avLst/>
              <a:gdLst/>
              <a:ahLst/>
              <a:cxnLst>
                <a:cxn ang="0">
                  <a:pos x="136" y="122"/>
                </a:cxn>
                <a:cxn ang="0">
                  <a:pos x="136" y="79"/>
                </a:cxn>
                <a:cxn ang="0">
                  <a:pos x="127" y="44"/>
                </a:cxn>
                <a:cxn ang="0">
                  <a:pos x="110" y="18"/>
                </a:cxn>
                <a:cxn ang="0">
                  <a:pos x="85" y="9"/>
                </a:cxn>
                <a:cxn ang="0">
                  <a:pos x="68" y="0"/>
                </a:cxn>
                <a:cxn ang="0">
                  <a:pos x="42" y="0"/>
                </a:cxn>
                <a:cxn ang="0">
                  <a:pos x="25" y="9"/>
                </a:cxn>
                <a:cxn ang="0">
                  <a:pos x="0" y="61"/>
                </a:cxn>
                <a:cxn ang="0">
                  <a:pos x="8" y="87"/>
                </a:cxn>
                <a:cxn ang="0">
                  <a:pos x="17" y="105"/>
                </a:cxn>
                <a:cxn ang="0">
                  <a:pos x="68" y="122"/>
                </a:cxn>
                <a:cxn ang="0">
                  <a:pos x="85" y="122"/>
                </a:cxn>
                <a:cxn ang="0">
                  <a:pos x="102" y="105"/>
                </a:cxn>
                <a:cxn ang="0">
                  <a:pos x="110" y="105"/>
                </a:cxn>
                <a:cxn ang="0">
                  <a:pos x="110" y="122"/>
                </a:cxn>
                <a:cxn ang="0">
                  <a:pos x="102" y="200"/>
                </a:cxn>
                <a:cxn ang="0">
                  <a:pos x="68" y="270"/>
                </a:cxn>
                <a:cxn ang="0">
                  <a:pos x="34" y="314"/>
                </a:cxn>
                <a:cxn ang="0">
                  <a:pos x="25" y="322"/>
                </a:cxn>
                <a:cxn ang="0">
                  <a:pos x="25" y="348"/>
                </a:cxn>
                <a:cxn ang="0">
                  <a:pos x="34" y="348"/>
                </a:cxn>
                <a:cxn ang="0">
                  <a:pos x="93" y="287"/>
                </a:cxn>
                <a:cxn ang="0">
                  <a:pos x="119" y="209"/>
                </a:cxn>
                <a:cxn ang="0">
                  <a:pos x="136" y="122"/>
                </a:cxn>
              </a:cxnLst>
              <a:rect l="0" t="0" r="r" b="b"/>
              <a:pathLst>
                <a:path w="136" h="348">
                  <a:moveTo>
                    <a:pt x="136" y="122"/>
                  </a:moveTo>
                  <a:lnTo>
                    <a:pt x="136" y="79"/>
                  </a:lnTo>
                  <a:lnTo>
                    <a:pt x="127" y="44"/>
                  </a:lnTo>
                  <a:lnTo>
                    <a:pt x="110" y="18"/>
                  </a:lnTo>
                  <a:lnTo>
                    <a:pt x="85" y="9"/>
                  </a:lnTo>
                  <a:lnTo>
                    <a:pt x="68" y="0"/>
                  </a:lnTo>
                  <a:lnTo>
                    <a:pt x="42" y="0"/>
                  </a:lnTo>
                  <a:lnTo>
                    <a:pt x="25" y="9"/>
                  </a:lnTo>
                  <a:lnTo>
                    <a:pt x="0" y="61"/>
                  </a:lnTo>
                  <a:lnTo>
                    <a:pt x="8" y="87"/>
                  </a:lnTo>
                  <a:lnTo>
                    <a:pt x="17" y="105"/>
                  </a:lnTo>
                  <a:lnTo>
                    <a:pt x="68" y="122"/>
                  </a:lnTo>
                  <a:lnTo>
                    <a:pt x="85" y="122"/>
                  </a:lnTo>
                  <a:lnTo>
                    <a:pt x="102" y="105"/>
                  </a:lnTo>
                  <a:lnTo>
                    <a:pt x="110" y="105"/>
                  </a:lnTo>
                  <a:lnTo>
                    <a:pt x="110" y="122"/>
                  </a:lnTo>
                  <a:lnTo>
                    <a:pt x="102" y="200"/>
                  </a:lnTo>
                  <a:lnTo>
                    <a:pt x="68" y="270"/>
                  </a:lnTo>
                  <a:lnTo>
                    <a:pt x="34" y="314"/>
                  </a:lnTo>
                  <a:lnTo>
                    <a:pt x="25" y="322"/>
                  </a:lnTo>
                  <a:lnTo>
                    <a:pt x="25" y="348"/>
                  </a:lnTo>
                  <a:lnTo>
                    <a:pt x="34" y="348"/>
                  </a:lnTo>
                  <a:lnTo>
                    <a:pt x="93" y="287"/>
                  </a:lnTo>
                  <a:lnTo>
                    <a:pt x="119" y="209"/>
                  </a:lnTo>
                  <a:lnTo>
                    <a:pt x="136" y="1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827"/>
            <p:cNvSpPr>
              <a:spLocks/>
            </p:cNvSpPr>
            <p:nvPr/>
          </p:nvSpPr>
          <p:spPr bwMode="auto">
            <a:xfrm>
              <a:off x="17061" y="3603"/>
              <a:ext cx="519" cy="749"/>
            </a:xfrm>
            <a:custGeom>
              <a:avLst/>
              <a:gdLst/>
              <a:ahLst/>
              <a:cxnLst>
                <a:cxn ang="0">
                  <a:pos x="519" y="35"/>
                </a:cxn>
                <a:cxn ang="0">
                  <a:pos x="476" y="18"/>
                </a:cxn>
                <a:cxn ang="0">
                  <a:pos x="442" y="44"/>
                </a:cxn>
                <a:cxn ang="0">
                  <a:pos x="434" y="87"/>
                </a:cxn>
                <a:cxn ang="0">
                  <a:pos x="417" y="148"/>
                </a:cxn>
                <a:cxn ang="0">
                  <a:pos x="357" y="401"/>
                </a:cxn>
                <a:cxn ang="0">
                  <a:pos x="340" y="427"/>
                </a:cxn>
                <a:cxn ang="0">
                  <a:pos x="314" y="471"/>
                </a:cxn>
                <a:cxn ang="0">
                  <a:pos x="263" y="497"/>
                </a:cxn>
                <a:cxn ang="0">
                  <a:pos x="204" y="497"/>
                </a:cxn>
                <a:cxn ang="0">
                  <a:pos x="170" y="471"/>
                </a:cxn>
                <a:cxn ang="0">
                  <a:pos x="161" y="427"/>
                </a:cxn>
                <a:cxn ang="0">
                  <a:pos x="170" y="349"/>
                </a:cxn>
                <a:cxn ang="0">
                  <a:pos x="221" y="183"/>
                </a:cxn>
                <a:cxn ang="0">
                  <a:pos x="238" y="140"/>
                </a:cxn>
                <a:cxn ang="0">
                  <a:pos x="204" y="18"/>
                </a:cxn>
                <a:cxn ang="0">
                  <a:pos x="144" y="0"/>
                </a:cxn>
                <a:cxn ang="0">
                  <a:pos x="51" y="61"/>
                </a:cxn>
                <a:cxn ang="0">
                  <a:pos x="0" y="157"/>
                </a:cxn>
                <a:cxn ang="0">
                  <a:pos x="17" y="192"/>
                </a:cxn>
                <a:cxn ang="0">
                  <a:pos x="68" y="87"/>
                </a:cxn>
                <a:cxn ang="0">
                  <a:pos x="144" y="27"/>
                </a:cxn>
                <a:cxn ang="0">
                  <a:pos x="161" y="35"/>
                </a:cxn>
                <a:cxn ang="0">
                  <a:pos x="170" y="96"/>
                </a:cxn>
                <a:cxn ang="0">
                  <a:pos x="93" y="323"/>
                </a:cxn>
                <a:cxn ang="0">
                  <a:pos x="102" y="453"/>
                </a:cxn>
                <a:cxn ang="0">
                  <a:pos x="178" y="523"/>
                </a:cxn>
                <a:cxn ang="0">
                  <a:pos x="289" y="514"/>
                </a:cxn>
                <a:cxn ang="0">
                  <a:pos x="340" y="471"/>
                </a:cxn>
                <a:cxn ang="0">
                  <a:pos x="263" y="653"/>
                </a:cxn>
                <a:cxn ang="0">
                  <a:pos x="178" y="723"/>
                </a:cxn>
                <a:cxn ang="0">
                  <a:pos x="102" y="714"/>
                </a:cxn>
                <a:cxn ang="0">
                  <a:pos x="68" y="697"/>
                </a:cxn>
                <a:cxn ang="0">
                  <a:pos x="76" y="679"/>
                </a:cxn>
                <a:cxn ang="0">
                  <a:pos x="102" y="662"/>
                </a:cxn>
                <a:cxn ang="0">
                  <a:pos x="127" y="636"/>
                </a:cxn>
                <a:cxn ang="0">
                  <a:pos x="119" y="584"/>
                </a:cxn>
                <a:cxn ang="0">
                  <a:pos x="93" y="575"/>
                </a:cxn>
                <a:cxn ang="0">
                  <a:pos x="59" y="584"/>
                </a:cxn>
                <a:cxn ang="0">
                  <a:pos x="25" y="627"/>
                </a:cxn>
                <a:cxn ang="0">
                  <a:pos x="34" y="688"/>
                </a:cxn>
                <a:cxn ang="0">
                  <a:pos x="68" y="732"/>
                </a:cxn>
                <a:cxn ang="0">
                  <a:pos x="144" y="749"/>
                </a:cxn>
                <a:cxn ang="0">
                  <a:pos x="306" y="679"/>
                </a:cxn>
                <a:cxn ang="0">
                  <a:pos x="408" y="514"/>
                </a:cxn>
              </a:cxnLst>
              <a:rect l="0" t="0" r="r" b="b"/>
              <a:pathLst>
                <a:path w="519" h="749">
                  <a:moveTo>
                    <a:pt x="519" y="70"/>
                  </a:moveTo>
                  <a:lnTo>
                    <a:pt x="519" y="35"/>
                  </a:lnTo>
                  <a:lnTo>
                    <a:pt x="502" y="18"/>
                  </a:lnTo>
                  <a:lnTo>
                    <a:pt x="476" y="18"/>
                  </a:lnTo>
                  <a:lnTo>
                    <a:pt x="459" y="27"/>
                  </a:lnTo>
                  <a:lnTo>
                    <a:pt x="442" y="44"/>
                  </a:lnTo>
                  <a:lnTo>
                    <a:pt x="442" y="61"/>
                  </a:lnTo>
                  <a:lnTo>
                    <a:pt x="434" y="87"/>
                  </a:lnTo>
                  <a:lnTo>
                    <a:pt x="434" y="105"/>
                  </a:lnTo>
                  <a:lnTo>
                    <a:pt x="417" y="148"/>
                  </a:lnTo>
                  <a:lnTo>
                    <a:pt x="408" y="192"/>
                  </a:lnTo>
                  <a:lnTo>
                    <a:pt x="357" y="401"/>
                  </a:lnTo>
                  <a:lnTo>
                    <a:pt x="357" y="410"/>
                  </a:lnTo>
                  <a:lnTo>
                    <a:pt x="340" y="427"/>
                  </a:lnTo>
                  <a:lnTo>
                    <a:pt x="332" y="444"/>
                  </a:lnTo>
                  <a:lnTo>
                    <a:pt x="314" y="471"/>
                  </a:lnTo>
                  <a:lnTo>
                    <a:pt x="289" y="488"/>
                  </a:lnTo>
                  <a:lnTo>
                    <a:pt x="263" y="497"/>
                  </a:lnTo>
                  <a:lnTo>
                    <a:pt x="229" y="505"/>
                  </a:lnTo>
                  <a:lnTo>
                    <a:pt x="204" y="497"/>
                  </a:lnTo>
                  <a:lnTo>
                    <a:pt x="187" y="488"/>
                  </a:lnTo>
                  <a:lnTo>
                    <a:pt x="170" y="471"/>
                  </a:lnTo>
                  <a:lnTo>
                    <a:pt x="170" y="453"/>
                  </a:lnTo>
                  <a:lnTo>
                    <a:pt x="161" y="427"/>
                  </a:lnTo>
                  <a:lnTo>
                    <a:pt x="161" y="410"/>
                  </a:lnTo>
                  <a:lnTo>
                    <a:pt x="170" y="349"/>
                  </a:lnTo>
                  <a:lnTo>
                    <a:pt x="187" y="270"/>
                  </a:lnTo>
                  <a:lnTo>
                    <a:pt x="221" y="183"/>
                  </a:lnTo>
                  <a:lnTo>
                    <a:pt x="229" y="157"/>
                  </a:lnTo>
                  <a:lnTo>
                    <a:pt x="238" y="140"/>
                  </a:lnTo>
                  <a:lnTo>
                    <a:pt x="238" y="70"/>
                  </a:lnTo>
                  <a:lnTo>
                    <a:pt x="204" y="18"/>
                  </a:lnTo>
                  <a:lnTo>
                    <a:pt x="178" y="9"/>
                  </a:lnTo>
                  <a:lnTo>
                    <a:pt x="144" y="0"/>
                  </a:lnTo>
                  <a:lnTo>
                    <a:pt x="93" y="18"/>
                  </a:lnTo>
                  <a:lnTo>
                    <a:pt x="51" y="61"/>
                  </a:lnTo>
                  <a:lnTo>
                    <a:pt x="17" y="114"/>
                  </a:lnTo>
                  <a:lnTo>
                    <a:pt x="0" y="157"/>
                  </a:lnTo>
                  <a:lnTo>
                    <a:pt x="0" y="192"/>
                  </a:lnTo>
                  <a:lnTo>
                    <a:pt x="17" y="192"/>
                  </a:lnTo>
                  <a:lnTo>
                    <a:pt x="34" y="175"/>
                  </a:lnTo>
                  <a:lnTo>
                    <a:pt x="68" y="87"/>
                  </a:lnTo>
                  <a:lnTo>
                    <a:pt x="102" y="44"/>
                  </a:lnTo>
                  <a:lnTo>
                    <a:pt x="144" y="27"/>
                  </a:lnTo>
                  <a:lnTo>
                    <a:pt x="161" y="27"/>
                  </a:lnTo>
                  <a:lnTo>
                    <a:pt x="161" y="35"/>
                  </a:lnTo>
                  <a:lnTo>
                    <a:pt x="170" y="44"/>
                  </a:lnTo>
                  <a:lnTo>
                    <a:pt x="170" y="96"/>
                  </a:lnTo>
                  <a:lnTo>
                    <a:pt x="119" y="253"/>
                  </a:lnTo>
                  <a:lnTo>
                    <a:pt x="93" y="323"/>
                  </a:lnTo>
                  <a:lnTo>
                    <a:pt x="85" y="392"/>
                  </a:lnTo>
                  <a:lnTo>
                    <a:pt x="102" y="453"/>
                  </a:lnTo>
                  <a:lnTo>
                    <a:pt x="136" y="497"/>
                  </a:lnTo>
                  <a:lnTo>
                    <a:pt x="178" y="523"/>
                  </a:lnTo>
                  <a:lnTo>
                    <a:pt x="263" y="523"/>
                  </a:lnTo>
                  <a:lnTo>
                    <a:pt x="289" y="514"/>
                  </a:lnTo>
                  <a:lnTo>
                    <a:pt x="314" y="497"/>
                  </a:lnTo>
                  <a:lnTo>
                    <a:pt x="340" y="471"/>
                  </a:lnTo>
                  <a:lnTo>
                    <a:pt x="314" y="566"/>
                  </a:lnTo>
                  <a:lnTo>
                    <a:pt x="263" y="653"/>
                  </a:lnTo>
                  <a:lnTo>
                    <a:pt x="212" y="706"/>
                  </a:lnTo>
                  <a:lnTo>
                    <a:pt x="178" y="723"/>
                  </a:lnTo>
                  <a:lnTo>
                    <a:pt x="119" y="723"/>
                  </a:lnTo>
                  <a:lnTo>
                    <a:pt x="102" y="714"/>
                  </a:lnTo>
                  <a:lnTo>
                    <a:pt x="85" y="714"/>
                  </a:lnTo>
                  <a:lnTo>
                    <a:pt x="68" y="697"/>
                  </a:lnTo>
                  <a:lnTo>
                    <a:pt x="59" y="679"/>
                  </a:lnTo>
                  <a:lnTo>
                    <a:pt x="76" y="679"/>
                  </a:lnTo>
                  <a:lnTo>
                    <a:pt x="93" y="671"/>
                  </a:lnTo>
                  <a:lnTo>
                    <a:pt x="102" y="662"/>
                  </a:lnTo>
                  <a:lnTo>
                    <a:pt x="119" y="653"/>
                  </a:lnTo>
                  <a:lnTo>
                    <a:pt x="127" y="636"/>
                  </a:lnTo>
                  <a:lnTo>
                    <a:pt x="127" y="601"/>
                  </a:lnTo>
                  <a:lnTo>
                    <a:pt x="119" y="584"/>
                  </a:lnTo>
                  <a:lnTo>
                    <a:pt x="102" y="584"/>
                  </a:lnTo>
                  <a:lnTo>
                    <a:pt x="93" y="575"/>
                  </a:lnTo>
                  <a:lnTo>
                    <a:pt x="68" y="575"/>
                  </a:lnTo>
                  <a:lnTo>
                    <a:pt x="59" y="584"/>
                  </a:lnTo>
                  <a:lnTo>
                    <a:pt x="42" y="592"/>
                  </a:lnTo>
                  <a:lnTo>
                    <a:pt x="25" y="627"/>
                  </a:lnTo>
                  <a:lnTo>
                    <a:pt x="25" y="653"/>
                  </a:lnTo>
                  <a:lnTo>
                    <a:pt x="34" y="688"/>
                  </a:lnTo>
                  <a:lnTo>
                    <a:pt x="42" y="714"/>
                  </a:lnTo>
                  <a:lnTo>
                    <a:pt x="68" y="732"/>
                  </a:lnTo>
                  <a:lnTo>
                    <a:pt x="102" y="749"/>
                  </a:lnTo>
                  <a:lnTo>
                    <a:pt x="144" y="749"/>
                  </a:lnTo>
                  <a:lnTo>
                    <a:pt x="229" y="732"/>
                  </a:lnTo>
                  <a:lnTo>
                    <a:pt x="306" y="679"/>
                  </a:lnTo>
                  <a:lnTo>
                    <a:pt x="366" y="610"/>
                  </a:lnTo>
                  <a:lnTo>
                    <a:pt x="408" y="514"/>
                  </a:lnTo>
                  <a:lnTo>
                    <a:pt x="519" y="7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828"/>
            <p:cNvSpPr>
              <a:spLocks/>
            </p:cNvSpPr>
            <p:nvPr/>
          </p:nvSpPr>
          <p:spPr bwMode="auto">
            <a:xfrm>
              <a:off x="17690" y="3247"/>
              <a:ext cx="255" cy="1157"/>
            </a:xfrm>
            <a:custGeom>
              <a:avLst/>
              <a:gdLst/>
              <a:ahLst/>
              <a:cxnLst>
                <a:cxn ang="0">
                  <a:pos x="255" y="583"/>
                </a:cxn>
                <a:cxn ang="0">
                  <a:pos x="255" y="478"/>
                </a:cxn>
                <a:cxn ang="0">
                  <a:pos x="230" y="348"/>
                </a:cxn>
                <a:cxn ang="0">
                  <a:pos x="187" y="217"/>
                </a:cxn>
                <a:cxn ang="0">
                  <a:pos x="128" y="121"/>
                </a:cxn>
                <a:cxn ang="0">
                  <a:pos x="77" y="60"/>
                </a:cxn>
                <a:cxn ang="0">
                  <a:pos x="34" y="17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9" y="26"/>
                </a:cxn>
                <a:cxn ang="0">
                  <a:pos x="17" y="43"/>
                </a:cxn>
                <a:cxn ang="0">
                  <a:pos x="94" y="139"/>
                </a:cxn>
                <a:cxn ang="0">
                  <a:pos x="145" y="261"/>
                </a:cxn>
                <a:cxn ang="0">
                  <a:pos x="179" y="409"/>
                </a:cxn>
                <a:cxn ang="0">
                  <a:pos x="196" y="583"/>
                </a:cxn>
                <a:cxn ang="0">
                  <a:pos x="187" y="731"/>
                </a:cxn>
                <a:cxn ang="0">
                  <a:pos x="153" y="870"/>
                </a:cxn>
                <a:cxn ang="0">
                  <a:pos x="102" y="1009"/>
                </a:cxn>
                <a:cxn ang="0">
                  <a:pos x="9" y="1131"/>
                </a:cxn>
                <a:cxn ang="0">
                  <a:pos x="0" y="1140"/>
                </a:cxn>
                <a:cxn ang="0">
                  <a:pos x="0" y="1157"/>
                </a:cxn>
                <a:cxn ang="0">
                  <a:pos x="9" y="1157"/>
                </a:cxn>
                <a:cxn ang="0">
                  <a:pos x="34" y="1140"/>
                </a:cxn>
                <a:cxn ang="0">
                  <a:pos x="77" y="1105"/>
                </a:cxn>
                <a:cxn ang="0">
                  <a:pos x="136" y="1035"/>
                </a:cxn>
                <a:cxn ang="0">
                  <a:pos x="187" y="931"/>
                </a:cxn>
                <a:cxn ang="0">
                  <a:pos x="230" y="809"/>
                </a:cxn>
                <a:cxn ang="0">
                  <a:pos x="255" y="679"/>
                </a:cxn>
                <a:cxn ang="0">
                  <a:pos x="255" y="583"/>
                </a:cxn>
              </a:cxnLst>
              <a:rect l="0" t="0" r="r" b="b"/>
              <a:pathLst>
                <a:path w="255" h="1157">
                  <a:moveTo>
                    <a:pt x="255" y="583"/>
                  </a:moveTo>
                  <a:lnTo>
                    <a:pt x="255" y="478"/>
                  </a:lnTo>
                  <a:lnTo>
                    <a:pt x="230" y="348"/>
                  </a:lnTo>
                  <a:lnTo>
                    <a:pt x="187" y="217"/>
                  </a:lnTo>
                  <a:lnTo>
                    <a:pt x="128" y="121"/>
                  </a:lnTo>
                  <a:lnTo>
                    <a:pt x="77" y="60"/>
                  </a:lnTo>
                  <a:lnTo>
                    <a:pt x="34" y="17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9" y="26"/>
                  </a:lnTo>
                  <a:lnTo>
                    <a:pt x="17" y="43"/>
                  </a:lnTo>
                  <a:lnTo>
                    <a:pt x="94" y="139"/>
                  </a:lnTo>
                  <a:lnTo>
                    <a:pt x="145" y="261"/>
                  </a:lnTo>
                  <a:lnTo>
                    <a:pt x="179" y="409"/>
                  </a:lnTo>
                  <a:lnTo>
                    <a:pt x="196" y="583"/>
                  </a:lnTo>
                  <a:lnTo>
                    <a:pt x="187" y="731"/>
                  </a:lnTo>
                  <a:lnTo>
                    <a:pt x="153" y="870"/>
                  </a:lnTo>
                  <a:lnTo>
                    <a:pt x="102" y="1009"/>
                  </a:lnTo>
                  <a:lnTo>
                    <a:pt x="9" y="1131"/>
                  </a:lnTo>
                  <a:lnTo>
                    <a:pt x="0" y="1140"/>
                  </a:lnTo>
                  <a:lnTo>
                    <a:pt x="0" y="1157"/>
                  </a:lnTo>
                  <a:lnTo>
                    <a:pt x="9" y="1157"/>
                  </a:lnTo>
                  <a:lnTo>
                    <a:pt x="34" y="1140"/>
                  </a:lnTo>
                  <a:lnTo>
                    <a:pt x="77" y="1105"/>
                  </a:lnTo>
                  <a:lnTo>
                    <a:pt x="136" y="1035"/>
                  </a:lnTo>
                  <a:lnTo>
                    <a:pt x="187" y="931"/>
                  </a:lnTo>
                  <a:lnTo>
                    <a:pt x="230" y="809"/>
                  </a:lnTo>
                  <a:lnTo>
                    <a:pt x="255" y="679"/>
                  </a:lnTo>
                  <a:lnTo>
                    <a:pt x="255" y="58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829"/>
            <p:cNvSpPr>
              <a:spLocks/>
            </p:cNvSpPr>
            <p:nvPr/>
          </p:nvSpPr>
          <p:spPr bwMode="auto">
            <a:xfrm>
              <a:off x="18379" y="3438"/>
              <a:ext cx="757" cy="775"/>
            </a:xfrm>
            <a:custGeom>
              <a:avLst/>
              <a:gdLst/>
              <a:ahLst/>
              <a:cxnLst>
                <a:cxn ang="0">
                  <a:pos x="400" y="409"/>
                </a:cxn>
                <a:cxn ang="0">
                  <a:pos x="749" y="409"/>
                </a:cxn>
                <a:cxn ang="0">
                  <a:pos x="757" y="400"/>
                </a:cxn>
                <a:cxn ang="0">
                  <a:pos x="757" y="383"/>
                </a:cxn>
                <a:cxn ang="0">
                  <a:pos x="740" y="366"/>
                </a:cxn>
                <a:cxn ang="0">
                  <a:pos x="400" y="366"/>
                </a:cxn>
                <a:cxn ang="0">
                  <a:pos x="400" y="17"/>
                </a:cxn>
                <a:cxn ang="0">
                  <a:pos x="383" y="0"/>
                </a:cxn>
                <a:cxn ang="0">
                  <a:pos x="366" y="9"/>
                </a:cxn>
                <a:cxn ang="0">
                  <a:pos x="357" y="17"/>
                </a:cxn>
                <a:cxn ang="0">
                  <a:pos x="357" y="366"/>
                </a:cxn>
                <a:cxn ang="0">
                  <a:pos x="17" y="366"/>
                </a:cxn>
                <a:cxn ang="0">
                  <a:pos x="9" y="374"/>
                </a:cxn>
                <a:cxn ang="0">
                  <a:pos x="0" y="392"/>
                </a:cxn>
                <a:cxn ang="0">
                  <a:pos x="17" y="409"/>
                </a:cxn>
                <a:cxn ang="0">
                  <a:pos x="357" y="409"/>
                </a:cxn>
                <a:cxn ang="0">
                  <a:pos x="357" y="766"/>
                </a:cxn>
                <a:cxn ang="0">
                  <a:pos x="366" y="775"/>
                </a:cxn>
                <a:cxn ang="0">
                  <a:pos x="391" y="775"/>
                </a:cxn>
                <a:cxn ang="0">
                  <a:pos x="400" y="766"/>
                </a:cxn>
                <a:cxn ang="0">
                  <a:pos x="400" y="740"/>
                </a:cxn>
                <a:cxn ang="0">
                  <a:pos x="400" y="409"/>
                </a:cxn>
              </a:cxnLst>
              <a:rect l="0" t="0" r="r" b="b"/>
              <a:pathLst>
                <a:path w="757" h="775">
                  <a:moveTo>
                    <a:pt x="400" y="409"/>
                  </a:moveTo>
                  <a:lnTo>
                    <a:pt x="749" y="409"/>
                  </a:lnTo>
                  <a:lnTo>
                    <a:pt x="757" y="400"/>
                  </a:lnTo>
                  <a:lnTo>
                    <a:pt x="757" y="383"/>
                  </a:lnTo>
                  <a:lnTo>
                    <a:pt x="740" y="366"/>
                  </a:lnTo>
                  <a:lnTo>
                    <a:pt x="400" y="366"/>
                  </a:lnTo>
                  <a:lnTo>
                    <a:pt x="400" y="17"/>
                  </a:lnTo>
                  <a:lnTo>
                    <a:pt x="383" y="0"/>
                  </a:lnTo>
                  <a:lnTo>
                    <a:pt x="366" y="9"/>
                  </a:lnTo>
                  <a:lnTo>
                    <a:pt x="357" y="17"/>
                  </a:lnTo>
                  <a:lnTo>
                    <a:pt x="357" y="366"/>
                  </a:lnTo>
                  <a:lnTo>
                    <a:pt x="17" y="366"/>
                  </a:lnTo>
                  <a:lnTo>
                    <a:pt x="9" y="374"/>
                  </a:lnTo>
                  <a:lnTo>
                    <a:pt x="0" y="392"/>
                  </a:lnTo>
                  <a:lnTo>
                    <a:pt x="17" y="409"/>
                  </a:lnTo>
                  <a:lnTo>
                    <a:pt x="357" y="409"/>
                  </a:lnTo>
                  <a:lnTo>
                    <a:pt x="357" y="766"/>
                  </a:lnTo>
                  <a:lnTo>
                    <a:pt x="366" y="775"/>
                  </a:lnTo>
                  <a:lnTo>
                    <a:pt x="391" y="775"/>
                  </a:lnTo>
                  <a:lnTo>
                    <a:pt x="400" y="766"/>
                  </a:lnTo>
                  <a:lnTo>
                    <a:pt x="400" y="740"/>
                  </a:lnTo>
                  <a:lnTo>
                    <a:pt x="400" y="40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830"/>
            <p:cNvSpPr>
              <a:spLocks noEditPoints="1"/>
            </p:cNvSpPr>
            <p:nvPr/>
          </p:nvSpPr>
          <p:spPr bwMode="auto">
            <a:xfrm>
              <a:off x="19519" y="3299"/>
              <a:ext cx="774" cy="1044"/>
            </a:xfrm>
            <a:custGeom>
              <a:avLst/>
              <a:gdLst/>
              <a:ahLst/>
              <a:cxnLst>
                <a:cxn ang="0">
                  <a:pos x="536" y="757"/>
                </a:cxn>
                <a:cxn ang="0">
                  <a:pos x="706" y="566"/>
                </a:cxn>
                <a:cxn ang="0">
                  <a:pos x="774" y="313"/>
                </a:cxn>
                <a:cxn ang="0">
                  <a:pos x="723" y="122"/>
                </a:cxn>
                <a:cxn ang="0">
                  <a:pos x="587" y="17"/>
                </a:cxn>
                <a:cxn ang="0">
                  <a:pos x="348" y="26"/>
                </a:cxn>
                <a:cxn ang="0">
                  <a:pos x="102" y="226"/>
                </a:cxn>
                <a:cxn ang="0">
                  <a:pos x="0" y="531"/>
                </a:cxn>
                <a:cxn ang="0">
                  <a:pos x="51" y="722"/>
                </a:cxn>
                <a:cxn ang="0">
                  <a:pos x="195" y="827"/>
                </a:cxn>
                <a:cxn ang="0">
                  <a:pos x="314" y="844"/>
                </a:cxn>
                <a:cxn ang="0">
                  <a:pos x="399" y="853"/>
                </a:cxn>
                <a:cxn ang="0">
                  <a:pos x="391" y="966"/>
                </a:cxn>
                <a:cxn ang="0">
                  <a:pos x="434" y="1027"/>
                </a:cxn>
                <a:cxn ang="0">
                  <a:pos x="544" y="1027"/>
                </a:cxn>
                <a:cxn ang="0">
                  <a:pos x="629" y="931"/>
                </a:cxn>
                <a:cxn ang="0">
                  <a:pos x="672" y="835"/>
                </a:cxn>
                <a:cxn ang="0">
                  <a:pos x="655" y="809"/>
                </a:cxn>
                <a:cxn ang="0">
                  <a:pos x="612" y="888"/>
                </a:cxn>
                <a:cxn ang="0">
                  <a:pos x="536" y="931"/>
                </a:cxn>
                <a:cxn ang="0">
                  <a:pos x="468" y="914"/>
                </a:cxn>
                <a:cxn ang="0">
                  <a:pos x="442" y="862"/>
                </a:cxn>
                <a:cxn ang="0">
                  <a:pos x="221" y="801"/>
                </a:cxn>
                <a:cxn ang="0">
                  <a:pos x="127" y="714"/>
                </a:cxn>
                <a:cxn ang="0">
                  <a:pos x="93" y="574"/>
                </a:cxn>
                <a:cxn ang="0">
                  <a:pos x="119" y="400"/>
                </a:cxn>
                <a:cxn ang="0">
                  <a:pos x="212" y="200"/>
                </a:cxn>
                <a:cxn ang="0">
                  <a:pos x="391" y="52"/>
                </a:cxn>
                <a:cxn ang="0">
                  <a:pos x="561" y="43"/>
                </a:cxn>
                <a:cxn ang="0">
                  <a:pos x="663" y="174"/>
                </a:cxn>
                <a:cxn ang="0">
                  <a:pos x="672" y="348"/>
                </a:cxn>
                <a:cxn ang="0">
                  <a:pos x="629" y="531"/>
                </a:cxn>
                <a:cxn ang="0">
                  <a:pos x="519" y="705"/>
                </a:cxn>
                <a:cxn ang="0">
                  <a:pos x="434" y="757"/>
                </a:cxn>
                <a:cxn ang="0">
                  <a:pos x="416" y="714"/>
                </a:cxn>
                <a:cxn ang="0">
                  <a:pos x="382" y="661"/>
                </a:cxn>
                <a:cxn ang="0">
                  <a:pos x="297" y="653"/>
                </a:cxn>
                <a:cxn ang="0">
                  <a:pos x="238" y="696"/>
                </a:cxn>
                <a:cxn ang="0">
                  <a:pos x="212" y="766"/>
                </a:cxn>
                <a:cxn ang="0">
                  <a:pos x="221" y="801"/>
                </a:cxn>
                <a:cxn ang="0">
                  <a:pos x="272" y="818"/>
                </a:cxn>
                <a:cxn ang="0">
                  <a:pos x="246" y="801"/>
                </a:cxn>
                <a:cxn ang="0">
                  <a:pos x="238" y="766"/>
                </a:cxn>
                <a:cxn ang="0">
                  <a:pos x="280" y="687"/>
                </a:cxn>
                <a:cxn ang="0">
                  <a:pos x="357" y="679"/>
                </a:cxn>
                <a:cxn ang="0">
                  <a:pos x="391" y="705"/>
                </a:cxn>
                <a:cxn ang="0">
                  <a:pos x="399" y="792"/>
                </a:cxn>
                <a:cxn ang="0">
                  <a:pos x="340" y="809"/>
                </a:cxn>
              </a:cxnLst>
              <a:rect l="0" t="0" r="r" b="b"/>
              <a:pathLst>
                <a:path w="774" h="1044">
                  <a:moveTo>
                    <a:pt x="434" y="809"/>
                  </a:moveTo>
                  <a:lnTo>
                    <a:pt x="536" y="757"/>
                  </a:lnTo>
                  <a:lnTo>
                    <a:pt x="629" y="670"/>
                  </a:lnTo>
                  <a:lnTo>
                    <a:pt x="706" y="566"/>
                  </a:lnTo>
                  <a:lnTo>
                    <a:pt x="757" y="444"/>
                  </a:lnTo>
                  <a:lnTo>
                    <a:pt x="774" y="313"/>
                  </a:lnTo>
                  <a:lnTo>
                    <a:pt x="765" y="209"/>
                  </a:lnTo>
                  <a:lnTo>
                    <a:pt x="723" y="122"/>
                  </a:lnTo>
                  <a:lnTo>
                    <a:pt x="663" y="61"/>
                  </a:lnTo>
                  <a:lnTo>
                    <a:pt x="587" y="17"/>
                  </a:lnTo>
                  <a:lnTo>
                    <a:pt x="493" y="0"/>
                  </a:lnTo>
                  <a:lnTo>
                    <a:pt x="348" y="26"/>
                  </a:lnTo>
                  <a:lnTo>
                    <a:pt x="212" y="113"/>
                  </a:lnTo>
                  <a:lnTo>
                    <a:pt x="102" y="226"/>
                  </a:lnTo>
                  <a:lnTo>
                    <a:pt x="25" y="374"/>
                  </a:lnTo>
                  <a:lnTo>
                    <a:pt x="0" y="531"/>
                  </a:lnTo>
                  <a:lnTo>
                    <a:pt x="8" y="635"/>
                  </a:lnTo>
                  <a:lnTo>
                    <a:pt x="51" y="722"/>
                  </a:lnTo>
                  <a:lnTo>
                    <a:pt x="110" y="792"/>
                  </a:lnTo>
                  <a:lnTo>
                    <a:pt x="195" y="827"/>
                  </a:lnTo>
                  <a:lnTo>
                    <a:pt x="289" y="844"/>
                  </a:lnTo>
                  <a:lnTo>
                    <a:pt x="314" y="844"/>
                  </a:lnTo>
                  <a:lnTo>
                    <a:pt x="399" y="827"/>
                  </a:lnTo>
                  <a:lnTo>
                    <a:pt x="399" y="853"/>
                  </a:lnTo>
                  <a:lnTo>
                    <a:pt x="391" y="879"/>
                  </a:lnTo>
                  <a:lnTo>
                    <a:pt x="391" y="966"/>
                  </a:lnTo>
                  <a:lnTo>
                    <a:pt x="416" y="1018"/>
                  </a:lnTo>
                  <a:lnTo>
                    <a:pt x="434" y="1027"/>
                  </a:lnTo>
                  <a:lnTo>
                    <a:pt x="485" y="1044"/>
                  </a:lnTo>
                  <a:lnTo>
                    <a:pt x="544" y="1027"/>
                  </a:lnTo>
                  <a:lnTo>
                    <a:pt x="595" y="992"/>
                  </a:lnTo>
                  <a:lnTo>
                    <a:pt x="629" y="931"/>
                  </a:lnTo>
                  <a:lnTo>
                    <a:pt x="655" y="879"/>
                  </a:lnTo>
                  <a:lnTo>
                    <a:pt x="672" y="835"/>
                  </a:lnTo>
                  <a:lnTo>
                    <a:pt x="672" y="809"/>
                  </a:lnTo>
                  <a:lnTo>
                    <a:pt x="655" y="809"/>
                  </a:lnTo>
                  <a:lnTo>
                    <a:pt x="646" y="818"/>
                  </a:lnTo>
                  <a:lnTo>
                    <a:pt x="612" y="888"/>
                  </a:lnTo>
                  <a:lnTo>
                    <a:pt x="561" y="923"/>
                  </a:lnTo>
                  <a:lnTo>
                    <a:pt x="536" y="931"/>
                  </a:lnTo>
                  <a:lnTo>
                    <a:pt x="493" y="931"/>
                  </a:lnTo>
                  <a:lnTo>
                    <a:pt x="468" y="914"/>
                  </a:lnTo>
                  <a:lnTo>
                    <a:pt x="451" y="888"/>
                  </a:lnTo>
                  <a:lnTo>
                    <a:pt x="442" y="862"/>
                  </a:lnTo>
                  <a:lnTo>
                    <a:pt x="434" y="809"/>
                  </a:lnTo>
                  <a:close/>
                  <a:moveTo>
                    <a:pt x="221" y="801"/>
                  </a:moveTo>
                  <a:lnTo>
                    <a:pt x="161" y="766"/>
                  </a:lnTo>
                  <a:lnTo>
                    <a:pt x="127" y="714"/>
                  </a:lnTo>
                  <a:lnTo>
                    <a:pt x="102" y="644"/>
                  </a:lnTo>
                  <a:lnTo>
                    <a:pt x="93" y="574"/>
                  </a:lnTo>
                  <a:lnTo>
                    <a:pt x="102" y="496"/>
                  </a:lnTo>
                  <a:lnTo>
                    <a:pt x="119" y="400"/>
                  </a:lnTo>
                  <a:lnTo>
                    <a:pt x="153" y="304"/>
                  </a:lnTo>
                  <a:lnTo>
                    <a:pt x="212" y="200"/>
                  </a:lnTo>
                  <a:lnTo>
                    <a:pt x="297" y="104"/>
                  </a:lnTo>
                  <a:lnTo>
                    <a:pt x="391" y="52"/>
                  </a:lnTo>
                  <a:lnTo>
                    <a:pt x="485" y="26"/>
                  </a:lnTo>
                  <a:lnTo>
                    <a:pt x="561" y="43"/>
                  </a:lnTo>
                  <a:lnTo>
                    <a:pt x="621" y="96"/>
                  </a:lnTo>
                  <a:lnTo>
                    <a:pt x="663" y="174"/>
                  </a:lnTo>
                  <a:lnTo>
                    <a:pt x="680" y="278"/>
                  </a:lnTo>
                  <a:lnTo>
                    <a:pt x="672" y="348"/>
                  </a:lnTo>
                  <a:lnTo>
                    <a:pt x="655" y="435"/>
                  </a:lnTo>
                  <a:lnTo>
                    <a:pt x="629" y="531"/>
                  </a:lnTo>
                  <a:lnTo>
                    <a:pt x="578" y="618"/>
                  </a:lnTo>
                  <a:lnTo>
                    <a:pt x="519" y="705"/>
                  </a:lnTo>
                  <a:lnTo>
                    <a:pt x="434" y="775"/>
                  </a:lnTo>
                  <a:lnTo>
                    <a:pt x="434" y="757"/>
                  </a:lnTo>
                  <a:lnTo>
                    <a:pt x="425" y="740"/>
                  </a:lnTo>
                  <a:lnTo>
                    <a:pt x="416" y="714"/>
                  </a:lnTo>
                  <a:lnTo>
                    <a:pt x="399" y="679"/>
                  </a:lnTo>
                  <a:lnTo>
                    <a:pt x="382" y="661"/>
                  </a:lnTo>
                  <a:lnTo>
                    <a:pt x="331" y="644"/>
                  </a:lnTo>
                  <a:lnTo>
                    <a:pt x="297" y="653"/>
                  </a:lnTo>
                  <a:lnTo>
                    <a:pt x="263" y="670"/>
                  </a:lnTo>
                  <a:lnTo>
                    <a:pt x="238" y="696"/>
                  </a:lnTo>
                  <a:lnTo>
                    <a:pt x="221" y="731"/>
                  </a:lnTo>
                  <a:lnTo>
                    <a:pt x="212" y="766"/>
                  </a:lnTo>
                  <a:lnTo>
                    <a:pt x="212" y="783"/>
                  </a:lnTo>
                  <a:lnTo>
                    <a:pt x="221" y="801"/>
                  </a:lnTo>
                  <a:close/>
                  <a:moveTo>
                    <a:pt x="289" y="818"/>
                  </a:moveTo>
                  <a:lnTo>
                    <a:pt x="272" y="818"/>
                  </a:lnTo>
                  <a:lnTo>
                    <a:pt x="263" y="809"/>
                  </a:lnTo>
                  <a:lnTo>
                    <a:pt x="246" y="801"/>
                  </a:lnTo>
                  <a:lnTo>
                    <a:pt x="246" y="783"/>
                  </a:lnTo>
                  <a:lnTo>
                    <a:pt x="238" y="766"/>
                  </a:lnTo>
                  <a:lnTo>
                    <a:pt x="255" y="714"/>
                  </a:lnTo>
                  <a:lnTo>
                    <a:pt x="280" y="687"/>
                  </a:lnTo>
                  <a:lnTo>
                    <a:pt x="331" y="670"/>
                  </a:lnTo>
                  <a:lnTo>
                    <a:pt x="357" y="679"/>
                  </a:lnTo>
                  <a:lnTo>
                    <a:pt x="374" y="687"/>
                  </a:lnTo>
                  <a:lnTo>
                    <a:pt x="391" y="705"/>
                  </a:lnTo>
                  <a:lnTo>
                    <a:pt x="399" y="731"/>
                  </a:lnTo>
                  <a:lnTo>
                    <a:pt x="399" y="792"/>
                  </a:lnTo>
                  <a:lnTo>
                    <a:pt x="391" y="792"/>
                  </a:lnTo>
                  <a:lnTo>
                    <a:pt x="340" y="809"/>
                  </a:lnTo>
                  <a:lnTo>
                    <a:pt x="289" y="8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831"/>
            <p:cNvSpPr>
              <a:spLocks noEditPoints="1"/>
            </p:cNvSpPr>
            <p:nvPr/>
          </p:nvSpPr>
          <p:spPr bwMode="auto">
            <a:xfrm>
              <a:off x="21160" y="2097"/>
              <a:ext cx="408" cy="575"/>
            </a:xfrm>
            <a:custGeom>
              <a:avLst/>
              <a:gdLst/>
              <a:ahLst/>
              <a:cxnLst>
                <a:cxn ang="0">
                  <a:pos x="400" y="18"/>
                </a:cxn>
                <a:cxn ang="0">
                  <a:pos x="408" y="9"/>
                </a:cxn>
                <a:cxn ang="0">
                  <a:pos x="391" y="0"/>
                </a:cxn>
                <a:cxn ang="0">
                  <a:pos x="357" y="9"/>
                </a:cxn>
                <a:cxn ang="0">
                  <a:pos x="281" y="18"/>
                </a:cxn>
                <a:cxn ang="0">
                  <a:pos x="272" y="35"/>
                </a:cxn>
                <a:cxn ang="0">
                  <a:pos x="332" y="44"/>
                </a:cxn>
                <a:cxn ang="0">
                  <a:pos x="281" y="253"/>
                </a:cxn>
                <a:cxn ang="0">
                  <a:pos x="230" y="209"/>
                </a:cxn>
                <a:cxn ang="0">
                  <a:pos x="128" y="227"/>
                </a:cxn>
                <a:cxn ang="0">
                  <a:pos x="17" y="357"/>
                </a:cxn>
                <a:cxn ang="0">
                  <a:pos x="0" y="470"/>
                </a:cxn>
                <a:cxn ang="0">
                  <a:pos x="60" y="558"/>
                </a:cxn>
                <a:cxn ang="0">
                  <a:pos x="119" y="575"/>
                </a:cxn>
                <a:cxn ang="0">
                  <a:pos x="179" y="558"/>
                </a:cxn>
                <a:cxn ang="0">
                  <a:pos x="230" y="514"/>
                </a:cxn>
                <a:cxn ang="0">
                  <a:pos x="255" y="549"/>
                </a:cxn>
                <a:cxn ang="0">
                  <a:pos x="281" y="566"/>
                </a:cxn>
                <a:cxn ang="0">
                  <a:pos x="315" y="575"/>
                </a:cxn>
                <a:cxn ang="0">
                  <a:pos x="357" y="558"/>
                </a:cxn>
                <a:cxn ang="0">
                  <a:pos x="383" y="514"/>
                </a:cxn>
                <a:cxn ang="0">
                  <a:pos x="400" y="470"/>
                </a:cxn>
                <a:cxn ang="0">
                  <a:pos x="391" y="444"/>
                </a:cxn>
                <a:cxn ang="0">
                  <a:pos x="383" y="444"/>
                </a:cxn>
                <a:cxn ang="0">
                  <a:pos x="374" y="462"/>
                </a:cxn>
                <a:cxn ang="0">
                  <a:pos x="349" y="531"/>
                </a:cxn>
                <a:cxn ang="0">
                  <a:pos x="298" y="549"/>
                </a:cxn>
                <a:cxn ang="0">
                  <a:pos x="289" y="479"/>
                </a:cxn>
                <a:cxn ang="0">
                  <a:pos x="230" y="462"/>
                </a:cxn>
                <a:cxn ang="0">
                  <a:pos x="213" y="505"/>
                </a:cxn>
                <a:cxn ang="0">
                  <a:pos x="170" y="540"/>
                </a:cxn>
                <a:cxn ang="0">
                  <a:pos x="102" y="549"/>
                </a:cxn>
                <a:cxn ang="0">
                  <a:pos x="68" y="505"/>
                </a:cxn>
                <a:cxn ang="0">
                  <a:pos x="68" y="418"/>
                </a:cxn>
                <a:cxn ang="0">
                  <a:pos x="102" y="305"/>
                </a:cxn>
                <a:cxn ang="0">
                  <a:pos x="145" y="253"/>
                </a:cxn>
                <a:cxn ang="0">
                  <a:pos x="221" y="235"/>
                </a:cxn>
                <a:cxn ang="0">
                  <a:pos x="272" y="288"/>
                </a:cxn>
                <a:cxn ang="0">
                  <a:pos x="230" y="462"/>
                </a:cxn>
              </a:cxnLst>
              <a:rect l="0" t="0" r="r" b="b"/>
              <a:pathLst>
                <a:path w="408" h="575">
                  <a:moveTo>
                    <a:pt x="400" y="26"/>
                  </a:moveTo>
                  <a:lnTo>
                    <a:pt x="400" y="18"/>
                  </a:lnTo>
                  <a:lnTo>
                    <a:pt x="408" y="18"/>
                  </a:lnTo>
                  <a:lnTo>
                    <a:pt x="408" y="9"/>
                  </a:lnTo>
                  <a:lnTo>
                    <a:pt x="400" y="9"/>
                  </a:lnTo>
                  <a:lnTo>
                    <a:pt x="391" y="0"/>
                  </a:lnTo>
                  <a:lnTo>
                    <a:pt x="374" y="0"/>
                  </a:lnTo>
                  <a:lnTo>
                    <a:pt x="357" y="9"/>
                  </a:lnTo>
                  <a:lnTo>
                    <a:pt x="281" y="9"/>
                  </a:lnTo>
                  <a:lnTo>
                    <a:pt x="281" y="18"/>
                  </a:lnTo>
                  <a:lnTo>
                    <a:pt x="272" y="18"/>
                  </a:lnTo>
                  <a:lnTo>
                    <a:pt x="272" y="35"/>
                  </a:lnTo>
                  <a:lnTo>
                    <a:pt x="281" y="44"/>
                  </a:lnTo>
                  <a:lnTo>
                    <a:pt x="332" y="44"/>
                  </a:lnTo>
                  <a:lnTo>
                    <a:pt x="332" y="70"/>
                  </a:lnTo>
                  <a:lnTo>
                    <a:pt x="281" y="253"/>
                  </a:lnTo>
                  <a:lnTo>
                    <a:pt x="247" y="218"/>
                  </a:lnTo>
                  <a:lnTo>
                    <a:pt x="230" y="209"/>
                  </a:lnTo>
                  <a:lnTo>
                    <a:pt x="204" y="209"/>
                  </a:lnTo>
                  <a:lnTo>
                    <a:pt x="128" y="227"/>
                  </a:lnTo>
                  <a:lnTo>
                    <a:pt x="60" y="279"/>
                  </a:lnTo>
                  <a:lnTo>
                    <a:pt x="17" y="357"/>
                  </a:lnTo>
                  <a:lnTo>
                    <a:pt x="0" y="436"/>
                  </a:lnTo>
                  <a:lnTo>
                    <a:pt x="0" y="470"/>
                  </a:lnTo>
                  <a:lnTo>
                    <a:pt x="34" y="540"/>
                  </a:lnTo>
                  <a:lnTo>
                    <a:pt x="60" y="558"/>
                  </a:lnTo>
                  <a:lnTo>
                    <a:pt x="85" y="566"/>
                  </a:lnTo>
                  <a:lnTo>
                    <a:pt x="119" y="575"/>
                  </a:lnTo>
                  <a:lnTo>
                    <a:pt x="153" y="566"/>
                  </a:lnTo>
                  <a:lnTo>
                    <a:pt x="179" y="558"/>
                  </a:lnTo>
                  <a:lnTo>
                    <a:pt x="204" y="540"/>
                  </a:lnTo>
                  <a:lnTo>
                    <a:pt x="230" y="514"/>
                  </a:lnTo>
                  <a:lnTo>
                    <a:pt x="238" y="540"/>
                  </a:lnTo>
                  <a:lnTo>
                    <a:pt x="255" y="549"/>
                  </a:lnTo>
                  <a:lnTo>
                    <a:pt x="272" y="566"/>
                  </a:lnTo>
                  <a:lnTo>
                    <a:pt x="281" y="566"/>
                  </a:lnTo>
                  <a:lnTo>
                    <a:pt x="298" y="575"/>
                  </a:lnTo>
                  <a:lnTo>
                    <a:pt x="315" y="575"/>
                  </a:lnTo>
                  <a:lnTo>
                    <a:pt x="340" y="566"/>
                  </a:lnTo>
                  <a:lnTo>
                    <a:pt x="357" y="558"/>
                  </a:lnTo>
                  <a:lnTo>
                    <a:pt x="374" y="531"/>
                  </a:lnTo>
                  <a:lnTo>
                    <a:pt x="383" y="514"/>
                  </a:lnTo>
                  <a:lnTo>
                    <a:pt x="391" y="488"/>
                  </a:lnTo>
                  <a:lnTo>
                    <a:pt x="400" y="470"/>
                  </a:lnTo>
                  <a:lnTo>
                    <a:pt x="400" y="444"/>
                  </a:lnTo>
                  <a:lnTo>
                    <a:pt x="391" y="444"/>
                  </a:lnTo>
                  <a:lnTo>
                    <a:pt x="391" y="436"/>
                  </a:lnTo>
                  <a:lnTo>
                    <a:pt x="383" y="444"/>
                  </a:lnTo>
                  <a:lnTo>
                    <a:pt x="374" y="444"/>
                  </a:lnTo>
                  <a:lnTo>
                    <a:pt x="374" y="462"/>
                  </a:lnTo>
                  <a:lnTo>
                    <a:pt x="357" y="514"/>
                  </a:lnTo>
                  <a:lnTo>
                    <a:pt x="349" y="531"/>
                  </a:lnTo>
                  <a:lnTo>
                    <a:pt x="332" y="549"/>
                  </a:lnTo>
                  <a:lnTo>
                    <a:pt x="298" y="549"/>
                  </a:lnTo>
                  <a:lnTo>
                    <a:pt x="289" y="540"/>
                  </a:lnTo>
                  <a:lnTo>
                    <a:pt x="289" y="479"/>
                  </a:lnTo>
                  <a:lnTo>
                    <a:pt x="400" y="26"/>
                  </a:lnTo>
                  <a:close/>
                  <a:moveTo>
                    <a:pt x="230" y="462"/>
                  </a:moveTo>
                  <a:lnTo>
                    <a:pt x="221" y="488"/>
                  </a:lnTo>
                  <a:lnTo>
                    <a:pt x="213" y="505"/>
                  </a:lnTo>
                  <a:lnTo>
                    <a:pt x="187" y="531"/>
                  </a:lnTo>
                  <a:lnTo>
                    <a:pt x="170" y="540"/>
                  </a:lnTo>
                  <a:lnTo>
                    <a:pt x="145" y="549"/>
                  </a:lnTo>
                  <a:lnTo>
                    <a:pt x="102" y="549"/>
                  </a:lnTo>
                  <a:lnTo>
                    <a:pt x="85" y="540"/>
                  </a:lnTo>
                  <a:lnTo>
                    <a:pt x="68" y="505"/>
                  </a:lnTo>
                  <a:lnTo>
                    <a:pt x="60" y="470"/>
                  </a:lnTo>
                  <a:lnTo>
                    <a:pt x="68" y="418"/>
                  </a:lnTo>
                  <a:lnTo>
                    <a:pt x="85" y="357"/>
                  </a:lnTo>
                  <a:lnTo>
                    <a:pt x="102" y="305"/>
                  </a:lnTo>
                  <a:lnTo>
                    <a:pt x="128" y="270"/>
                  </a:lnTo>
                  <a:lnTo>
                    <a:pt x="145" y="253"/>
                  </a:lnTo>
                  <a:lnTo>
                    <a:pt x="170" y="235"/>
                  </a:lnTo>
                  <a:lnTo>
                    <a:pt x="221" y="235"/>
                  </a:lnTo>
                  <a:lnTo>
                    <a:pt x="255" y="253"/>
                  </a:lnTo>
                  <a:lnTo>
                    <a:pt x="272" y="288"/>
                  </a:lnTo>
                  <a:lnTo>
                    <a:pt x="272" y="314"/>
                  </a:lnTo>
                  <a:lnTo>
                    <a:pt x="230" y="4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832"/>
            <p:cNvSpPr>
              <a:spLocks/>
            </p:cNvSpPr>
            <p:nvPr/>
          </p:nvSpPr>
          <p:spPr bwMode="auto">
            <a:xfrm>
              <a:off x="20590" y="3011"/>
              <a:ext cx="1514" cy="1620"/>
            </a:xfrm>
            <a:custGeom>
              <a:avLst/>
              <a:gdLst/>
              <a:ahLst/>
              <a:cxnLst>
                <a:cxn ang="0">
                  <a:pos x="1378" y="1620"/>
                </a:cxn>
                <a:cxn ang="0">
                  <a:pos x="1514" y="1254"/>
                </a:cxn>
                <a:cxn ang="0">
                  <a:pos x="1480" y="1254"/>
                </a:cxn>
                <a:cxn ang="0">
                  <a:pos x="1438" y="1332"/>
                </a:cxn>
                <a:cxn ang="0">
                  <a:pos x="1370" y="1402"/>
                </a:cxn>
                <a:cxn ang="0">
                  <a:pos x="1285" y="1454"/>
                </a:cxn>
                <a:cxn ang="0">
                  <a:pos x="1191" y="1489"/>
                </a:cxn>
                <a:cxn ang="0">
                  <a:pos x="1157" y="1498"/>
                </a:cxn>
                <a:cxn ang="0">
                  <a:pos x="1089" y="1507"/>
                </a:cxn>
                <a:cxn ang="0">
                  <a:pos x="978" y="1515"/>
                </a:cxn>
                <a:cxn ang="0">
                  <a:pos x="834" y="1524"/>
                </a:cxn>
                <a:cxn ang="0">
                  <a:pos x="153" y="1524"/>
                </a:cxn>
                <a:cxn ang="0">
                  <a:pos x="732" y="827"/>
                </a:cxn>
                <a:cxn ang="0">
                  <a:pos x="740" y="819"/>
                </a:cxn>
                <a:cxn ang="0">
                  <a:pos x="740" y="801"/>
                </a:cxn>
                <a:cxn ang="0">
                  <a:pos x="732" y="793"/>
                </a:cxn>
                <a:cxn ang="0">
                  <a:pos x="204" y="53"/>
                </a:cxn>
                <a:cxn ang="0">
                  <a:pos x="825" y="53"/>
                </a:cxn>
                <a:cxn ang="0">
                  <a:pos x="927" y="61"/>
                </a:cxn>
                <a:cxn ang="0">
                  <a:pos x="1012" y="61"/>
                </a:cxn>
                <a:cxn ang="0">
                  <a:pos x="1063" y="70"/>
                </a:cxn>
                <a:cxn ang="0">
                  <a:pos x="1089" y="79"/>
                </a:cxn>
                <a:cxn ang="0">
                  <a:pos x="1166" y="88"/>
                </a:cxn>
                <a:cxn ang="0">
                  <a:pos x="1251" y="114"/>
                </a:cxn>
                <a:cxn ang="0">
                  <a:pos x="1378" y="192"/>
                </a:cxn>
                <a:cxn ang="0">
                  <a:pos x="1438" y="244"/>
                </a:cxn>
                <a:cxn ang="0">
                  <a:pos x="1480" y="323"/>
                </a:cxn>
                <a:cxn ang="0">
                  <a:pos x="1514" y="323"/>
                </a:cxn>
                <a:cxn ang="0">
                  <a:pos x="1378" y="0"/>
                </a:cxn>
                <a:cxn ang="0">
                  <a:pos x="9" y="0"/>
                </a:cxn>
                <a:cxn ang="0">
                  <a:pos x="9" y="18"/>
                </a:cxn>
                <a:cxn ang="0">
                  <a:pos x="0" y="35"/>
                </a:cxn>
                <a:cxn ang="0">
                  <a:pos x="0" y="44"/>
                </a:cxn>
                <a:cxn ang="0">
                  <a:pos x="604" y="888"/>
                </a:cxn>
                <a:cxn ang="0">
                  <a:pos x="17" y="1585"/>
                </a:cxn>
                <a:cxn ang="0">
                  <a:pos x="9" y="1602"/>
                </a:cxn>
                <a:cxn ang="0">
                  <a:pos x="9" y="1620"/>
                </a:cxn>
                <a:cxn ang="0">
                  <a:pos x="34" y="1620"/>
                </a:cxn>
                <a:cxn ang="0">
                  <a:pos x="1378" y="1620"/>
                </a:cxn>
              </a:cxnLst>
              <a:rect l="0" t="0" r="r" b="b"/>
              <a:pathLst>
                <a:path w="1514" h="1620">
                  <a:moveTo>
                    <a:pt x="1378" y="1620"/>
                  </a:moveTo>
                  <a:lnTo>
                    <a:pt x="1514" y="1254"/>
                  </a:lnTo>
                  <a:lnTo>
                    <a:pt x="1480" y="1254"/>
                  </a:lnTo>
                  <a:lnTo>
                    <a:pt x="1438" y="1332"/>
                  </a:lnTo>
                  <a:lnTo>
                    <a:pt x="1370" y="1402"/>
                  </a:lnTo>
                  <a:lnTo>
                    <a:pt x="1285" y="1454"/>
                  </a:lnTo>
                  <a:lnTo>
                    <a:pt x="1191" y="1489"/>
                  </a:lnTo>
                  <a:lnTo>
                    <a:pt x="1157" y="1498"/>
                  </a:lnTo>
                  <a:lnTo>
                    <a:pt x="1089" y="1507"/>
                  </a:lnTo>
                  <a:lnTo>
                    <a:pt x="978" y="1515"/>
                  </a:lnTo>
                  <a:lnTo>
                    <a:pt x="834" y="1524"/>
                  </a:lnTo>
                  <a:lnTo>
                    <a:pt x="153" y="1524"/>
                  </a:lnTo>
                  <a:lnTo>
                    <a:pt x="732" y="827"/>
                  </a:lnTo>
                  <a:lnTo>
                    <a:pt x="740" y="819"/>
                  </a:lnTo>
                  <a:lnTo>
                    <a:pt x="740" y="801"/>
                  </a:lnTo>
                  <a:lnTo>
                    <a:pt x="732" y="793"/>
                  </a:lnTo>
                  <a:lnTo>
                    <a:pt x="204" y="53"/>
                  </a:lnTo>
                  <a:lnTo>
                    <a:pt x="825" y="53"/>
                  </a:lnTo>
                  <a:lnTo>
                    <a:pt x="927" y="61"/>
                  </a:lnTo>
                  <a:lnTo>
                    <a:pt x="1012" y="61"/>
                  </a:lnTo>
                  <a:lnTo>
                    <a:pt x="1063" y="70"/>
                  </a:lnTo>
                  <a:lnTo>
                    <a:pt x="1089" y="79"/>
                  </a:lnTo>
                  <a:lnTo>
                    <a:pt x="1166" y="88"/>
                  </a:lnTo>
                  <a:lnTo>
                    <a:pt x="1251" y="114"/>
                  </a:lnTo>
                  <a:lnTo>
                    <a:pt x="1378" y="192"/>
                  </a:lnTo>
                  <a:lnTo>
                    <a:pt x="1438" y="244"/>
                  </a:lnTo>
                  <a:lnTo>
                    <a:pt x="1480" y="323"/>
                  </a:lnTo>
                  <a:lnTo>
                    <a:pt x="1514" y="323"/>
                  </a:lnTo>
                  <a:lnTo>
                    <a:pt x="1378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604" y="888"/>
                  </a:lnTo>
                  <a:lnTo>
                    <a:pt x="17" y="1585"/>
                  </a:lnTo>
                  <a:lnTo>
                    <a:pt x="9" y="1602"/>
                  </a:lnTo>
                  <a:lnTo>
                    <a:pt x="9" y="1620"/>
                  </a:lnTo>
                  <a:lnTo>
                    <a:pt x="34" y="1620"/>
                  </a:lnTo>
                  <a:lnTo>
                    <a:pt x="1378" y="16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833"/>
            <p:cNvSpPr>
              <a:spLocks noEditPoints="1"/>
            </p:cNvSpPr>
            <p:nvPr/>
          </p:nvSpPr>
          <p:spPr bwMode="auto">
            <a:xfrm>
              <a:off x="20650" y="4944"/>
              <a:ext cx="247" cy="549"/>
            </a:xfrm>
            <a:custGeom>
              <a:avLst/>
              <a:gdLst/>
              <a:ahLst/>
              <a:cxnLst>
                <a:cxn ang="0">
                  <a:pos x="221" y="26"/>
                </a:cxn>
                <a:cxn ang="0">
                  <a:pos x="204" y="9"/>
                </a:cxn>
                <a:cxn ang="0">
                  <a:pos x="170" y="9"/>
                </a:cxn>
                <a:cxn ang="0">
                  <a:pos x="144" y="44"/>
                </a:cxn>
                <a:cxn ang="0">
                  <a:pos x="153" y="70"/>
                </a:cxn>
                <a:cxn ang="0">
                  <a:pos x="179" y="78"/>
                </a:cxn>
                <a:cxn ang="0">
                  <a:pos x="221" y="35"/>
                </a:cxn>
                <a:cxn ang="0">
                  <a:pos x="59" y="462"/>
                </a:cxn>
                <a:cxn ang="0">
                  <a:pos x="59" y="505"/>
                </a:cxn>
                <a:cxn ang="0">
                  <a:pos x="127" y="549"/>
                </a:cxn>
                <a:cxn ang="0">
                  <a:pos x="196" y="514"/>
                </a:cxn>
                <a:cxn ang="0">
                  <a:pos x="230" y="470"/>
                </a:cxn>
                <a:cxn ang="0">
                  <a:pos x="238" y="435"/>
                </a:cxn>
                <a:cxn ang="0">
                  <a:pos x="230" y="409"/>
                </a:cxn>
                <a:cxn ang="0">
                  <a:pos x="204" y="462"/>
                </a:cxn>
                <a:cxn ang="0">
                  <a:pos x="153" y="522"/>
                </a:cxn>
                <a:cxn ang="0">
                  <a:pos x="110" y="514"/>
                </a:cxn>
                <a:cxn ang="0">
                  <a:pos x="127" y="444"/>
                </a:cxn>
                <a:cxn ang="0">
                  <a:pos x="153" y="383"/>
                </a:cxn>
                <a:cxn ang="0">
                  <a:pos x="162" y="348"/>
                </a:cxn>
                <a:cxn ang="0">
                  <a:pos x="187" y="287"/>
                </a:cxn>
                <a:cxn ang="0">
                  <a:pos x="196" y="261"/>
                </a:cxn>
                <a:cxn ang="0">
                  <a:pos x="187" y="226"/>
                </a:cxn>
                <a:cxn ang="0">
                  <a:pos x="119" y="183"/>
                </a:cxn>
                <a:cxn ang="0">
                  <a:pos x="34" y="235"/>
                </a:cxn>
                <a:cxn ang="0">
                  <a:pos x="8" y="279"/>
                </a:cxn>
                <a:cxn ang="0">
                  <a:pos x="0" y="305"/>
                </a:cxn>
                <a:cxn ang="0">
                  <a:pos x="25" y="314"/>
                </a:cxn>
                <a:cxn ang="0">
                  <a:pos x="42" y="270"/>
                </a:cxn>
                <a:cxn ang="0">
                  <a:pos x="76" y="218"/>
                </a:cxn>
                <a:cxn ang="0">
                  <a:pos x="127" y="209"/>
                </a:cxn>
                <a:cxn ang="0">
                  <a:pos x="136" y="253"/>
                </a:cxn>
                <a:cxn ang="0">
                  <a:pos x="110" y="314"/>
                </a:cxn>
              </a:cxnLst>
              <a:rect l="0" t="0" r="r" b="b"/>
              <a:pathLst>
                <a:path w="247" h="549">
                  <a:moveTo>
                    <a:pt x="221" y="35"/>
                  </a:moveTo>
                  <a:lnTo>
                    <a:pt x="221" y="26"/>
                  </a:lnTo>
                  <a:lnTo>
                    <a:pt x="213" y="9"/>
                  </a:lnTo>
                  <a:lnTo>
                    <a:pt x="204" y="9"/>
                  </a:lnTo>
                  <a:lnTo>
                    <a:pt x="187" y="0"/>
                  </a:lnTo>
                  <a:lnTo>
                    <a:pt x="170" y="9"/>
                  </a:lnTo>
                  <a:lnTo>
                    <a:pt x="153" y="26"/>
                  </a:lnTo>
                  <a:lnTo>
                    <a:pt x="144" y="44"/>
                  </a:lnTo>
                  <a:lnTo>
                    <a:pt x="144" y="52"/>
                  </a:lnTo>
                  <a:lnTo>
                    <a:pt x="153" y="70"/>
                  </a:lnTo>
                  <a:lnTo>
                    <a:pt x="162" y="78"/>
                  </a:lnTo>
                  <a:lnTo>
                    <a:pt x="179" y="78"/>
                  </a:lnTo>
                  <a:lnTo>
                    <a:pt x="204" y="70"/>
                  </a:lnTo>
                  <a:lnTo>
                    <a:pt x="221" y="35"/>
                  </a:lnTo>
                  <a:close/>
                  <a:moveTo>
                    <a:pt x="59" y="444"/>
                  </a:moveTo>
                  <a:lnTo>
                    <a:pt x="59" y="462"/>
                  </a:lnTo>
                  <a:lnTo>
                    <a:pt x="51" y="479"/>
                  </a:lnTo>
                  <a:lnTo>
                    <a:pt x="59" y="505"/>
                  </a:lnTo>
                  <a:lnTo>
                    <a:pt x="76" y="531"/>
                  </a:lnTo>
                  <a:lnTo>
                    <a:pt x="127" y="549"/>
                  </a:lnTo>
                  <a:lnTo>
                    <a:pt x="179" y="531"/>
                  </a:lnTo>
                  <a:lnTo>
                    <a:pt x="196" y="514"/>
                  </a:lnTo>
                  <a:lnTo>
                    <a:pt x="213" y="488"/>
                  </a:lnTo>
                  <a:lnTo>
                    <a:pt x="230" y="470"/>
                  </a:lnTo>
                  <a:lnTo>
                    <a:pt x="238" y="444"/>
                  </a:lnTo>
                  <a:lnTo>
                    <a:pt x="238" y="435"/>
                  </a:lnTo>
                  <a:lnTo>
                    <a:pt x="247" y="427"/>
                  </a:lnTo>
                  <a:lnTo>
                    <a:pt x="230" y="409"/>
                  </a:lnTo>
                  <a:lnTo>
                    <a:pt x="213" y="427"/>
                  </a:lnTo>
                  <a:lnTo>
                    <a:pt x="204" y="462"/>
                  </a:lnTo>
                  <a:lnTo>
                    <a:pt x="187" y="488"/>
                  </a:lnTo>
                  <a:lnTo>
                    <a:pt x="153" y="522"/>
                  </a:lnTo>
                  <a:lnTo>
                    <a:pt x="119" y="522"/>
                  </a:lnTo>
                  <a:lnTo>
                    <a:pt x="110" y="514"/>
                  </a:lnTo>
                  <a:lnTo>
                    <a:pt x="110" y="496"/>
                  </a:lnTo>
                  <a:lnTo>
                    <a:pt x="127" y="444"/>
                  </a:lnTo>
                  <a:lnTo>
                    <a:pt x="136" y="409"/>
                  </a:lnTo>
                  <a:lnTo>
                    <a:pt x="153" y="383"/>
                  </a:lnTo>
                  <a:lnTo>
                    <a:pt x="153" y="366"/>
                  </a:lnTo>
                  <a:lnTo>
                    <a:pt x="162" y="348"/>
                  </a:lnTo>
                  <a:lnTo>
                    <a:pt x="170" y="322"/>
                  </a:lnTo>
                  <a:lnTo>
                    <a:pt x="187" y="287"/>
                  </a:lnTo>
                  <a:lnTo>
                    <a:pt x="187" y="279"/>
                  </a:lnTo>
                  <a:lnTo>
                    <a:pt x="196" y="261"/>
                  </a:lnTo>
                  <a:lnTo>
                    <a:pt x="196" y="253"/>
                  </a:lnTo>
                  <a:lnTo>
                    <a:pt x="187" y="226"/>
                  </a:lnTo>
                  <a:lnTo>
                    <a:pt x="170" y="200"/>
                  </a:lnTo>
                  <a:lnTo>
                    <a:pt x="119" y="183"/>
                  </a:lnTo>
                  <a:lnTo>
                    <a:pt x="68" y="200"/>
                  </a:lnTo>
                  <a:lnTo>
                    <a:pt x="34" y="235"/>
                  </a:lnTo>
                  <a:lnTo>
                    <a:pt x="17" y="261"/>
                  </a:lnTo>
                  <a:lnTo>
                    <a:pt x="8" y="279"/>
                  </a:lnTo>
                  <a:lnTo>
                    <a:pt x="8" y="296"/>
                  </a:lnTo>
                  <a:lnTo>
                    <a:pt x="0" y="305"/>
                  </a:lnTo>
                  <a:lnTo>
                    <a:pt x="8" y="314"/>
                  </a:lnTo>
                  <a:lnTo>
                    <a:pt x="25" y="314"/>
                  </a:lnTo>
                  <a:lnTo>
                    <a:pt x="34" y="305"/>
                  </a:lnTo>
                  <a:lnTo>
                    <a:pt x="42" y="270"/>
                  </a:lnTo>
                  <a:lnTo>
                    <a:pt x="59" y="235"/>
                  </a:lnTo>
                  <a:lnTo>
                    <a:pt x="76" y="218"/>
                  </a:lnTo>
                  <a:lnTo>
                    <a:pt x="93" y="209"/>
                  </a:lnTo>
                  <a:lnTo>
                    <a:pt x="127" y="209"/>
                  </a:lnTo>
                  <a:lnTo>
                    <a:pt x="136" y="218"/>
                  </a:lnTo>
                  <a:lnTo>
                    <a:pt x="136" y="253"/>
                  </a:lnTo>
                  <a:lnTo>
                    <a:pt x="119" y="287"/>
                  </a:lnTo>
                  <a:lnTo>
                    <a:pt x="110" y="314"/>
                  </a:lnTo>
                  <a:lnTo>
                    <a:pt x="59" y="4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834"/>
            <p:cNvSpPr>
              <a:spLocks noEditPoints="1"/>
            </p:cNvSpPr>
            <p:nvPr/>
          </p:nvSpPr>
          <p:spPr bwMode="auto">
            <a:xfrm>
              <a:off x="20999" y="5170"/>
              <a:ext cx="578" cy="218"/>
            </a:xfrm>
            <a:custGeom>
              <a:avLst/>
              <a:gdLst/>
              <a:ahLst/>
              <a:cxnLst>
                <a:cxn ang="0">
                  <a:pos x="552" y="44"/>
                </a:cxn>
                <a:cxn ang="0">
                  <a:pos x="561" y="44"/>
                </a:cxn>
                <a:cxn ang="0">
                  <a:pos x="569" y="35"/>
                </a:cxn>
                <a:cxn ang="0">
                  <a:pos x="578" y="35"/>
                </a:cxn>
                <a:cxn ang="0">
                  <a:pos x="578" y="9"/>
                </a:cxn>
                <a:cxn ang="0">
                  <a:pos x="569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35"/>
                </a:cxn>
                <a:cxn ang="0">
                  <a:pos x="8" y="35"/>
                </a:cxn>
                <a:cxn ang="0">
                  <a:pos x="17" y="44"/>
                </a:cxn>
                <a:cxn ang="0">
                  <a:pos x="25" y="44"/>
                </a:cxn>
                <a:cxn ang="0">
                  <a:pos x="552" y="44"/>
                </a:cxn>
                <a:cxn ang="0">
                  <a:pos x="552" y="218"/>
                </a:cxn>
                <a:cxn ang="0">
                  <a:pos x="569" y="218"/>
                </a:cxn>
                <a:cxn ang="0">
                  <a:pos x="578" y="209"/>
                </a:cxn>
                <a:cxn ang="0">
                  <a:pos x="578" y="192"/>
                </a:cxn>
                <a:cxn ang="0">
                  <a:pos x="569" y="183"/>
                </a:cxn>
                <a:cxn ang="0">
                  <a:pos x="8" y="183"/>
                </a:cxn>
                <a:cxn ang="0">
                  <a:pos x="0" y="192"/>
                </a:cxn>
                <a:cxn ang="0">
                  <a:pos x="0" y="209"/>
                </a:cxn>
                <a:cxn ang="0">
                  <a:pos x="8" y="218"/>
                </a:cxn>
                <a:cxn ang="0">
                  <a:pos x="25" y="218"/>
                </a:cxn>
                <a:cxn ang="0">
                  <a:pos x="552" y="218"/>
                </a:cxn>
              </a:cxnLst>
              <a:rect l="0" t="0" r="r" b="b"/>
              <a:pathLst>
                <a:path w="578" h="218">
                  <a:moveTo>
                    <a:pt x="552" y="44"/>
                  </a:moveTo>
                  <a:lnTo>
                    <a:pt x="561" y="44"/>
                  </a:lnTo>
                  <a:lnTo>
                    <a:pt x="569" y="35"/>
                  </a:lnTo>
                  <a:lnTo>
                    <a:pt x="578" y="35"/>
                  </a:lnTo>
                  <a:lnTo>
                    <a:pt x="578" y="9"/>
                  </a:lnTo>
                  <a:lnTo>
                    <a:pt x="569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35"/>
                  </a:lnTo>
                  <a:lnTo>
                    <a:pt x="17" y="44"/>
                  </a:lnTo>
                  <a:lnTo>
                    <a:pt x="25" y="44"/>
                  </a:lnTo>
                  <a:lnTo>
                    <a:pt x="552" y="44"/>
                  </a:lnTo>
                  <a:close/>
                  <a:moveTo>
                    <a:pt x="552" y="218"/>
                  </a:moveTo>
                  <a:lnTo>
                    <a:pt x="569" y="218"/>
                  </a:lnTo>
                  <a:lnTo>
                    <a:pt x="578" y="209"/>
                  </a:lnTo>
                  <a:lnTo>
                    <a:pt x="578" y="192"/>
                  </a:lnTo>
                  <a:lnTo>
                    <a:pt x="569" y="183"/>
                  </a:lnTo>
                  <a:lnTo>
                    <a:pt x="8" y="183"/>
                  </a:lnTo>
                  <a:lnTo>
                    <a:pt x="0" y="192"/>
                  </a:lnTo>
                  <a:lnTo>
                    <a:pt x="0" y="209"/>
                  </a:lnTo>
                  <a:lnTo>
                    <a:pt x="8" y="218"/>
                  </a:lnTo>
                  <a:lnTo>
                    <a:pt x="25" y="218"/>
                  </a:lnTo>
                  <a:lnTo>
                    <a:pt x="552" y="2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835"/>
            <p:cNvSpPr>
              <a:spLocks/>
            </p:cNvSpPr>
            <p:nvPr/>
          </p:nvSpPr>
          <p:spPr bwMode="auto">
            <a:xfrm>
              <a:off x="21722" y="4944"/>
              <a:ext cx="289" cy="540"/>
            </a:xfrm>
            <a:custGeom>
              <a:avLst/>
              <a:gdLst/>
              <a:ahLst/>
              <a:cxnLst>
                <a:cxn ang="0">
                  <a:pos x="178" y="26"/>
                </a:cxn>
                <a:cxn ang="0">
                  <a:pos x="178" y="9"/>
                </a:cxn>
                <a:cxn ang="0">
                  <a:pos x="170" y="0"/>
                </a:cxn>
                <a:cxn ang="0">
                  <a:pos x="153" y="0"/>
                </a:cxn>
                <a:cxn ang="0">
                  <a:pos x="102" y="35"/>
                </a:cxn>
                <a:cxn ang="0">
                  <a:pos x="42" y="52"/>
                </a:cxn>
                <a:cxn ang="0">
                  <a:pos x="0" y="52"/>
                </a:cxn>
                <a:cxn ang="0">
                  <a:pos x="0" y="78"/>
                </a:cxn>
                <a:cxn ang="0">
                  <a:pos x="51" y="78"/>
                </a:cxn>
                <a:cxn ang="0">
                  <a:pos x="76" y="70"/>
                </a:cxn>
                <a:cxn ang="0">
                  <a:pos x="110" y="61"/>
                </a:cxn>
                <a:cxn ang="0">
                  <a:pos x="110" y="496"/>
                </a:cxn>
                <a:cxn ang="0">
                  <a:pos x="102" y="505"/>
                </a:cxn>
                <a:cxn ang="0">
                  <a:pos x="93" y="505"/>
                </a:cxn>
                <a:cxn ang="0">
                  <a:pos x="68" y="514"/>
                </a:cxn>
                <a:cxn ang="0">
                  <a:pos x="8" y="514"/>
                </a:cxn>
                <a:cxn ang="0">
                  <a:pos x="8" y="540"/>
                </a:cxn>
                <a:cxn ang="0">
                  <a:pos x="289" y="540"/>
                </a:cxn>
                <a:cxn ang="0">
                  <a:pos x="289" y="514"/>
                </a:cxn>
                <a:cxn ang="0">
                  <a:pos x="221" y="514"/>
                </a:cxn>
                <a:cxn ang="0">
                  <a:pos x="204" y="505"/>
                </a:cxn>
                <a:cxn ang="0">
                  <a:pos x="187" y="505"/>
                </a:cxn>
                <a:cxn ang="0">
                  <a:pos x="178" y="496"/>
                </a:cxn>
                <a:cxn ang="0">
                  <a:pos x="178" y="470"/>
                </a:cxn>
                <a:cxn ang="0">
                  <a:pos x="178" y="26"/>
                </a:cxn>
              </a:cxnLst>
              <a:rect l="0" t="0" r="r" b="b"/>
              <a:pathLst>
                <a:path w="289" h="540">
                  <a:moveTo>
                    <a:pt x="178" y="26"/>
                  </a:moveTo>
                  <a:lnTo>
                    <a:pt x="178" y="9"/>
                  </a:lnTo>
                  <a:lnTo>
                    <a:pt x="170" y="0"/>
                  </a:lnTo>
                  <a:lnTo>
                    <a:pt x="153" y="0"/>
                  </a:lnTo>
                  <a:lnTo>
                    <a:pt x="102" y="35"/>
                  </a:lnTo>
                  <a:lnTo>
                    <a:pt x="42" y="52"/>
                  </a:lnTo>
                  <a:lnTo>
                    <a:pt x="0" y="52"/>
                  </a:lnTo>
                  <a:lnTo>
                    <a:pt x="0" y="78"/>
                  </a:lnTo>
                  <a:lnTo>
                    <a:pt x="51" y="78"/>
                  </a:lnTo>
                  <a:lnTo>
                    <a:pt x="76" y="70"/>
                  </a:lnTo>
                  <a:lnTo>
                    <a:pt x="110" y="61"/>
                  </a:lnTo>
                  <a:lnTo>
                    <a:pt x="110" y="496"/>
                  </a:lnTo>
                  <a:lnTo>
                    <a:pt x="102" y="505"/>
                  </a:lnTo>
                  <a:lnTo>
                    <a:pt x="93" y="505"/>
                  </a:lnTo>
                  <a:lnTo>
                    <a:pt x="68" y="514"/>
                  </a:lnTo>
                  <a:lnTo>
                    <a:pt x="8" y="514"/>
                  </a:lnTo>
                  <a:lnTo>
                    <a:pt x="8" y="540"/>
                  </a:lnTo>
                  <a:lnTo>
                    <a:pt x="289" y="540"/>
                  </a:lnTo>
                  <a:lnTo>
                    <a:pt x="289" y="514"/>
                  </a:lnTo>
                  <a:lnTo>
                    <a:pt x="221" y="514"/>
                  </a:lnTo>
                  <a:lnTo>
                    <a:pt x="204" y="505"/>
                  </a:lnTo>
                  <a:lnTo>
                    <a:pt x="187" y="505"/>
                  </a:lnTo>
                  <a:lnTo>
                    <a:pt x="178" y="496"/>
                  </a:lnTo>
                  <a:lnTo>
                    <a:pt x="178" y="470"/>
                  </a:lnTo>
                  <a:lnTo>
                    <a:pt x="178" y="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836"/>
            <p:cNvSpPr>
              <a:spLocks/>
            </p:cNvSpPr>
            <p:nvPr/>
          </p:nvSpPr>
          <p:spPr bwMode="auto">
            <a:xfrm>
              <a:off x="22385" y="3603"/>
              <a:ext cx="884" cy="514"/>
            </a:xfrm>
            <a:custGeom>
              <a:avLst/>
              <a:gdLst/>
              <a:ahLst/>
              <a:cxnLst>
                <a:cxn ang="0">
                  <a:pos x="93" y="453"/>
                </a:cxn>
                <a:cxn ang="0">
                  <a:pos x="68" y="471"/>
                </a:cxn>
                <a:cxn ang="0">
                  <a:pos x="0" y="479"/>
                </a:cxn>
                <a:cxn ang="0">
                  <a:pos x="255" y="514"/>
                </a:cxn>
                <a:cxn ang="0">
                  <a:pos x="196" y="479"/>
                </a:cxn>
                <a:cxn ang="0">
                  <a:pos x="170" y="453"/>
                </a:cxn>
                <a:cxn ang="0">
                  <a:pos x="187" y="131"/>
                </a:cxn>
                <a:cxn ang="0">
                  <a:pos x="264" y="35"/>
                </a:cxn>
                <a:cxn ang="0">
                  <a:pos x="349" y="27"/>
                </a:cxn>
                <a:cxn ang="0">
                  <a:pos x="391" y="79"/>
                </a:cxn>
                <a:cxn ang="0">
                  <a:pos x="408" y="453"/>
                </a:cxn>
                <a:cxn ang="0">
                  <a:pos x="383" y="471"/>
                </a:cxn>
                <a:cxn ang="0">
                  <a:pos x="315" y="479"/>
                </a:cxn>
                <a:cxn ang="0">
                  <a:pos x="570" y="514"/>
                </a:cxn>
                <a:cxn ang="0">
                  <a:pos x="510" y="479"/>
                </a:cxn>
                <a:cxn ang="0">
                  <a:pos x="485" y="453"/>
                </a:cxn>
                <a:cxn ang="0">
                  <a:pos x="502" y="131"/>
                </a:cxn>
                <a:cxn ang="0">
                  <a:pos x="578" y="35"/>
                </a:cxn>
                <a:cxn ang="0">
                  <a:pos x="663" y="27"/>
                </a:cxn>
                <a:cxn ang="0">
                  <a:pos x="706" y="79"/>
                </a:cxn>
                <a:cxn ang="0">
                  <a:pos x="723" y="453"/>
                </a:cxn>
                <a:cxn ang="0">
                  <a:pos x="697" y="471"/>
                </a:cxn>
                <a:cxn ang="0">
                  <a:pos x="629" y="479"/>
                </a:cxn>
                <a:cxn ang="0">
                  <a:pos x="884" y="514"/>
                </a:cxn>
                <a:cxn ang="0">
                  <a:pos x="833" y="479"/>
                </a:cxn>
                <a:cxn ang="0">
                  <a:pos x="799" y="140"/>
                </a:cxn>
                <a:cxn ang="0">
                  <a:pos x="765" y="44"/>
                </a:cxn>
                <a:cxn ang="0">
                  <a:pos x="731" y="18"/>
                </a:cxn>
                <a:cxn ang="0">
                  <a:pos x="646" y="0"/>
                </a:cxn>
                <a:cxn ang="0">
                  <a:pos x="536" y="44"/>
                </a:cxn>
                <a:cxn ang="0">
                  <a:pos x="476" y="114"/>
                </a:cxn>
                <a:cxn ang="0">
                  <a:pos x="417" y="18"/>
                </a:cxn>
                <a:cxn ang="0">
                  <a:pos x="255" y="18"/>
                </a:cxn>
                <a:cxn ang="0">
                  <a:pos x="162" y="122"/>
                </a:cxn>
                <a:cxn ang="0">
                  <a:pos x="0" y="18"/>
                </a:cxn>
                <a:cxn ang="0">
                  <a:pos x="59" y="53"/>
                </a:cxn>
                <a:cxn ang="0">
                  <a:pos x="85" y="70"/>
                </a:cxn>
                <a:cxn ang="0">
                  <a:pos x="93" y="114"/>
                </a:cxn>
              </a:cxnLst>
              <a:rect l="0" t="0" r="r" b="b"/>
              <a:pathLst>
                <a:path w="884" h="514">
                  <a:moveTo>
                    <a:pt x="93" y="114"/>
                  </a:moveTo>
                  <a:lnTo>
                    <a:pt x="93" y="453"/>
                  </a:lnTo>
                  <a:lnTo>
                    <a:pt x="85" y="471"/>
                  </a:lnTo>
                  <a:lnTo>
                    <a:pt x="68" y="471"/>
                  </a:lnTo>
                  <a:lnTo>
                    <a:pt x="42" y="479"/>
                  </a:lnTo>
                  <a:lnTo>
                    <a:pt x="0" y="479"/>
                  </a:lnTo>
                  <a:lnTo>
                    <a:pt x="0" y="514"/>
                  </a:lnTo>
                  <a:lnTo>
                    <a:pt x="255" y="514"/>
                  </a:lnTo>
                  <a:lnTo>
                    <a:pt x="255" y="479"/>
                  </a:lnTo>
                  <a:lnTo>
                    <a:pt x="196" y="479"/>
                  </a:lnTo>
                  <a:lnTo>
                    <a:pt x="179" y="471"/>
                  </a:lnTo>
                  <a:lnTo>
                    <a:pt x="170" y="453"/>
                  </a:lnTo>
                  <a:lnTo>
                    <a:pt x="170" y="209"/>
                  </a:lnTo>
                  <a:lnTo>
                    <a:pt x="187" y="131"/>
                  </a:lnTo>
                  <a:lnTo>
                    <a:pt x="221" y="79"/>
                  </a:lnTo>
                  <a:lnTo>
                    <a:pt x="264" y="35"/>
                  </a:lnTo>
                  <a:lnTo>
                    <a:pt x="323" y="27"/>
                  </a:lnTo>
                  <a:lnTo>
                    <a:pt x="349" y="27"/>
                  </a:lnTo>
                  <a:lnTo>
                    <a:pt x="383" y="61"/>
                  </a:lnTo>
                  <a:lnTo>
                    <a:pt x="391" y="79"/>
                  </a:lnTo>
                  <a:lnTo>
                    <a:pt x="408" y="131"/>
                  </a:lnTo>
                  <a:lnTo>
                    <a:pt x="408" y="453"/>
                  </a:lnTo>
                  <a:lnTo>
                    <a:pt x="400" y="471"/>
                  </a:lnTo>
                  <a:lnTo>
                    <a:pt x="383" y="471"/>
                  </a:lnTo>
                  <a:lnTo>
                    <a:pt x="357" y="479"/>
                  </a:lnTo>
                  <a:lnTo>
                    <a:pt x="315" y="479"/>
                  </a:lnTo>
                  <a:lnTo>
                    <a:pt x="315" y="514"/>
                  </a:lnTo>
                  <a:lnTo>
                    <a:pt x="570" y="514"/>
                  </a:lnTo>
                  <a:lnTo>
                    <a:pt x="570" y="479"/>
                  </a:lnTo>
                  <a:lnTo>
                    <a:pt x="510" y="479"/>
                  </a:lnTo>
                  <a:lnTo>
                    <a:pt x="493" y="471"/>
                  </a:lnTo>
                  <a:lnTo>
                    <a:pt x="485" y="453"/>
                  </a:lnTo>
                  <a:lnTo>
                    <a:pt x="485" y="209"/>
                  </a:lnTo>
                  <a:lnTo>
                    <a:pt x="502" y="131"/>
                  </a:lnTo>
                  <a:lnTo>
                    <a:pt x="536" y="79"/>
                  </a:lnTo>
                  <a:lnTo>
                    <a:pt x="578" y="35"/>
                  </a:lnTo>
                  <a:lnTo>
                    <a:pt x="638" y="27"/>
                  </a:lnTo>
                  <a:lnTo>
                    <a:pt x="663" y="27"/>
                  </a:lnTo>
                  <a:lnTo>
                    <a:pt x="697" y="61"/>
                  </a:lnTo>
                  <a:lnTo>
                    <a:pt x="706" y="79"/>
                  </a:lnTo>
                  <a:lnTo>
                    <a:pt x="723" y="131"/>
                  </a:lnTo>
                  <a:lnTo>
                    <a:pt x="723" y="453"/>
                  </a:lnTo>
                  <a:lnTo>
                    <a:pt x="714" y="471"/>
                  </a:lnTo>
                  <a:lnTo>
                    <a:pt x="697" y="471"/>
                  </a:lnTo>
                  <a:lnTo>
                    <a:pt x="672" y="479"/>
                  </a:lnTo>
                  <a:lnTo>
                    <a:pt x="629" y="479"/>
                  </a:lnTo>
                  <a:lnTo>
                    <a:pt x="629" y="514"/>
                  </a:lnTo>
                  <a:lnTo>
                    <a:pt x="884" y="514"/>
                  </a:lnTo>
                  <a:lnTo>
                    <a:pt x="884" y="479"/>
                  </a:lnTo>
                  <a:lnTo>
                    <a:pt x="833" y="479"/>
                  </a:lnTo>
                  <a:lnTo>
                    <a:pt x="799" y="462"/>
                  </a:lnTo>
                  <a:lnTo>
                    <a:pt x="799" y="140"/>
                  </a:lnTo>
                  <a:lnTo>
                    <a:pt x="791" y="87"/>
                  </a:lnTo>
                  <a:lnTo>
                    <a:pt x="765" y="44"/>
                  </a:lnTo>
                  <a:lnTo>
                    <a:pt x="748" y="35"/>
                  </a:lnTo>
                  <a:lnTo>
                    <a:pt x="731" y="18"/>
                  </a:lnTo>
                  <a:lnTo>
                    <a:pt x="680" y="0"/>
                  </a:lnTo>
                  <a:lnTo>
                    <a:pt x="646" y="0"/>
                  </a:lnTo>
                  <a:lnTo>
                    <a:pt x="578" y="9"/>
                  </a:lnTo>
                  <a:lnTo>
                    <a:pt x="536" y="44"/>
                  </a:lnTo>
                  <a:lnTo>
                    <a:pt x="502" y="79"/>
                  </a:lnTo>
                  <a:lnTo>
                    <a:pt x="476" y="114"/>
                  </a:lnTo>
                  <a:lnTo>
                    <a:pt x="459" y="53"/>
                  </a:lnTo>
                  <a:lnTo>
                    <a:pt x="417" y="18"/>
                  </a:lnTo>
                  <a:lnTo>
                    <a:pt x="332" y="0"/>
                  </a:lnTo>
                  <a:lnTo>
                    <a:pt x="255" y="18"/>
                  </a:lnTo>
                  <a:lnTo>
                    <a:pt x="204" y="61"/>
                  </a:lnTo>
                  <a:lnTo>
                    <a:pt x="162" y="122"/>
                  </a:lnTo>
                  <a:lnTo>
                    <a:pt x="162" y="0"/>
                  </a:lnTo>
                  <a:lnTo>
                    <a:pt x="0" y="18"/>
                  </a:lnTo>
                  <a:lnTo>
                    <a:pt x="0" y="53"/>
                  </a:lnTo>
                  <a:lnTo>
                    <a:pt x="59" y="53"/>
                  </a:lnTo>
                  <a:lnTo>
                    <a:pt x="76" y="61"/>
                  </a:lnTo>
                  <a:lnTo>
                    <a:pt x="85" y="70"/>
                  </a:lnTo>
                  <a:lnTo>
                    <a:pt x="93" y="87"/>
                  </a:lnTo>
                  <a:lnTo>
                    <a:pt x="93" y="1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837"/>
            <p:cNvSpPr>
              <a:spLocks noEditPoints="1"/>
            </p:cNvSpPr>
            <p:nvPr/>
          </p:nvSpPr>
          <p:spPr bwMode="auto">
            <a:xfrm>
              <a:off x="23346" y="3595"/>
              <a:ext cx="510" cy="531"/>
            </a:xfrm>
            <a:custGeom>
              <a:avLst/>
              <a:gdLst/>
              <a:ahLst/>
              <a:cxnLst>
                <a:cxn ang="0">
                  <a:pos x="340" y="487"/>
                </a:cxn>
                <a:cxn ang="0">
                  <a:pos x="383" y="522"/>
                </a:cxn>
                <a:cxn ang="0">
                  <a:pos x="425" y="531"/>
                </a:cxn>
                <a:cxn ang="0">
                  <a:pos x="451" y="522"/>
                </a:cxn>
                <a:cxn ang="0">
                  <a:pos x="485" y="496"/>
                </a:cxn>
                <a:cxn ang="0">
                  <a:pos x="502" y="452"/>
                </a:cxn>
                <a:cxn ang="0">
                  <a:pos x="510" y="357"/>
                </a:cxn>
                <a:cxn ang="0">
                  <a:pos x="476" y="444"/>
                </a:cxn>
                <a:cxn ang="0">
                  <a:pos x="442" y="496"/>
                </a:cxn>
                <a:cxn ang="0">
                  <a:pos x="417" y="487"/>
                </a:cxn>
                <a:cxn ang="0">
                  <a:pos x="400" y="444"/>
                </a:cxn>
                <a:cxn ang="0">
                  <a:pos x="391" y="130"/>
                </a:cxn>
                <a:cxn ang="0">
                  <a:pos x="357" y="69"/>
                </a:cxn>
                <a:cxn ang="0">
                  <a:pos x="196" y="0"/>
                </a:cxn>
                <a:cxn ang="0">
                  <a:pos x="51" y="69"/>
                </a:cxn>
                <a:cxn ang="0">
                  <a:pos x="34" y="156"/>
                </a:cxn>
                <a:cxn ang="0">
                  <a:pos x="77" y="191"/>
                </a:cxn>
                <a:cxn ang="0">
                  <a:pos x="119" y="174"/>
                </a:cxn>
                <a:cxn ang="0">
                  <a:pos x="136" y="130"/>
                </a:cxn>
                <a:cxn ang="0">
                  <a:pos x="128" y="104"/>
                </a:cxn>
                <a:cxn ang="0">
                  <a:pos x="94" y="61"/>
                </a:cxn>
                <a:cxn ang="0">
                  <a:pos x="170" y="26"/>
                </a:cxn>
                <a:cxn ang="0">
                  <a:pos x="238" y="35"/>
                </a:cxn>
                <a:cxn ang="0">
                  <a:pos x="306" y="113"/>
                </a:cxn>
                <a:cxn ang="0">
                  <a:pos x="315" y="217"/>
                </a:cxn>
                <a:cxn ang="0">
                  <a:pos x="111" y="261"/>
                </a:cxn>
                <a:cxn ang="0">
                  <a:pos x="8" y="357"/>
                </a:cxn>
                <a:cxn ang="0">
                  <a:pos x="17" y="470"/>
                </a:cxn>
                <a:cxn ang="0">
                  <a:pos x="119" y="531"/>
                </a:cxn>
                <a:cxn ang="0">
                  <a:pos x="247" y="522"/>
                </a:cxn>
                <a:cxn ang="0">
                  <a:pos x="323" y="435"/>
                </a:cxn>
                <a:cxn ang="0">
                  <a:pos x="315" y="357"/>
                </a:cxn>
                <a:cxn ang="0">
                  <a:pos x="272" y="479"/>
                </a:cxn>
                <a:cxn ang="0">
                  <a:pos x="187" y="513"/>
                </a:cxn>
                <a:cxn ang="0">
                  <a:pos x="128" y="496"/>
                </a:cxn>
                <a:cxn ang="0">
                  <a:pos x="85" y="444"/>
                </a:cxn>
                <a:cxn ang="0">
                  <a:pos x="94" y="365"/>
                </a:cxn>
                <a:cxn ang="0">
                  <a:pos x="153" y="287"/>
                </a:cxn>
                <a:cxn ang="0">
                  <a:pos x="315" y="243"/>
                </a:cxn>
              </a:cxnLst>
              <a:rect l="0" t="0" r="r" b="b"/>
              <a:pathLst>
                <a:path w="510" h="531">
                  <a:moveTo>
                    <a:pt x="323" y="435"/>
                  </a:moveTo>
                  <a:lnTo>
                    <a:pt x="340" y="487"/>
                  </a:lnTo>
                  <a:lnTo>
                    <a:pt x="357" y="505"/>
                  </a:lnTo>
                  <a:lnTo>
                    <a:pt x="383" y="522"/>
                  </a:lnTo>
                  <a:lnTo>
                    <a:pt x="417" y="531"/>
                  </a:lnTo>
                  <a:lnTo>
                    <a:pt x="425" y="531"/>
                  </a:lnTo>
                  <a:lnTo>
                    <a:pt x="442" y="522"/>
                  </a:lnTo>
                  <a:lnTo>
                    <a:pt x="451" y="522"/>
                  </a:lnTo>
                  <a:lnTo>
                    <a:pt x="468" y="513"/>
                  </a:lnTo>
                  <a:lnTo>
                    <a:pt x="485" y="496"/>
                  </a:lnTo>
                  <a:lnTo>
                    <a:pt x="493" y="479"/>
                  </a:lnTo>
                  <a:lnTo>
                    <a:pt x="502" y="452"/>
                  </a:lnTo>
                  <a:lnTo>
                    <a:pt x="510" y="418"/>
                  </a:lnTo>
                  <a:lnTo>
                    <a:pt x="510" y="357"/>
                  </a:lnTo>
                  <a:lnTo>
                    <a:pt x="476" y="357"/>
                  </a:lnTo>
                  <a:lnTo>
                    <a:pt x="476" y="444"/>
                  </a:lnTo>
                  <a:lnTo>
                    <a:pt x="468" y="470"/>
                  </a:lnTo>
                  <a:lnTo>
                    <a:pt x="442" y="496"/>
                  </a:lnTo>
                  <a:lnTo>
                    <a:pt x="434" y="496"/>
                  </a:lnTo>
                  <a:lnTo>
                    <a:pt x="417" y="487"/>
                  </a:lnTo>
                  <a:lnTo>
                    <a:pt x="400" y="470"/>
                  </a:lnTo>
                  <a:lnTo>
                    <a:pt x="400" y="444"/>
                  </a:lnTo>
                  <a:lnTo>
                    <a:pt x="391" y="435"/>
                  </a:lnTo>
                  <a:lnTo>
                    <a:pt x="391" y="130"/>
                  </a:lnTo>
                  <a:lnTo>
                    <a:pt x="374" y="95"/>
                  </a:lnTo>
                  <a:lnTo>
                    <a:pt x="357" y="69"/>
                  </a:lnTo>
                  <a:lnTo>
                    <a:pt x="281" y="17"/>
                  </a:lnTo>
                  <a:lnTo>
                    <a:pt x="196" y="0"/>
                  </a:lnTo>
                  <a:lnTo>
                    <a:pt x="111" y="17"/>
                  </a:lnTo>
                  <a:lnTo>
                    <a:pt x="51" y="69"/>
                  </a:lnTo>
                  <a:lnTo>
                    <a:pt x="26" y="130"/>
                  </a:lnTo>
                  <a:lnTo>
                    <a:pt x="34" y="156"/>
                  </a:lnTo>
                  <a:lnTo>
                    <a:pt x="43" y="174"/>
                  </a:lnTo>
                  <a:lnTo>
                    <a:pt x="77" y="191"/>
                  </a:lnTo>
                  <a:lnTo>
                    <a:pt x="102" y="183"/>
                  </a:lnTo>
                  <a:lnTo>
                    <a:pt x="119" y="174"/>
                  </a:lnTo>
                  <a:lnTo>
                    <a:pt x="136" y="139"/>
                  </a:lnTo>
                  <a:lnTo>
                    <a:pt x="136" y="130"/>
                  </a:lnTo>
                  <a:lnTo>
                    <a:pt x="128" y="113"/>
                  </a:lnTo>
                  <a:lnTo>
                    <a:pt x="128" y="104"/>
                  </a:lnTo>
                  <a:lnTo>
                    <a:pt x="77" y="78"/>
                  </a:lnTo>
                  <a:lnTo>
                    <a:pt x="94" y="61"/>
                  </a:lnTo>
                  <a:lnTo>
                    <a:pt x="119" y="43"/>
                  </a:lnTo>
                  <a:lnTo>
                    <a:pt x="170" y="26"/>
                  </a:lnTo>
                  <a:lnTo>
                    <a:pt x="196" y="26"/>
                  </a:lnTo>
                  <a:lnTo>
                    <a:pt x="238" y="35"/>
                  </a:lnTo>
                  <a:lnTo>
                    <a:pt x="281" y="61"/>
                  </a:lnTo>
                  <a:lnTo>
                    <a:pt x="306" y="113"/>
                  </a:lnTo>
                  <a:lnTo>
                    <a:pt x="315" y="174"/>
                  </a:lnTo>
                  <a:lnTo>
                    <a:pt x="315" y="217"/>
                  </a:lnTo>
                  <a:lnTo>
                    <a:pt x="221" y="226"/>
                  </a:lnTo>
                  <a:lnTo>
                    <a:pt x="111" y="261"/>
                  </a:lnTo>
                  <a:lnTo>
                    <a:pt x="43" y="304"/>
                  </a:lnTo>
                  <a:lnTo>
                    <a:pt x="8" y="357"/>
                  </a:lnTo>
                  <a:lnTo>
                    <a:pt x="0" y="409"/>
                  </a:lnTo>
                  <a:lnTo>
                    <a:pt x="17" y="470"/>
                  </a:lnTo>
                  <a:lnTo>
                    <a:pt x="60" y="505"/>
                  </a:lnTo>
                  <a:lnTo>
                    <a:pt x="119" y="531"/>
                  </a:lnTo>
                  <a:lnTo>
                    <a:pt x="179" y="531"/>
                  </a:lnTo>
                  <a:lnTo>
                    <a:pt x="247" y="522"/>
                  </a:lnTo>
                  <a:lnTo>
                    <a:pt x="298" y="487"/>
                  </a:lnTo>
                  <a:lnTo>
                    <a:pt x="323" y="435"/>
                  </a:lnTo>
                  <a:close/>
                  <a:moveTo>
                    <a:pt x="315" y="243"/>
                  </a:moveTo>
                  <a:lnTo>
                    <a:pt x="315" y="357"/>
                  </a:lnTo>
                  <a:lnTo>
                    <a:pt x="306" y="426"/>
                  </a:lnTo>
                  <a:lnTo>
                    <a:pt x="272" y="479"/>
                  </a:lnTo>
                  <a:lnTo>
                    <a:pt x="230" y="505"/>
                  </a:lnTo>
                  <a:lnTo>
                    <a:pt x="187" y="513"/>
                  </a:lnTo>
                  <a:lnTo>
                    <a:pt x="153" y="505"/>
                  </a:lnTo>
                  <a:lnTo>
                    <a:pt x="128" y="496"/>
                  </a:lnTo>
                  <a:lnTo>
                    <a:pt x="102" y="470"/>
                  </a:lnTo>
                  <a:lnTo>
                    <a:pt x="85" y="444"/>
                  </a:lnTo>
                  <a:lnTo>
                    <a:pt x="85" y="409"/>
                  </a:lnTo>
                  <a:lnTo>
                    <a:pt x="94" y="365"/>
                  </a:lnTo>
                  <a:lnTo>
                    <a:pt x="111" y="322"/>
                  </a:lnTo>
                  <a:lnTo>
                    <a:pt x="153" y="287"/>
                  </a:lnTo>
                  <a:lnTo>
                    <a:pt x="221" y="261"/>
                  </a:lnTo>
                  <a:lnTo>
                    <a:pt x="315" y="2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838"/>
            <p:cNvSpPr>
              <a:spLocks/>
            </p:cNvSpPr>
            <p:nvPr/>
          </p:nvSpPr>
          <p:spPr bwMode="auto">
            <a:xfrm>
              <a:off x="23873" y="3621"/>
              <a:ext cx="570" cy="496"/>
            </a:xfrm>
            <a:custGeom>
              <a:avLst/>
              <a:gdLst/>
              <a:ahLst/>
              <a:cxnLst>
                <a:cxn ang="0">
                  <a:pos x="392" y="122"/>
                </a:cxn>
                <a:cxn ang="0">
                  <a:pos x="511" y="35"/>
                </a:cxn>
                <a:cxn ang="0">
                  <a:pos x="553" y="0"/>
                </a:cxn>
                <a:cxn ang="0">
                  <a:pos x="349" y="35"/>
                </a:cxn>
                <a:cxn ang="0">
                  <a:pos x="383" y="52"/>
                </a:cxn>
                <a:cxn ang="0">
                  <a:pos x="375" y="96"/>
                </a:cxn>
                <a:cxn ang="0">
                  <a:pos x="298" y="200"/>
                </a:cxn>
                <a:cxn ang="0">
                  <a:pos x="196" y="69"/>
                </a:cxn>
                <a:cxn ang="0">
                  <a:pos x="204" y="43"/>
                </a:cxn>
                <a:cxn ang="0">
                  <a:pos x="238" y="35"/>
                </a:cxn>
                <a:cxn ang="0">
                  <a:pos x="9" y="0"/>
                </a:cxn>
                <a:cxn ang="0">
                  <a:pos x="77" y="35"/>
                </a:cxn>
                <a:cxn ang="0">
                  <a:pos x="102" y="61"/>
                </a:cxn>
                <a:cxn ang="0">
                  <a:pos x="136" y="104"/>
                </a:cxn>
                <a:cxn ang="0">
                  <a:pos x="238" y="278"/>
                </a:cxn>
                <a:cxn ang="0">
                  <a:pos x="196" y="331"/>
                </a:cxn>
                <a:cxn ang="0">
                  <a:pos x="145" y="392"/>
                </a:cxn>
                <a:cxn ang="0">
                  <a:pos x="34" y="461"/>
                </a:cxn>
                <a:cxn ang="0">
                  <a:pos x="0" y="496"/>
                </a:cxn>
                <a:cxn ang="0">
                  <a:pos x="204" y="461"/>
                </a:cxn>
                <a:cxn ang="0">
                  <a:pos x="170" y="435"/>
                </a:cxn>
                <a:cxn ang="0">
                  <a:pos x="179" y="392"/>
                </a:cxn>
                <a:cxn ang="0">
                  <a:pos x="272" y="278"/>
                </a:cxn>
                <a:cxn ang="0">
                  <a:pos x="306" y="331"/>
                </a:cxn>
                <a:cxn ang="0">
                  <a:pos x="358" y="392"/>
                </a:cxn>
                <a:cxn ang="0">
                  <a:pos x="375" y="418"/>
                </a:cxn>
                <a:cxn ang="0">
                  <a:pos x="383" y="444"/>
                </a:cxn>
                <a:cxn ang="0">
                  <a:pos x="358" y="453"/>
                </a:cxn>
                <a:cxn ang="0">
                  <a:pos x="340" y="496"/>
                </a:cxn>
                <a:cxn ang="0">
                  <a:pos x="570" y="461"/>
                </a:cxn>
                <a:cxn ang="0">
                  <a:pos x="502" y="453"/>
                </a:cxn>
                <a:cxn ang="0">
                  <a:pos x="468" y="426"/>
                </a:cxn>
              </a:cxnLst>
              <a:rect l="0" t="0" r="r" b="b"/>
              <a:pathLst>
                <a:path w="570" h="496">
                  <a:moveTo>
                    <a:pt x="315" y="226"/>
                  </a:moveTo>
                  <a:lnTo>
                    <a:pt x="392" y="122"/>
                  </a:lnTo>
                  <a:lnTo>
                    <a:pt x="443" y="69"/>
                  </a:lnTo>
                  <a:lnTo>
                    <a:pt x="511" y="35"/>
                  </a:lnTo>
                  <a:lnTo>
                    <a:pt x="553" y="35"/>
                  </a:lnTo>
                  <a:lnTo>
                    <a:pt x="553" y="0"/>
                  </a:lnTo>
                  <a:lnTo>
                    <a:pt x="349" y="0"/>
                  </a:lnTo>
                  <a:lnTo>
                    <a:pt x="349" y="35"/>
                  </a:lnTo>
                  <a:lnTo>
                    <a:pt x="366" y="35"/>
                  </a:lnTo>
                  <a:lnTo>
                    <a:pt x="383" y="52"/>
                  </a:lnTo>
                  <a:lnTo>
                    <a:pt x="383" y="87"/>
                  </a:lnTo>
                  <a:lnTo>
                    <a:pt x="375" y="96"/>
                  </a:lnTo>
                  <a:lnTo>
                    <a:pt x="366" y="113"/>
                  </a:lnTo>
                  <a:lnTo>
                    <a:pt x="298" y="200"/>
                  </a:lnTo>
                  <a:lnTo>
                    <a:pt x="204" y="78"/>
                  </a:lnTo>
                  <a:lnTo>
                    <a:pt x="196" y="69"/>
                  </a:lnTo>
                  <a:lnTo>
                    <a:pt x="196" y="61"/>
                  </a:lnTo>
                  <a:lnTo>
                    <a:pt x="204" y="43"/>
                  </a:lnTo>
                  <a:lnTo>
                    <a:pt x="213" y="35"/>
                  </a:lnTo>
                  <a:lnTo>
                    <a:pt x="238" y="35"/>
                  </a:lnTo>
                  <a:lnTo>
                    <a:pt x="238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77" y="35"/>
                  </a:lnTo>
                  <a:lnTo>
                    <a:pt x="94" y="43"/>
                  </a:lnTo>
                  <a:lnTo>
                    <a:pt x="102" y="61"/>
                  </a:lnTo>
                  <a:lnTo>
                    <a:pt x="119" y="78"/>
                  </a:lnTo>
                  <a:lnTo>
                    <a:pt x="136" y="104"/>
                  </a:lnTo>
                  <a:lnTo>
                    <a:pt x="255" y="252"/>
                  </a:lnTo>
                  <a:lnTo>
                    <a:pt x="238" y="278"/>
                  </a:lnTo>
                  <a:lnTo>
                    <a:pt x="204" y="313"/>
                  </a:lnTo>
                  <a:lnTo>
                    <a:pt x="196" y="331"/>
                  </a:lnTo>
                  <a:lnTo>
                    <a:pt x="162" y="365"/>
                  </a:lnTo>
                  <a:lnTo>
                    <a:pt x="145" y="392"/>
                  </a:lnTo>
                  <a:lnTo>
                    <a:pt x="85" y="435"/>
                  </a:lnTo>
                  <a:lnTo>
                    <a:pt x="34" y="461"/>
                  </a:lnTo>
                  <a:lnTo>
                    <a:pt x="0" y="461"/>
                  </a:lnTo>
                  <a:lnTo>
                    <a:pt x="0" y="496"/>
                  </a:lnTo>
                  <a:lnTo>
                    <a:pt x="204" y="496"/>
                  </a:lnTo>
                  <a:lnTo>
                    <a:pt x="204" y="461"/>
                  </a:lnTo>
                  <a:lnTo>
                    <a:pt x="187" y="453"/>
                  </a:lnTo>
                  <a:lnTo>
                    <a:pt x="170" y="435"/>
                  </a:lnTo>
                  <a:lnTo>
                    <a:pt x="170" y="426"/>
                  </a:lnTo>
                  <a:lnTo>
                    <a:pt x="179" y="392"/>
                  </a:lnTo>
                  <a:lnTo>
                    <a:pt x="213" y="348"/>
                  </a:lnTo>
                  <a:lnTo>
                    <a:pt x="272" y="278"/>
                  </a:lnTo>
                  <a:lnTo>
                    <a:pt x="289" y="296"/>
                  </a:lnTo>
                  <a:lnTo>
                    <a:pt x="306" y="331"/>
                  </a:lnTo>
                  <a:lnTo>
                    <a:pt x="340" y="365"/>
                  </a:lnTo>
                  <a:lnTo>
                    <a:pt x="358" y="392"/>
                  </a:lnTo>
                  <a:lnTo>
                    <a:pt x="366" y="400"/>
                  </a:lnTo>
                  <a:lnTo>
                    <a:pt x="375" y="418"/>
                  </a:lnTo>
                  <a:lnTo>
                    <a:pt x="383" y="426"/>
                  </a:lnTo>
                  <a:lnTo>
                    <a:pt x="383" y="444"/>
                  </a:lnTo>
                  <a:lnTo>
                    <a:pt x="375" y="453"/>
                  </a:lnTo>
                  <a:lnTo>
                    <a:pt x="358" y="453"/>
                  </a:lnTo>
                  <a:lnTo>
                    <a:pt x="340" y="461"/>
                  </a:lnTo>
                  <a:lnTo>
                    <a:pt x="340" y="496"/>
                  </a:lnTo>
                  <a:lnTo>
                    <a:pt x="570" y="496"/>
                  </a:lnTo>
                  <a:lnTo>
                    <a:pt x="570" y="461"/>
                  </a:lnTo>
                  <a:lnTo>
                    <a:pt x="536" y="461"/>
                  </a:lnTo>
                  <a:lnTo>
                    <a:pt x="502" y="453"/>
                  </a:lnTo>
                  <a:lnTo>
                    <a:pt x="485" y="444"/>
                  </a:lnTo>
                  <a:lnTo>
                    <a:pt x="468" y="426"/>
                  </a:lnTo>
                  <a:lnTo>
                    <a:pt x="315" y="2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839"/>
            <p:cNvSpPr>
              <a:spLocks/>
            </p:cNvSpPr>
            <p:nvPr/>
          </p:nvSpPr>
          <p:spPr bwMode="auto">
            <a:xfrm>
              <a:off x="23218" y="4309"/>
              <a:ext cx="392" cy="574"/>
            </a:xfrm>
            <a:custGeom>
              <a:avLst/>
              <a:gdLst/>
              <a:ahLst/>
              <a:cxnLst>
                <a:cxn ang="0">
                  <a:pos x="188" y="17"/>
                </a:cxn>
                <a:cxn ang="0">
                  <a:pos x="196" y="8"/>
                </a:cxn>
                <a:cxn ang="0">
                  <a:pos x="179" y="0"/>
                </a:cxn>
                <a:cxn ang="0">
                  <a:pos x="145" y="8"/>
                </a:cxn>
                <a:cxn ang="0">
                  <a:pos x="68" y="17"/>
                </a:cxn>
                <a:cxn ang="0">
                  <a:pos x="60" y="34"/>
                </a:cxn>
                <a:cxn ang="0">
                  <a:pos x="119" y="43"/>
                </a:cxn>
                <a:cxn ang="0">
                  <a:pos x="0" y="531"/>
                </a:cxn>
                <a:cxn ang="0">
                  <a:pos x="9" y="565"/>
                </a:cxn>
                <a:cxn ang="0">
                  <a:pos x="43" y="574"/>
                </a:cxn>
                <a:cxn ang="0">
                  <a:pos x="60" y="548"/>
                </a:cxn>
                <a:cxn ang="0">
                  <a:pos x="85" y="461"/>
                </a:cxn>
                <a:cxn ang="0">
                  <a:pos x="102" y="383"/>
                </a:cxn>
                <a:cxn ang="0">
                  <a:pos x="188" y="409"/>
                </a:cxn>
                <a:cxn ang="0">
                  <a:pos x="205" y="452"/>
                </a:cxn>
                <a:cxn ang="0">
                  <a:pos x="196" y="478"/>
                </a:cxn>
                <a:cxn ang="0">
                  <a:pos x="213" y="539"/>
                </a:cxn>
                <a:cxn ang="0">
                  <a:pos x="264" y="574"/>
                </a:cxn>
                <a:cxn ang="0">
                  <a:pos x="332" y="557"/>
                </a:cxn>
                <a:cxn ang="0">
                  <a:pos x="366" y="513"/>
                </a:cxn>
                <a:cxn ang="0">
                  <a:pos x="383" y="470"/>
                </a:cxn>
                <a:cxn ang="0">
                  <a:pos x="375" y="444"/>
                </a:cxn>
                <a:cxn ang="0">
                  <a:pos x="366" y="444"/>
                </a:cxn>
                <a:cxn ang="0">
                  <a:pos x="358" y="461"/>
                </a:cxn>
                <a:cxn ang="0">
                  <a:pos x="332" y="522"/>
                </a:cxn>
                <a:cxn ang="0">
                  <a:pos x="307" y="548"/>
                </a:cxn>
                <a:cxn ang="0">
                  <a:pos x="264" y="539"/>
                </a:cxn>
                <a:cxn ang="0">
                  <a:pos x="256" y="487"/>
                </a:cxn>
                <a:cxn ang="0">
                  <a:pos x="264" y="417"/>
                </a:cxn>
                <a:cxn ang="0">
                  <a:pos x="230" y="391"/>
                </a:cxn>
                <a:cxn ang="0">
                  <a:pos x="196" y="374"/>
                </a:cxn>
                <a:cxn ang="0">
                  <a:pos x="136" y="365"/>
                </a:cxn>
                <a:cxn ang="0">
                  <a:pos x="188" y="322"/>
                </a:cxn>
                <a:cxn ang="0">
                  <a:pos x="239" y="278"/>
                </a:cxn>
                <a:cxn ang="0">
                  <a:pos x="298" y="235"/>
                </a:cxn>
                <a:cxn ang="0">
                  <a:pos x="358" y="243"/>
                </a:cxn>
                <a:cxn ang="0">
                  <a:pos x="315" y="269"/>
                </a:cxn>
                <a:cxn ang="0">
                  <a:pos x="332" y="313"/>
                </a:cxn>
                <a:cxn ang="0">
                  <a:pos x="375" y="304"/>
                </a:cxn>
                <a:cxn ang="0">
                  <a:pos x="392" y="261"/>
                </a:cxn>
                <a:cxn ang="0">
                  <a:pos x="366" y="217"/>
                </a:cxn>
                <a:cxn ang="0">
                  <a:pos x="332" y="209"/>
                </a:cxn>
                <a:cxn ang="0">
                  <a:pos x="230" y="252"/>
                </a:cxn>
                <a:cxn ang="0">
                  <a:pos x="145" y="330"/>
                </a:cxn>
                <a:cxn ang="0">
                  <a:pos x="188" y="26"/>
                </a:cxn>
              </a:cxnLst>
              <a:rect l="0" t="0" r="r" b="b"/>
              <a:pathLst>
                <a:path w="392" h="574">
                  <a:moveTo>
                    <a:pt x="188" y="26"/>
                  </a:moveTo>
                  <a:lnTo>
                    <a:pt x="188" y="17"/>
                  </a:lnTo>
                  <a:lnTo>
                    <a:pt x="196" y="17"/>
                  </a:lnTo>
                  <a:lnTo>
                    <a:pt x="196" y="8"/>
                  </a:lnTo>
                  <a:lnTo>
                    <a:pt x="188" y="8"/>
                  </a:lnTo>
                  <a:lnTo>
                    <a:pt x="179" y="0"/>
                  </a:lnTo>
                  <a:lnTo>
                    <a:pt x="162" y="0"/>
                  </a:lnTo>
                  <a:lnTo>
                    <a:pt x="145" y="8"/>
                  </a:lnTo>
                  <a:lnTo>
                    <a:pt x="68" y="8"/>
                  </a:lnTo>
                  <a:lnTo>
                    <a:pt x="68" y="17"/>
                  </a:lnTo>
                  <a:lnTo>
                    <a:pt x="60" y="17"/>
                  </a:lnTo>
                  <a:lnTo>
                    <a:pt x="60" y="34"/>
                  </a:lnTo>
                  <a:lnTo>
                    <a:pt x="68" y="43"/>
                  </a:lnTo>
                  <a:lnTo>
                    <a:pt x="119" y="43"/>
                  </a:lnTo>
                  <a:lnTo>
                    <a:pt x="119" y="69"/>
                  </a:lnTo>
                  <a:lnTo>
                    <a:pt x="0" y="531"/>
                  </a:lnTo>
                  <a:lnTo>
                    <a:pt x="0" y="557"/>
                  </a:lnTo>
                  <a:lnTo>
                    <a:pt x="9" y="565"/>
                  </a:lnTo>
                  <a:lnTo>
                    <a:pt x="26" y="574"/>
                  </a:lnTo>
                  <a:lnTo>
                    <a:pt x="43" y="574"/>
                  </a:lnTo>
                  <a:lnTo>
                    <a:pt x="51" y="565"/>
                  </a:lnTo>
                  <a:lnTo>
                    <a:pt x="60" y="548"/>
                  </a:lnTo>
                  <a:lnTo>
                    <a:pt x="60" y="539"/>
                  </a:lnTo>
                  <a:lnTo>
                    <a:pt x="85" y="461"/>
                  </a:lnTo>
                  <a:lnTo>
                    <a:pt x="94" y="409"/>
                  </a:lnTo>
                  <a:lnTo>
                    <a:pt x="102" y="383"/>
                  </a:lnTo>
                  <a:lnTo>
                    <a:pt x="136" y="391"/>
                  </a:lnTo>
                  <a:lnTo>
                    <a:pt x="188" y="409"/>
                  </a:lnTo>
                  <a:lnTo>
                    <a:pt x="196" y="426"/>
                  </a:lnTo>
                  <a:lnTo>
                    <a:pt x="205" y="452"/>
                  </a:lnTo>
                  <a:lnTo>
                    <a:pt x="205" y="470"/>
                  </a:lnTo>
                  <a:lnTo>
                    <a:pt x="196" y="478"/>
                  </a:lnTo>
                  <a:lnTo>
                    <a:pt x="196" y="487"/>
                  </a:lnTo>
                  <a:lnTo>
                    <a:pt x="213" y="539"/>
                  </a:lnTo>
                  <a:lnTo>
                    <a:pt x="230" y="557"/>
                  </a:lnTo>
                  <a:lnTo>
                    <a:pt x="264" y="574"/>
                  </a:lnTo>
                  <a:lnTo>
                    <a:pt x="281" y="574"/>
                  </a:lnTo>
                  <a:lnTo>
                    <a:pt x="332" y="557"/>
                  </a:lnTo>
                  <a:lnTo>
                    <a:pt x="349" y="531"/>
                  </a:lnTo>
                  <a:lnTo>
                    <a:pt x="366" y="513"/>
                  </a:lnTo>
                  <a:lnTo>
                    <a:pt x="375" y="487"/>
                  </a:lnTo>
                  <a:lnTo>
                    <a:pt x="383" y="470"/>
                  </a:lnTo>
                  <a:lnTo>
                    <a:pt x="383" y="444"/>
                  </a:lnTo>
                  <a:lnTo>
                    <a:pt x="375" y="444"/>
                  </a:lnTo>
                  <a:lnTo>
                    <a:pt x="375" y="435"/>
                  </a:lnTo>
                  <a:lnTo>
                    <a:pt x="366" y="444"/>
                  </a:lnTo>
                  <a:lnTo>
                    <a:pt x="358" y="444"/>
                  </a:lnTo>
                  <a:lnTo>
                    <a:pt x="358" y="461"/>
                  </a:lnTo>
                  <a:lnTo>
                    <a:pt x="341" y="496"/>
                  </a:lnTo>
                  <a:lnTo>
                    <a:pt x="332" y="522"/>
                  </a:lnTo>
                  <a:lnTo>
                    <a:pt x="315" y="531"/>
                  </a:lnTo>
                  <a:lnTo>
                    <a:pt x="307" y="548"/>
                  </a:lnTo>
                  <a:lnTo>
                    <a:pt x="273" y="548"/>
                  </a:lnTo>
                  <a:lnTo>
                    <a:pt x="264" y="539"/>
                  </a:lnTo>
                  <a:lnTo>
                    <a:pt x="256" y="522"/>
                  </a:lnTo>
                  <a:lnTo>
                    <a:pt x="256" y="487"/>
                  </a:lnTo>
                  <a:lnTo>
                    <a:pt x="264" y="470"/>
                  </a:lnTo>
                  <a:lnTo>
                    <a:pt x="264" y="417"/>
                  </a:lnTo>
                  <a:lnTo>
                    <a:pt x="247" y="400"/>
                  </a:lnTo>
                  <a:lnTo>
                    <a:pt x="230" y="391"/>
                  </a:lnTo>
                  <a:lnTo>
                    <a:pt x="213" y="374"/>
                  </a:lnTo>
                  <a:lnTo>
                    <a:pt x="196" y="374"/>
                  </a:lnTo>
                  <a:lnTo>
                    <a:pt x="171" y="365"/>
                  </a:lnTo>
                  <a:lnTo>
                    <a:pt x="136" y="365"/>
                  </a:lnTo>
                  <a:lnTo>
                    <a:pt x="171" y="330"/>
                  </a:lnTo>
                  <a:lnTo>
                    <a:pt x="188" y="322"/>
                  </a:lnTo>
                  <a:lnTo>
                    <a:pt x="205" y="304"/>
                  </a:lnTo>
                  <a:lnTo>
                    <a:pt x="239" y="278"/>
                  </a:lnTo>
                  <a:lnTo>
                    <a:pt x="264" y="252"/>
                  </a:lnTo>
                  <a:lnTo>
                    <a:pt x="298" y="235"/>
                  </a:lnTo>
                  <a:lnTo>
                    <a:pt x="341" y="235"/>
                  </a:lnTo>
                  <a:lnTo>
                    <a:pt x="358" y="243"/>
                  </a:lnTo>
                  <a:lnTo>
                    <a:pt x="324" y="261"/>
                  </a:lnTo>
                  <a:lnTo>
                    <a:pt x="315" y="269"/>
                  </a:lnTo>
                  <a:lnTo>
                    <a:pt x="315" y="304"/>
                  </a:lnTo>
                  <a:lnTo>
                    <a:pt x="332" y="313"/>
                  </a:lnTo>
                  <a:lnTo>
                    <a:pt x="366" y="313"/>
                  </a:lnTo>
                  <a:lnTo>
                    <a:pt x="375" y="304"/>
                  </a:lnTo>
                  <a:lnTo>
                    <a:pt x="383" y="287"/>
                  </a:lnTo>
                  <a:lnTo>
                    <a:pt x="392" y="261"/>
                  </a:lnTo>
                  <a:lnTo>
                    <a:pt x="392" y="243"/>
                  </a:lnTo>
                  <a:lnTo>
                    <a:pt x="366" y="217"/>
                  </a:lnTo>
                  <a:lnTo>
                    <a:pt x="349" y="209"/>
                  </a:lnTo>
                  <a:lnTo>
                    <a:pt x="332" y="209"/>
                  </a:lnTo>
                  <a:lnTo>
                    <a:pt x="264" y="226"/>
                  </a:lnTo>
                  <a:lnTo>
                    <a:pt x="230" y="252"/>
                  </a:lnTo>
                  <a:lnTo>
                    <a:pt x="171" y="313"/>
                  </a:lnTo>
                  <a:lnTo>
                    <a:pt x="145" y="330"/>
                  </a:lnTo>
                  <a:lnTo>
                    <a:pt x="111" y="348"/>
                  </a:lnTo>
                  <a:lnTo>
                    <a:pt x="188" y="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840"/>
            <p:cNvSpPr>
              <a:spLocks/>
            </p:cNvSpPr>
            <p:nvPr/>
          </p:nvSpPr>
          <p:spPr bwMode="auto">
            <a:xfrm>
              <a:off x="24571" y="3247"/>
              <a:ext cx="263" cy="1157"/>
            </a:xfrm>
            <a:custGeom>
              <a:avLst/>
              <a:gdLst/>
              <a:ahLst/>
              <a:cxnLst>
                <a:cxn ang="0">
                  <a:pos x="263" y="1149"/>
                </a:cxn>
                <a:cxn ang="0">
                  <a:pos x="263" y="1140"/>
                </a:cxn>
                <a:cxn ang="0">
                  <a:pos x="246" y="1123"/>
                </a:cxn>
                <a:cxn ang="0">
                  <a:pos x="161" y="1001"/>
                </a:cxn>
                <a:cxn ang="0">
                  <a:pos x="102" y="861"/>
                </a:cxn>
                <a:cxn ang="0">
                  <a:pos x="76" y="722"/>
                </a:cxn>
                <a:cxn ang="0">
                  <a:pos x="68" y="583"/>
                </a:cxn>
                <a:cxn ang="0">
                  <a:pos x="76" y="435"/>
                </a:cxn>
                <a:cxn ang="0">
                  <a:pos x="102" y="287"/>
                </a:cxn>
                <a:cxn ang="0">
                  <a:pos x="161" y="148"/>
                </a:cxn>
                <a:cxn ang="0">
                  <a:pos x="246" y="34"/>
                </a:cxn>
                <a:cxn ang="0">
                  <a:pos x="263" y="17"/>
                </a:cxn>
                <a:cxn ang="0">
                  <a:pos x="263" y="8"/>
                </a:cxn>
                <a:cxn ang="0">
                  <a:pos x="255" y="0"/>
                </a:cxn>
                <a:cxn ang="0">
                  <a:pos x="229" y="17"/>
                </a:cxn>
                <a:cxn ang="0">
                  <a:pos x="187" y="60"/>
                </a:cxn>
                <a:cxn ang="0">
                  <a:pos x="127" y="130"/>
                </a:cxn>
                <a:cxn ang="0">
                  <a:pos x="76" y="226"/>
                </a:cxn>
                <a:cxn ang="0">
                  <a:pos x="34" y="356"/>
                </a:cxn>
                <a:cxn ang="0">
                  <a:pos x="8" y="470"/>
                </a:cxn>
                <a:cxn ang="0">
                  <a:pos x="0" y="583"/>
                </a:cxn>
                <a:cxn ang="0">
                  <a:pos x="8" y="679"/>
                </a:cxn>
                <a:cxn ang="0">
                  <a:pos x="25" y="809"/>
                </a:cxn>
                <a:cxn ang="0">
                  <a:pos x="76" y="940"/>
                </a:cxn>
                <a:cxn ang="0">
                  <a:pos x="127" y="1035"/>
                </a:cxn>
                <a:cxn ang="0">
                  <a:pos x="187" y="1105"/>
                </a:cxn>
                <a:cxn ang="0">
                  <a:pos x="229" y="1149"/>
                </a:cxn>
                <a:cxn ang="0">
                  <a:pos x="255" y="1157"/>
                </a:cxn>
                <a:cxn ang="0">
                  <a:pos x="263" y="1157"/>
                </a:cxn>
                <a:cxn ang="0">
                  <a:pos x="263" y="1149"/>
                </a:cxn>
              </a:cxnLst>
              <a:rect l="0" t="0" r="r" b="b"/>
              <a:pathLst>
                <a:path w="263" h="1157">
                  <a:moveTo>
                    <a:pt x="263" y="1149"/>
                  </a:moveTo>
                  <a:lnTo>
                    <a:pt x="263" y="1140"/>
                  </a:lnTo>
                  <a:lnTo>
                    <a:pt x="246" y="1123"/>
                  </a:lnTo>
                  <a:lnTo>
                    <a:pt x="161" y="1001"/>
                  </a:lnTo>
                  <a:lnTo>
                    <a:pt x="102" y="861"/>
                  </a:lnTo>
                  <a:lnTo>
                    <a:pt x="76" y="722"/>
                  </a:lnTo>
                  <a:lnTo>
                    <a:pt x="68" y="583"/>
                  </a:lnTo>
                  <a:lnTo>
                    <a:pt x="76" y="435"/>
                  </a:lnTo>
                  <a:lnTo>
                    <a:pt x="102" y="287"/>
                  </a:lnTo>
                  <a:lnTo>
                    <a:pt x="161" y="148"/>
                  </a:lnTo>
                  <a:lnTo>
                    <a:pt x="246" y="34"/>
                  </a:lnTo>
                  <a:lnTo>
                    <a:pt x="263" y="17"/>
                  </a:lnTo>
                  <a:lnTo>
                    <a:pt x="263" y="8"/>
                  </a:lnTo>
                  <a:lnTo>
                    <a:pt x="255" y="0"/>
                  </a:lnTo>
                  <a:lnTo>
                    <a:pt x="229" y="17"/>
                  </a:lnTo>
                  <a:lnTo>
                    <a:pt x="187" y="60"/>
                  </a:lnTo>
                  <a:lnTo>
                    <a:pt x="127" y="130"/>
                  </a:lnTo>
                  <a:lnTo>
                    <a:pt x="76" y="226"/>
                  </a:lnTo>
                  <a:lnTo>
                    <a:pt x="34" y="356"/>
                  </a:lnTo>
                  <a:lnTo>
                    <a:pt x="8" y="470"/>
                  </a:lnTo>
                  <a:lnTo>
                    <a:pt x="0" y="583"/>
                  </a:lnTo>
                  <a:lnTo>
                    <a:pt x="8" y="679"/>
                  </a:lnTo>
                  <a:lnTo>
                    <a:pt x="25" y="809"/>
                  </a:lnTo>
                  <a:lnTo>
                    <a:pt x="76" y="940"/>
                  </a:lnTo>
                  <a:lnTo>
                    <a:pt x="127" y="1035"/>
                  </a:lnTo>
                  <a:lnTo>
                    <a:pt x="187" y="1105"/>
                  </a:lnTo>
                  <a:lnTo>
                    <a:pt x="229" y="1149"/>
                  </a:lnTo>
                  <a:lnTo>
                    <a:pt x="255" y="1157"/>
                  </a:lnTo>
                  <a:lnTo>
                    <a:pt x="263" y="1157"/>
                  </a:lnTo>
                  <a:lnTo>
                    <a:pt x="263" y="114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841"/>
            <p:cNvSpPr>
              <a:spLocks/>
            </p:cNvSpPr>
            <p:nvPr/>
          </p:nvSpPr>
          <p:spPr bwMode="auto">
            <a:xfrm>
              <a:off x="25038" y="3247"/>
              <a:ext cx="43" cy="1157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3" y="17"/>
                </a:cxn>
                <a:cxn ang="0">
                  <a:pos x="26" y="0"/>
                </a:cxn>
                <a:cxn ang="0">
                  <a:pos x="9" y="0"/>
                </a:cxn>
                <a:cxn ang="0">
                  <a:pos x="9" y="8"/>
                </a:cxn>
                <a:cxn ang="0">
                  <a:pos x="0" y="17"/>
                </a:cxn>
                <a:cxn ang="0">
                  <a:pos x="0" y="1149"/>
                </a:cxn>
                <a:cxn ang="0">
                  <a:pos x="9" y="1157"/>
                </a:cxn>
                <a:cxn ang="0">
                  <a:pos x="34" y="1157"/>
                </a:cxn>
                <a:cxn ang="0">
                  <a:pos x="43" y="1149"/>
                </a:cxn>
                <a:cxn ang="0">
                  <a:pos x="43" y="1123"/>
                </a:cxn>
                <a:cxn ang="0">
                  <a:pos x="43" y="43"/>
                </a:cxn>
              </a:cxnLst>
              <a:rect l="0" t="0" r="r" b="b"/>
              <a:pathLst>
                <a:path w="43" h="1157">
                  <a:moveTo>
                    <a:pt x="43" y="43"/>
                  </a:moveTo>
                  <a:lnTo>
                    <a:pt x="43" y="17"/>
                  </a:lnTo>
                  <a:lnTo>
                    <a:pt x="26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0" y="17"/>
                  </a:lnTo>
                  <a:lnTo>
                    <a:pt x="0" y="1149"/>
                  </a:lnTo>
                  <a:lnTo>
                    <a:pt x="9" y="1157"/>
                  </a:lnTo>
                  <a:lnTo>
                    <a:pt x="34" y="1157"/>
                  </a:lnTo>
                  <a:lnTo>
                    <a:pt x="43" y="1149"/>
                  </a:lnTo>
                  <a:lnTo>
                    <a:pt x="43" y="1123"/>
                  </a:lnTo>
                  <a:lnTo>
                    <a:pt x="43" y="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842"/>
            <p:cNvSpPr>
              <a:spLocks/>
            </p:cNvSpPr>
            <p:nvPr/>
          </p:nvSpPr>
          <p:spPr bwMode="auto">
            <a:xfrm>
              <a:off x="25277" y="3325"/>
              <a:ext cx="1122" cy="818"/>
            </a:xfrm>
            <a:custGeom>
              <a:avLst/>
              <a:gdLst/>
              <a:ahLst/>
              <a:cxnLst>
                <a:cxn ang="0">
                  <a:pos x="978" y="139"/>
                </a:cxn>
                <a:cxn ang="0">
                  <a:pos x="1012" y="87"/>
                </a:cxn>
                <a:cxn ang="0">
                  <a:pos x="1046" y="52"/>
                </a:cxn>
                <a:cxn ang="0">
                  <a:pos x="1071" y="43"/>
                </a:cxn>
                <a:cxn ang="0">
                  <a:pos x="1105" y="35"/>
                </a:cxn>
                <a:cxn ang="0">
                  <a:pos x="1122" y="35"/>
                </a:cxn>
                <a:cxn ang="0">
                  <a:pos x="1122" y="0"/>
                </a:cxn>
                <a:cxn ang="0">
                  <a:pos x="893" y="0"/>
                </a:cxn>
                <a:cxn ang="0">
                  <a:pos x="893" y="9"/>
                </a:cxn>
                <a:cxn ang="0">
                  <a:pos x="884" y="26"/>
                </a:cxn>
                <a:cxn ang="0">
                  <a:pos x="893" y="35"/>
                </a:cxn>
                <a:cxn ang="0">
                  <a:pos x="918" y="35"/>
                </a:cxn>
                <a:cxn ang="0">
                  <a:pos x="969" y="61"/>
                </a:cxn>
                <a:cxn ang="0">
                  <a:pos x="969" y="96"/>
                </a:cxn>
                <a:cxn ang="0">
                  <a:pos x="961" y="104"/>
                </a:cxn>
                <a:cxn ang="0">
                  <a:pos x="952" y="122"/>
                </a:cxn>
                <a:cxn ang="0">
                  <a:pos x="646" y="661"/>
                </a:cxn>
                <a:cxn ang="0">
                  <a:pos x="612" y="87"/>
                </a:cxn>
                <a:cxn ang="0">
                  <a:pos x="612" y="61"/>
                </a:cxn>
                <a:cxn ang="0">
                  <a:pos x="620" y="52"/>
                </a:cxn>
                <a:cxn ang="0">
                  <a:pos x="655" y="35"/>
                </a:cxn>
                <a:cxn ang="0">
                  <a:pos x="714" y="35"/>
                </a:cxn>
                <a:cxn ang="0">
                  <a:pos x="714" y="0"/>
                </a:cxn>
                <a:cxn ang="0">
                  <a:pos x="433" y="0"/>
                </a:cxn>
                <a:cxn ang="0">
                  <a:pos x="425" y="9"/>
                </a:cxn>
                <a:cxn ang="0">
                  <a:pos x="425" y="35"/>
                </a:cxn>
                <a:cxn ang="0">
                  <a:pos x="476" y="35"/>
                </a:cxn>
                <a:cxn ang="0">
                  <a:pos x="493" y="43"/>
                </a:cxn>
                <a:cxn ang="0">
                  <a:pos x="501" y="43"/>
                </a:cxn>
                <a:cxn ang="0">
                  <a:pos x="510" y="52"/>
                </a:cxn>
                <a:cxn ang="0">
                  <a:pos x="510" y="70"/>
                </a:cxn>
                <a:cxn ang="0">
                  <a:pos x="518" y="157"/>
                </a:cxn>
                <a:cxn ang="0">
                  <a:pos x="229" y="661"/>
                </a:cxn>
                <a:cxn ang="0">
                  <a:pos x="187" y="78"/>
                </a:cxn>
                <a:cxn ang="0">
                  <a:pos x="187" y="61"/>
                </a:cxn>
                <a:cxn ang="0">
                  <a:pos x="195" y="52"/>
                </a:cxn>
                <a:cxn ang="0">
                  <a:pos x="204" y="52"/>
                </a:cxn>
                <a:cxn ang="0">
                  <a:pos x="238" y="35"/>
                </a:cxn>
                <a:cxn ang="0">
                  <a:pos x="289" y="35"/>
                </a:cxn>
                <a:cxn ang="0">
                  <a:pos x="297" y="26"/>
                </a:cxn>
                <a:cxn ang="0">
                  <a:pos x="297" y="9"/>
                </a:cxn>
                <a:cxn ang="0">
                  <a:pos x="289" y="0"/>
                </a:cxn>
                <a:cxn ang="0">
                  <a:pos x="8" y="0"/>
                </a:cxn>
                <a:cxn ang="0">
                  <a:pos x="8" y="9"/>
                </a:cxn>
                <a:cxn ang="0">
                  <a:pos x="0" y="26"/>
                </a:cxn>
                <a:cxn ang="0">
                  <a:pos x="8" y="35"/>
                </a:cxn>
                <a:cxn ang="0">
                  <a:pos x="59" y="35"/>
                </a:cxn>
                <a:cxn ang="0">
                  <a:pos x="76" y="43"/>
                </a:cxn>
                <a:cxn ang="0">
                  <a:pos x="93" y="61"/>
                </a:cxn>
                <a:cxn ang="0">
                  <a:pos x="93" y="78"/>
                </a:cxn>
                <a:cxn ang="0">
                  <a:pos x="144" y="783"/>
                </a:cxn>
                <a:cxn ang="0">
                  <a:pos x="144" y="818"/>
                </a:cxn>
                <a:cxn ang="0">
                  <a:pos x="170" y="818"/>
                </a:cxn>
                <a:cxn ang="0">
                  <a:pos x="178" y="809"/>
                </a:cxn>
                <a:cxn ang="0">
                  <a:pos x="187" y="792"/>
                </a:cxn>
                <a:cxn ang="0">
                  <a:pos x="518" y="200"/>
                </a:cxn>
                <a:cxn ang="0">
                  <a:pos x="561" y="783"/>
                </a:cxn>
                <a:cxn ang="0">
                  <a:pos x="561" y="801"/>
                </a:cxn>
                <a:cxn ang="0">
                  <a:pos x="569" y="818"/>
                </a:cxn>
                <a:cxn ang="0">
                  <a:pos x="595" y="818"/>
                </a:cxn>
                <a:cxn ang="0">
                  <a:pos x="603" y="809"/>
                </a:cxn>
                <a:cxn ang="0">
                  <a:pos x="603" y="792"/>
                </a:cxn>
                <a:cxn ang="0">
                  <a:pos x="978" y="139"/>
                </a:cxn>
              </a:cxnLst>
              <a:rect l="0" t="0" r="r" b="b"/>
              <a:pathLst>
                <a:path w="1122" h="818">
                  <a:moveTo>
                    <a:pt x="978" y="139"/>
                  </a:moveTo>
                  <a:lnTo>
                    <a:pt x="1012" y="87"/>
                  </a:lnTo>
                  <a:lnTo>
                    <a:pt x="1046" y="52"/>
                  </a:lnTo>
                  <a:lnTo>
                    <a:pt x="1071" y="43"/>
                  </a:lnTo>
                  <a:lnTo>
                    <a:pt x="1105" y="35"/>
                  </a:lnTo>
                  <a:lnTo>
                    <a:pt x="1122" y="35"/>
                  </a:lnTo>
                  <a:lnTo>
                    <a:pt x="1122" y="0"/>
                  </a:lnTo>
                  <a:lnTo>
                    <a:pt x="893" y="0"/>
                  </a:lnTo>
                  <a:lnTo>
                    <a:pt x="893" y="9"/>
                  </a:lnTo>
                  <a:lnTo>
                    <a:pt x="884" y="26"/>
                  </a:lnTo>
                  <a:lnTo>
                    <a:pt x="893" y="35"/>
                  </a:lnTo>
                  <a:lnTo>
                    <a:pt x="918" y="35"/>
                  </a:lnTo>
                  <a:lnTo>
                    <a:pt x="969" y="61"/>
                  </a:lnTo>
                  <a:lnTo>
                    <a:pt x="969" y="96"/>
                  </a:lnTo>
                  <a:lnTo>
                    <a:pt x="961" y="104"/>
                  </a:lnTo>
                  <a:lnTo>
                    <a:pt x="952" y="122"/>
                  </a:lnTo>
                  <a:lnTo>
                    <a:pt x="646" y="661"/>
                  </a:lnTo>
                  <a:lnTo>
                    <a:pt x="612" y="87"/>
                  </a:lnTo>
                  <a:lnTo>
                    <a:pt x="612" y="61"/>
                  </a:lnTo>
                  <a:lnTo>
                    <a:pt x="620" y="52"/>
                  </a:lnTo>
                  <a:lnTo>
                    <a:pt x="655" y="35"/>
                  </a:lnTo>
                  <a:lnTo>
                    <a:pt x="714" y="35"/>
                  </a:lnTo>
                  <a:lnTo>
                    <a:pt x="714" y="0"/>
                  </a:lnTo>
                  <a:lnTo>
                    <a:pt x="433" y="0"/>
                  </a:lnTo>
                  <a:lnTo>
                    <a:pt x="425" y="9"/>
                  </a:lnTo>
                  <a:lnTo>
                    <a:pt x="425" y="35"/>
                  </a:lnTo>
                  <a:lnTo>
                    <a:pt x="476" y="35"/>
                  </a:lnTo>
                  <a:lnTo>
                    <a:pt x="493" y="43"/>
                  </a:lnTo>
                  <a:lnTo>
                    <a:pt x="501" y="43"/>
                  </a:lnTo>
                  <a:lnTo>
                    <a:pt x="510" y="52"/>
                  </a:lnTo>
                  <a:lnTo>
                    <a:pt x="510" y="70"/>
                  </a:lnTo>
                  <a:lnTo>
                    <a:pt x="518" y="157"/>
                  </a:lnTo>
                  <a:lnTo>
                    <a:pt x="229" y="661"/>
                  </a:lnTo>
                  <a:lnTo>
                    <a:pt x="187" y="78"/>
                  </a:lnTo>
                  <a:lnTo>
                    <a:pt x="187" y="61"/>
                  </a:lnTo>
                  <a:lnTo>
                    <a:pt x="195" y="52"/>
                  </a:lnTo>
                  <a:lnTo>
                    <a:pt x="204" y="52"/>
                  </a:lnTo>
                  <a:lnTo>
                    <a:pt x="238" y="35"/>
                  </a:lnTo>
                  <a:lnTo>
                    <a:pt x="289" y="35"/>
                  </a:lnTo>
                  <a:lnTo>
                    <a:pt x="297" y="26"/>
                  </a:lnTo>
                  <a:lnTo>
                    <a:pt x="297" y="9"/>
                  </a:lnTo>
                  <a:lnTo>
                    <a:pt x="289" y="0"/>
                  </a:lnTo>
                  <a:lnTo>
                    <a:pt x="8" y="0"/>
                  </a:lnTo>
                  <a:lnTo>
                    <a:pt x="8" y="9"/>
                  </a:lnTo>
                  <a:lnTo>
                    <a:pt x="0" y="26"/>
                  </a:lnTo>
                  <a:lnTo>
                    <a:pt x="8" y="35"/>
                  </a:lnTo>
                  <a:lnTo>
                    <a:pt x="59" y="35"/>
                  </a:lnTo>
                  <a:lnTo>
                    <a:pt x="76" y="43"/>
                  </a:lnTo>
                  <a:lnTo>
                    <a:pt x="93" y="61"/>
                  </a:lnTo>
                  <a:lnTo>
                    <a:pt x="93" y="78"/>
                  </a:lnTo>
                  <a:lnTo>
                    <a:pt x="144" y="783"/>
                  </a:lnTo>
                  <a:lnTo>
                    <a:pt x="144" y="818"/>
                  </a:lnTo>
                  <a:lnTo>
                    <a:pt x="170" y="818"/>
                  </a:lnTo>
                  <a:lnTo>
                    <a:pt x="178" y="809"/>
                  </a:lnTo>
                  <a:lnTo>
                    <a:pt x="187" y="792"/>
                  </a:lnTo>
                  <a:lnTo>
                    <a:pt x="518" y="200"/>
                  </a:lnTo>
                  <a:lnTo>
                    <a:pt x="561" y="783"/>
                  </a:lnTo>
                  <a:lnTo>
                    <a:pt x="561" y="801"/>
                  </a:lnTo>
                  <a:lnTo>
                    <a:pt x="569" y="818"/>
                  </a:lnTo>
                  <a:lnTo>
                    <a:pt x="595" y="818"/>
                  </a:lnTo>
                  <a:lnTo>
                    <a:pt x="603" y="809"/>
                  </a:lnTo>
                  <a:lnTo>
                    <a:pt x="603" y="792"/>
                  </a:lnTo>
                  <a:lnTo>
                    <a:pt x="978" y="1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843"/>
            <p:cNvSpPr>
              <a:spLocks noEditPoints="1"/>
            </p:cNvSpPr>
            <p:nvPr/>
          </p:nvSpPr>
          <p:spPr bwMode="auto">
            <a:xfrm>
              <a:off x="26314" y="3751"/>
              <a:ext cx="247" cy="549"/>
            </a:xfrm>
            <a:custGeom>
              <a:avLst/>
              <a:gdLst/>
              <a:ahLst/>
              <a:cxnLst>
                <a:cxn ang="0">
                  <a:pos x="221" y="27"/>
                </a:cxn>
                <a:cxn ang="0">
                  <a:pos x="204" y="9"/>
                </a:cxn>
                <a:cxn ang="0">
                  <a:pos x="170" y="9"/>
                </a:cxn>
                <a:cxn ang="0">
                  <a:pos x="145" y="44"/>
                </a:cxn>
                <a:cxn ang="0">
                  <a:pos x="153" y="70"/>
                </a:cxn>
                <a:cxn ang="0">
                  <a:pos x="179" y="79"/>
                </a:cxn>
                <a:cxn ang="0">
                  <a:pos x="221" y="35"/>
                </a:cxn>
                <a:cxn ang="0">
                  <a:pos x="60" y="462"/>
                </a:cxn>
                <a:cxn ang="0">
                  <a:pos x="60" y="505"/>
                </a:cxn>
                <a:cxn ang="0">
                  <a:pos x="128" y="549"/>
                </a:cxn>
                <a:cxn ang="0">
                  <a:pos x="196" y="514"/>
                </a:cxn>
                <a:cxn ang="0">
                  <a:pos x="230" y="471"/>
                </a:cxn>
                <a:cxn ang="0">
                  <a:pos x="238" y="436"/>
                </a:cxn>
                <a:cxn ang="0">
                  <a:pos x="230" y="410"/>
                </a:cxn>
                <a:cxn ang="0">
                  <a:pos x="204" y="462"/>
                </a:cxn>
                <a:cxn ang="0">
                  <a:pos x="153" y="523"/>
                </a:cxn>
                <a:cxn ang="0">
                  <a:pos x="111" y="514"/>
                </a:cxn>
                <a:cxn ang="0">
                  <a:pos x="128" y="444"/>
                </a:cxn>
                <a:cxn ang="0">
                  <a:pos x="153" y="383"/>
                </a:cxn>
                <a:cxn ang="0">
                  <a:pos x="162" y="349"/>
                </a:cxn>
                <a:cxn ang="0">
                  <a:pos x="187" y="288"/>
                </a:cxn>
                <a:cxn ang="0">
                  <a:pos x="196" y="262"/>
                </a:cxn>
                <a:cxn ang="0">
                  <a:pos x="187" y="227"/>
                </a:cxn>
                <a:cxn ang="0">
                  <a:pos x="145" y="192"/>
                </a:cxn>
                <a:cxn ang="0">
                  <a:pos x="94" y="175"/>
                </a:cxn>
                <a:cxn ang="0">
                  <a:pos x="17" y="262"/>
                </a:cxn>
                <a:cxn ang="0">
                  <a:pos x="9" y="296"/>
                </a:cxn>
                <a:cxn ang="0">
                  <a:pos x="9" y="314"/>
                </a:cxn>
                <a:cxn ang="0">
                  <a:pos x="34" y="305"/>
                </a:cxn>
                <a:cxn ang="0">
                  <a:pos x="60" y="235"/>
                </a:cxn>
                <a:cxn ang="0">
                  <a:pos x="94" y="209"/>
                </a:cxn>
                <a:cxn ang="0">
                  <a:pos x="136" y="218"/>
                </a:cxn>
                <a:cxn ang="0">
                  <a:pos x="119" y="288"/>
                </a:cxn>
                <a:cxn ang="0">
                  <a:pos x="60" y="444"/>
                </a:cxn>
              </a:cxnLst>
              <a:rect l="0" t="0" r="r" b="b"/>
              <a:pathLst>
                <a:path w="247" h="549">
                  <a:moveTo>
                    <a:pt x="221" y="35"/>
                  </a:moveTo>
                  <a:lnTo>
                    <a:pt x="221" y="27"/>
                  </a:lnTo>
                  <a:lnTo>
                    <a:pt x="213" y="9"/>
                  </a:lnTo>
                  <a:lnTo>
                    <a:pt x="204" y="9"/>
                  </a:lnTo>
                  <a:lnTo>
                    <a:pt x="187" y="0"/>
                  </a:lnTo>
                  <a:lnTo>
                    <a:pt x="170" y="9"/>
                  </a:lnTo>
                  <a:lnTo>
                    <a:pt x="153" y="27"/>
                  </a:lnTo>
                  <a:lnTo>
                    <a:pt x="145" y="44"/>
                  </a:lnTo>
                  <a:lnTo>
                    <a:pt x="145" y="53"/>
                  </a:lnTo>
                  <a:lnTo>
                    <a:pt x="153" y="70"/>
                  </a:lnTo>
                  <a:lnTo>
                    <a:pt x="162" y="79"/>
                  </a:lnTo>
                  <a:lnTo>
                    <a:pt x="179" y="79"/>
                  </a:lnTo>
                  <a:lnTo>
                    <a:pt x="204" y="70"/>
                  </a:lnTo>
                  <a:lnTo>
                    <a:pt x="221" y="35"/>
                  </a:lnTo>
                  <a:close/>
                  <a:moveTo>
                    <a:pt x="60" y="444"/>
                  </a:moveTo>
                  <a:lnTo>
                    <a:pt x="60" y="462"/>
                  </a:lnTo>
                  <a:lnTo>
                    <a:pt x="51" y="479"/>
                  </a:lnTo>
                  <a:lnTo>
                    <a:pt x="60" y="505"/>
                  </a:lnTo>
                  <a:lnTo>
                    <a:pt x="77" y="531"/>
                  </a:lnTo>
                  <a:lnTo>
                    <a:pt x="128" y="549"/>
                  </a:lnTo>
                  <a:lnTo>
                    <a:pt x="179" y="531"/>
                  </a:lnTo>
                  <a:lnTo>
                    <a:pt x="196" y="514"/>
                  </a:lnTo>
                  <a:lnTo>
                    <a:pt x="213" y="488"/>
                  </a:lnTo>
                  <a:lnTo>
                    <a:pt x="230" y="471"/>
                  </a:lnTo>
                  <a:lnTo>
                    <a:pt x="238" y="444"/>
                  </a:lnTo>
                  <a:lnTo>
                    <a:pt x="238" y="436"/>
                  </a:lnTo>
                  <a:lnTo>
                    <a:pt x="247" y="427"/>
                  </a:lnTo>
                  <a:lnTo>
                    <a:pt x="230" y="410"/>
                  </a:lnTo>
                  <a:lnTo>
                    <a:pt x="213" y="427"/>
                  </a:lnTo>
                  <a:lnTo>
                    <a:pt x="204" y="462"/>
                  </a:lnTo>
                  <a:lnTo>
                    <a:pt x="187" y="488"/>
                  </a:lnTo>
                  <a:lnTo>
                    <a:pt x="153" y="523"/>
                  </a:lnTo>
                  <a:lnTo>
                    <a:pt x="119" y="523"/>
                  </a:lnTo>
                  <a:lnTo>
                    <a:pt x="111" y="514"/>
                  </a:lnTo>
                  <a:lnTo>
                    <a:pt x="111" y="497"/>
                  </a:lnTo>
                  <a:lnTo>
                    <a:pt x="128" y="444"/>
                  </a:lnTo>
                  <a:lnTo>
                    <a:pt x="136" y="410"/>
                  </a:lnTo>
                  <a:lnTo>
                    <a:pt x="153" y="383"/>
                  </a:lnTo>
                  <a:lnTo>
                    <a:pt x="153" y="366"/>
                  </a:lnTo>
                  <a:lnTo>
                    <a:pt x="162" y="349"/>
                  </a:lnTo>
                  <a:lnTo>
                    <a:pt x="170" y="323"/>
                  </a:lnTo>
                  <a:lnTo>
                    <a:pt x="187" y="288"/>
                  </a:lnTo>
                  <a:lnTo>
                    <a:pt x="187" y="279"/>
                  </a:lnTo>
                  <a:lnTo>
                    <a:pt x="196" y="262"/>
                  </a:lnTo>
                  <a:lnTo>
                    <a:pt x="196" y="253"/>
                  </a:lnTo>
                  <a:lnTo>
                    <a:pt x="187" y="227"/>
                  </a:lnTo>
                  <a:lnTo>
                    <a:pt x="170" y="201"/>
                  </a:lnTo>
                  <a:lnTo>
                    <a:pt x="145" y="192"/>
                  </a:lnTo>
                  <a:lnTo>
                    <a:pt x="119" y="175"/>
                  </a:lnTo>
                  <a:lnTo>
                    <a:pt x="94" y="175"/>
                  </a:lnTo>
                  <a:lnTo>
                    <a:pt x="34" y="235"/>
                  </a:lnTo>
                  <a:lnTo>
                    <a:pt x="17" y="262"/>
                  </a:lnTo>
                  <a:lnTo>
                    <a:pt x="9" y="279"/>
                  </a:lnTo>
                  <a:lnTo>
                    <a:pt x="9" y="296"/>
                  </a:lnTo>
                  <a:lnTo>
                    <a:pt x="0" y="305"/>
                  </a:lnTo>
                  <a:lnTo>
                    <a:pt x="9" y="314"/>
                  </a:lnTo>
                  <a:lnTo>
                    <a:pt x="26" y="314"/>
                  </a:lnTo>
                  <a:lnTo>
                    <a:pt x="34" y="305"/>
                  </a:lnTo>
                  <a:lnTo>
                    <a:pt x="43" y="270"/>
                  </a:lnTo>
                  <a:lnTo>
                    <a:pt x="60" y="235"/>
                  </a:lnTo>
                  <a:lnTo>
                    <a:pt x="77" y="218"/>
                  </a:lnTo>
                  <a:lnTo>
                    <a:pt x="94" y="209"/>
                  </a:lnTo>
                  <a:lnTo>
                    <a:pt x="128" y="209"/>
                  </a:lnTo>
                  <a:lnTo>
                    <a:pt x="136" y="218"/>
                  </a:lnTo>
                  <a:lnTo>
                    <a:pt x="136" y="253"/>
                  </a:lnTo>
                  <a:lnTo>
                    <a:pt x="119" y="288"/>
                  </a:lnTo>
                  <a:lnTo>
                    <a:pt x="111" y="314"/>
                  </a:lnTo>
                  <a:lnTo>
                    <a:pt x="60" y="4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844"/>
            <p:cNvSpPr>
              <a:spLocks/>
            </p:cNvSpPr>
            <p:nvPr/>
          </p:nvSpPr>
          <p:spPr bwMode="auto">
            <a:xfrm>
              <a:off x="26688" y="4195"/>
              <a:ext cx="103" cy="253"/>
            </a:xfrm>
            <a:custGeom>
              <a:avLst/>
              <a:gdLst/>
              <a:ahLst/>
              <a:cxnLst>
                <a:cxn ang="0">
                  <a:pos x="77" y="87"/>
                </a:cxn>
                <a:cxn ang="0">
                  <a:pos x="77" y="131"/>
                </a:cxn>
                <a:cxn ang="0">
                  <a:pos x="60" y="183"/>
                </a:cxn>
                <a:cxn ang="0">
                  <a:pos x="17" y="235"/>
                </a:cxn>
                <a:cxn ang="0">
                  <a:pos x="9" y="244"/>
                </a:cxn>
                <a:cxn ang="0">
                  <a:pos x="17" y="253"/>
                </a:cxn>
                <a:cxn ang="0">
                  <a:pos x="26" y="253"/>
                </a:cxn>
                <a:cxn ang="0">
                  <a:pos x="43" y="244"/>
                </a:cxn>
                <a:cxn ang="0">
                  <a:pos x="68" y="209"/>
                </a:cxn>
                <a:cxn ang="0">
                  <a:pos x="94" y="157"/>
                </a:cxn>
                <a:cxn ang="0">
                  <a:pos x="103" y="87"/>
                </a:cxn>
                <a:cxn ang="0">
                  <a:pos x="103" y="61"/>
                </a:cxn>
                <a:cxn ang="0">
                  <a:pos x="94" y="35"/>
                </a:cxn>
                <a:cxn ang="0">
                  <a:pos x="85" y="18"/>
                </a:cxn>
                <a:cxn ang="0">
                  <a:pos x="68" y="9"/>
                </a:cxn>
                <a:cxn ang="0">
                  <a:pos x="43" y="0"/>
                </a:cxn>
                <a:cxn ang="0">
                  <a:pos x="26" y="9"/>
                </a:cxn>
                <a:cxn ang="0">
                  <a:pos x="9" y="27"/>
                </a:cxn>
                <a:cxn ang="0">
                  <a:pos x="0" y="53"/>
                </a:cxn>
                <a:cxn ang="0">
                  <a:pos x="0" y="70"/>
                </a:cxn>
                <a:cxn ang="0">
                  <a:pos x="17" y="79"/>
                </a:cxn>
                <a:cxn ang="0">
                  <a:pos x="26" y="96"/>
                </a:cxn>
                <a:cxn ang="0">
                  <a:pos x="60" y="96"/>
                </a:cxn>
                <a:cxn ang="0">
                  <a:pos x="77" y="87"/>
                </a:cxn>
              </a:cxnLst>
              <a:rect l="0" t="0" r="r" b="b"/>
              <a:pathLst>
                <a:path w="103" h="253">
                  <a:moveTo>
                    <a:pt x="77" y="87"/>
                  </a:moveTo>
                  <a:lnTo>
                    <a:pt x="77" y="131"/>
                  </a:lnTo>
                  <a:lnTo>
                    <a:pt x="60" y="183"/>
                  </a:lnTo>
                  <a:lnTo>
                    <a:pt x="17" y="235"/>
                  </a:lnTo>
                  <a:lnTo>
                    <a:pt x="9" y="244"/>
                  </a:lnTo>
                  <a:lnTo>
                    <a:pt x="17" y="253"/>
                  </a:lnTo>
                  <a:lnTo>
                    <a:pt x="26" y="253"/>
                  </a:lnTo>
                  <a:lnTo>
                    <a:pt x="43" y="244"/>
                  </a:lnTo>
                  <a:lnTo>
                    <a:pt x="68" y="209"/>
                  </a:lnTo>
                  <a:lnTo>
                    <a:pt x="94" y="157"/>
                  </a:lnTo>
                  <a:lnTo>
                    <a:pt x="103" y="87"/>
                  </a:lnTo>
                  <a:lnTo>
                    <a:pt x="103" y="61"/>
                  </a:lnTo>
                  <a:lnTo>
                    <a:pt x="94" y="35"/>
                  </a:lnTo>
                  <a:lnTo>
                    <a:pt x="85" y="18"/>
                  </a:lnTo>
                  <a:lnTo>
                    <a:pt x="68" y="9"/>
                  </a:lnTo>
                  <a:lnTo>
                    <a:pt x="43" y="0"/>
                  </a:lnTo>
                  <a:lnTo>
                    <a:pt x="26" y="9"/>
                  </a:lnTo>
                  <a:lnTo>
                    <a:pt x="9" y="27"/>
                  </a:lnTo>
                  <a:lnTo>
                    <a:pt x="0" y="53"/>
                  </a:lnTo>
                  <a:lnTo>
                    <a:pt x="0" y="70"/>
                  </a:lnTo>
                  <a:lnTo>
                    <a:pt x="17" y="79"/>
                  </a:lnTo>
                  <a:lnTo>
                    <a:pt x="26" y="96"/>
                  </a:lnTo>
                  <a:lnTo>
                    <a:pt x="60" y="96"/>
                  </a:lnTo>
                  <a:lnTo>
                    <a:pt x="77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845"/>
            <p:cNvSpPr>
              <a:spLocks/>
            </p:cNvSpPr>
            <p:nvPr/>
          </p:nvSpPr>
          <p:spPr bwMode="auto">
            <a:xfrm>
              <a:off x="26927" y="3725"/>
              <a:ext cx="391" cy="575"/>
            </a:xfrm>
            <a:custGeom>
              <a:avLst/>
              <a:gdLst/>
              <a:ahLst/>
              <a:cxnLst>
                <a:cxn ang="0">
                  <a:pos x="195" y="18"/>
                </a:cxn>
                <a:cxn ang="0">
                  <a:pos x="187" y="9"/>
                </a:cxn>
                <a:cxn ang="0">
                  <a:pos x="161" y="0"/>
                </a:cxn>
                <a:cxn ang="0">
                  <a:pos x="76" y="9"/>
                </a:cxn>
                <a:cxn ang="0">
                  <a:pos x="76" y="44"/>
                </a:cxn>
                <a:cxn ang="0">
                  <a:pos x="119" y="70"/>
                </a:cxn>
                <a:cxn ang="0">
                  <a:pos x="0" y="540"/>
                </a:cxn>
                <a:cxn ang="0">
                  <a:pos x="25" y="575"/>
                </a:cxn>
                <a:cxn ang="0">
                  <a:pos x="51" y="566"/>
                </a:cxn>
                <a:cxn ang="0">
                  <a:pos x="68" y="540"/>
                </a:cxn>
                <a:cxn ang="0">
                  <a:pos x="93" y="409"/>
                </a:cxn>
                <a:cxn ang="0">
                  <a:pos x="136" y="392"/>
                </a:cxn>
                <a:cxn ang="0">
                  <a:pos x="204" y="427"/>
                </a:cxn>
                <a:cxn ang="0">
                  <a:pos x="212" y="540"/>
                </a:cxn>
                <a:cxn ang="0">
                  <a:pos x="263" y="575"/>
                </a:cxn>
                <a:cxn ang="0">
                  <a:pos x="314" y="566"/>
                </a:cxn>
                <a:cxn ang="0">
                  <a:pos x="348" y="531"/>
                </a:cxn>
                <a:cxn ang="0">
                  <a:pos x="374" y="488"/>
                </a:cxn>
                <a:cxn ang="0">
                  <a:pos x="382" y="444"/>
                </a:cxn>
                <a:cxn ang="0">
                  <a:pos x="365" y="444"/>
                </a:cxn>
                <a:cxn ang="0">
                  <a:pos x="357" y="462"/>
                </a:cxn>
                <a:cxn ang="0">
                  <a:pos x="331" y="523"/>
                </a:cxn>
                <a:cxn ang="0">
                  <a:pos x="272" y="549"/>
                </a:cxn>
                <a:cxn ang="0">
                  <a:pos x="263" y="462"/>
                </a:cxn>
                <a:cxn ang="0">
                  <a:pos x="263" y="418"/>
                </a:cxn>
                <a:cxn ang="0">
                  <a:pos x="238" y="392"/>
                </a:cxn>
                <a:cxn ang="0">
                  <a:pos x="195" y="375"/>
                </a:cxn>
                <a:cxn ang="0">
                  <a:pos x="136" y="366"/>
                </a:cxn>
                <a:cxn ang="0">
                  <a:pos x="178" y="331"/>
                </a:cxn>
                <a:cxn ang="0">
                  <a:pos x="204" y="305"/>
                </a:cxn>
                <a:cxn ang="0">
                  <a:pos x="263" y="253"/>
                </a:cxn>
                <a:cxn ang="0">
                  <a:pos x="348" y="235"/>
                </a:cxn>
                <a:cxn ang="0">
                  <a:pos x="323" y="261"/>
                </a:cxn>
                <a:cxn ang="0">
                  <a:pos x="314" y="279"/>
                </a:cxn>
                <a:cxn ang="0">
                  <a:pos x="323" y="305"/>
                </a:cxn>
                <a:cxn ang="0">
                  <a:pos x="365" y="314"/>
                </a:cxn>
                <a:cxn ang="0">
                  <a:pos x="391" y="244"/>
                </a:cxn>
                <a:cxn ang="0">
                  <a:pos x="374" y="218"/>
                </a:cxn>
                <a:cxn ang="0">
                  <a:pos x="331" y="201"/>
                </a:cxn>
                <a:cxn ang="0">
                  <a:pos x="263" y="227"/>
                </a:cxn>
                <a:cxn ang="0">
                  <a:pos x="204" y="279"/>
                </a:cxn>
                <a:cxn ang="0">
                  <a:pos x="144" y="331"/>
                </a:cxn>
                <a:cxn ang="0">
                  <a:pos x="187" y="26"/>
                </a:cxn>
              </a:cxnLst>
              <a:rect l="0" t="0" r="r" b="b"/>
              <a:pathLst>
                <a:path w="391" h="575">
                  <a:moveTo>
                    <a:pt x="187" y="26"/>
                  </a:moveTo>
                  <a:lnTo>
                    <a:pt x="195" y="18"/>
                  </a:lnTo>
                  <a:lnTo>
                    <a:pt x="195" y="9"/>
                  </a:lnTo>
                  <a:lnTo>
                    <a:pt x="187" y="9"/>
                  </a:lnTo>
                  <a:lnTo>
                    <a:pt x="178" y="0"/>
                  </a:lnTo>
                  <a:lnTo>
                    <a:pt x="161" y="0"/>
                  </a:lnTo>
                  <a:lnTo>
                    <a:pt x="144" y="9"/>
                  </a:lnTo>
                  <a:lnTo>
                    <a:pt x="76" y="9"/>
                  </a:lnTo>
                  <a:lnTo>
                    <a:pt x="59" y="26"/>
                  </a:lnTo>
                  <a:lnTo>
                    <a:pt x="76" y="44"/>
                  </a:lnTo>
                  <a:lnTo>
                    <a:pt x="119" y="44"/>
                  </a:lnTo>
                  <a:lnTo>
                    <a:pt x="119" y="70"/>
                  </a:lnTo>
                  <a:lnTo>
                    <a:pt x="8" y="531"/>
                  </a:lnTo>
                  <a:lnTo>
                    <a:pt x="0" y="540"/>
                  </a:lnTo>
                  <a:lnTo>
                    <a:pt x="0" y="549"/>
                  </a:lnTo>
                  <a:lnTo>
                    <a:pt x="25" y="575"/>
                  </a:lnTo>
                  <a:lnTo>
                    <a:pt x="42" y="575"/>
                  </a:lnTo>
                  <a:lnTo>
                    <a:pt x="51" y="566"/>
                  </a:lnTo>
                  <a:lnTo>
                    <a:pt x="59" y="549"/>
                  </a:lnTo>
                  <a:lnTo>
                    <a:pt x="68" y="540"/>
                  </a:lnTo>
                  <a:lnTo>
                    <a:pt x="76" y="514"/>
                  </a:lnTo>
                  <a:lnTo>
                    <a:pt x="93" y="409"/>
                  </a:lnTo>
                  <a:lnTo>
                    <a:pt x="102" y="383"/>
                  </a:lnTo>
                  <a:lnTo>
                    <a:pt x="136" y="392"/>
                  </a:lnTo>
                  <a:lnTo>
                    <a:pt x="187" y="409"/>
                  </a:lnTo>
                  <a:lnTo>
                    <a:pt x="204" y="427"/>
                  </a:lnTo>
                  <a:lnTo>
                    <a:pt x="204" y="514"/>
                  </a:lnTo>
                  <a:lnTo>
                    <a:pt x="212" y="540"/>
                  </a:lnTo>
                  <a:lnTo>
                    <a:pt x="229" y="557"/>
                  </a:lnTo>
                  <a:lnTo>
                    <a:pt x="263" y="575"/>
                  </a:lnTo>
                  <a:lnTo>
                    <a:pt x="289" y="575"/>
                  </a:lnTo>
                  <a:lnTo>
                    <a:pt x="314" y="566"/>
                  </a:lnTo>
                  <a:lnTo>
                    <a:pt x="331" y="557"/>
                  </a:lnTo>
                  <a:lnTo>
                    <a:pt x="348" y="531"/>
                  </a:lnTo>
                  <a:lnTo>
                    <a:pt x="365" y="514"/>
                  </a:lnTo>
                  <a:lnTo>
                    <a:pt x="374" y="488"/>
                  </a:lnTo>
                  <a:lnTo>
                    <a:pt x="382" y="470"/>
                  </a:lnTo>
                  <a:lnTo>
                    <a:pt x="382" y="444"/>
                  </a:lnTo>
                  <a:lnTo>
                    <a:pt x="374" y="436"/>
                  </a:lnTo>
                  <a:lnTo>
                    <a:pt x="365" y="444"/>
                  </a:lnTo>
                  <a:lnTo>
                    <a:pt x="357" y="444"/>
                  </a:lnTo>
                  <a:lnTo>
                    <a:pt x="357" y="462"/>
                  </a:lnTo>
                  <a:lnTo>
                    <a:pt x="340" y="497"/>
                  </a:lnTo>
                  <a:lnTo>
                    <a:pt x="331" y="523"/>
                  </a:lnTo>
                  <a:lnTo>
                    <a:pt x="306" y="549"/>
                  </a:lnTo>
                  <a:lnTo>
                    <a:pt x="272" y="549"/>
                  </a:lnTo>
                  <a:lnTo>
                    <a:pt x="263" y="540"/>
                  </a:lnTo>
                  <a:lnTo>
                    <a:pt x="263" y="462"/>
                  </a:lnTo>
                  <a:lnTo>
                    <a:pt x="272" y="444"/>
                  </a:lnTo>
                  <a:lnTo>
                    <a:pt x="263" y="418"/>
                  </a:lnTo>
                  <a:lnTo>
                    <a:pt x="255" y="401"/>
                  </a:lnTo>
                  <a:lnTo>
                    <a:pt x="238" y="392"/>
                  </a:lnTo>
                  <a:lnTo>
                    <a:pt x="221" y="375"/>
                  </a:lnTo>
                  <a:lnTo>
                    <a:pt x="195" y="375"/>
                  </a:lnTo>
                  <a:lnTo>
                    <a:pt x="170" y="366"/>
                  </a:lnTo>
                  <a:lnTo>
                    <a:pt x="136" y="366"/>
                  </a:lnTo>
                  <a:lnTo>
                    <a:pt x="153" y="349"/>
                  </a:lnTo>
                  <a:lnTo>
                    <a:pt x="178" y="331"/>
                  </a:lnTo>
                  <a:lnTo>
                    <a:pt x="195" y="322"/>
                  </a:lnTo>
                  <a:lnTo>
                    <a:pt x="204" y="305"/>
                  </a:lnTo>
                  <a:lnTo>
                    <a:pt x="238" y="279"/>
                  </a:lnTo>
                  <a:lnTo>
                    <a:pt x="263" y="253"/>
                  </a:lnTo>
                  <a:lnTo>
                    <a:pt x="297" y="235"/>
                  </a:lnTo>
                  <a:lnTo>
                    <a:pt x="348" y="235"/>
                  </a:lnTo>
                  <a:lnTo>
                    <a:pt x="357" y="244"/>
                  </a:lnTo>
                  <a:lnTo>
                    <a:pt x="323" y="261"/>
                  </a:lnTo>
                  <a:lnTo>
                    <a:pt x="323" y="270"/>
                  </a:lnTo>
                  <a:lnTo>
                    <a:pt x="314" y="279"/>
                  </a:lnTo>
                  <a:lnTo>
                    <a:pt x="314" y="288"/>
                  </a:lnTo>
                  <a:lnTo>
                    <a:pt x="323" y="305"/>
                  </a:lnTo>
                  <a:lnTo>
                    <a:pt x="331" y="314"/>
                  </a:lnTo>
                  <a:lnTo>
                    <a:pt x="365" y="314"/>
                  </a:lnTo>
                  <a:lnTo>
                    <a:pt x="391" y="288"/>
                  </a:lnTo>
                  <a:lnTo>
                    <a:pt x="391" y="244"/>
                  </a:lnTo>
                  <a:lnTo>
                    <a:pt x="382" y="235"/>
                  </a:lnTo>
                  <a:lnTo>
                    <a:pt x="374" y="218"/>
                  </a:lnTo>
                  <a:lnTo>
                    <a:pt x="357" y="209"/>
                  </a:lnTo>
                  <a:lnTo>
                    <a:pt x="331" y="201"/>
                  </a:lnTo>
                  <a:lnTo>
                    <a:pt x="297" y="209"/>
                  </a:lnTo>
                  <a:lnTo>
                    <a:pt x="263" y="227"/>
                  </a:lnTo>
                  <a:lnTo>
                    <a:pt x="238" y="253"/>
                  </a:lnTo>
                  <a:lnTo>
                    <a:pt x="204" y="279"/>
                  </a:lnTo>
                  <a:lnTo>
                    <a:pt x="170" y="314"/>
                  </a:lnTo>
                  <a:lnTo>
                    <a:pt x="144" y="331"/>
                  </a:lnTo>
                  <a:lnTo>
                    <a:pt x="110" y="349"/>
                  </a:lnTo>
                  <a:lnTo>
                    <a:pt x="187" y="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846"/>
            <p:cNvSpPr>
              <a:spLocks/>
            </p:cNvSpPr>
            <p:nvPr/>
          </p:nvSpPr>
          <p:spPr bwMode="auto">
            <a:xfrm>
              <a:off x="27564" y="3247"/>
              <a:ext cx="43" cy="1157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3" y="17"/>
                </a:cxn>
                <a:cxn ang="0">
                  <a:pos x="26" y="0"/>
                </a:cxn>
                <a:cxn ang="0">
                  <a:pos x="9" y="0"/>
                </a:cxn>
                <a:cxn ang="0">
                  <a:pos x="9" y="8"/>
                </a:cxn>
                <a:cxn ang="0">
                  <a:pos x="0" y="17"/>
                </a:cxn>
                <a:cxn ang="0">
                  <a:pos x="0" y="1149"/>
                </a:cxn>
                <a:cxn ang="0">
                  <a:pos x="9" y="1157"/>
                </a:cxn>
                <a:cxn ang="0">
                  <a:pos x="34" y="1157"/>
                </a:cxn>
                <a:cxn ang="0">
                  <a:pos x="43" y="1149"/>
                </a:cxn>
                <a:cxn ang="0">
                  <a:pos x="43" y="1123"/>
                </a:cxn>
                <a:cxn ang="0">
                  <a:pos x="43" y="43"/>
                </a:cxn>
              </a:cxnLst>
              <a:rect l="0" t="0" r="r" b="b"/>
              <a:pathLst>
                <a:path w="43" h="1157">
                  <a:moveTo>
                    <a:pt x="43" y="43"/>
                  </a:moveTo>
                  <a:lnTo>
                    <a:pt x="43" y="17"/>
                  </a:lnTo>
                  <a:lnTo>
                    <a:pt x="26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0" y="17"/>
                  </a:lnTo>
                  <a:lnTo>
                    <a:pt x="0" y="1149"/>
                  </a:lnTo>
                  <a:lnTo>
                    <a:pt x="9" y="1157"/>
                  </a:lnTo>
                  <a:lnTo>
                    <a:pt x="34" y="1157"/>
                  </a:lnTo>
                  <a:lnTo>
                    <a:pt x="43" y="1149"/>
                  </a:lnTo>
                  <a:lnTo>
                    <a:pt x="43" y="1123"/>
                  </a:lnTo>
                  <a:lnTo>
                    <a:pt x="43" y="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847"/>
            <p:cNvSpPr>
              <a:spLocks/>
            </p:cNvSpPr>
            <p:nvPr/>
          </p:nvSpPr>
          <p:spPr bwMode="auto">
            <a:xfrm>
              <a:off x="27811" y="3247"/>
              <a:ext cx="255" cy="1157"/>
            </a:xfrm>
            <a:custGeom>
              <a:avLst/>
              <a:gdLst/>
              <a:ahLst/>
              <a:cxnLst>
                <a:cxn ang="0">
                  <a:pos x="255" y="583"/>
                </a:cxn>
                <a:cxn ang="0">
                  <a:pos x="255" y="478"/>
                </a:cxn>
                <a:cxn ang="0">
                  <a:pos x="230" y="348"/>
                </a:cxn>
                <a:cxn ang="0">
                  <a:pos x="187" y="217"/>
                </a:cxn>
                <a:cxn ang="0">
                  <a:pos x="128" y="121"/>
                </a:cxn>
                <a:cxn ang="0">
                  <a:pos x="77" y="60"/>
                </a:cxn>
                <a:cxn ang="0">
                  <a:pos x="34" y="17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9" y="26"/>
                </a:cxn>
                <a:cxn ang="0">
                  <a:pos x="17" y="43"/>
                </a:cxn>
                <a:cxn ang="0">
                  <a:pos x="94" y="139"/>
                </a:cxn>
                <a:cxn ang="0">
                  <a:pos x="145" y="261"/>
                </a:cxn>
                <a:cxn ang="0">
                  <a:pos x="179" y="409"/>
                </a:cxn>
                <a:cxn ang="0">
                  <a:pos x="196" y="583"/>
                </a:cxn>
                <a:cxn ang="0">
                  <a:pos x="187" y="731"/>
                </a:cxn>
                <a:cxn ang="0">
                  <a:pos x="153" y="870"/>
                </a:cxn>
                <a:cxn ang="0">
                  <a:pos x="102" y="1009"/>
                </a:cxn>
                <a:cxn ang="0">
                  <a:pos x="9" y="1131"/>
                </a:cxn>
                <a:cxn ang="0">
                  <a:pos x="0" y="1140"/>
                </a:cxn>
                <a:cxn ang="0">
                  <a:pos x="0" y="1157"/>
                </a:cxn>
                <a:cxn ang="0">
                  <a:pos x="9" y="1157"/>
                </a:cxn>
                <a:cxn ang="0">
                  <a:pos x="34" y="1140"/>
                </a:cxn>
                <a:cxn ang="0">
                  <a:pos x="77" y="1105"/>
                </a:cxn>
                <a:cxn ang="0">
                  <a:pos x="136" y="1035"/>
                </a:cxn>
                <a:cxn ang="0">
                  <a:pos x="187" y="931"/>
                </a:cxn>
                <a:cxn ang="0">
                  <a:pos x="230" y="809"/>
                </a:cxn>
                <a:cxn ang="0">
                  <a:pos x="255" y="679"/>
                </a:cxn>
                <a:cxn ang="0">
                  <a:pos x="255" y="583"/>
                </a:cxn>
              </a:cxnLst>
              <a:rect l="0" t="0" r="r" b="b"/>
              <a:pathLst>
                <a:path w="255" h="1157">
                  <a:moveTo>
                    <a:pt x="255" y="583"/>
                  </a:moveTo>
                  <a:lnTo>
                    <a:pt x="255" y="478"/>
                  </a:lnTo>
                  <a:lnTo>
                    <a:pt x="230" y="348"/>
                  </a:lnTo>
                  <a:lnTo>
                    <a:pt x="187" y="217"/>
                  </a:lnTo>
                  <a:lnTo>
                    <a:pt x="128" y="121"/>
                  </a:lnTo>
                  <a:lnTo>
                    <a:pt x="77" y="60"/>
                  </a:lnTo>
                  <a:lnTo>
                    <a:pt x="34" y="17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9" y="26"/>
                  </a:lnTo>
                  <a:lnTo>
                    <a:pt x="17" y="43"/>
                  </a:lnTo>
                  <a:lnTo>
                    <a:pt x="94" y="139"/>
                  </a:lnTo>
                  <a:lnTo>
                    <a:pt x="145" y="261"/>
                  </a:lnTo>
                  <a:lnTo>
                    <a:pt x="179" y="409"/>
                  </a:lnTo>
                  <a:lnTo>
                    <a:pt x="196" y="583"/>
                  </a:lnTo>
                  <a:lnTo>
                    <a:pt x="187" y="731"/>
                  </a:lnTo>
                  <a:lnTo>
                    <a:pt x="153" y="870"/>
                  </a:lnTo>
                  <a:lnTo>
                    <a:pt x="102" y="1009"/>
                  </a:lnTo>
                  <a:lnTo>
                    <a:pt x="9" y="1131"/>
                  </a:lnTo>
                  <a:lnTo>
                    <a:pt x="0" y="1140"/>
                  </a:lnTo>
                  <a:lnTo>
                    <a:pt x="0" y="1157"/>
                  </a:lnTo>
                  <a:lnTo>
                    <a:pt x="9" y="1157"/>
                  </a:lnTo>
                  <a:lnTo>
                    <a:pt x="34" y="1140"/>
                  </a:lnTo>
                  <a:lnTo>
                    <a:pt x="77" y="1105"/>
                  </a:lnTo>
                  <a:lnTo>
                    <a:pt x="136" y="1035"/>
                  </a:lnTo>
                  <a:lnTo>
                    <a:pt x="187" y="931"/>
                  </a:lnTo>
                  <a:lnTo>
                    <a:pt x="230" y="809"/>
                  </a:lnTo>
                  <a:lnTo>
                    <a:pt x="255" y="679"/>
                  </a:lnTo>
                  <a:lnTo>
                    <a:pt x="255" y="58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5" name="Rectangle 404"/>
          <p:cNvSpPr/>
          <p:nvPr/>
        </p:nvSpPr>
        <p:spPr>
          <a:xfrm>
            <a:off x="4191000" y="15383223"/>
            <a:ext cx="5105400" cy="2057400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721"/>
          <p:cNvSpPr>
            <a:spLocks noChangeArrowheads="1"/>
          </p:cNvSpPr>
          <p:nvPr/>
        </p:nvSpPr>
        <p:spPr bwMode="auto">
          <a:xfrm>
            <a:off x="-1981200" y="17335500"/>
            <a:ext cx="14935200" cy="3733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1378" tIns="45685" rIns="91378" bIns="45685" anchor="ctr"/>
          <a:lstStyle/>
          <a:p>
            <a:pPr algn="ctr" defTabSz="3448050" eaLnBrk="0" hangingPunct="0"/>
            <a:endParaRPr lang="en-US" sz="1800"/>
          </a:p>
        </p:txBody>
      </p:sp>
      <p:sp>
        <p:nvSpPr>
          <p:cNvPr id="1050" name="Text Box 423"/>
          <p:cNvSpPr txBox="1">
            <a:spLocks noChangeArrowheads="1"/>
          </p:cNvSpPr>
          <p:nvPr/>
        </p:nvSpPr>
        <p:spPr bwMode="auto">
          <a:xfrm>
            <a:off x="10058400" y="-76200"/>
            <a:ext cx="16002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4619" tIns="172311" rIns="344619" bIns="172311">
            <a:spAutoFit/>
          </a:bodyPr>
          <a:lstStyle/>
          <a:p>
            <a:pPr algn="ctr" defTabSz="3448050"/>
            <a:r>
              <a:rPr lang="en-US" sz="3400" b="1" dirty="0">
                <a:latin typeface="Garamond" pitchFamily="18" charset="0"/>
              </a:rPr>
              <a:t>An Efficient Projection for </a:t>
            </a:r>
            <a:r>
              <a:rPr lang="en-US" sz="3400" b="1" dirty="0">
                <a:solidFill>
                  <a:schemeClr val="tx2"/>
                </a:solidFill>
                <a:latin typeface="Garamond" pitchFamily="18" charset="0"/>
              </a:rPr>
              <a:t>L</a:t>
            </a:r>
            <a:r>
              <a:rPr lang="en-US" sz="3400" b="1" baseline="-25000" dirty="0">
                <a:solidFill>
                  <a:schemeClr val="tx2"/>
                </a:solidFill>
                <a:latin typeface="Garamond" pitchFamily="18" charset="0"/>
              </a:rPr>
              <a:t>1-∞</a:t>
            </a:r>
            <a:r>
              <a:rPr lang="en-US" sz="3400" b="1" dirty="0">
                <a:latin typeface="Garamond" pitchFamily="18" charset="0"/>
              </a:rPr>
              <a:t> Regularization</a:t>
            </a:r>
          </a:p>
          <a:p>
            <a:pPr algn="ctr" defTabSz="3448050"/>
            <a:r>
              <a:rPr lang="en-US" sz="3200" dirty="0">
                <a:latin typeface="Garamond" pitchFamily="18" charset="0"/>
              </a:rPr>
              <a:t>Ariadna </a:t>
            </a:r>
            <a:r>
              <a:rPr lang="en-US" sz="3200" dirty="0" err="1">
                <a:latin typeface="Garamond" pitchFamily="18" charset="0"/>
              </a:rPr>
              <a:t>Quattoni</a:t>
            </a:r>
            <a:r>
              <a:rPr lang="en-US" sz="3200" dirty="0">
                <a:latin typeface="Garamond" pitchFamily="18" charset="0"/>
              </a:rPr>
              <a:t>, Xavier Carreras,  Michael Collins, Trevor Darrell</a:t>
            </a:r>
          </a:p>
          <a:p>
            <a:pPr algn="ctr" defTabSz="3448050"/>
            <a:r>
              <a:rPr lang="en-US" sz="3200" dirty="0">
                <a:latin typeface="Garamond" pitchFamily="18" charset="0"/>
              </a:rPr>
              <a:t>MIT Computer Science and Artificial Intelligence Laboratory </a:t>
            </a:r>
          </a:p>
        </p:txBody>
      </p:sp>
      <p:sp>
        <p:nvSpPr>
          <p:cNvPr id="1054" name="Text Box 632"/>
          <p:cNvSpPr txBox="1">
            <a:spLocks noChangeArrowheads="1"/>
          </p:cNvSpPr>
          <p:nvPr/>
        </p:nvSpPr>
        <p:spPr bwMode="auto">
          <a:xfrm>
            <a:off x="457200" y="116443"/>
            <a:ext cx="9448800" cy="5293757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2665413">
              <a:buClr>
                <a:srgbClr val="FFCC00"/>
              </a:buClr>
              <a:buSzPct val="200000"/>
              <a:buFont typeface="Wingdings" pitchFamily="2" charset="2"/>
              <a:buNone/>
            </a:pPr>
            <a:r>
              <a:rPr lang="en-US" sz="2800" b="1" dirty="0">
                <a:latin typeface="Garamond" pitchFamily="18" charset="0"/>
              </a:rPr>
              <a:t>Problem:</a:t>
            </a:r>
          </a:p>
          <a:p>
            <a:pPr defTabSz="2665413">
              <a:buClr>
                <a:srgbClr val="FFCC00"/>
              </a:buClr>
              <a:buSzPct val="200000"/>
              <a:buFont typeface="Wingdings" pitchFamily="2" charset="2"/>
              <a:buNone/>
            </a:pPr>
            <a:r>
              <a:rPr lang="en-US" sz="2800" dirty="0">
                <a:latin typeface="Garamond" pitchFamily="18" charset="0"/>
              </a:rPr>
              <a:t>Efficient training of jointly sparse models in high dimensional  spaces.</a:t>
            </a:r>
          </a:p>
          <a:p>
            <a:pPr defTabSz="2665413">
              <a:buClr>
                <a:srgbClr val="FFCC00"/>
              </a:buClr>
              <a:buSzPct val="200000"/>
              <a:buFont typeface="Wingdings" pitchFamily="2" charset="2"/>
              <a:buNone/>
            </a:pPr>
            <a:r>
              <a:rPr lang="en-US" sz="2800" b="1" dirty="0" smtClean="0">
                <a:latin typeface="Garamond" pitchFamily="18" charset="0"/>
              </a:rPr>
              <a:t>Approach</a:t>
            </a:r>
            <a:r>
              <a:rPr lang="en-US" sz="2800" b="1" dirty="0">
                <a:latin typeface="Garamond" pitchFamily="18" charset="0"/>
              </a:rPr>
              <a:t>:</a:t>
            </a:r>
          </a:p>
          <a:p>
            <a:pPr defTabSz="2665413">
              <a:buClr>
                <a:srgbClr val="FFCC00"/>
              </a:buClr>
              <a:buSzPct val="200000"/>
              <a:buFont typeface="Wingdings" pitchFamily="2" charset="2"/>
              <a:buNone/>
            </a:pPr>
            <a:r>
              <a:rPr lang="en-US" sz="2800" dirty="0">
                <a:latin typeface="Garamond" pitchFamily="18" charset="0"/>
              </a:rPr>
              <a:t>The </a:t>
            </a:r>
            <a:r>
              <a:rPr lang="en-US" sz="3000" b="1" dirty="0" smtClean="0">
                <a:solidFill>
                  <a:schemeClr val="tx2"/>
                </a:solidFill>
                <a:latin typeface="Garamond" pitchFamily="18" charset="0"/>
              </a:rPr>
              <a:t>l</a:t>
            </a:r>
            <a:r>
              <a:rPr lang="en-US" sz="3000" b="1" baseline="-25000" dirty="0" smtClean="0">
                <a:solidFill>
                  <a:schemeClr val="tx2"/>
                </a:solidFill>
                <a:latin typeface="Garamond" pitchFamily="18" charset="0"/>
              </a:rPr>
              <a:t>1,∞</a:t>
            </a:r>
            <a:r>
              <a:rPr lang="en-US" sz="2800" dirty="0" smtClean="0"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norm has been proposed for </a:t>
            </a:r>
            <a:r>
              <a:rPr lang="en-US" sz="2800" dirty="0" smtClean="0">
                <a:latin typeface="Garamond" pitchFamily="18" charset="0"/>
              </a:rPr>
              <a:t>jointl</a:t>
            </a:r>
            <a:r>
              <a:rPr lang="en-US" sz="2800" dirty="0" smtClean="0">
                <a:latin typeface="Garamond" pitchFamily="18" charset="0"/>
              </a:rPr>
              <a:t>y sparse</a:t>
            </a:r>
            <a:r>
              <a:rPr lang="en-US" sz="2800" dirty="0" smtClean="0"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regularization</a:t>
            </a:r>
            <a:r>
              <a:rPr lang="en-US" sz="2800" dirty="0" smtClean="0">
                <a:latin typeface="Garamond" pitchFamily="18" charset="0"/>
              </a:rPr>
              <a:t>.</a:t>
            </a:r>
            <a:endParaRPr lang="en-US" sz="2800" b="1" dirty="0">
              <a:latin typeface="Garamond" pitchFamily="18" charset="0"/>
            </a:endParaRPr>
          </a:p>
          <a:p>
            <a:pPr defTabSz="2665413">
              <a:buClr>
                <a:srgbClr val="FFCC00"/>
              </a:buClr>
              <a:buSzPct val="200000"/>
              <a:buFont typeface="Wingdings" pitchFamily="2" charset="2"/>
              <a:buNone/>
            </a:pPr>
            <a:r>
              <a:rPr lang="en-US" sz="2800" b="1" dirty="0">
                <a:latin typeface="Garamond" pitchFamily="18" charset="0"/>
              </a:rPr>
              <a:t>Contributions:</a:t>
            </a:r>
            <a:endParaRPr lang="en-US" sz="2800" dirty="0">
              <a:latin typeface="Garamond" pitchFamily="18" charset="0"/>
            </a:endParaRPr>
          </a:p>
          <a:p>
            <a:pPr defTabSz="2665413">
              <a:buClr>
                <a:srgbClr val="FFCC00"/>
              </a:buClr>
              <a:buSzPct val="200000"/>
              <a:buFont typeface="Wingdings" pitchFamily="2" charset="2"/>
              <a:buNone/>
            </a:pPr>
            <a:r>
              <a:rPr lang="en-US" sz="2800" dirty="0">
                <a:latin typeface="Garamond" pitchFamily="18" charset="0"/>
              </a:rPr>
              <a:t>We derive an efficient projected gradient method for  </a:t>
            </a:r>
            <a:r>
              <a:rPr lang="en-US" sz="2800" b="1" dirty="0" smtClean="0">
                <a:solidFill>
                  <a:schemeClr val="tx2"/>
                </a:solidFill>
                <a:latin typeface="Garamond" pitchFamily="18" charset="0"/>
              </a:rPr>
              <a:t>l</a:t>
            </a:r>
            <a:r>
              <a:rPr lang="en-US" sz="2800" b="1" baseline="-25000" dirty="0" smtClean="0">
                <a:solidFill>
                  <a:schemeClr val="tx2"/>
                </a:solidFill>
                <a:latin typeface="Garamond" pitchFamily="18" charset="0"/>
              </a:rPr>
              <a:t>1,∞</a:t>
            </a:r>
            <a:r>
              <a:rPr lang="en-US" sz="2800" dirty="0" smtClean="0">
                <a:latin typeface="Garamond" pitchFamily="18" charset="0"/>
              </a:rPr>
              <a:t>   </a:t>
            </a:r>
            <a:r>
              <a:rPr lang="en-US" sz="2800" dirty="0">
                <a:latin typeface="Garamond" pitchFamily="18" charset="0"/>
              </a:rPr>
              <a:t>regularization.  Our projection works on O(n log n) time, same cost as </a:t>
            </a:r>
            <a:r>
              <a:rPr lang="en-US" sz="2800" b="1" dirty="0">
                <a:latin typeface="Garamond" pitchFamily="18" charset="0"/>
              </a:rPr>
              <a:t>l</a:t>
            </a:r>
            <a:r>
              <a:rPr lang="en-US" sz="2800" b="1" baseline="-25000" dirty="0">
                <a:latin typeface="Garamond" pitchFamily="18" charset="0"/>
              </a:rPr>
              <a:t>1</a:t>
            </a:r>
            <a:r>
              <a:rPr lang="en-US" sz="2800" dirty="0">
                <a:latin typeface="Garamond" pitchFamily="18" charset="0"/>
              </a:rPr>
              <a:t> projection. </a:t>
            </a:r>
          </a:p>
          <a:p>
            <a:pPr defTabSz="2665413">
              <a:buClr>
                <a:srgbClr val="FFCC00"/>
              </a:buClr>
              <a:buSzPct val="200000"/>
              <a:buFont typeface="Wingdings" pitchFamily="2" charset="2"/>
              <a:buNone/>
            </a:pPr>
            <a:r>
              <a:rPr lang="en-US" sz="2800" dirty="0">
                <a:latin typeface="Garamond" pitchFamily="18" charset="0"/>
              </a:rPr>
              <a:t>We test our algorithm in a multi-task image annotation problem and show that our algorithm can discover jointly sparse solutions and leads to better performance than </a:t>
            </a:r>
            <a:r>
              <a:rPr lang="en-US" sz="2800" b="1" dirty="0">
                <a:latin typeface="Garamond" pitchFamily="18" charset="0"/>
              </a:rPr>
              <a:t>l</a:t>
            </a:r>
            <a:r>
              <a:rPr lang="en-US" sz="2800" b="1" baseline="-25000" dirty="0">
                <a:latin typeface="Garamond" pitchFamily="18" charset="0"/>
              </a:rPr>
              <a:t>2</a:t>
            </a:r>
            <a:r>
              <a:rPr lang="en-US" sz="2800" dirty="0">
                <a:latin typeface="Garamond" pitchFamily="18" charset="0"/>
              </a:rPr>
              <a:t> and </a:t>
            </a:r>
            <a:r>
              <a:rPr lang="en-US" sz="2800" b="1" dirty="0">
                <a:latin typeface="Garamond" pitchFamily="18" charset="0"/>
              </a:rPr>
              <a:t>l</a:t>
            </a:r>
            <a:r>
              <a:rPr lang="en-US" sz="2800" b="1" baseline="-25000" dirty="0">
                <a:latin typeface="Garamond" pitchFamily="18" charset="0"/>
              </a:rPr>
              <a:t>1</a:t>
            </a:r>
            <a:r>
              <a:rPr lang="en-US" sz="2800" dirty="0">
                <a:latin typeface="Garamond" pitchFamily="18" charset="0"/>
              </a:rPr>
              <a:t> regularization.</a:t>
            </a:r>
          </a:p>
        </p:txBody>
      </p:sp>
      <p:sp>
        <p:nvSpPr>
          <p:cNvPr id="1055" name="Rectangle 633"/>
          <p:cNvSpPr>
            <a:spLocks noChangeArrowheads="1"/>
          </p:cNvSpPr>
          <p:nvPr/>
        </p:nvSpPr>
        <p:spPr bwMode="auto">
          <a:xfrm>
            <a:off x="762000" y="5715000"/>
            <a:ext cx="89154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2665413"/>
            <a:r>
              <a:rPr lang="en-US" sz="3000" b="1" dirty="0">
                <a:latin typeface="Garamond" pitchFamily="18" charset="0"/>
              </a:rPr>
              <a:t>Joint Regularization Penalty</a:t>
            </a:r>
          </a:p>
        </p:txBody>
      </p:sp>
      <p:sp>
        <p:nvSpPr>
          <p:cNvPr id="1056" name="Text Box 634"/>
          <p:cNvSpPr txBox="1">
            <a:spLocks noChangeArrowheads="1"/>
          </p:cNvSpPr>
          <p:nvPr/>
        </p:nvSpPr>
        <p:spPr bwMode="auto">
          <a:xfrm>
            <a:off x="304800" y="6954837"/>
            <a:ext cx="85883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CC00"/>
              </a:buClr>
              <a:buFont typeface="Wingdings" pitchFamily="2" charset="2"/>
              <a:buChar char="q"/>
            </a:pPr>
            <a:r>
              <a:rPr lang="en-US" sz="2800" dirty="0">
                <a:latin typeface="Garamond" pitchFamily="18" charset="0"/>
              </a:rPr>
              <a:t> How do we penalize solutions that use too many features?</a:t>
            </a:r>
          </a:p>
        </p:txBody>
      </p:sp>
      <p:sp>
        <p:nvSpPr>
          <p:cNvPr id="1057" name="Rectangle 636"/>
          <p:cNvSpPr>
            <a:spLocks noChangeArrowheads="1"/>
          </p:cNvSpPr>
          <p:nvPr/>
        </p:nvSpPr>
        <p:spPr bwMode="auto">
          <a:xfrm>
            <a:off x="3014662" y="8250237"/>
            <a:ext cx="4071938" cy="471488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637"/>
          <p:cNvSpPr>
            <a:spLocks noChangeArrowheads="1"/>
          </p:cNvSpPr>
          <p:nvPr/>
        </p:nvSpPr>
        <p:spPr bwMode="auto">
          <a:xfrm>
            <a:off x="4157662" y="7640637"/>
            <a:ext cx="1023938" cy="2286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Line 638"/>
          <p:cNvSpPr>
            <a:spLocks noChangeShapeType="1"/>
          </p:cNvSpPr>
          <p:nvPr/>
        </p:nvSpPr>
        <p:spPr bwMode="auto">
          <a:xfrm>
            <a:off x="7162800" y="8534400"/>
            <a:ext cx="490537" cy="762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60" name="Line 639"/>
          <p:cNvSpPr>
            <a:spLocks noChangeShapeType="1"/>
          </p:cNvSpPr>
          <p:nvPr/>
        </p:nvSpPr>
        <p:spPr bwMode="auto">
          <a:xfrm>
            <a:off x="4648200" y="9982200"/>
            <a:ext cx="2743200" cy="173037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61" name="Text Box 640"/>
          <p:cNvSpPr txBox="1">
            <a:spLocks noChangeArrowheads="1"/>
          </p:cNvSpPr>
          <p:nvPr/>
        </p:nvSpPr>
        <p:spPr bwMode="auto">
          <a:xfrm>
            <a:off x="7467600" y="8174037"/>
            <a:ext cx="1899879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latin typeface="Garamond" pitchFamily="18" charset="0"/>
              </a:rPr>
              <a:t>Coefficients </a:t>
            </a:r>
            <a:r>
              <a:rPr lang="en-US" sz="2200" dirty="0" smtClean="0">
                <a:latin typeface="Garamond" pitchFamily="18" charset="0"/>
              </a:rPr>
              <a:t>for</a:t>
            </a:r>
          </a:p>
          <a:p>
            <a:pPr algn="ctr"/>
            <a:r>
              <a:rPr lang="en-US" sz="2200" dirty="0" smtClean="0">
                <a:latin typeface="Garamond" pitchFamily="18" charset="0"/>
              </a:rPr>
              <a:t>feature </a:t>
            </a:r>
            <a:r>
              <a:rPr lang="en-US" sz="2200" dirty="0">
                <a:latin typeface="Garamond" pitchFamily="18" charset="0"/>
              </a:rPr>
              <a:t>2</a:t>
            </a:r>
          </a:p>
        </p:txBody>
      </p:sp>
      <p:sp>
        <p:nvSpPr>
          <p:cNvPr id="1062" name="Text Box 641"/>
          <p:cNvSpPr txBox="1">
            <a:spLocks noChangeArrowheads="1"/>
          </p:cNvSpPr>
          <p:nvPr/>
        </p:nvSpPr>
        <p:spPr bwMode="auto">
          <a:xfrm>
            <a:off x="7337425" y="9796462"/>
            <a:ext cx="18827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latin typeface="Garamond" pitchFamily="18" charset="0"/>
              </a:rPr>
              <a:t>Coefficients for</a:t>
            </a:r>
          </a:p>
          <a:p>
            <a:pPr algn="ctr"/>
            <a:r>
              <a:rPr lang="en-US" sz="2200" dirty="0">
                <a:latin typeface="Garamond" pitchFamily="18" charset="0"/>
              </a:rPr>
              <a:t> </a:t>
            </a:r>
            <a:r>
              <a:rPr lang="en-US" sz="2200" dirty="0" smtClean="0">
                <a:latin typeface="Garamond" pitchFamily="18" charset="0"/>
              </a:rPr>
              <a:t>task </a:t>
            </a:r>
            <a:r>
              <a:rPr lang="en-US" sz="2200" dirty="0">
                <a:latin typeface="Garamond" pitchFamily="18" charset="0"/>
              </a:rPr>
              <a:t>2</a:t>
            </a:r>
          </a:p>
        </p:txBody>
      </p:sp>
      <p:sp>
        <p:nvSpPr>
          <p:cNvPr id="1063" name="Rectangle 646"/>
          <p:cNvSpPr>
            <a:spLocks noChangeArrowheads="1"/>
          </p:cNvSpPr>
          <p:nvPr/>
        </p:nvSpPr>
        <p:spPr bwMode="auto">
          <a:xfrm>
            <a:off x="685800" y="12593637"/>
            <a:ext cx="4343400" cy="1122363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en-US" sz="2000">
                <a:latin typeface="Garamond" pitchFamily="18" charset="0"/>
              </a:rPr>
              <a:t> </a:t>
            </a:r>
            <a:r>
              <a:rPr lang="en-US" sz="2200">
                <a:latin typeface="Garamond" pitchFamily="18" charset="0"/>
              </a:rPr>
              <a:t>An l</a:t>
            </a:r>
            <a:r>
              <a:rPr lang="en-US" sz="2200" baseline="-25000">
                <a:latin typeface="Garamond" pitchFamily="18" charset="0"/>
              </a:rPr>
              <a:t>1</a:t>
            </a:r>
            <a:r>
              <a:rPr lang="en-US" sz="2200">
                <a:latin typeface="Garamond" pitchFamily="18" charset="0"/>
              </a:rPr>
              <a:t> norm  on the maximum absolute values of the coefficients across tasks promotes sparsity.</a:t>
            </a:r>
          </a:p>
        </p:txBody>
      </p:sp>
      <p:sp>
        <p:nvSpPr>
          <p:cNvPr id="1064" name="Text Box 647"/>
          <p:cNvSpPr txBox="1">
            <a:spLocks noChangeArrowheads="1"/>
          </p:cNvSpPr>
          <p:nvPr/>
        </p:nvSpPr>
        <p:spPr bwMode="auto">
          <a:xfrm>
            <a:off x="6553200" y="12904113"/>
            <a:ext cx="2057400" cy="430887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>
                <a:latin typeface="Garamond" pitchFamily="18" charset="0"/>
              </a:rPr>
              <a:t>Use few features </a:t>
            </a:r>
          </a:p>
        </p:txBody>
      </p:sp>
      <p:sp>
        <p:nvSpPr>
          <p:cNvPr id="1065" name="Text Box 649"/>
          <p:cNvSpPr txBox="1">
            <a:spLocks noChangeArrowheads="1"/>
          </p:cNvSpPr>
          <p:nvPr/>
        </p:nvSpPr>
        <p:spPr bwMode="auto">
          <a:xfrm>
            <a:off x="685800" y="11698287"/>
            <a:ext cx="4343400" cy="787400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Garamond" pitchFamily="18" charset="0"/>
              </a:rPr>
              <a:t>The  l</a:t>
            </a:r>
            <a:r>
              <a:rPr lang="en-US" sz="2200" i="1" baseline="-25000">
                <a:latin typeface="Garamond" pitchFamily="18" charset="0"/>
              </a:rPr>
              <a:t>∞</a:t>
            </a:r>
            <a:r>
              <a:rPr lang="en-US" sz="2200" i="1">
                <a:latin typeface="Garamond" pitchFamily="18" charset="0"/>
              </a:rPr>
              <a:t>  </a:t>
            </a:r>
            <a:r>
              <a:rPr lang="en-US" sz="2200">
                <a:latin typeface="Garamond" pitchFamily="18" charset="0"/>
              </a:rPr>
              <a:t>norm on each row promotes non-sparsity on each row.</a:t>
            </a:r>
          </a:p>
        </p:txBody>
      </p:sp>
      <p:sp>
        <p:nvSpPr>
          <p:cNvPr id="1066" name="Text Box 650"/>
          <p:cNvSpPr txBox="1">
            <a:spLocks noChangeArrowheads="1"/>
          </p:cNvSpPr>
          <p:nvPr/>
        </p:nvSpPr>
        <p:spPr bwMode="auto">
          <a:xfrm>
            <a:off x="6553200" y="11866562"/>
            <a:ext cx="2057400" cy="452438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Garamond" pitchFamily="18" charset="0"/>
              </a:rPr>
              <a:t>Share features</a:t>
            </a:r>
          </a:p>
        </p:txBody>
      </p:sp>
      <p:sp>
        <p:nvSpPr>
          <p:cNvPr id="1067" name="Line 651"/>
          <p:cNvSpPr>
            <a:spLocks noChangeShapeType="1"/>
          </p:cNvSpPr>
          <p:nvPr/>
        </p:nvSpPr>
        <p:spPr bwMode="auto">
          <a:xfrm flipV="1">
            <a:off x="5257800" y="12060237"/>
            <a:ext cx="10668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68" name="Rectangle 652"/>
          <p:cNvSpPr>
            <a:spLocks noChangeArrowheads="1"/>
          </p:cNvSpPr>
          <p:nvPr/>
        </p:nvSpPr>
        <p:spPr bwMode="auto">
          <a:xfrm>
            <a:off x="685800" y="14554200"/>
            <a:ext cx="89154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2665413"/>
            <a:r>
              <a:rPr lang="en-US" sz="3000" b="1" dirty="0">
                <a:latin typeface="Garamond" pitchFamily="18" charset="0"/>
              </a:rPr>
              <a:t>Application: Multitask Learning</a:t>
            </a:r>
          </a:p>
        </p:txBody>
      </p:sp>
      <p:graphicFrame>
        <p:nvGraphicFramePr>
          <p:cNvPr id="1028" name="Object 654"/>
          <p:cNvGraphicFramePr>
            <a:graphicFrameLocks noChangeAspect="1"/>
          </p:cNvGraphicFramePr>
          <p:nvPr/>
        </p:nvGraphicFramePr>
        <p:xfrm>
          <a:off x="1855788" y="15537211"/>
          <a:ext cx="1206500" cy="206375"/>
        </p:xfrm>
        <a:graphic>
          <a:graphicData uri="http://schemas.openxmlformats.org/presentationml/2006/ole">
            <p:oleObj spid="_x0000_s1028" name="Equation" r:id="rId20" imgW="1206360" imgH="228600" progId="Equation.3">
              <p:embed/>
            </p:oleObj>
          </a:graphicData>
        </a:graphic>
      </p:graphicFrame>
      <p:sp>
        <p:nvSpPr>
          <p:cNvPr id="1071" name="AutoShape 656"/>
          <p:cNvSpPr>
            <a:spLocks noChangeArrowheads="1"/>
          </p:cNvSpPr>
          <p:nvPr/>
        </p:nvSpPr>
        <p:spPr bwMode="auto">
          <a:xfrm>
            <a:off x="1143000" y="15818198"/>
            <a:ext cx="914400" cy="685800"/>
          </a:xfrm>
          <a:prstGeom prst="flowChartProcess">
            <a:avLst/>
          </a:prstGeom>
          <a:solidFill>
            <a:srgbClr val="FFFF99"/>
          </a:solidFill>
          <a:ln w="9525" algn="ctr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2" name="Rectangle 657"/>
          <p:cNvSpPr>
            <a:spLocks noChangeArrowheads="1"/>
          </p:cNvSpPr>
          <p:nvPr/>
        </p:nvSpPr>
        <p:spPr bwMode="auto">
          <a:xfrm>
            <a:off x="1371600" y="15970598"/>
            <a:ext cx="223838" cy="1873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3" name="Rectangle 658"/>
          <p:cNvSpPr>
            <a:spLocks noChangeArrowheads="1"/>
          </p:cNvSpPr>
          <p:nvPr/>
        </p:nvSpPr>
        <p:spPr bwMode="auto">
          <a:xfrm>
            <a:off x="1295400" y="16275398"/>
            <a:ext cx="223838" cy="18732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Rectangle 659"/>
          <p:cNvSpPr>
            <a:spLocks noChangeArrowheads="1"/>
          </p:cNvSpPr>
          <p:nvPr/>
        </p:nvSpPr>
        <p:spPr bwMode="auto">
          <a:xfrm>
            <a:off x="1600200" y="16275398"/>
            <a:ext cx="223838" cy="1873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" name="Rectangle 660"/>
          <p:cNvSpPr>
            <a:spLocks noChangeArrowheads="1"/>
          </p:cNvSpPr>
          <p:nvPr/>
        </p:nvSpPr>
        <p:spPr bwMode="auto">
          <a:xfrm>
            <a:off x="1676400" y="15970598"/>
            <a:ext cx="223838" cy="187325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6" name="AutoShape 661"/>
          <p:cNvSpPr>
            <a:spLocks noChangeArrowheads="1"/>
          </p:cNvSpPr>
          <p:nvPr/>
        </p:nvSpPr>
        <p:spPr bwMode="auto">
          <a:xfrm>
            <a:off x="2514600" y="15894398"/>
            <a:ext cx="914400" cy="685800"/>
          </a:xfrm>
          <a:prstGeom prst="flowChartProcess">
            <a:avLst/>
          </a:prstGeom>
          <a:solidFill>
            <a:srgbClr val="FFFF99"/>
          </a:solidFill>
          <a:ln w="9525" algn="ctr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7" name="Rectangle 662"/>
          <p:cNvSpPr>
            <a:spLocks noChangeArrowheads="1"/>
          </p:cNvSpPr>
          <p:nvPr/>
        </p:nvSpPr>
        <p:spPr bwMode="auto">
          <a:xfrm>
            <a:off x="2743200" y="16046798"/>
            <a:ext cx="223838" cy="1873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8" name="Rectangle 663"/>
          <p:cNvSpPr>
            <a:spLocks noChangeArrowheads="1"/>
          </p:cNvSpPr>
          <p:nvPr/>
        </p:nvSpPr>
        <p:spPr bwMode="auto">
          <a:xfrm>
            <a:off x="2667000" y="16351598"/>
            <a:ext cx="223838" cy="187325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9" name="Rectangle 664"/>
          <p:cNvSpPr>
            <a:spLocks noChangeArrowheads="1"/>
          </p:cNvSpPr>
          <p:nvPr/>
        </p:nvSpPr>
        <p:spPr bwMode="auto">
          <a:xfrm>
            <a:off x="2971800" y="16351598"/>
            <a:ext cx="223838" cy="1873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0" name="Rectangle 665"/>
          <p:cNvSpPr>
            <a:spLocks noChangeArrowheads="1"/>
          </p:cNvSpPr>
          <p:nvPr/>
        </p:nvSpPr>
        <p:spPr bwMode="auto">
          <a:xfrm>
            <a:off x="3048000" y="16046798"/>
            <a:ext cx="223838" cy="187325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1" name="AutoShape 666"/>
          <p:cNvSpPr>
            <a:spLocks noChangeArrowheads="1"/>
          </p:cNvSpPr>
          <p:nvPr/>
        </p:nvSpPr>
        <p:spPr bwMode="auto">
          <a:xfrm>
            <a:off x="1828800" y="15513398"/>
            <a:ext cx="914400" cy="685800"/>
          </a:xfrm>
          <a:prstGeom prst="flowChartProcess">
            <a:avLst/>
          </a:prstGeom>
          <a:solidFill>
            <a:srgbClr val="FFFF99"/>
          </a:solidFill>
          <a:ln w="9525" algn="ctr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2" name="Rectangle 667"/>
          <p:cNvSpPr>
            <a:spLocks noChangeArrowheads="1"/>
          </p:cNvSpPr>
          <p:nvPr/>
        </p:nvSpPr>
        <p:spPr bwMode="auto">
          <a:xfrm>
            <a:off x="2057400" y="15665798"/>
            <a:ext cx="223838" cy="1873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3" name="Rectangle 668"/>
          <p:cNvSpPr>
            <a:spLocks noChangeArrowheads="1"/>
          </p:cNvSpPr>
          <p:nvPr/>
        </p:nvSpPr>
        <p:spPr bwMode="auto">
          <a:xfrm>
            <a:off x="1981200" y="15970598"/>
            <a:ext cx="223838" cy="187325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4" name="Rectangle 669"/>
          <p:cNvSpPr>
            <a:spLocks noChangeArrowheads="1"/>
          </p:cNvSpPr>
          <p:nvPr/>
        </p:nvSpPr>
        <p:spPr bwMode="auto">
          <a:xfrm>
            <a:off x="2286000" y="15970598"/>
            <a:ext cx="223838" cy="1873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" name="Rectangle 670"/>
          <p:cNvSpPr>
            <a:spLocks noChangeArrowheads="1"/>
          </p:cNvSpPr>
          <p:nvPr/>
        </p:nvSpPr>
        <p:spPr bwMode="auto">
          <a:xfrm>
            <a:off x="2362200" y="15665798"/>
            <a:ext cx="223838" cy="187325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" name="AutoShape 671"/>
          <p:cNvSpPr>
            <a:spLocks noChangeArrowheads="1"/>
          </p:cNvSpPr>
          <p:nvPr/>
        </p:nvSpPr>
        <p:spPr bwMode="auto">
          <a:xfrm>
            <a:off x="2895600" y="15437198"/>
            <a:ext cx="914400" cy="685800"/>
          </a:xfrm>
          <a:prstGeom prst="flowChartProcess">
            <a:avLst/>
          </a:prstGeom>
          <a:solidFill>
            <a:srgbClr val="FFFF99"/>
          </a:solidFill>
          <a:ln w="9525" algn="ctr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7" name="Rectangle 672"/>
          <p:cNvSpPr>
            <a:spLocks noChangeArrowheads="1"/>
          </p:cNvSpPr>
          <p:nvPr/>
        </p:nvSpPr>
        <p:spPr bwMode="auto">
          <a:xfrm>
            <a:off x="3124200" y="15589598"/>
            <a:ext cx="223838" cy="1873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8" name="Rectangle 673"/>
          <p:cNvSpPr>
            <a:spLocks noChangeArrowheads="1"/>
          </p:cNvSpPr>
          <p:nvPr/>
        </p:nvSpPr>
        <p:spPr bwMode="auto">
          <a:xfrm>
            <a:off x="3048000" y="15894398"/>
            <a:ext cx="223838" cy="187325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9" name="Rectangle 674"/>
          <p:cNvSpPr>
            <a:spLocks noChangeArrowheads="1"/>
          </p:cNvSpPr>
          <p:nvPr/>
        </p:nvSpPr>
        <p:spPr bwMode="auto">
          <a:xfrm>
            <a:off x="3352800" y="15894398"/>
            <a:ext cx="223838" cy="1873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0" name="Rectangle 675"/>
          <p:cNvSpPr>
            <a:spLocks noChangeArrowheads="1"/>
          </p:cNvSpPr>
          <p:nvPr/>
        </p:nvSpPr>
        <p:spPr bwMode="auto">
          <a:xfrm>
            <a:off x="3429000" y="15589598"/>
            <a:ext cx="223838" cy="187325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1" name="AutoShape 676"/>
          <p:cNvSpPr>
            <a:spLocks noChangeArrowheads="1"/>
          </p:cNvSpPr>
          <p:nvPr/>
        </p:nvSpPr>
        <p:spPr bwMode="auto">
          <a:xfrm rot="5400000">
            <a:off x="2042319" y="16584167"/>
            <a:ext cx="533400" cy="68262"/>
          </a:xfrm>
          <a:prstGeom prst="rightArrow">
            <a:avLst>
              <a:gd name="adj1" fmla="val 50000"/>
              <a:gd name="adj2" fmla="val 19535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2" name="Text Box 677"/>
          <p:cNvSpPr txBox="1">
            <a:spLocks noChangeArrowheads="1"/>
          </p:cNvSpPr>
          <p:nvPr/>
        </p:nvSpPr>
        <p:spPr bwMode="auto">
          <a:xfrm>
            <a:off x="1657350" y="16918336"/>
            <a:ext cx="13906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2200">
                <a:latin typeface="Garamond" pitchFamily="18" charset="0"/>
              </a:rPr>
              <a:t>Joint Sparse</a:t>
            </a:r>
          </a:p>
          <a:p>
            <a:pPr algn="ctr"/>
            <a:r>
              <a:rPr lang="en-US" sz="2200">
                <a:latin typeface="Garamond" pitchFamily="18" charset="0"/>
              </a:rPr>
              <a:t>Approximation</a:t>
            </a:r>
          </a:p>
        </p:txBody>
      </p:sp>
      <p:graphicFrame>
        <p:nvGraphicFramePr>
          <p:cNvPr id="1029" name="Object 678"/>
          <p:cNvGraphicFramePr>
            <a:graphicFrameLocks noChangeAspect="1"/>
          </p:cNvGraphicFramePr>
          <p:nvPr/>
        </p:nvGraphicFramePr>
        <p:xfrm>
          <a:off x="1374775" y="15497523"/>
          <a:ext cx="301625" cy="288925"/>
        </p:xfrm>
        <a:graphic>
          <a:graphicData uri="http://schemas.openxmlformats.org/presentationml/2006/ole">
            <p:oleObj spid="_x0000_s1029" name="Equation" r:id="rId21" imgW="203040" imgH="215640" progId="Equation.3">
              <p:embed/>
            </p:oleObj>
          </a:graphicData>
        </a:graphic>
      </p:graphicFrame>
      <p:graphicFrame>
        <p:nvGraphicFramePr>
          <p:cNvPr id="1030" name="Object 679"/>
          <p:cNvGraphicFramePr>
            <a:graphicFrameLocks noChangeAspect="1"/>
          </p:cNvGraphicFramePr>
          <p:nvPr/>
        </p:nvGraphicFramePr>
        <p:xfrm>
          <a:off x="2136775" y="15192723"/>
          <a:ext cx="301625" cy="288925"/>
        </p:xfrm>
        <a:graphic>
          <a:graphicData uri="http://schemas.openxmlformats.org/presentationml/2006/ole">
            <p:oleObj spid="_x0000_s1030" name="Equation" r:id="rId22" imgW="203040" imgH="215640" progId="Equation.3">
              <p:embed/>
            </p:oleObj>
          </a:graphicData>
        </a:graphic>
      </p:graphicFrame>
      <p:graphicFrame>
        <p:nvGraphicFramePr>
          <p:cNvPr id="1031" name="Object 680"/>
          <p:cNvGraphicFramePr>
            <a:graphicFrameLocks noChangeAspect="1"/>
          </p:cNvGraphicFramePr>
          <p:nvPr/>
        </p:nvGraphicFramePr>
        <p:xfrm>
          <a:off x="3200400" y="15089536"/>
          <a:ext cx="347663" cy="312737"/>
        </p:xfrm>
        <a:graphic>
          <a:graphicData uri="http://schemas.openxmlformats.org/presentationml/2006/ole">
            <p:oleObj spid="_x0000_s1031" name="Equation" r:id="rId23" imgW="228600" imgH="228600" progId="Equation.3">
              <p:embed/>
            </p:oleObj>
          </a:graphicData>
        </a:graphic>
      </p:graphicFrame>
      <p:sp>
        <p:nvSpPr>
          <p:cNvPr id="1093" name="Text Box 681"/>
          <p:cNvSpPr txBox="1">
            <a:spLocks noChangeArrowheads="1"/>
          </p:cNvSpPr>
          <p:nvPr/>
        </p:nvSpPr>
        <p:spPr bwMode="auto">
          <a:xfrm>
            <a:off x="5495925" y="15002223"/>
            <a:ext cx="2200275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2200" dirty="0">
                <a:latin typeface="Garamond" pitchFamily="18" charset="0"/>
              </a:rPr>
              <a:t>Collection of Tasks</a:t>
            </a:r>
          </a:p>
        </p:txBody>
      </p:sp>
      <p:sp>
        <p:nvSpPr>
          <p:cNvPr id="1095" name="Rectangle 691"/>
          <p:cNvSpPr>
            <a:spLocks noChangeArrowheads="1"/>
          </p:cNvSpPr>
          <p:nvPr/>
        </p:nvSpPr>
        <p:spPr bwMode="auto">
          <a:xfrm>
            <a:off x="15990888" y="2528888"/>
            <a:ext cx="2754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Garamond" pitchFamily="18" charset="0"/>
              </a:rPr>
              <a:t>A convex function</a:t>
            </a:r>
          </a:p>
        </p:txBody>
      </p:sp>
      <p:sp>
        <p:nvSpPr>
          <p:cNvPr id="1096" name="Rectangle 692"/>
          <p:cNvSpPr>
            <a:spLocks noChangeArrowheads="1"/>
          </p:cNvSpPr>
          <p:nvPr/>
        </p:nvSpPr>
        <p:spPr bwMode="auto">
          <a:xfrm>
            <a:off x="15981362" y="4114800"/>
            <a:ext cx="284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Garamond" pitchFamily="18" charset="0"/>
              </a:rPr>
              <a:t>Convex constraints</a:t>
            </a:r>
          </a:p>
        </p:txBody>
      </p:sp>
      <p:sp>
        <p:nvSpPr>
          <p:cNvPr id="1097" name="Text Box 693"/>
          <p:cNvSpPr txBox="1">
            <a:spLocks noChangeArrowheads="1"/>
          </p:cNvSpPr>
          <p:nvPr/>
        </p:nvSpPr>
        <p:spPr bwMode="auto">
          <a:xfrm>
            <a:off x="18970625" y="2209800"/>
            <a:ext cx="60229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CC00"/>
              </a:buClr>
              <a:buFont typeface="Wingdings" pitchFamily="2" charset="2"/>
              <a:buNone/>
            </a:pPr>
            <a:r>
              <a:rPr lang="en-US" sz="2100" dirty="0">
                <a:latin typeface="Garamond" pitchFamily="18" charset="0"/>
              </a:rPr>
              <a:t>  </a:t>
            </a:r>
            <a:r>
              <a:rPr lang="en-US" sz="2800" dirty="0">
                <a:latin typeface="Garamond" pitchFamily="18" charset="0"/>
              </a:rPr>
              <a:t>We use a Projected </a:t>
            </a:r>
            <a:r>
              <a:rPr lang="en-US" sz="2800" dirty="0" err="1">
                <a:latin typeface="Garamond" pitchFamily="18" charset="0"/>
              </a:rPr>
              <a:t>SubGradient</a:t>
            </a:r>
            <a:r>
              <a:rPr lang="en-US" sz="2800" dirty="0">
                <a:latin typeface="Garamond" pitchFamily="18" charset="0"/>
              </a:rPr>
              <a:t> method.</a:t>
            </a:r>
            <a:br>
              <a:rPr lang="en-US" sz="2800" dirty="0">
                <a:latin typeface="Garamond" pitchFamily="18" charset="0"/>
              </a:rPr>
            </a:b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smtClean="0">
                <a:latin typeface="Garamond" pitchFamily="18" charset="0"/>
              </a:rPr>
              <a:t>Advantages</a:t>
            </a:r>
            <a:r>
              <a:rPr lang="en-US" sz="2800" dirty="0">
                <a:latin typeface="Garamond" pitchFamily="18" charset="0"/>
              </a:rPr>
              <a:t>: simple, scalable, guaranteed </a:t>
            </a:r>
          </a:p>
          <a:p>
            <a:pPr>
              <a:buClr>
                <a:srgbClr val="FFCC00"/>
              </a:buClr>
              <a:buFont typeface="Wingdings" pitchFamily="2" charset="2"/>
              <a:buNone/>
            </a:pPr>
            <a:r>
              <a:rPr lang="en-US" sz="2800" dirty="0">
                <a:latin typeface="Garamond" pitchFamily="18" charset="0"/>
              </a:rPr>
              <a:t> convergence rates.</a:t>
            </a:r>
          </a:p>
        </p:txBody>
      </p:sp>
      <p:sp>
        <p:nvSpPr>
          <p:cNvPr id="1098" name="Text Box 694"/>
          <p:cNvSpPr txBox="1">
            <a:spLocks noChangeArrowheads="1"/>
          </p:cNvSpPr>
          <p:nvPr/>
        </p:nvSpPr>
        <p:spPr bwMode="auto">
          <a:xfrm>
            <a:off x="18973800" y="3733800"/>
            <a:ext cx="6553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CC00"/>
              </a:buClr>
              <a:buFont typeface="Wingdings" pitchFamily="2" charset="2"/>
              <a:buNone/>
            </a:pPr>
            <a:r>
              <a:rPr lang="en-US" sz="2100" dirty="0">
                <a:latin typeface="Garamond" pitchFamily="18" charset="0"/>
              </a:rPr>
              <a:t>  </a:t>
            </a:r>
            <a:r>
              <a:rPr lang="en-US" sz="2800" dirty="0">
                <a:latin typeface="Garamond" pitchFamily="18" charset="0"/>
              </a:rPr>
              <a:t>These methods have been proposed for:</a:t>
            </a:r>
          </a:p>
          <a:p>
            <a:pPr>
              <a:buClr>
                <a:srgbClr val="FFCC00"/>
              </a:buClr>
              <a:buFont typeface="Wingdings" pitchFamily="2" charset="2"/>
              <a:buNone/>
            </a:pPr>
            <a:r>
              <a:rPr lang="en-US" sz="2800" dirty="0">
                <a:latin typeface="Garamond" pitchFamily="18" charset="0"/>
              </a:rPr>
              <a:t>  </a:t>
            </a:r>
            <a:r>
              <a:rPr lang="en-US" sz="2800" dirty="0" smtClean="0">
                <a:latin typeface="Garamond" pitchFamily="18" charset="0"/>
              </a:rPr>
              <a:t>l</a:t>
            </a:r>
            <a:r>
              <a:rPr lang="en-US" sz="2800" baseline="-25000" dirty="0" smtClean="0">
                <a:latin typeface="Garamond" pitchFamily="18" charset="0"/>
              </a:rPr>
              <a:t>2 </a:t>
            </a:r>
            <a:r>
              <a:rPr lang="en-US" sz="2800" dirty="0">
                <a:latin typeface="Garamond" pitchFamily="18" charset="0"/>
              </a:rPr>
              <a:t>regularization [</a:t>
            </a:r>
            <a:r>
              <a:rPr lang="en-US" sz="2800" dirty="0" err="1">
                <a:latin typeface="Garamond" pitchFamily="18" charset="0"/>
              </a:rPr>
              <a:t>Shalev-Shwartz</a:t>
            </a:r>
            <a:r>
              <a:rPr lang="en-US" sz="2800" dirty="0">
                <a:latin typeface="Garamond" pitchFamily="18" charset="0"/>
              </a:rPr>
              <a:t> et al. 2007]</a:t>
            </a:r>
          </a:p>
          <a:p>
            <a:pPr>
              <a:buClr>
                <a:srgbClr val="FFCC00"/>
              </a:buClr>
              <a:buFont typeface="Wingdings" pitchFamily="2" charset="2"/>
              <a:buNone/>
            </a:pPr>
            <a:r>
              <a:rPr lang="en-US" sz="2800" dirty="0">
                <a:latin typeface="Garamond" pitchFamily="18" charset="0"/>
              </a:rPr>
              <a:t>  </a:t>
            </a:r>
            <a:r>
              <a:rPr lang="en-US" sz="2800" dirty="0" smtClean="0">
                <a:latin typeface="Garamond" pitchFamily="18" charset="0"/>
              </a:rPr>
              <a:t>l</a:t>
            </a:r>
            <a:r>
              <a:rPr lang="en-US" sz="2800" baseline="-25000" dirty="0" smtClean="0">
                <a:latin typeface="Garamond" pitchFamily="18" charset="0"/>
              </a:rPr>
              <a:t>1</a:t>
            </a:r>
            <a:r>
              <a:rPr lang="en-US" sz="2800" dirty="0" smtClean="0"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regularization [</a:t>
            </a:r>
            <a:r>
              <a:rPr lang="en-US" sz="2800" dirty="0" err="1">
                <a:latin typeface="Garamond" pitchFamily="18" charset="0"/>
              </a:rPr>
              <a:t>Duchi</a:t>
            </a:r>
            <a:r>
              <a:rPr lang="en-US" sz="2800" dirty="0">
                <a:latin typeface="Garamond" pitchFamily="18" charset="0"/>
              </a:rPr>
              <a:t> et al. 2008]</a:t>
            </a:r>
          </a:p>
        </p:txBody>
      </p:sp>
      <p:sp>
        <p:nvSpPr>
          <p:cNvPr id="1099" name="Rectangle 695"/>
          <p:cNvSpPr>
            <a:spLocks noChangeArrowheads="1"/>
          </p:cNvSpPr>
          <p:nvPr/>
        </p:nvSpPr>
        <p:spPr bwMode="auto">
          <a:xfrm>
            <a:off x="9677400" y="57150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2665413"/>
            <a:r>
              <a:rPr lang="en-US" sz="3000" b="1" dirty="0">
                <a:latin typeface="Garamond" pitchFamily="18" charset="0"/>
              </a:rPr>
              <a:t>Euclidean Projection into the </a:t>
            </a:r>
            <a:r>
              <a:rPr lang="en-US" sz="3000" b="1" dirty="0" smtClean="0">
                <a:latin typeface="Garamond" pitchFamily="18" charset="0"/>
              </a:rPr>
              <a:t>l</a:t>
            </a:r>
            <a:r>
              <a:rPr lang="en-US" sz="3000" b="1" baseline="-25000" dirty="0" smtClean="0">
                <a:latin typeface="Garamond" pitchFamily="18" charset="0"/>
              </a:rPr>
              <a:t>1-</a:t>
            </a:r>
            <a:r>
              <a:rPr lang="en-US" sz="3000" b="1" baseline="-25000" dirty="0">
                <a:latin typeface="Garamond" pitchFamily="18" charset="0"/>
              </a:rPr>
              <a:t>∞ </a:t>
            </a:r>
            <a:r>
              <a:rPr lang="en-US" sz="3000" b="1" dirty="0">
                <a:latin typeface="Garamond" pitchFamily="18" charset="0"/>
              </a:rPr>
              <a:t>ball</a:t>
            </a:r>
          </a:p>
        </p:txBody>
      </p:sp>
      <p:sp>
        <p:nvSpPr>
          <p:cNvPr id="1101" name="Rectangle 697"/>
          <p:cNvSpPr>
            <a:spLocks noChangeArrowheads="1"/>
          </p:cNvSpPr>
          <p:nvPr/>
        </p:nvSpPr>
        <p:spPr bwMode="auto">
          <a:xfrm>
            <a:off x="17907000" y="563880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2665413"/>
            <a:r>
              <a:rPr lang="en-US" sz="3000" b="1" dirty="0">
                <a:latin typeface="Garamond" pitchFamily="18" charset="0"/>
              </a:rPr>
              <a:t>Characterization of the solution:</a:t>
            </a:r>
          </a:p>
        </p:txBody>
      </p:sp>
      <p:pic>
        <p:nvPicPr>
          <p:cNvPr id="1103" name="Picture 700"/>
          <p:cNvPicPr preferRelativeResize="0"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1658600" y="11277600"/>
            <a:ext cx="227647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4" name="Picture 701"/>
          <p:cNvPicPr preferRelativeResize="0"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8745200" y="11277600"/>
            <a:ext cx="2349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" name="Picture 702"/>
          <p:cNvPicPr preferRelativeResize="0"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5316200" y="11277600"/>
            <a:ext cx="23955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" name="Picture 703"/>
          <p:cNvPicPr preferRelativeResize="0">
            <a:picLocks noChangeAspect="1" noChangeArrowheads="1"/>
          </p:cNvPicPr>
          <p:nvPr/>
        </p:nvPicPr>
        <p:blipFill>
          <a:blip r:embed="rId27"/>
          <a:srcRect r="6387"/>
          <a:stretch>
            <a:fillRect/>
          </a:stretch>
        </p:blipFill>
        <p:spPr bwMode="auto">
          <a:xfrm>
            <a:off x="22021800" y="11201400"/>
            <a:ext cx="2233612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7" name="Rectangle 704"/>
          <p:cNvSpPr>
            <a:spLocks noChangeArrowheads="1"/>
          </p:cNvSpPr>
          <p:nvPr/>
        </p:nvSpPr>
        <p:spPr bwMode="auto">
          <a:xfrm>
            <a:off x="11880677" y="11381856"/>
            <a:ext cx="1905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8" name="Rectangle 705"/>
          <p:cNvSpPr>
            <a:spLocks noChangeArrowheads="1"/>
          </p:cNvSpPr>
          <p:nvPr/>
        </p:nvSpPr>
        <p:spPr bwMode="auto">
          <a:xfrm>
            <a:off x="15514557" y="12029520"/>
            <a:ext cx="2286000" cy="1123944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9" name="Rectangle 706"/>
          <p:cNvSpPr>
            <a:spLocks noChangeArrowheads="1"/>
          </p:cNvSpPr>
          <p:nvPr/>
        </p:nvSpPr>
        <p:spPr bwMode="auto">
          <a:xfrm>
            <a:off x="18897600" y="13116778"/>
            <a:ext cx="2133600" cy="452437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0" name="Rectangle 707"/>
          <p:cNvSpPr>
            <a:spLocks noChangeArrowheads="1"/>
          </p:cNvSpPr>
          <p:nvPr/>
        </p:nvSpPr>
        <p:spPr bwMode="auto">
          <a:xfrm>
            <a:off x="22249807" y="11307250"/>
            <a:ext cx="1944434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1" name="Text Box 708"/>
          <p:cNvSpPr txBox="1">
            <a:spLocks noChangeArrowheads="1"/>
          </p:cNvSpPr>
          <p:nvPr/>
        </p:nvSpPr>
        <p:spPr bwMode="auto">
          <a:xfrm>
            <a:off x="12268200" y="13639800"/>
            <a:ext cx="10795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200" dirty="0" smtClean="0">
                <a:latin typeface="Garamond" pitchFamily="18" charset="0"/>
              </a:rPr>
              <a:t>Feature </a:t>
            </a:r>
            <a:r>
              <a:rPr lang="en-US" sz="2200" dirty="0">
                <a:latin typeface="Garamond" pitchFamily="18" charset="0"/>
              </a:rPr>
              <a:t>I</a:t>
            </a:r>
          </a:p>
        </p:txBody>
      </p:sp>
      <p:sp>
        <p:nvSpPr>
          <p:cNvPr id="1112" name="Text Box 709"/>
          <p:cNvSpPr txBox="1">
            <a:spLocks noChangeArrowheads="1"/>
          </p:cNvSpPr>
          <p:nvPr/>
        </p:nvSpPr>
        <p:spPr bwMode="auto">
          <a:xfrm>
            <a:off x="17918113" y="10668000"/>
            <a:ext cx="12604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200">
                <a:latin typeface="Garamond" pitchFamily="18" charset="0"/>
              </a:rPr>
              <a:t>Parameter III</a:t>
            </a:r>
          </a:p>
        </p:txBody>
      </p:sp>
      <p:sp>
        <p:nvSpPr>
          <p:cNvPr id="1113" name="Text Box 710"/>
          <p:cNvSpPr txBox="1">
            <a:spLocks noChangeArrowheads="1"/>
          </p:cNvSpPr>
          <p:nvPr/>
        </p:nvSpPr>
        <p:spPr bwMode="auto">
          <a:xfrm>
            <a:off x="15822613" y="13639800"/>
            <a:ext cx="11699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200" dirty="0" smtClean="0">
                <a:latin typeface="Garamond" pitchFamily="18" charset="0"/>
              </a:rPr>
              <a:t>Feature </a:t>
            </a:r>
            <a:r>
              <a:rPr lang="en-US" sz="2200" dirty="0">
                <a:latin typeface="Garamond" pitchFamily="18" charset="0"/>
              </a:rPr>
              <a:t>II</a:t>
            </a:r>
          </a:p>
        </p:txBody>
      </p:sp>
      <p:sp>
        <p:nvSpPr>
          <p:cNvPr id="1114" name="Text Box 711"/>
          <p:cNvSpPr txBox="1">
            <a:spLocks noChangeArrowheads="1"/>
          </p:cNvSpPr>
          <p:nvPr/>
        </p:nvSpPr>
        <p:spPr bwMode="auto">
          <a:xfrm>
            <a:off x="20008850" y="10668000"/>
            <a:ext cx="12509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200">
                <a:latin typeface="Garamond" pitchFamily="18" charset="0"/>
              </a:rPr>
              <a:t>Parameter VI</a:t>
            </a:r>
          </a:p>
        </p:txBody>
      </p:sp>
      <p:graphicFrame>
        <p:nvGraphicFramePr>
          <p:cNvPr id="1039" name="Object 712"/>
          <p:cNvGraphicFramePr>
            <a:graphicFrameLocks noChangeAspect="1"/>
          </p:cNvGraphicFramePr>
          <p:nvPr/>
        </p:nvGraphicFramePr>
        <p:xfrm>
          <a:off x="13411200" y="11277600"/>
          <a:ext cx="393700" cy="476250"/>
        </p:xfrm>
        <a:graphic>
          <a:graphicData uri="http://schemas.openxmlformats.org/presentationml/2006/ole">
            <p:oleObj spid="_x0000_s1039" name="Equation" r:id="rId28" imgW="177480" imgH="215640" progId="Equation.3">
              <p:embed/>
            </p:oleObj>
          </a:graphicData>
        </a:graphic>
      </p:graphicFrame>
      <p:graphicFrame>
        <p:nvGraphicFramePr>
          <p:cNvPr id="1040" name="Object 714"/>
          <p:cNvGraphicFramePr>
            <a:graphicFrameLocks noChangeAspect="1"/>
          </p:cNvGraphicFramePr>
          <p:nvPr/>
        </p:nvGraphicFramePr>
        <p:xfrm>
          <a:off x="17424716" y="11897749"/>
          <a:ext cx="393700" cy="487363"/>
        </p:xfrm>
        <a:graphic>
          <a:graphicData uri="http://schemas.openxmlformats.org/presentationml/2006/ole">
            <p:oleObj spid="_x0000_s1040" name="Equation" r:id="rId29" imgW="190440" imgH="215640" progId="Equation.3">
              <p:embed/>
            </p:oleObj>
          </a:graphicData>
        </a:graphic>
      </p:graphicFrame>
      <p:sp>
        <p:nvSpPr>
          <p:cNvPr id="1116" name="Rectangle 718"/>
          <p:cNvSpPr>
            <a:spLocks noChangeArrowheads="1"/>
          </p:cNvSpPr>
          <p:nvPr/>
        </p:nvSpPr>
        <p:spPr bwMode="auto">
          <a:xfrm>
            <a:off x="10210800" y="14554201"/>
            <a:ext cx="15316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665413"/>
            <a:r>
              <a:rPr lang="en-US" sz="3000" b="1" dirty="0">
                <a:latin typeface="Garamond" pitchFamily="18" charset="0"/>
              </a:rPr>
              <a:t>Mapping to a simpler problem</a:t>
            </a:r>
          </a:p>
        </p:txBody>
      </p:sp>
      <p:sp>
        <p:nvSpPr>
          <p:cNvPr id="1119" name="Text Box 722"/>
          <p:cNvSpPr txBox="1">
            <a:spLocks noChangeArrowheads="1"/>
          </p:cNvSpPr>
          <p:nvPr/>
        </p:nvSpPr>
        <p:spPr bwMode="auto">
          <a:xfrm>
            <a:off x="17860962" y="17059623"/>
            <a:ext cx="71326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9900"/>
              </a:buClr>
              <a:buFont typeface="Wingdings" pitchFamily="2" charset="2"/>
              <a:buNone/>
            </a:pPr>
            <a:r>
              <a:rPr lang="en-US" sz="2800" dirty="0" smtClean="0">
                <a:latin typeface="Garamond" pitchFamily="18" charset="0"/>
              </a:rPr>
              <a:t>The </a:t>
            </a:r>
            <a:r>
              <a:rPr lang="en-US" sz="2800" dirty="0">
                <a:latin typeface="Garamond" pitchFamily="18" charset="0"/>
              </a:rPr>
              <a:t>total cost of the algorithm is dominated by a </a:t>
            </a:r>
          </a:p>
          <a:p>
            <a:pPr>
              <a:buClr>
                <a:srgbClr val="CC9900"/>
              </a:buClr>
              <a:buFont typeface="Wingdings" pitchFamily="2" charset="2"/>
              <a:buNone/>
            </a:pPr>
            <a:r>
              <a:rPr lang="en-US" sz="2800" dirty="0">
                <a:latin typeface="Garamond" pitchFamily="18" charset="0"/>
              </a:rPr>
              <a:t>sort of the entries of </a:t>
            </a:r>
            <a:r>
              <a:rPr lang="en-US" sz="2800" b="1" dirty="0">
                <a:latin typeface="Garamond" pitchFamily="18" charset="0"/>
              </a:rPr>
              <a:t>A</a:t>
            </a:r>
          </a:p>
        </p:txBody>
      </p:sp>
      <p:sp>
        <p:nvSpPr>
          <p:cNvPr id="1120" name="Text Box 723"/>
          <p:cNvSpPr txBox="1">
            <a:spLocks noChangeArrowheads="1"/>
          </p:cNvSpPr>
          <p:nvPr/>
        </p:nvSpPr>
        <p:spPr bwMode="auto">
          <a:xfrm>
            <a:off x="17754600" y="18140711"/>
            <a:ext cx="4684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9900"/>
              </a:buClr>
              <a:buFont typeface="Wingdings" pitchFamily="2" charset="2"/>
              <a:buNone/>
            </a:pPr>
            <a:r>
              <a:rPr lang="en-US" sz="2100" dirty="0">
                <a:latin typeface="Garamond" pitchFamily="18" charset="0"/>
              </a:rPr>
              <a:t>  </a:t>
            </a:r>
            <a:r>
              <a:rPr lang="en-US" sz="2800" dirty="0">
                <a:latin typeface="Garamond" pitchFamily="18" charset="0"/>
              </a:rPr>
              <a:t>The total cost is in the order of:</a:t>
            </a:r>
          </a:p>
        </p:txBody>
      </p:sp>
      <p:graphicFrame>
        <p:nvGraphicFramePr>
          <p:cNvPr id="1043" name="Object 725"/>
          <p:cNvGraphicFramePr>
            <a:graphicFrameLocks noChangeAspect="1"/>
          </p:cNvGraphicFramePr>
          <p:nvPr/>
        </p:nvGraphicFramePr>
        <p:xfrm>
          <a:off x="22479000" y="18248661"/>
          <a:ext cx="1919288" cy="411162"/>
        </p:xfrm>
        <a:graphic>
          <a:graphicData uri="http://schemas.openxmlformats.org/presentationml/2006/ole">
            <p:oleObj spid="_x0000_s1043" name="Equation" r:id="rId30" imgW="952200" imgH="203040" progId="Equation.3">
              <p:embed/>
            </p:oleObj>
          </a:graphicData>
        </a:graphic>
      </p:graphicFrame>
      <p:sp>
        <p:nvSpPr>
          <p:cNvPr id="1121" name="Rectangle 726"/>
          <p:cNvSpPr>
            <a:spLocks noChangeArrowheads="1"/>
          </p:cNvSpPr>
          <p:nvPr/>
        </p:nvSpPr>
        <p:spPr bwMode="auto">
          <a:xfrm>
            <a:off x="28346400" y="76200"/>
            <a:ext cx="46142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665413"/>
            <a:r>
              <a:rPr lang="en-US" sz="3000" b="1" dirty="0">
                <a:latin typeface="Garamond" pitchFamily="18" charset="0"/>
              </a:rPr>
              <a:t>Dataset: Image Annotation</a:t>
            </a:r>
          </a:p>
        </p:txBody>
      </p:sp>
      <p:grpSp>
        <p:nvGrpSpPr>
          <p:cNvPr id="1122" name="Group 727"/>
          <p:cNvGrpSpPr>
            <a:grpSpLocks noChangeAspect="1"/>
          </p:cNvGrpSpPr>
          <p:nvPr/>
        </p:nvGrpSpPr>
        <p:grpSpPr bwMode="auto">
          <a:xfrm>
            <a:off x="26746200" y="900113"/>
            <a:ext cx="1809750" cy="1620837"/>
            <a:chOff x="1190" y="336"/>
            <a:chExt cx="2036" cy="1824"/>
          </a:xfrm>
        </p:grpSpPr>
        <p:pic>
          <p:nvPicPr>
            <p:cNvPr id="1189" name="Picture 728" descr="1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1190" y="1008"/>
              <a:ext cx="682" cy="480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190" name="Picture 729" descr="42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1248" y="1491"/>
              <a:ext cx="529" cy="621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191" name="Picture 730" descr="74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1824" y="1584"/>
              <a:ext cx="682" cy="448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192" name="Picture 731" descr="96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1893" y="336"/>
              <a:ext cx="459" cy="621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193" name="Picture 732" descr="135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2544" y="1699"/>
              <a:ext cx="682" cy="461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194" name="Picture 733" descr="293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2414" y="339"/>
              <a:ext cx="610" cy="621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195" name="Picture 734" descr="354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640" y="1008"/>
              <a:ext cx="515" cy="619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196" name="Picture 735" descr="107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1920" y="1008"/>
              <a:ext cx="684" cy="493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</p:pic>
        <p:pic>
          <p:nvPicPr>
            <p:cNvPr id="1197" name="Picture 736" descr="1225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1342" y="336"/>
              <a:ext cx="482" cy="621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</p:spPr>
        </p:pic>
      </p:grpSp>
      <p:grpSp>
        <p:nvGrpSpPr>
          <p:cNvPr id="1123" name="Group 737"/>
          <p:cNvGrpSpPr>
            <a:grpSpLocks noChangeAspect="1"/>
          </p:cNvGrpSpPr>
          <p:nvPr/>
        </p:nvGrpSpPr>
        <p:grpSpPr bwMode="auto">
          <a:xfrm>
            <a:off x="29184600" y="1204913"/>
            <a:ext cx="2495550" cy="1150937"/>
            <a:chOff x="1296" y="2208"/>
            <a:chExt cx="2811" cy="1296"/>
          </a:xfrm>
        </p:grpSpPr>
        <p:pic>
          <p:nvPicPr>
            <p:cNvPr id="1178" name="Picture 738" descr="967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120" y="2880"/>
              <a:ext cx="412" cy="61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179" name="Picture 739" descr="1044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1392" y="2208"/>
              <a:ext cx="324" cy="621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180" name="Picture 740" descr="1097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2688" y="2880"/>
              <a:ext cx="363" cy="61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181" name="Picture 741" descr="1111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1776" y="2789"/>
              <a:ext cx="383" cy="61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182" name="Picture 742" descr="1119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1296" y="2883"/>
              <a:ext cx="441" cy="621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183" name="Picture 743" descr="1141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3600" y="2880"/>
              <a:ext cx="507" cy="61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184" name="Picture 744" descr="1223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3529" y="2213"/>
              <a:ext cx="455" cy="61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185" name="Picture 745" descr="1246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2932" y="2208"/>
              <a:ext cx="524" cy="621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186" name="Picture 746" descr="1260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2256" y="2880"/>
              <a:ext cx="378" cy="61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187" name="Picture 747" descr="1302"/>
            <p:cNvPicPr>
              <a:picLocks noChangeAspect="1" noChangeArrowheads="1"/>
            </p:cNvPicPr>
            <p:nvPr/>
          </p:nvPicPr>
          <p:blipFill>
            <a:blip r:embed="rId49"/>
            <a:srcRect/>
            <a:stretch>
              <a:fillRect/>
            </a:stretch>
          </p:blipFill>
          <p:spPr bwMode="auto">
            <a:xfrm>
              <a:off x="2468" y="2213"/>
              <a:ext cx="412" cy="619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  <p:pic>
          <p:nvPicPr>
            <p:cNvPr id="1188" name="Picture 748" descr="1310"/>
            <p:cNvPicPr>
              <a:picLocks noChangeAspect="1" noChangeArrowheads="1"/>
            </p:cNvPicPr>
            <p:nvPr/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1766" y="2270"/>
              <a:ext cx="682" cy="466"/>
            </a:xfrm>
            <a:prstGeom prst="rect">
              <a:avLst/>
            </a:prstGeom>
            <a:noFill/>
            <a:ln w="25400">
              <a:solidFill>
                <a:srgbClr val="FFCC00"/>
              </a:solidFill>
              <a:miter lim="800000"/>
              <a:headEnd/>
              <a:tailEnd/>
            </a:ln>
          </p:spPr>
        </p:pic>
      </p:grpSp>
      <p:sp>
        <p:nvSpPr>
          <p:cNvPr id="1124" name="Text Box 749"/>
          <p:cNvSpPr txBox="1">
            <a:spLocks noChangeAspect="1" noChangeArrowheads="1"/>
          </p:cNvSpPr>
          <p:nvPr/>
        </p:nvSpPr>
        <p:spPr bwMode="auto">
          <a:xfrm>
            <a:off x="27203400" y="1585913"/>
            <a:ext cx="914400" cy="3111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200" b="1"/>
              <a:t>president</a:t>
            </a:r>
          </a:p>
        </p:txBody>
      </p:sp>
      <p:sp>
        <p:nvSpPr>
          <p:cNvPr id="1125" name="Text Box 750"/>
          <p:cNvSpPr txBox="1">
            <a:spLocks noChangeAspect="1" noChangeArrowheads="1"/>
          </p:cNvSpPr>
          <p:nvPr/>
        </p:nvSpPr>
        <p:spPr bwMode="auto">
          <a:xfrm>
            <a:off x="30022800" y="1662113"/>
            <a:ext cx="685800" cy="2936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200" b="1"/>
              <a:t>actress</a:t>
            </a:r>
          </a:p>
        </p:txBody>
      </p:sp>
      <p:grpSp>
        <p:nvGrpSpPr>
          <p:cNvPr id="1126" name="Group 751"/>
          <p:cNvGrpSpPr>
            <a:grpSpLocks noChangeAspect="1"/>
          </p:cNvGrpSpPr>
          <p:nvPr/>
        </p:nvGrpSpPr>
        <p:grpSpPr bwMode="auto">
          <a:xfrm>
            <a:off x="32267525" y="747713"/>
            <a:ext cx="2174875" cy="1919287"/>
            <a:chOff x="192" y="384"/>
            <a:chExt cx="2448" cy="2160"/>
          </a:xfrm>
        </p:grpSpPr>
        <p:pic>
          <p:nvPicPr>
            <p:cNvPr id="1167" name="Picture 752" descr="23"/>
            <p:cNvPicPr>
              <a:picLocks noChangeAspect="1" noChangeArrowheads="1"/>
            </p:cNvPicPr>
            <p:nvPr/>
          </p:nvPicPr>
          <p:blipFill>
            <a:blip r:embed="rId51"/>
            <a:srcRect/>
            <a:stretch>
              <a:fillRect/>
            </a:stretch>
          </p:blipFill>
          <p:spPr bwMode="auto">
            <a:xfrm>
              <a:off x="1668" y="1056"/>
              <a:ext cx="684" cy="5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168" name="Picture 753" descr="40"/>
            <p:cNvPicPr>
              <a:picLocks noChangeAspect="1" noChangeArrowheads="1"/>
            </p:cNvPicPr>
            <p:nvPr/>
          </p:nvPicPr>
          <p:blipFill>
            <a:blip r:embed="rId52"/>
            <a:srcRect/>
            <a:stretch>
              <a:fillRect/>
            </a:stretch>
          </p:blipFill>
          <p:spPr bwMode="auto">
            <a:xfrm>
              <a:off x="192" y="1104"/>
              <a:ext cx="682" cy="45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169" name="Picture 754" descr="98"/>
            <p:cNvPicPr>
              <a:picLocks noChangeAspect="1" noChangeArrowheads="1"/>
            </p:cNvPicPr>
            <p:nvPr/>
          </p:nvPicPr>
          <p:blipFill>
            <a:blip r:embed="rId53"/>
            <a:srcRect/>
            <a:stretch>
              <a:fillRect/>
            </a:stretch>
          </p:blipFill>
          <p:spPr bwMode="auto">
            <a:xfrm>
              <a:off x="1440" y="384"/>
              <a:ext cx="461" cy="61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170" name="Picture 755" descr="115"/>
            <p:cNvPicPr>
              <a:picLocks noChangeAspect="1" noChangeArrowheads="1"/>
            </p:cNvPicPr>
            <p:nvPr/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720" y="528"/>
              <a:ext cx="682" cy="4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171" name="Picture 756" descr="121"/>
            <p:cNvPicPr>
              <a:picLocks noChangeAspect="1" noChangeArrowheads="1"/>
            </p:cNvPicPr>
            <p:nvPr/>
          </p:nvPicPr>
          <p:blipFill>
            <a:blip r:embed="rId55"/>
            <a:srcRect/>
            <a:stretch>
              <a:fillRect/>
            </a:stretch>
          </p:blipFill>
          <p:spPr bwMode="auto">
            <a:xfrm>
              <a:off x="864" y="1680"/>
              <a:ext cx="682" cy="50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172" name="Picture 757" descr="124"/>
            <p:cNvPicPr>
              <a:picLocks noChangeAspect="1" noChangeArrowheads="1"/>
            </p:cNvPicPr>
            <p:nvPr/>
          </p:nvPicPr>
          <p:blipFill>
            <a:blip r:embed="rId56"/>
            <a:srcRect/>
            <a:stretch>
              <a:fillRect/>
            </a:stretch>
          </p:blipFill>
          <p:spPr bwMode="auto">
            <a:xfrm>
              <a:off x="1956" y="533"/>
              <a:ext cx="684" cy="47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173" name="Picture 758" descr="183"/>
            <p:cNvPicPr>
              <a:picLocks noChangeAspect="1" noChangeArrowheads="1"/>
            </p:cNvPicPr>
            <p:nvPr/>
          </p:nvPicPr>
          <p:blipFill>
            <a:blip r:embed="rId57"/>
            <a:srcRect/>
            <a:stretch>
              <a:fillRect/>
            </a:stretch>
          </p:blipFill>
          <p:spPr bwMode="auto">
            <a:xfrm>
              <a:off x="1632" y="1680"/>
              <a:ext cx="682" cy="41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174" name="Picture 759" descr="201"/>
            <p:cNvPicPr>
              <a:picLocks noChangeAspect="1" noChangeArrowheads="1"/>
            </p:cNvPicPr>
            <p:nvPr/>
          </p:nvPicPr>
          <p:blipFill>
            <a:blip r:embed="rId58"/>
            <a:srcRect/>
            <a:stretch>
              <a:fillRect/>
            </a:stretch>
          </p:blipFill>
          <p:spPr bwMode="auto">
            <a:xfrm>
              <a:off x="214" y="1637"/>
              <a:ext cx="554" cy="61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175" name="Picture 760" descr="329"/>
            <p:cNvPicPr>
              <a:picLocks noChangeAspect="1" noChangeArrowheads="1"/>
            </p:cNvPicPr>
            <p:nvPr/>
          </p:nvPicPr>
          <p:blipFill>
            <a:blip r:embed="rId59"/>
            <a:srcRect/>
            <a:stretch>
              <a:fillRect/>
            </a:stretch>
          </p:blipFill>
          <p:spPr bwMode="auto">
            <a:xfrm>
              <a:off x="1632" y="2155"/>
              <a:ext cx="682" cy="38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176" name="Picture 761" descr="367"/>
            <p:cNvPicPr>
              <a:picLocks noChangeAspect="1" noChangeArrowheads="1"/>
            </p:cNvPicPr>
            <p:nvPr/>
          </p:nvPicPr>
          <p:blipFill>
            <a:blip r:embed="rId60" cstate="print"/>
            <a:srcRect/>
            <a:stretch>
              <a:fillRect/>
            </a:stretch>
          </p:blipFill>
          <p:spPr bwMode="auto">
            <a:xfrm>
              <a:off x="240" y="432"/>
              <a:ext cx="425" cy="62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177" name="Picture 762" descr="407"/>
            <p:cNvPicPr>
              <a:picLocks noChangeAspect="1" noChangeArrowheads="1"/>
            </p:cNvPicPr>
            <p:nvPr/>
          </p:nvPicPr>
          <p:blipFill>
            <a:blip r:embed="rId61"/>
            <a:srcRect/>
            <a:stretch>
              <a:fillRect/>
            </a:stretch>
          </p:blipFill>
          <p:spPr bwMode="auto">
            <a:xfrm>
              <a:off x="912" y="1056"/>
              <a:ext cx="684" cy="60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</p:grpSp>
      <p:sp>
        <p:nvSpPr>
          <p:cNvPr id="1127" name="Text Box 763"/>
          <p:cNvSpPr txBox="1">
            <a:spLocks noChangeAspect="1" noChangeArrowheads="1"/>
          </p:cNvSpPr>
          <p:nvPr/>
        </p:nvSpPr>
        <p:spPr bwMode="auto">
          <a:xfrm>
            <a:off x="32994600" y="1662113"/>
            <a:ext cx="533400" cy="292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200" b="1"/>
              <a:t>team</a:t>
            </a:r>
          </a:p>
        </p:txBody>
      </p:sp>
      <p:sp>
        <p:nvSpPr>
          <p:cNvPr id="1128" name="Text Box 764"/>
          <p:cNvSpPr txBox="1">
            <a:spLocks noChangeArrowheads="1"/>
          </p:cNvSpPr>
          <p:nvPr/>
        </p:nvSpPr>
        <p:spPr bwMode="auto">
          <a:xfrm>
            <a:off x="26676350" y="2635250"/>
            <a:ext cx="31670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9900"/>
              </a:buClr>
              <a:buFont typeface="Wingdings" pitchFamily="2" charset="2"/>
              <a:buNone/>
            </a:pPr>
            <a:r>
              <a:rPr lang="en-US" sz="2100">
                <a:latin typeface="Garamond" pitchFamily="18" charset="0"/>
              </a:rPr>
              <a:t> </a:t>
            </a:r>
            <a:r>
              <a:rPr lang="en-US" sz="2600">
                <a:latin typeface="Garamond" pitchFamily="18" charset="0"/>
              </a:rPr>
              <a:t>40 top content words  </a:t>
            </a:r>
          </a:p>
        </p:txBody>
      </p:sp>
      <p:sp>
        <p:nvSpPr>
          <p:cNvPr id="1129" name="Text Box 765"/>
          <p:cNvSpPr txBox="1">
            <a:spLocks noChangeArrowheads="1"/>
          </p:cNvSpPr>
          <p:nvPr/>
        </p:nvSpPr>
        <p:spPr bwMode="auto">
          <a:xfrm>
            <a:off x="26670000" y="3092450"/>
            <a:ext cx="815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9900"/>
              </a:buClr>
              <a:buFont typeface="Wingdings" pitchFamily="2" charset="2"/>
              <a:buNone/>
            </a:pPr>
            <a:r>
              <a:rPr lang="en-US" sz="2100">
                <a:latin typeface="Garamond" pitchFamily="18" charset="0"/>
              </a:rPr>
              <a:t> </a:t>
            </a:r>
            <a:r>
              <a:rPr lang="en-US" sz="2600">
                <a:latin typeface="Garamond" pitchFamily="18" charset="0"/>
              </a:rPr>
              <a:t>Image representation: Vocabulary Tree (Nister 2006)</a:t>
            </a:r>
          </a:p>
        </p:txBody>
      </p:sp>
      <p:sp>
        <p:nvSpPr>
          <p:cNvPr id="1130" name="Text Box 766"/>
          <p:cNvSpPr txBox="1">
            <a:spLocks noChangeArrowheads="1"/>
          </p:cNvSpPr>
          <p:nvPr/>
        </p:nvSpPr>
        <p:spPr bwMode="auto">
          <a:xfrm>
            <a:off x="26684288" y="3549650"/>
            <a:ext cx="25669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9900"/>
              </a:buClr>
              <a:buFont typeface="Wingdings" pitchFamily="2" charset="2"/>
              <a:buNone/>
            </a:pPr>
            <a:r>
              <a:rPr lang="en-US" sz="2100">
                <a:latin typeface="Garamond" pitchFamily="18" charset="0"/>
              </a:rPr>
              <a:t> </a:t>
            </a:r>
            <a:r>
              <a:rPr lang="en-US" sz="2600">
                <a:latin typeface="Garamond" pitchFamily="18" charset="0"/>
              </a:rPr>
              <a:t>11000 dimensions</a:t>
            </a:r>
          </a:p>
        </p:txBody>
      </p:sp>
      <p:sp>
        <p:nvSpPr>
          <p:cNvPr id="1131" name="Rectangle 767"/>
          <p:cNvSpPr>
            <a:spLocks noChangeArrowheads="1"/>
          </p:cNvSpPr>
          <p:nvPr/>
        </p:nvSpPr>
        <p:spPr bwMode="auto">
          <a:xfrm>
            <a:off x="25679400" y="40386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2665413"/>
            <a:endParaRPr lang="en-US" sz="30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132" name="Text Box 769"/>
          <p:cNvSpPr txBox="1">
            <a:spLocks noChangeArrowheads="1"/>
          </p:cNvSpPr>
          <p:nvPr/>
        </p:nvSpPr>
        <p:spPr bwMode="auto">
          <a:xfrm>
            <a:off x="33022572" y="4957971"/>
            <a:ext cx="195322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latin typeface="Garamond" pitchFamily="18" charset="0"/>
              </a:rPr>
              <a:t>Differences</a:t>
            </a:r>
          </a:p>
          <a:p>
            <a:pPr algn="ctr"/>
            <a:r>
              <a:rPr lang="en-US" sz="2100" b="1" dirty="0">
                <a:latin typeface="Garamond" pitchFamily="18" charset="0"/>
              </a:rPr>
              <a:t>are statistically </a:t>
            </a:r>
          </a:p>
          <a:p>
            <a:pPr algn="ctr"/>
            <a:r>
              <a:rPr lang="en-US" sz="2100" b="1" dirty="0">
                <a:latin typeface="Garamond" pitchFamily="18" charset="0"/>
              </a:rPr>
              <a:t>significant</a:t>
            </a:r>
          </a:p>
        </p:txBody>
      </p:sp>
      <p:pic>
        <p:nvPicPr>
          <p:cNvPr id="1135" name="Picture 772" descr="pic-3"/>
          <p:cNvPicPr>
            <a:picLocks noChangeAspect="1" noChangeArrowheads="1"/>
          </p:cNvPicPr>
          <p:nvPr/>
        </p:nvPicPr>
        <p:blipFill>
          <a:blip r:embed="rId62"/>
          <a:srcRect/>
          <a:stretch>
            <a:fillRect/>
          </a:stretch>
        </p:blipFill>
        <p:spPr bwMode="auto">
          <a:xfrm>
            <a:off x="31775400" y="101346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" name="Picture 773" descr="pic-2"/>
          <p:cNvPicPr>
            <a:picLocks noChangeArrowheads="1"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27355800" y="10134600"/>
            <a:ext cx="26670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7" name="Rectangle 774"/>
          <p:cNvSpPr>
            <a:spLocks noChangeArrowheads="1"/>
          </p:cNvSpPr>
          <p:nvPr/>
        </p:nvSpPr>
        <p:spPr bwMode="auto">
          <a:xfrm>
            <a:off x="26670000" y="12573000"/>
            <a:ext cx="82296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2665413"/>
            <a:r>
              <a:rPr lang="en-US" sz="3000" b="1" dirty="0">
                <a:latin typeface="Garamond" pitchFamily="18" charset="0"/>
              </a:rPr>
              <a:t>Dataset: Indoor Scene Recognition</a:t>
            </a:r>
          </a:p>
        </p:txBody>
      </p:sp>
      <p:pic>
        <p:nvPicPr>
          <p:cNvPr id="1138" name="Picture 775" descr="estacion de ferrocarriles_35_07_altavista"/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32361188" y="13209587"/>
            <a:ext cx="758825" cy="5222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39" name="Picture 776" descr="estacion de ferrocarriles_07_07_altavista"/>
          <p:cNvPicPr>
            <a:picLocks noChangeAspect="1" noChangeArrowheads="1"/>
          </p:cNvPicPr>
          <p:nvPr/>
        </p:nvPicPr>
        <p:blipFill>
          <a:blip r:embed="rId65"/>
          <a:srcRect/>
          <a:stretch>
            <a:fillRect/>
          </a:stretch>
        </p:blipFill>
        <p:spPr bwMode="auto">
          <a:xfrm>
            <a:off x="33885188" y="13276262"/>
            <a:ext cx="666750" cy="466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40" name="Picture 777" descr="estacion de ferrocarriles_16_16_altavista"/>
          <p:cNvPicPr>
            <a:picLocks noChangeAspect="1" noChangeArrowheads="1"/>
          </p:cNvPicPr>
          <p:nvPr/>
        </p:nvPicPr>
        <p:blipFill>
          <a:blip r:embed="rId66"/>
          <a:srcRect/>
          <a:stretch>
            <a:fillRect/>
          </a:stretch>
        </p:blipFill>
        <p:spPr bwMode="auto">
          <a:xfrm>
            <a:off x="33961388" y="13790612"/>
            <a:ext cx="785812" cy="485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41" name="Picture 778" descr="estacion de ferrocarriles_28_09_altavista"/>
          <p:cNvPicPr>
            <a:picLocks noChangeAspect="1" noChangeArrowheads="1"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32888238" y="14276387"/>
            <a:ext cx="768350" cy="577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42" name="Picture 779" descr="estacion de ferrocarriles_28_14_altavista"/>
          <p:cNvPicPr>
            <a:picLocks noChangeAspect="1" noChangeArrowheads="1"/>
          </p:cNvPicPr>
          <p:nvPr/>
        </p:nvPicPr>
        <p:blipFill>
          <a:blip r:embed="rId68"/>
          <a:srcRect/>
          <a:stretch>
            <a:fillRect/>
          </a:stretch>
        </p:blipFill>
        <p:spPr bwMode="auto">
          <a:xfrm>
            <a:off x="33656588" y="14200187"/>
            <a:ext cx="768350" cy="577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43" name="Picture 780" descr="estacion de ferrocarriles_28_19_altavista"/>
          <p:cNvPicPr>
            <a:picLocks noChangeAspect="1" noChangeArrowheads="1"/>
          </p:cNvPicPr>
          <p:nvPr/>
        </p:nvPicPr>
        <p:blipFill>
          <a:blip r:embed="rId69"/>
          <a:srcRect/>
          <a:stretch>
            <a:fillRect/>
          </a:stretch>
        </p:blipFill>
        <p:spPr bwMode="auto">
          <a:xfrm>
            <a:off x="33199388" y="13742987"/>
            <a:ext cx="768350" cy="577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44" name="Picture 781" descr="estacion de ferrocarriles_29_04_altavista"/>
          <p:cNvPicPr>
            <a:picLocks noChangeAspect="1" noChangeArrowheads="1"/>
          </p:cNvPicPr>
          <p:nvPr/>
        </p:nvPicPr>
        <p:blipFill>
          <a:blip r:embed="rId70"/>
          <a:srcRect/>
          <a:stretch>
            <a:fillRect/>
          </a:stretch>
        </p:blipFill>
        <p:spPr bwMode="auto">
          <a:xfrm>
            <a:off x="32361188" y="13742987"/>
            <a:ext cx="914400" cy="6873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45" name="Picture 782" descr="estacion de ferrocarriles_32_12_altavista"/>
          <p:cNvPicPr>
            <a:picLocks noChangeAspect="1" noChangeArrowheads="1"/>
          </p:cNvPicPr>
          <p:nvPr/>
        </p:nvPicPr>
        <p:blipFill>
          <a:blip r:embed="rId71"/>
          <a:srcRect/>
          <a:stretch>
            <a:fillRect/>
          </a:stretch>
        </p:blipFill>
        <p:spPr bwMode="auto">
          <a:xfrm>
            <a:off x="33123188" y="13281025"/>
            <a:ext cx="768350" cy="577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46" name="Picture 783" descr="bar_0008"/>
          <p:cNvPicPr>
            <a:picLocks noChangeAspect="1" noChangeArrowheads="1"/>
          </p:cNvPicPr>
          <p:nvPr/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27835225" y="13250862"/>
            <a:ext cx="868363" cy="652463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147" name="Picture 784" descr="bar_0001"/>
          <p:cNvPicPr>
            <a:picLocks noChangeAspect="1" noChangeArrowheads="1"/>
          </p:cNvPicPr>
          <p:nvPr/>
        </p:nvPicPr>
        <p:blipFill>
          <a:blip r:embed="rId73"/>
          <a:srcRect/>
          <a:stretch>
            <a:fillRect/>
          </a:stretch>
        </p:blipFill>
        <p:spPr bwMode="auto">
          <a:xfrm>
            <a:off x="30379988" y="13330237"/>
            <a:ext cx="649287" cy="649288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148" name="Picture 785" descr="bar_0002"/>
          <p:cNvPicPr>
            <a:picLocks noChangeAspect="1" noChangeArrowheads="1"/>
          </p:cNvPicPr>
          <p:nvPr/>
        </p:nvPicPr>
        <p:blipFill>
          <a:blip r:embed="rId74"/>
          <a:srcRect/>
          <a:stretch>
            <a:fillRect/>
          </a:stretch>
        </p:blipFill>
        <p:spPr bwMode="auto">
          <a:xfrm>
            <a:off x="29846588" y="13406437"/>
            <a:ext cx="484187" cy="484188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149" name="Picture 786" descr="bar_0003"/>
          <p:cNvPicPr>
            <a:picLocks noChangeAspect="1" noChangeArrowheads="1"/>
          </p:cNvPicPr>
          <p:nvPr/>
        </p:nvPicPr>
        <p:blipFill>
          <a:blip r:embed="rId75"/>
          <a:srcRect/>
          <a:stretch>
            <a:fillRect/>
          </a:stretch>
        </p:blipFill>
        <p:spPr bwMode="auto">
          <a:xfrm>
            <a:off x="31218188" y="13787437"/>
            <a:ext cx="649287" cy="649288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150" name="Picture 787" descr="bar_0004"/>
          <p:cNvPicPr>
            <a:picLocks noChangeAspect="1" noChangeArrowheads="1"/>
          </p:cNvPicPr>
          <p:nvPr/>
        </p:nvPicPr>
        <p:blipFill>
          <a:blip r:embed="rId76"/>
          <a:srcRect/>
          <a:stretch>
            <a:fillRect/>
          </a:stretch>
        </p:blipFill>
        <p:spPr bwMode="auto">
          <a:xfrm>
            <a:off x="31065788" y="13254037"/>
            <a:ext cx="649287" cy="649288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151" name="Picture 788" descr="bar_0007"/>
          <p:cNvPicPr>
            <a:picLocks noChangeAspect="1" noChangeArrowheads="1"/>
          </p:cNvPicPr>
          <p:nvPr/>
        </p:nvPicPr>
        <p:blipFill>
          <a:blip r:embed="rId77" cstate="print"/>
          <a:srcRect/>
          <a:stretch>
            <a:fillRect/>
          </a:stretch>
        </p:blipFill>
        <p:spPr bwMode="auto">
          <a:xfrm>
            <a:off x="30303788" y="14016037"/>
            <a:ext cx="850900" cy="638175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152" name="Picture 789" descr="bakery2b"/>
          <p:cNvPicPr>
            <a:picLocks noChangeAspect="1" noChangeArrowheads="1"/>
          </p:cNvPicPr>
          <p:nvPr/>
        </p:nvPicPr>
        <p:blipFill>
          <a:blip r:embed="rId78"/>
          <a:srcRect/>
          <a:stretch>
            <a:fillRect/>
          </a:stretch>
        </p:blipFill>
        <p:spPr bwMode="auto">
          <a:xfrm>
            <a:off x="28435300" y="13711237"/>
            <a:ext cx="649288" cy="64928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153" name="Picture 790" descr="144215_Delicious_bakery_0"/>
          <p:cNvPicPr>
            <a:picLocks noChangeAspect="1" noChangeArrowheads="1"/>
          </p:cNvPicPr>
          <p:nvPr/>
        </p:nvPicPr>
        <p:blipFill>
          <a:blip r:embed="rId79"/>
          <a:srcRect/>
          <a:stretch>
            <a:fillRect/>
          </a:stretch>
        </p:blipFill>
        <p:spPr bwMode="auto">
          <a:xfrm>
            <a:off x="26530300" y="13863637"/>
            <a:ext cx="649288" cy="64928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154" name="Picture 791" descr="asian_bakery"/>
          <p:cNvPicPr>
            <a:picLocks noChangeAspect="1" noChangeArrowheads="1"/>
          </p:cNvPicPr>
          <p:nvPr/>
        </p:nvPicPr>
        <p:blipFill>
          <a:blip r:embed="rId80"/>
          <a:srcRect/>
          <a:stretch>
            <a:fillRect/>
          </a:stretch>
        </p:blipFill>
        <p:spPr bwMode="auto">
          <a:xfrm>
            <a:off x="27749500" y="13558837"/>
            <a:ext cx="649288" cy="64928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155" name="Picture 792" descr="bakery"/>
          <p:cNvPicPr>
            <a:picLocks noChangeAspect="1" noChangeArrowheads="1"/>
          </p:cNvPicPr>
          <p:nvPr/>
        </p:nvPicPr>
        <p:blipFill>
          <a:blip r:embed="rId81"/>
          <a:srcRect/>
          <a:stretch>
            <a:fillRect/>
          </a:stretch>
        </p:blipFill>
        <p:spPr bwMode="auto">
          <a:xfrm>
            <a:off x="27941588" y="14244637"/>
            <a:ext cx="649287" cy="64928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156" name="Picture 793" descr="bakery1"/>
          <p:cNvPicPr>
            <a:picLocks noChangeAspect="1" noChangeArrowheads="1"/>
          </p:cNvPicPr>
          <p:nvPr/>
        </p:nvPicPr>
        <p:blipFill>
          <a:blip r:embed="rId82"/>
          <a:srcRect/>
          <a:stretch>
            <a:fillRect/>
          </a:stretch>
        </p:blipFill>
        <p:spPr bwMode="auto">
          <a:xfrm>
            <a:off x="27271663" y="14168437"/>
            <a:ext cx="649287" cy="64928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157" name="Picture 794" descr="bakery1b"/>
          <p:cNvPicPr>
            <a:picLocks noChangeAspect="1" noChangeArrowheads="1"/>
          </p:cNvPicPr>
          <p:nvPr/>
        </p:nvPicPr>
        <p:blipFill>
          <a:blip r:embed="rId83"/>
          <a:srcRect/>
          <a:stretch>
            <a:fillRect/>
          </a:stretch>
        </p:blipFill>
        <p:spPr bwMode="auto">
          <a:xfrm>
            <a:off x="27103388" y="13482637"/>
            <a:ext cx="649287" cy="64928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158" name="Text Box 795"/>
          <p:cNvSpPr txBox="1">
            <a:spLocks noChangeAspect="1" noChangeArrowheads="1"/>
          </p:cNvSpPr>
          <p:nvPr/>
        </p:nvSpPr>
        <p:spPr bwMode="auto">
          <a:xfrm>
            <a:off x="27560588" y="13863637"/>
            <a:ext cx="6858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200" b="1"/>
              <a:t>bakery</a:t>
            </a:r>
          </a:p>
        </p:txBody>
      </p:sp>
      <p:sp>
        <p:nvSpPr>
          <p:cNvPr id="1159" name="Text Box 796"/>
          <p:cNvSpPr txBox="1">
            <a:spLocks noChangeAspect="1" noChangeArrowheads="1"/>
          </p:cNvSpPr>
          <p:nvPr/>
        </p:nvSpPr>
        <p:spPr bwMode="auto">
          <a:xfrm>
            <a:off x="30532388" y="13863637"/>
            <a:ext cx="457200" cy="2936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1200" b="1"/>
              <a:t>bar</a:t>
            </a:r>
          </a:p>
        </p:txBody>
      </p:sp>
      <p:sp>
        <p:nvSpPr>
          <p:cNvPr id="1160" name="Text Box 797"/>
          <p:cNvSpPr txBox="1">
            <a:spLocks noChangeAspect="1" noChangeArrowheads="1"/>
          </p:cNvSpPr>
          <p:nvPr/>
        </p:nvSpPr>
        <p:spPr bwMode="auto">
          <a:xfrm>
            <a:off x="33046988" y="13876337"/>
            <a:ext cx="1143000" cy="292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200" b="1"/>
              <a:t>Train station</a:t>
            </a:r>
          </a:p>
        </p:txBody>
      </p:sp>
      <p:pic>
        <p:nvPicPr>
          <p:cNvPr id="1161" name="Picture 798" descr="bar_0006"/>
          <p:cNvPicPr>
            <a:picLocks noChangeAspect="1" noChangeArrowheads="1"/>
          </p:cNvPicPr>
          <p:nvPr/>
        </p:nvPicPr>
        <p:blipFill>
          <a:blip r:embed="rId84"/>
          <a:srcRect/>
          <a:stretch>
            <a:fillRect/>
          </a:stretch>
        </p:blipFill>
        <p:spPr bwMode="auto">
          <a:xfrm>
            <a:off x="29541788" y="13863637"/>
            <a:ext cx="712787" cy="712788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162" name="Text Box 799"/>
          <p:cNvSpPr txBox="1">
            <a:spLocks noChangeArrowheads="1"/>
          </p:cNvSpPr>
          <p:nvPr/>
        </p:nvSpPr>
        <p:spPr bwMode="auto">
          <a:xfrm>
            <a:off x="26527125" y="14827250"/>
            <a:ext cx="2809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CC00"/>
              </a:buClr>
              <a:buFont typeface="Wingdings" pitchFamily="2" charset="2"/>
              <a:buNone/>
            </a:pPr>
            <a:r>
              <a:rPr lang="en-US" sz="2100">
                <a:latin typeface="Garamond" pitchFamily="18" charset="0"/>
              </a:rPr>
              <a:t> </a:t>
            </a:r>
            <a:r>
              <a:rPr lang="en-US" sz="2600">
                <a:latin typeface="Garamond" pitchFamily="18" charset="0"/>
              </a:rPr>
              <a:t>67  indoor  scenes.  </a:t>
            </a:r>
          </a:p>
        </p:txBody>
      </p:sp>
      <p:sp>
        <p:nvSpPr>
          <p:cNvPr id="1163" name="Text Box 800"/>
          <p:cNvSpPr txBox="1">
            <a:spLocks noChangeArrowheads="1"/>
          </p:cNvSpPr>
          <p:nvPr/>
        </p:nvSpPr>
        <p:spPr bwMode="auto">
          <a:xfrm>
            <a:off x="26365200" y="15240000"/>
            <a:ext cx="8915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CC00"/>
              </a:buClr>
              <a:buFont typeface="Wingdings" pitchFamily="2" charset="2"/>
              <a:buNone/>
            </a:pPr>
            <a:r>
              <a:rPr lang="en-US" sz="2600">
                <a:latin typeface="Garamond" pitchFamily="18" charset="0"/>
              </a:rPr>
              <a:t>  Image representation: Similarities to a set of unlabeled images.</a:t>
            </a:r>
          </a:p>
        </p:txBody>
      </p:sp>
      <p:sp>
        <p:nvSpPr>
          <p:cNvPr id="1164" name="Text Box 801"/>
          <p:cNvSpPr txBox="1">
            <a:spLocks noChangeArrowheads="1"/>
          </p:cNvSpPr>
          <p:nvPr/>
        </p:nvSpPr>
        <p:spPr bwMode="auto">
          <a:xfrm>
            <a:off x="26462038" y="15697200"/>
            <a:ext cx="24844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9900"/>
              </a:buClr>
              <a:buFont typeface="Wingdings" pitchFamily="2" charset="2"/>
              <a:buNone/>
            </a:pPr>
            <a:r>
              <a:rPr lang="en-US" sz="2100">
                <a:latin typeface="Garamond" pitchFamily="18" charset="0"/>
              </a:rPr>
              <a:t> </a:t>
            </a:r>
            <a:r>
              <a:rPr lang="en-US" sz="2600">
                <a:latin typeface="Garamond" pitchFamily="18" charset="0"/>
              </a:rPr>
              <a:t>2000 dimensions.</a:t>
            </a:r>
          </a:p>
        </p:txBody>
      </p:sp>
      <p:sp>
        <p:nvSpPr>
          <p:cNvPr id="1165" name="Line 803"/>
          <p:cNvSpPr>
            <a:spLocks noChangeShapeType="1"/>
          </p:cNvSpPr>
          <p:nvPr/>
        </p:nvSpPr>
        <p:spPr bwMode="auto">
          <a:xfrm flipV="1">
            <a:off x="5257800" y="13106400"/>
            <a:ext cx="10668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45" name="Object 804"/>
          <p:cNvGraphicFramePr>
            <a:graphicFrameLocks noChangeAspect="1"/>
          </p:cNvGraphicFramePr>
          <p:nvPr/>
        </p:nvGraphicFramePr>
        <p:xfrm>
          <a:off x="23796812" y="11165541"/>
          <a:ext cx="393700" cy="487362"/>
        </p:xfrm>
        <a:graphic>
          <a:graphicData uri="http://schemas.openxmlformats.org/presentationml/2006/ole">
            <p:oleObj spid="_x0000_s1045" name="Equation" r:id="rId85" imgW="190440" imgH="215640" progId="Equation.3">
              <p:embed/>
            </p:oleObj>
          </a:graphicData>
        </a:graphic>
      </p:graphicFrame>
      <p:graphicFrame>
        <p:nvGraphicFramePr>
          <p:cNvPr id="1046" name="Object 805"/>
          <p:cNvGraphicFramePr>
            <a:graphicFrameLocks noChangeAspect="1"/>
          </p:cNvGraphicFramePr>
          <p:nvPr/>
        </p:nvGraphicFramePr>
        <p:xfrm>
          <a:off x="20685780" y="12986021"/>
          <a:ext cx="366713" cy="515937"/>
        </p:xfrm>
        <a:graphic>
          <a:graphicData uri="http://schemas.openxmlformats.org/presentationml/2006/ole">
            <p:oleObj spid="_x0000_s1046" name="Equation" r:id="rId86" imgW="177480" imgH="228600" progId="Equation.3">
              <p:embed/>
            </p:oleObj>
          </a:graphicData>
        </a:graphic>
      </p:graphicFrame>
      <p:sp>
        <p:nvSpPr>
          <p:cNvPr id="342" name="Rectangle 341"/>
          <p:cNvSpPr/>
          <p:nvPr/>
        </p:nvSpPr>
        <p:spPr>
          <a:xfrm>
            <a:off x="2133600" y="10363200"/>
            <a:ext cx="5181600" cy="1219199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3" name="Group 12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724400" y="15535623"/>
            <a:ext cx="3573145" cy="382270"/>
            <a:chOff x="1561" y="3615"/>
            <a:chExt cx="11254" cy="1204"/>
          </a:xfrm>
        </p:grpSpPr>
        <p:sp>
          <p:nvSpPr>
            <p:cNvPr id="344" name="Freeform 131"/>
            <p:cNvSpPr>
              <a:spLocks noEditPoints="1"/>
            </p:cNvSpPr>
            <p:nvPr/>
          </p:nvSpPr>
          <p:spPr bwMode="auto">
            <a:xfrm>
              <a:off x="1561" y="3690"/>
              <a:ext cx="886" cy="827"/>
            </a:xfrm>
            <a:custGeom>
              <a:avLst/>
              <a:gdLst/>
              <a:ahLst/>
              <a:cxnLst>
                <a:cxn ang="0">
                  <a:pos x="125" y="57"/>
                </a:cxn>
                <a:cxn ang="0">
                  <a:pos x="125" y="770"/>
                </a:cxn>
                <a:cxn ang="0">
                  <a:pos x="0" y="770"/>
                </a:cxn>
                <a:cxn ang="0">
                  <a:pos x="0" y="827"/>
                </a:cxn>
                <a:cxn ang="0">
                  <a:pos x="491" y="827"/>
                </a:cxn>
                <a:cxn ang="0">
                  <a:pos x="573" y="819"/>
                </a:cxn>
                <a:cxn ang="0">
                  <a:pos x="648" y="800"/>
                </a:cxn>
                <a:cxn ang="0">
                  <a:pos x="715" y="766"/>
                </a:cxn>
                <a:cxn ang="0">
                  <a:pos x="772" y="721"/>
                </a:cxn>
                <a:cxn ang="0">
                  <a:pos x="818" y="661"/>
                </a:cxn>
                <a:cxn ang="0">
                  <a:pos x="854" y="593"/>
                </a:cxn>
                <a:cxn ang="0">
                  <a:pos x="879" y="513"/>
                </a:cxn>
                <a:cxn ang="0">
                  <a:pos x="886" y="419"/>
                </a:cxn>
                <a:cxn ang="0">
                  <a:pos x="879" y="325"/>
                </a:cxn>
                <a:cxn ang="0">
                  <a:pos x="854" y="242"/>
                </a:cxn>
                <a:cxn ang="0">
                  <a:pos x="818" y="170"/>
                </a:cxn>
                <a:cxn ang="0">
                  <a:pos x="772" y="110"/>
                </a:cxn>
                <a:cxn ang="0">
                  <a:pos x="715" y="64"/>
                </a:cxn>
                <a:cxn ang="0">
                  <a:pos x="648" y="30"/>
                </a:cxn>
                <a:cxn ang="0">
                  <a:pos x="573" y="8"/>
                </a:cxn>
                <a:cxn ang="0">
                  <a:pos x="49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125" y="57"/>
                </a:cxn>
                <a:cxn ang="0">
                  <a:pos x="278" y="770"/>
                </a:cxn>
                <a:cxn ang="0">
                  <a:pos x="278" y="57"/>
                </a:cxn>
                <a:cxn ang="0">
                  <a:pos x="445" y="57"/>
                </a:cxn>
                <a:cxn ang="0">
                  <a:pos x="491" y="60"/>
                </a:cxn>
                <a:cxn ang="0">
                  <a:pos x="541" y="72"/>
                </a:cxn>
                <a:cxn ang="0">
                  <a:pos x="587" y="91"/>
                </a:cxn>
                <a:cxn ang="0">
                  <a:pos x="633" y="121"/>
                </a:cxn>
                <a:cxn ang="0">
                  <a:pos x="669" y="162"/>
                </a:cxn>
                <a:cxn ang="0">
                  <a:pos x="694" y="215"/>
                </a:cxn>
                <a:cxn ang="0">
                  <a:pos x="708" y="272"/>
                </a:cxn>
                <a:cxn ang="0">
                  <a:pos x="715" y="340"/>
                </a:cxn>
                <a:cxn ang="0">
                  <a:pos x="719" y="419"/>
                </a:cxn>
                <a:cxn ang="0">
                  <a:pos x="715" y="487"/>
                </a:cxn>
                <a:cxn ang="0">
                  <a:pos x="712" y="547"/>
                </a:cxn>
                <a:cxn ang="0">
                  <a:pos x="701" y="597"/>
                </a:cxn>
                <a:cxn ang="0">
                  <a:pos x="687" y="634"/>
                </a:cxn>
                <a:cxn ang="0">
                  <a:pos x="669" y="668"/>
                </a:cxn>
                <a:cxn ang="0">
                  <a:pos x="630" y="710"/>
                </a:cxn>
                <a:cxn ang="0">
                  <a:pos x="587" y="740"/>
                </a:cxn>
                <a:cxn ang="0">
                  <a:pos x="537" y="759"/>
                </a:cxn>
                <a:cxn ang="0">
                  <a:pos x="487" y="766"/>
                </a:cxn>
                <a:cxn ang="0">
                  <a:pos x="445" y="770"/>
                </a:cxn>
                <a:cxn ang="0">
                  <a:pos x="278" y="770"/>
                </a:cxn>
              </a:cxnLst>
              <a:rect l="0" t="0" r="r" b="b"/>
              <a:pathLst>
                <a:path w="886" h="827">
                  <a:moveTo>
                    <a:pt x="125" y="57"/>
                  </a:moveTo>
                  <a:lnTo>
                    <a:pt x="125" y="770"/>
                  </a:lnTo>
                  <a:lnTo>
                    <a:pt x="0" y="770"/>
                  </a:lnTo>
                  <a:lnTo>
                    <a:pt x="0" y="827"/>
                  </a:lnTo>
                  <a:lnTo>
                    <a:pt x="491" y="827"/>
                  </a:lnTo>
                  <a:lnTo>
                    <a:pt x="573" y="819"/>
                  </a:lnTo>
                  <a:lnTo>
                    <a:pt x="648" y="800"/>
                  </a:lnTo>
                  <a:lnTo>
                    <a:pt x="715" y="766"/>
                  </a:lnTo>
                  <a:lnTo>
                    <a:pt x="772" y="721"/>
                  </a:lnTo>
                  <a:lnTo>
                    <a:pt x="818" y="661"/>
                  </a:lnTo>
                  <a:lnTo>
                    <a:pt x="854" y="593"/>
                  </a:lnTo>
                  <a:lnTo>
                    <a:pt x="879" y="513"/>
                  </a:lnTo>
                  <a:lnTo>
                    <a:pt x="886" y="419"/>
                  </a:lnTo>
                  <a:lnTo>
                    <a:pt x="879" y="325"/>
                  </a:lnTo>
                  <a:lnTo>
                    <a:pt x="854" y="242"/>
                  </a:lnTo>
                  <a:lnTo>
                    <a:pt x="818" y="170"/>
                  </a:lnTo>
                  <a:lnTo>
                    <a:pt x="772" y="110"/>
                  </a:lnTo>
                  <a:lnTo>
                    <a:pt x="715" y="64"/>
                  </a:lnTo>
                  <a:lnTo>
                    <a:pt x="648" y="30"/>
                  </a:lnTo>
                  <a:lnTo>
                    <a:pt x="573" y="8"/>
                  </a:lnTo>
                  <a:lnTo>
                    <a:pt x="491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25" y="57"/>
                  </a:lnTo>
                  <a:close/>
                  <a:moveTo>
                    <a:pt x="278" y="770"/>
                  </a:moveTo>
                  <a:lnTo>
                    <a:pt x="278" y="57"/>
                  </a:lnTo>
                  <a:lnTo>
                    <a:pt x="445" y="57"/>
                  </a:lnTo>
                  <a:lnTo>
                    <a:pt x="491" y="60"/>
                  </a:lnTo>
                  <a:lnTo>
                    <a:pt x="541" y="72"/>
                  </a:lnTo>
                  <a:lnTo>
                    <a:pt x="587" y="91"/>
                  </a:lnTo>
                  <a:lnTo>
                    <a:pt x="633" y="121"/>
                  </a:lnTo>
                  <a:lnTo>
                    <a:pt x="669" y="162"/>
                  </a:lnTo>
                  <a:lnTo>
                    <a:pt x="694" y="215"/>
                  </a:lnTo>
                  <a:lnTo>
                    <a:pt x="708" y="272"/>
                  </a:lnTo>
                  <a:lnTo>
                    <a:pt x="715" y="340"/>
                  </a:lnTo>
                  <a:lnTo>
                    <a:pt x="719" y="419"/>
                  </a:lnTo>
                  <a:lnTo>
                    <a:pt x="715" y="487"/>
                  </a:lnTo>
                  <a:lnTo>
                    <a:pt x="712" y="547"/>
                  </a:lnTo>
                  <a:lnTo>
                    <a:pt x="701" y="597"/>
                  </a:lnTo>
                  <a:lnTo>
                    <a:pt x="687" y="634"/>
                  </a:lnTo>
                  <a:lnTo>
                    <a:pt x="669" y="668"/>
                  </a:lnTo>
                  <a:lnTo>
                    <a:pt x="630" y="710"/>
                  </a:lnTo>
                  <a:lnTo>
                    <a:pt x="587" y="740"/>
                  </a:lnTo>
                  <a:lnTo>
                    <a:pt x="537" y="759"/>
                  </a:lnTo>
                  <a:lnTo>
                    <a:pt x="487" y="766"/>
                  </a:lnTo>
                  <a:lnTo>
                    <a:pt x="445" y="770"/>
                  </a:lnTo>
                  <a:lnTo>
                    <a:pt x="278" y="7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32"/>
            <p:cNvSpPr>
              <a:spLocks noEditPoints="1"/>
            </p:cNvSpPr>
            <p:nvPr/>
          </p:nvSpPr>
          <p:spPr bwMode="auto">
            <a:xfrm>
              <a:off x="2902" y="4075"/>
              <a:ext cx="755" cy="283"/>
            </a:xfrm>
            <a:custGeom>
              <a:avLst/>
              <a:gdLst/>
              <a:ahLst/>
              <a:cxnLst>
                <a:cxn ang="0">
                  <a:pos x="716" y="49"/>
                </a:cxn>
                <a:cxn ang="0">
                  <a:pos x="730" y="49"/>
                </a:cxn>
                <a:cxn ang="0">
                  <a:pos x="741" y="45"/>
                </a:cxn>
                <a:cxn ang="0">
                  <a:pos x="744" y="42"/>
                </a:cxn>
                <a:cxn ang="0">
                  <a:pos x="751" y="38"/>
                </a:cxn>
                <a:cxn ang="0">
                  <a:pos x="755" y="34"/>
                </a:cxn>
                <a:cxn ang="0">
                  <a:pos x="755" y="15"/>
                </a:cxn>
                <a:cxn ang="0">
                  <a:pos x="751" y="8"/>
                </a:cxn>
                <a:cxn ang="0">
                  <a:pos x="744" y="4"/>
                </a:cxn>
                <a:cxn ang="0">
                  <a:pos x="741" y="0"/>
                </a:cxn>
                <a:cxn ang="0">
                  <a:pos x="15" y="0"/>
                </a:cxn>
                <a:cxn ang="0">
                  <a:pos x="11" y="4"/>
                </a:cxn>
                <a:cxn ang="0">
                  <a:pos x="4" y="8"/>
                </a:cxn>
                <a:cxn ang="0">
                  <a:pos x="0" y="15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2"/>
                </a:cxn>
                <a:cxn ang="0">
                  <a:pos x="15" y="45"/>
                </a:cxn>
                <a:cxn ang="0">
                  <a:pos x="22" y="45"/>
                </a:cxn>
                <a:cxn ang="0">
                  <a:pos x="32" y="49"/>
                </a:cxn>
                <a:cxn ang="0">
                  <a:pos x="40" y="49"/>
                </a:cxn>
                <a:cxn ang="0">
                  <a:pos x="716" y="49"/>
                </a:cxn>
                <a:cxn ang="0">
                  <a:pos x="719" y="283"/>
                </a:cxn>
                <a:cxn ang="0">
                  <a:pos x="733" y="283"/>
                </a:cxn>
                <a:cxn ang="0">
                  <a:pos x="741" y="279"/>
                </a:cxn>
                <a:cxn ang="0">
                  <a:pos x="744" y="276"/>
                </a:cxn>
                <a:cxn ang="0">
                  <a:pos x="751" y="272"/>
                </a:cxn>
                <a:cxn ang="0">
                  <a:pos x="755" y="268"/>
                </a:cxn>
                <a:cxn ang="0">
                  <a:pos x="755" y="249"/>
                </a:cxn>
                <a:cxn ang="0">
                  <a:pos x="751" y="242"/>
                </a:cxn>
                <a:cxn ang="0">
                  <a:pos x="744" y="238"/>
                </a:cxn>
                <a:cxn ang="0">
                  <a:pos x="741" y="234"/>
                </a:cxn>
                <a:cxn ang="0">
                  <a:pos x="15" y="234"/>
                </a:cxn>
                <a:cxn ang="0">
                  <a:pos x="11" y="238"/>
                </a:cxn>
                <a:cxn ang="0">
                  <a:pos x="4" y="242"/>
                </a:cxn>
                <a:cxn ang="0">
                  <a:pos x="0" y="249"/>
                </a:cxn>
                <a:cxn ang="0">
                  <a:pos x="0" y="264"/>
                </a:cxn>
                <a:cxn ang="0">
                  <a:pos x="4" y="272"/>
                </a:cxn>
                <a:cxn ang="0">
                  <a:pos x="11" y="276"/>
                </a:cxn>
                <a:cxn ang="0">
                  <a:pos x="15" y="279"/>
                </a:cxn>
                <a:cxn ang="0">
                  <a:pos x="22" y="279"/>
                </a:cxn>
                <a:cxn ang="0">
                  <a:pos x="29" y="283"/>
                </a:cxn>
                <a:cxn ang="0">
                  <a:pos x="36" y="283"/>
                </a:cxn>
                <a:cxn ang="0">
                  <a:pos x="719" y="283"/>
                </a:cxn>
              </a:cxnLst>
              <a:rect l="0" t="0" r="r" b="b"/>
              <a:pathLst>
                <a:path w="755" h="283">
                  <a:moveTo>
                    <a:pt x="716" y="49"/>
                  </a:moveTo>
                  <a:lnTo>
                    <a:pt x="730" y="49"/>
                  </a:lnTo>
                  <a:lnTo>
                    <a:pt x="741" y="45"/>
                  </a:lnTo>
                  <a:lnTo>
                    <a:pt x="744" y="42"/>
                  </a:lnTo>
                  <a:lnTo>
                    <a:pt x="751" y="38"/>
                  </a:lnTo>
                  <a:lnTo>
                    <a:pt x="755" y="34"/>
                  </a:lnTo>
                  <a:lnTo>
                    <a:pt x="755" y="15"/>
                  </a:lnTo>
                  <a:lnTo>
                    <a:pt x="751" y="8"/>
                  </a:lnTo>
                  <a:lnTo>
                    <a:pt x="744" y="4"/>
                  </a:lnTo>
                  <a:lnTo>
                    <a:pt x="741" y="0"/>
                  </a:lnTo>
                  <a:lnTo>
                    <a:pt x="15" y="0"/>
                  </a:lnTo>
                  <a:lnTo>
                    <a:pt x="11" y="4"/>
                  </a:lnTo>
                  <a:lnTo>
                    <a:pt x="4" y="8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2"/>
                  </a:lnTo>
                  <a:lnTo>
                    <a:pt x="15" y="45"/>
                  </a:lnTo>
                  <a:lnTo>
                    <a:pt x="22" y="45"/>
                  </a:lnTo>
                  <a:lnTo>
                    <a:pt x="32" y="49"/>
                  </a:lnTo>
                  <a:lnTo>
                    <a:pt x="40" y="49"/>
                  </a:lnTo>
                  <a:lnTo>
                    <a:pt x="716" y="49"/>
                  </a:lnTo>
                  <a:close/>
                  <a:moveTo>
                    <a:pt x="719" y="283"/>
                  </a:moveTo>
                  <a:lnTo>
                    <a:pt x="733" y="283"/>
                  </a:lnTo>
                  <a:lnTo>
                    <a:pt x="741" y="279"/>
                  </a:lnTo>
                  <a:lnTo>
                    <a:pt x="744" y="276"/>
                  </a:lnTo>
                  <a:lnTo>
                    <a:pt x="751" y="272"/>
                  </a:lnTo>
                  <a:lnTo>
                    <a:pt x="755" y="268"/>
                  </a:lnTo>
                  <a:lnTo>
                    <a:pt x="755" y="249"/>
                  </a:lnTo>
                  <a:lnTo>
                    <a:pt x="751" y="242"/>
                  </a:lnTo>
                  <a:lnTo>
                    <a:pt x="744" y="238"/>
                  </a:lnTo>
                  <a:lnTo>
                    <a:pt x="741" y="234"/>
                  </a:lnTo>
                  <a:lnTo>
                    <a:pt x="15" y="234"/>
                  </a:lnTo>
                  <a:lnTo>
                    <a:pt x="11" y="238"/>
                  </a:lnTo>
                  <a:lnTo>
                    <a:pt x="4" y="242"/>
                  </a:lnTo>
                  <a:lnTo>
                    <a:pt x="0" y="249"/>
                  </a:lnTo>
                  <a:lnTo>
                    <a:pt x="0" y="264"/>
                  </a:lnTo>
                  <a:lnTo>
                    <a:pt x="4" y="272"/>
                  </a:lnTo>
                  <a:lnTo>
                    <a:pt x="11" y="276"/>
                  </a:lnTo>
                  <a:lnTo>
                    <a:pt x="15" y="279"/>
                  </a:lnTo>
                  <a:lnTo>
                    <a:pt x="22" y="279"/>
                  </a:lnTo>
                  <a:lnTo>
                    <a:pt x="29" y="283"/>
                  </a:lnTo>
                  <a:lnTo>
                    <a:pt x="36" y="283"/>
                  </a:lnTo>
                  <a:lnTo>
                    <a:pt x="719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33"/>
            <p:cNvSpPr>
              <a:spLocks/>
            </p:cNvSpPr>
            <p:nvPr/>
          </p:nvSpPr>
          <p:spPr bwMode="auto">
            <a:xfrm>
              <a:off x="4119" y="3615"/>
              <a:ext cx="402" cy="1204"/>
            </a:xfrm>
            <a:custGeom>
              <a:avLst/>
              <a:gdLst/>
              <a:ahLst/>
              <a:cxnLst>
                <a:cxn ang="0">
                  <a:pos x="239" y="169"/>
                </a:cxn>
                <a:cxn ang="0">
                  <a:pos x="253" y="101"/>
                </a:cxn>
                <a:cxn ang="0">
                  <a:pos x="281" y="68"/>
                </a:cxn>
                <a:cxn ang="0">
                  <a:pos x="321" y="41"/>
                </a:cxn>
                <a:cxn ang="0">
                  <a:pos x="392" y="26"/>
                </a:cxn>
                <a:cxn ang="0">
                  <a:pos x="402" y="18"/>
                </a:cxn>
                <a:cxn ang="0">
                  <a:pos x="399" y="0"/>
                </a:cxn>
                <a:cxn ang="0">
                  <a:pos x="324" y="3"/>
                </a:cxn>
                <a:cxn ang="0">
                  <a:pos x="232" y="41"/>
                </a:cxn>
                <a:cxn ang="0">
                  <a:pos x="171" y="105"/>
                </a:cxn>
                <a:cxn ang="0">
                  <a:pos x="164" y="422"/>
                </a:cxn>
                <a:cxn ang="0">
                  <a:pos x="157" y="494"/>
                </a:cxn>
                <a:cxn ang="0">
                  <a:pos x="136" y="532"/>
                </a:cxn>
                <a:cxn ang="0">
                  <a:pos x="96" y="562"/>
                </a:cxn>
                <a:cxn ang="0">
                  <a:pos x="15" y="588"/>
                </a:cxn>
                <a:cxn ang="0">
                  <a:pos x="0" y="592"/>
                </a:cxn>
                <a:cxn ang="0">
                  <a:pos x="4" y="611"/>
                </a:cxn>
                <a:cxn ang="0">
                  <a:pos x="18" y="615"/>
                </a:cxn>
                <a:cxn ang="0">
                  <a:pos x="96" y="638"/>
                </a:cxn>
                <a:cxn ang="0">
                  <a:pos x="143" y="683"/>
                </a:cxn>
                <a:cxn ang="0">
                  <a:pos x="164" y="762"/>
                </a:cxn>
                <a:cxn ang="0">
                  <a:pos x="171" y="1091"/>
                </a:cxn>
                <a:cxn ang="0">
                  <a:pos x="224" y="1158"/>
                </a:cxn>
                <a:cxn ang="0">
                  <a:pos x="306" y="1192"/>
                </a:cxn>
                <a:cxn ang="0">
                  <a:pos x="381" y="1204"/>
                </a:cxn>
                <a:cxn ang="0">
                  <a:pos x="402" y="1196"/>
                </a:cxn>
                <a:cxn ang="0">
                  <a:pos x="399" y="1177"/>
                </a:cxn>
                <a:cxn ang="0">
                  <a:pos x="338" y="1170"/>
                </a:cxn>
                <a:cxn ang="0">
                  <a:pos x="271" y="1128"/>
                </a:cxn>
                <a:cxn ang="0">
                  <a:pos x="242" y="1072"/>
                </a:cxn>
                <a:cxn ang="0">
                  <a:pos x="239" y="1053"/>
                </a:cxn>
                <a:cxn ang="0">
                  <a:pos x="224" y="683"/>
                </a:cxn>
                <a:cxn ang="0">
                  <a:pos x="168" y="626"/>
                </a:cxn>
                <a:cxn ang="0">
                  <a:pos x="107" y="600"/>
                </a:cxn>
                <a:cxn ang="0">
                  <a:pos x="192" y="558"/>
                </a:cxn>
                <a:cxn ang="0">
                  <a:pos x="228" y="505"/>
                </a:cxn>
                <a:cxn ang="0">
                  <a:pos x="239" y="456"/>
                </a:cxn>
                <a:cxn ang="0">
                  <a:pos x="239" y="222"/>
                </a:cxn>
              </a:cxnLst>
              <a:rect l="0" t="0" r="r" b="b"/>
              <a:pathLst>
                <a:path w="402" h="1204">
                  <a:moveTo>
                    <a:pt x="239" y="222"/>
                  </a:moveTo>
                  <a:lnTo>
                    <a:pt x="239" y="169"/>
                  </a:lnTo>
                  <a:lnTo>
                    <a:pt x="242" y="132"/>
                  </a:lnTo>
                  <a:lnTo>
                    <a:pt x="253" y="101"/>
                  </a:lnTo>
                  <a:lnTo>
                    <a:pt x="267" y="79"/>
                  </a:lnTo>
                  <a:lnTo>
                    <a:pt x="281" y="68"/>
                  </a:lnTo>
                  <a:lnTo>
                    <a:pt x="299" y="52"/>
                  </a:lnTo>
                  <a:lnTo>
                    <a:pt x="321" y="41"/>
                  </a:lnTo>
                  <a:lnTo>
                    <a:pt x="353" y="30"/>
                  </a:lnTo>
                  <a:lnTo>
                    <a:pt x="392" y="26"/>
                  </a:lnTo>
                  <a:lnTo>
                    <a:pt x="399" y="22"/>
                  </a:lnTo>
                  <a:lnTo>
                    <a:pt x="402" y="18"/>
                  </a:lnTo>
                  <a:lnTo>
                    <a:pt x="402" y="3"/>
                  </a:lnTo>
                  <a:lnTo>
                    <a:pt x="399" y="0"/>
                  </a:lnTo>
                  <a:lnTo>
                    <a:pt x="381" y="0"/>
                  </a:lnTo>
                  <a:lnTo>
                    <a:pt x="324" y="3"/>
                  </a:lnTo>
                  <a:lnTo>
                    <a:pt x="274" y="18"/>
                  </a:lnTo>
                  <a:lnTo>
                    <a:pt x="232" y="41"/>
                  </a:lnTo>
                  <a:lnTo>
                    <a:pt x="196" y="68"/>
                  </a:lnTo>
                  <a:lnTo>
                    <a:pt x="171" y="105"/>
                  </a:lnTo>
                  <a:lnTo>
                    <a:pt x="164" y="147"/>
                  </a:lnTo>
                  <a:lnTo>
                    <a:pt x="164" y="422"/>
                  </a:lnTo>
                  <a:lnTo>
                    <a:pt x="160" y="464"/>
                  </a:lnTo>
                  <a:lnTo>
                    <a:pt x="157" y="494"/>
                  </a:lnTo>
                  <a:lnTo>
                    <a:pt x="150" y="513"/>
                  </a:lnTo>
                  <a:lnTo>
                    <a:pt x="136" y="532"/>
                  </a:lnTo>
                  <a:lnTo>
                    <a:pt x="121" y="547"/>
                  </a:lnTo>
                  <a:lnTo>
                    <a:pt x="96" y="562"/>
                  </a:lnTo>
                  <a:lnTo>
                    <a:pt x="61" y="581"/>
                  </a:lnTo>
                  <a:lnTo>
                    <a:pt x="15" y="588"/>
                  </a:lnTo>
                  <a:lnTo>
                    <a:pt x="4" y="588"/>
                  </a:lnTo>
                  <a:lnTo>
                    <a:pt x="0" y="592"/>
                  </a:lnTo>
                  <a:lnTo>
                    <a:pt x="0" y="607"/>
                  </a:lnTo>
                  <a:lnTo>
                    <a:pt x="4" y="611"/>
                  </a:lnTo>
                  <a:lnTo>
                    <a:pt x="11" y="611"/>
                  </a:lnTo>
                  <a:lnTo>
                    <a:pt x="18" y="615"/>
                  </a:lnTo>
                  <a:lnTo>
                    <a:pt x="68" y="622"/>
                  </a:lnTo>
                  <a:lnTo>
                    <a:pt x="96" y="638"/>
                  </a:lnTo>
                  <a:lnTo>
                    <a:pt x="121" y="656"/>
                  </a:lnTo>
                  <a:lnTo>
                    <a:pt x="143" y="683"/>
                  </a:lnTo>
                  <a:lnTo>
                    <a:pt x="157" y="717"/>
                  </a:lnTo>
                  <a:lnTo>
                    <a:pt x="164" y="762"/>
                  </a:lnTo>
                  <a:lnTo>
                    <a:pt x="164" y="1049"/>
                  </a:lnTo>
                  <a:lnTo>
                    <a:pt x="171" y="1091"/>
                  </a:lnTo>
                  <a:lnTo>
                    <a:pt x="189" y="1125"/>
                  </a:lnTo>
                  <a:lnTo>
                    <a:pt x="224" y="1158"/>
                  </a:lnTo>
                  <a:lnTo>
                    <a:pt x="264" y="1181"/>
                  </a:lnTo>
                  <a:lnTo>
                    <a:pt x="306" y="1192"/>
                  </a:lnTo>
                  <a:lnTo>
                    <a:pt x="349" y="1200"/>
                  </a:lnTo>
                  <a:lnTo>
                    <a:pt x="381" y="1204"/>
                  </a:lnTo>
                  <a:lnTo>
                    <a:pt x="395" y="1204"/>
                  </a:lnTo>
                  <a:lnTo>
                    <a:pt x="402" y="1196"/>
                  </a:lnTo>
                  <a:lnTo>
                    <a:pt x="402" y="1181"/>
                  </a:lnTo>
                  <a:lnTo>
                    <a:pt x="399" y="1177"/>
                  </a:lnTo>
                  <a:lnTo>
                    <a:pt x="385" y="1177"/>
                  </a:lnTo>
                  <a:lnTo>
                    <a:pt x="338" y="1170"/>
                  </a:lnTo>
                  <a:lnTo>
                    <a:pt x="299" y="1151"/>
                  </a:lnTo>
                  <a:lnTo>
                    <a:pt x="271" y="1128"/>
                  </a:lnTo>
                  <a:lnTo>
                    <a:pt x="253" y="1098"/>
                  </a:lnTo>
                  <a:lnTo>
                    <a:pt x="242" y="1072"/>
                  </a:lnTo>
                  <a:lnTo>
                    <a:pt x="242" y="1060"/>
                  </a:lnTo>
                  <a:lnTo>
                    <a:pt x="239" y="1053"/>
                  </a:lnTo>
                  <a:lnTo>
                    <a:pt x="239" y="724"/>
                  </a:lnTo>
                  <a:lnTo>
                    <a:pt x="224" y="683"/>
                  </a:lnTo>
                  <a:lnTo>
                    <a:pt x="200" y="649"/>
                  </a:lnTo>
                  <a:lnTo>
                    <a:pt x="168" y="626"/>
                  </a:lnTo>
                  <a:lnTo>
                    <a:pt x="136" y="611"/>
                  </a:lnTo>
                  <a:lnTo>
                    <a:pt x="107" y="600"/>
                  </a:lnTo>
                  <a:lnTo>
                    <a:pt x="157" y="581"/>
                  </a:lnTo>
                  <a:lnTo>
                    <a:pt x="192" y="558"/>
                  </a:lnTo>
                  <a:lnTo>
                    <a:pt x="214" y="532"/>
                  </a:lnTo>
                  <a:lnTo>
                    <a:pt x="228" y="505"/>
                  </a:lnTo>
                  <a:lnTo>
                    <a:pt x="235" y="479"/>
                  </a:lnTo>
                  <a:lnTo>
                    <a:pt x="239" y="456"/>
                  </a:lnTo>
                  <a:lnTo>
                    <a:pt x="239" y="441"/>
                  </a:lnTo>
                  <a:lnTo>
                    <a:pt x="239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34"/>
            <p:cNvSpPr>
              <a:spLocks noEditPoints="1"/>
            </p:cNvSpPr>
            <p:nvPr/>
          </p:nvSpPr>
          <p:spPr bwMode="auto">
            <a:xfrm>
              <a:off x="4653" y="3694"/>
              <a:ext cx="868" cy="823"/>
            </a:xfrm>
            <a:custGeom>
              <a:avLst/>
              <a:gdLst/>
              <a:ahLst/>
              <a:cxnLst>
                <a:cxn ang="0">
                  <a:pos x="128" y="751"/>
                </a:cxn>
                <a:cxn ang="0">
                  <a:pos x="103" y="777"/>
                </a:cxn>
                <a:cxn ang="0">
                  <a:pos x="14" y="785"/>
                </a:cxn>
                <a:cxn ang="0">
                  <a:pos x="4" y="793"/>
                </a:cxn>
                <a:cxn ang="0">
                  <a:pos x="0" y="815"/>
                </a:cxn>
                <a:cxn ang="0">
                  <a:pos x="11" y="823"/>
                </a:cxn>
                <a:cxn ang="0">
                  <a:pos x="495" y="811"/>
                </a:cxn>
                <a:cxn ang="0">
                  <a:pos x="655" y="728"/>
                </a:cxn>
                <a:cxn ang="0">
                  <a:pos x="783" y="585"/>
                </a:cxn>
                <a:cxn ang="0">
                  <a:pos x="858" y="404"/>
                </a:cxn>
                <a:cxn ang="0">
                  <a:pos x="861" y="234"/>
                </a:cxn>
                <a:cxn ang="0">
                  <a:pos x="815" y="113"/>
                </a:cxn>
                <a:cxn ang="0">
                  <a:pos x="726" y="30"/>
                </a:cxn>
                <a:cxn ang="0">
                  <a:pos x="601" y="0"/>
                </a:cxn>
                <a:cxn ang="0">
                  <a:pos x="192" y="4"/>
                </a:cxn>
                <a:cxn ang="0">
                  <a:pos x="185" y="15"/>
                </a:cxn>
                <a:cxn ang="0">
                  <a:pos x="189" y="34"/>
                </a:cxn>
                <a:cxn ang="0">
                  <a:pos x="249" y="38"/>
                </a:cxn>
                <a:cxn ang="0">
                  <a:pos x="278" y="41"/>
                </a:cxn>
                <a:cxn ang="0">
                  <a:pos x="288" y="49"/>
                </a:cxn>
                <a:cxn ang="0">
                  <a:pos x="292" y="68"/>
                </a:cxn>
                <a:cxn ang="0">
                  <a:pos x="288" y="83"/>
                </a:cxn>
                <a:cxn ang="0">
                  <a:pos x="381" y="83"/>
                </a:cxn>
                <a:cxn ang="0">
                  <a:pos x="395" y="45"/>
                </a:cxn>
                <a:cxn ang="0">
                  <a:pos x="562" y="38"/>
                </a:cxn>
                <a:cxn ang="0">
                  <a:pos x="651" y="53"/>
                </a:cxn>
                <a:cxn ang="0">
                  <a:pos x="722" y="106"/>
                </a:cxn>
                <a:cxn ang="0">
                  <a:pos x="761" y="196"/>
                </a:cxn>
                <a:cxn ang="0">
                  <a:pos x="765" y="302"/>
                </a:cxn>
                <a:cxn ang="0">
                  <a:pos x="744" y="426"/>
                </a:cxn>
                <a:cxn ang="0">
                  <a:pos x="690" y="577"/>
                </a:cxn>
                <a:cxn ang="0">
                  <a:pos x="626" y="676"/>
                </a:cxn>
                <a:cxn ang="0">
                  <a:pos x="559" y="732"/>
                </a:cxn>
                <a:cxn ang="0">
                  <a:pos x="452" y="777"/>
                </a:cxn>
                <a:cxn ang="0">
                  <a:pos x="228" y="785"/>
                </a:cxn>
                <a:cxn ang="0">
                  <a:pos x="221" y="777"/>
                </a:cxn>
                <a:cxn ang="0">
                  <a:pos x="217" y="766"/>
                </a:cxn>
                <a:cxn ang="0">
                  <a:pos x="221" y="755"/>
                </a:cxn>
                <a:cxn ang="0">
                  <a:pos x="381" y="83"/>
                </a:cxn>
              </a:cxnLst>
              <a:rect l="0" t="0" r="r" b="b"/>
              <a:pathLst>
                <a:path w="868" h="823">
                  <a:moveTo>
                    <a:pt x="135" y="728"/>
                  </a:moveTo>
                  <a:lnTo>
                    <a:pt x="128" y="751"/>
                  </a:lnTo>
                  <a:lnTo>
                    <a:pt x="117" y="770"/>
                  </a:lnTo>
                  <a:lnTo>
                    <a:pt x="103" y="777"/>
                  </a:lnTo>
                  <a:lnTo>
                    <a:pt x="75" y="785"/>
                  </a:lnTo>
                  <a:lnTo>
                    <a:pt x="14" y="785"/>
                  </a:lnTo>
                  <a:lnTo>
                    <a:pt x="7" y="789"/>
                  </a:lnTo>
                  <a:lnTo>
                    <a:pt x="4" y="793"/>
                  </a:lnTo>
                  <a:lnTo>
                    <a:pt x="0" y="800"/>
                  </a:lnTo>
                  <a:lnTo>
                    <a:pt x="0" y="815"/>
                  </a:lnTo>
                  <a:lnTo>
                    <a:pt x="4" y="819"/>
                  </a:lnTo>
                  <a:lnTo>
                    <a:pt x="11" y="823"/>
                  </a:lnTo>
                  <a:lnTo>
                    <a:pt x="406" y="823"/>
                  </a:lnTo>
                  <a:lnTo>
                    <a:pt x="495" y="811"/>
                  </a:lnTo>
                  <a:lnTo>
                    <a:pt x="576" y="777"/>
                  </a:lnTo>
                  <a:lnTo>
                    <a:pt x="655" y="728"/>
                  </a:lnTo>
                  <a:lnTo>
                    <a:pt x="726" y="664"/>
                  </a:lnTo>
                  <a:lnTo>
                    <a:pt x="783" y="585"/>
                  </a:lnTo>
                  <a:lnTo>
                    <a:pt x="829" y="498"/>
                  </a:lnTo>
                  <a:lnTo>
                    <a:pt x="858" y="404"/>
                  </a:lnTo>
                  <a:lnTo>
                    <a:pt x="868" y="306"/>
                  </a:lnTo>
                  <a:lnTo>
                    <a:pt x="861" y="234"/>
                  </a:lnTo>
                  <a:lnTo>
                    <a:pt x="843" y="170"/>
                  </a:lnTo>
                  <a:lnTo>
                    <a:pt x="815" y="113"/>
                  </a:lnTo>
                  <a:lnTo>
                    <a:pt x="776" y="68"/>
                  </a:lnTo>
                  <a:lnTo>
                    <a:pt x="726" y="30"/>
                  </a:lnTo>
                  <a:lnTo>
                    <a:pt x="669" y="7"/>
                  </a:lnTo>
                  <a:lnTo>
                    <a:pt x="601" y="0"/>
                  </a:lnTo>
                  <a:lnTo>
                    <a:pt x="199" y="0"/>
                  </a:lnTo>
                  <a:lnTo>
                    <a:pt x="192" y="4"/>
                  </a:lnTo>
                  <a:lnTo>
                    <a:pt x="189" y="7"/>
                  </a:lnTo>
                  <a:lnTo>
                    <a:pt x="185" y="15"/>
                  </a:lnTo>
                  <a:lnTo>
                    <a:pt x="185" y="30"/>
                  </a:lnTo>
                  <a:lnTo>
                    <a:pt x="189" y="34"/>
                  </a:lnTo>
                  <a:lnTo>
                    <a:pt x="196" y="38"/>
                  </a:lnTo>
                  <a:lnTo>
                    <a:pt x="249" y="38"/>
                  </a:lnTo>
                  <a:lnTo>
                    <a:pt x="267" y="41"/>
                  </a:lnTo>
                  <a:lnTo>
                    <a:pt x="278" y="41"/>
                  </a:lnTo>
                  <a:lnTo>
                    <a:pt x="285" y="45"/>
                  </a:lnTo>
                  <a:lnTo>
                    <a:pt x="288" y="49"/>
                  </a:lnTo>
                  <a:lnTo>
                    <a:pt x="292" y="60"/>
                  </a:lnTo>
                  <a:lnTo>
                    <a:pt x="292" y="68"/>
                  </a:lnTo>
                  <a:lnTo>
                    <a:pt x="288" y="72"/>
                  </a:lnTo>
                  <a:lnTo>
                    <a:pt x="288" y="83"/>
                  </a:lnTo>
                  <a:lnTo>
                    <a:pt x="135" y="728"/>
                  </a:lnTo>
                  <a:close/>
                  <a:moveTo>
                    <a:pt x="381" y="83"/>
                  </a:moveTo>
                  <a:lnTo>
                    <a:pt x="388" y="56"/>
                  </a:lnTo>
                  <a:lnTo>
                    <a:pt x="395" y="45"/>
                  </a:lnTo>
                  <a:lnTo>
                    <a:pt x="413" y="38"/>
                  </a:lnTo>
                  <a:lnTo>
                    <a:pt x="562" y="38"/>
                  </a:lnTo>
                  <a:lnTo>
                    <a:pt x="608" y="41"/>
                  </a:lnTo>
                  <a:lnTo>
                    <a:pt x="651" y="53"/>
                  </a:lnTo>
                  <a:lnTo>
                    <a:pt x="690" y="75"/>
                  </a:lnTo>
                  <a:lnTo>
                    <a:pt x="722" y="106"/>
                  </a:lnTo>
                  <a:lnTo>
                    <a:pt x="747" y="147"/>
                  </a:lnTo>
                  <a:lnTo>
                    <a:pt x="761" y="196"/>
                  </a:lnTo>
                  <a:lnTo>
                    <a:pt x="769" y="260"/>
                  </a:lnTo>
                  <a:lnTo>
                    <a:pt x="765" y="302"/>
                  </a:lnTo>
                  <a:lnTo>
                    <a:pt x="758" y="358"/>
                  </a:lnTo>
                  <a:lnTo>
                    <a:pt x="744" y="426"/>
                  </a:lnTo>
                  <a:lnTo>
                    <a:pt x="722" y="502"/>
                  </a:lnTo>
                  <a:lnTo>
                    <a:pt x="690" y="577"/>
                  </a:lnTo>
                  <a:lnTo>
                    <a:pt x="648" y="649"/>
                  </a:lnTo>
                  <a:lnTo>
                    <a:pt x="626" y="676"/>
                  </a:lnTo>
                  <a:lnTo>
                    <a:pt x="598" y="706"/>
                  </a:lnTo>
                  <a:lnTo>
                    <a:pt x="559" y="732"/>
                  </a:lnTo>
                  <a:lnTo>
                    <a:pt x="509" y="759"/>
                  </a:lnTo>
                  <a:lnTo>
                    <a:pt x="452" y="777"/>
                  </a:lnTo>
                  <a:lnTo>
                    <a:pt x="388" y="785"/>
                  </a:lnTo>
                  <a:lnTo>
                    <a:pt x="228" y="785"/>
                  </a:lnTo>
                  <a:lnTo>
                    <a:pt x="221" y="781"/>
                  </a:lnTo>
                  <a:lnTo>
                    <a:pt x="221" y="777"/>
                  </a:lnTo>
                  <a:lnTo>
                    <a:pt x="217" y="774"/>
                  </a:lnTo>
                  <a:lnTo>
                    <a:pt x="217" y="766"/>
                  </a:lnTo>
                  <a:lnTo>
                    <a:pt x="221" y="762"/>
                  </a:lnTo>
                  <a:lnTo>
                    <a:pt x="221" y="755"/>
                  </a:lnTo>
                  <a:lnTo>
                    <a:pt x="224" y="744"/>
                  </a:lnTo>
                  <a:lnTo>
                    <a:pt x="381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35"/>
            <p:cNvSpPr>
              <a:spLocks/>
            </p:cNvSpPr>
            <p:nvPr/>
          </p:nvSpPr>
          <p:spPr bwMode="auto">
            <a:xfrm>
              <a:off x="5628" y="4136"/>
              <a:ext cx="292" cy="558"/>
            </a:xfrm>
            <a:custGeom>
              <a:avLst/>
              <a:gdLst/>
              <a:ahLst/>
              <a:cxnLst>
                <a:cxn ang="0">
                  <a:pos x="181" y="22"/>
                </a:cxn>
                <a:cxn ang="0">
                  <a:pos x="181" y="11"/>
                </a:cxn>
                <a:cxn ang="0">
                  <a:pos x="178" y="3"/>
                </a:cxn>
                <a:cxn ang="0">
                  <a:pos x="174" y="0"/>
                </a:cxn>
                <a:cxn ang="0">
                  <a:pos x="157" y="0"/>
                </a:cxn>
                <a:cxn ang="0">
                  <a:pos x="114" y="30"/>
                </a:cxn>
                <a:cxn ang="0">
                  <a:pos x="71" y="45"/>
                </a:cxn>
                <a:cxn ang="0">
                  <a:pos x="32" y="52"/>
                </a:cxn>
                <a:cxn ang="0">
                  <a:pos x="0" y="52"/>
                </a:cxn>
                <a:cxn ang="0">
                  <a:pos x="0" y="83"/>
                </a:cxn>
                <a:cxn ang="0">
                  <a:pos x="28" y="83"/>
                </a:cxn>
                <a:cxn ang="0">
                  <a:pos x="71" y="75"/>
                </a:cxn>
                <a:cxn ang="0">
                  <a:pos x="117" y="60"/>
                </a:cxn>
                <a:cxn ang="0">
                  <a:pos x="117" y="505"/>
                </a:cxn>
                <a:cxn ang="0">
                  <a:pos x="110" y="517"/>
                </a:cxn>
                <a:cxn ang="0">
                  <a:pos x="100" y="520"/>
                </a:cxn>
                <a:cxn ang="0">
                  <a:pos x="75" y="528"/>
                </a:cxn>
                <a:cxn ang="0">
                  <a:pos x="7" y="528"/>
                </a:cxn>
                <a:cxn ang="0">
                  <a:pos x="7" y="558"/>
                </a:cxn>
                <a:cxn ang="0">
                  <a:pos x="53" y="558"/>
                </a:cxn>
                <a:cxn ang="0">
                  <a:pos x="89" y="554"/>
                </a:cxn>
                <a:cxn ang="0">
                  <a:pos x="203" y="554"/>
                </a:cxn>
                <a:cxn ang="0">
                  <a:pos x="238" y="558"/>
                </a:cxn>
                <a:cxn ang="0">
                  <a:pos x="292" y="558"/>
                </a:cxn>
                <a:cxn ang="0">
                  <a:pos x="292" y="528"/>
                </a:cxn>
                <a:cxn ang="0">
                  <a:pos x="221" y="528"/>
                </a:cxn>
                <a:cxn ang="0">
                  <a:pos x="199" y="520"/>
                </a:cxn>
                <a:cxn ang="0">
                  <a:pos x="185" y="513"/>
                </a:cxn>
                <a:cxn ang="0">
                  <a:pos x="181" y="505"/>
                </a:cxn>
                <a:cxn ang="0">
                  <a:pos x="181" y="490"/>
                </a:cxn>
                <a:cxn ang="0">
                  <a:pos x="181" y="22"/>
                </a:cxn>
              </a:cxnLst>
              <a:rect l="0" t="0" r="r" b="b"/>
              <a:pathLst>
                <a:path w="292" h="558">
                  <a:moveTo>
                    <a:pt x="181" y="22"/>
                  </a:moveTo>
                  <a:lnTo>
                    <a:pt x="181" y="11"/>
                  </a:lnTo>
                  <a:lnTo>
                    <a:pt x="178" y="3"/>
                  </a:lnTo>
                  <a:lnTo>
                    <a:pt x="174" y="0"/>
                  </a:lnTo>
                  <a:lnTo>
                    <a:pt x="157" y="0"/>
                  </a:lnTo>
                  <a:lnTo>
                    <a:pt x="114" y="30"/>
                  </a:lnTo>
                  <a:lnTo>
                    <a:pt x="71" y="45"/>
                  </a:lnTo>
                  <a:lnTo>
                    <a:pt x="32" y="52"/>
                  </a:lnTo>
                  <a:lnTo>
                    <a:pt x="0" y="52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71" y="75"/>
                  </a:lnTo>
                  <a:lnTo>
                    <a:pt x="117" y="60"/>
                  </a:lnTo>
                  <a:lnTo>
                    <a:pt x="117" y="505"/>
                  </a:lnTo>
                  <a:lnTo>
                    <a:pt x="110" y="517"/>
                  </a:lnTo>
                  <a:lnTo>
                    <a:pt x="100" y="520"/>
                  </a:lnTo>
                  <a:lnTo>
                    <a:pt x="75" y="528"/>
                  </a:lnTo>
                  <a:lnTo>
                    <a:pt x="7" y="528"/>
                  </a:lnTo>
                  <a:lnTo>
                    <a:pt x="7" y="558"/>
                  </a:lnTo>
                  <a:lnTo>
                    <a:pt x="53" y="558"/>
                  </a:lnTo>
                  <a:lnTo>
                    <a:pt x="89" y="554"/>
                  </a:lnTo>
                  <a:lnTo>
                    <a:pt x="203" y="554"/>
                  </a:lnTo>
                  <a:lnTo>
                    <a:pt x="238" y="558"/>
                  </a:lnTo>
                  <a:lnTo>
                    <a:pt x="292" y="558"/>
                  </a:lnTo>
                  <a:lnTo>
                    <a:pt x="292" y="528"/>
                  </a:lnTo>
                  <a:lnTo>
                    <a:pt x="221" y="528"/>
                  </a:lnTo>
                  <a:lnTo>
                    <a:pt x="199" y="520"/>
                  </a:lnTo>
                  <a:lnTo>
                    <a:pt x="185" y="513"/>
                  </a:lnTo>
                  <a:lnTo>
                    <a:pt x="181" y="505"/>
                  </a:lnTo>
                  <a:lnTo>
                    <a:pt x="181" y="490"/>
                  </a:lnTo>
                  <a:lnTo>
                    <a:pt x="181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36"/>
            <p:cNvSpPr>
              <a:spLocks/>
            </p:cNvSpPr>
            <p:nvPr/>
          </p:nvSpPr>
          <p:spPr bwMode="auto">
            <a:xfrm>
              <a:off x="6147" y="4388"/>
              <a:ext cx="136" cy="363"/>
            </a:xfrm>
            <a:custGeom>
              <a:avLst/>
              <a:gdLst/>
              <a:ahLst/>
              <a:cxnLst>
                <a:cxn ang="0">
                  <a:pos x="136" y="129"/>
                </a:cxn>
                <a:cxn ang="0">
                  <a:pos x="129" y="76"/>
                </a:cxn>
                <a:cxn ang="0">
                  <a:pos x="114" y="34"/>
                </a:cxn>
                <a:cxn ang="0">
                  <a:pos x="93" y="8"/>
                </a:cxn>
                <a:cxn ang="0">
                  <a:pos x="61" y="0"/>
                </a:cxn>
                <a:cxn ang="0">
                  <a:pos x="29" y="12"/>
                </a:cxn>
                <a:cxn ang="0">
                  <a:pos x="8" y="34"/>
                </a:cxn>
                <a:cxn ang="0">
                  <a:pos x="0" y="65"/>
                </a:cxn>
                <a:cxn ang="0">
                  <a:pos x="4" y="87"/>
                </a:cxn>
                <a:cxn ang="0">
                  <a:pos x="18" y="110"/>
                </a:cxn>
                <a:cxn ang="0">
                  <a:pos x="36" y="125"/>
                </a:cxn>
                <a:cxn ang="0">
                  <a:pos x="61" y="129"/>
                </a:cxn>
                <a:cxn ang="0">
                  <a:pos x="75" y="129"/>
                </a:cxn>
                <a:cxn ang="0">
                  <a:pos x="104" y="114"/>
                </a:cxn>
                <a:cxn ang="0">
                  <a:pos x="107" y="110"/>
                </a:cxn>
                <a:cxn ang="0">
                  <a:pos x="111" y="114"/>
                </a:cxn>
                <a:cxn ang="0">
                  <a:pos x="111" y="129"/>
                </a:cxn>
                <a:cxn ang="0">
                  <a:pos x="104" y="193"/>
                </a:cxn>
                <a:cxn ang="0">
                  <a:pos x="86" y="246"/>
                </a:cxn>
                <a:cxn ang="0">
                  <a:pos x="61" y="295"/>
                </a:cxn>
                <a:cxn ang="0">
                  <a:pos x="32" y="329"/>
                </a:cxn>
                <a:cxn ang="0">
                  <a:pos x="22" y="340"/>
                </a:cxn>
                <a:cxn ang="0">
                  <a:pos x="22" y="355"/>
                </a:cxn>
                <a:cxn ang="0">
                  <a:pos x="25" y="359"/>
                </a:cxn>
                <a:cxn ang="0">
                  <a:pos x="29" y="359"/>
                </a:cxn>
                <a:cxn ang="0">
                  <a:pos x="32" y="363"/>
                </a:cxn>
                <a:cxn ang="0">
                  <a:pos x="43" y="355"/>
                </a:cxn>
                <a:cxn ang="0">
                  <a:pos x="65" y="333"/>
                </a:cxn>
                <a:cxn ang="0">
                  <a:pos x="89" y="299"/>
                </a:cxn>
                <a:cxn ang="0">
                  <a:pos x="111" y="250"/>
                </a:cxn>
                <a:cxn ang="0">
                  <a:pos x="129" y="193"/>
                </a:cxn>
                <a:cxn ang="0">
                  <a:pos x="136" y="129"/>
                </a:cxn>
              </a:cxnLst>
              <a:rect l="0" t="0" r="r" b="b"/>
              <a:pathLst>
                <a:path w="136" h="363">
                  <a:moveTo>
                    <a:pt x="136" y="129"/>
                  </a:moveTo>
                  <a:lnTo>
                    <a:pt x="129" y="76"/>
                  </a:lnTo>
                  <a:lnTo>
                    <a:pt x="114" y="34"/>
                  </a:lnTo>
                  <a:lnTo>
                    <a:pt x="93" y="8"/>
                  </a:lnTo>
                  <a:lnTo>
                    <a:pt x="61" y="0"/>
                  </a:lnTo>
                  <a:lnTo>
                    <a:pt x="29" y="12"/>
                  </a:lnTo>
                  <a:lnTo>
                    <a:pt x="8" y="34"/>
                  </a:lnTo>
                  <a:lnTo>
                    <a:pt x="0" y="65"/>
                  </a:lnTo>
                  <a:lnTo>
                    <a:pt x="4" y="87"/>
                  </a:lnTo>
                  <a:lnTo>
                    <a:pt x="18" y="110"/>
                  </a:lnTo>
                  <a:lnTo>
                    <a:pt x="36" y="125"/>
                  </a:lnTo>
                  <a:lnTo>
                    <a:pt x="61" y="129"/>
                  </a:lnTo>
                  <a:lnTo>
                    <a:pt x="75" y="129"/>
                  </a:lnTo>
                  <a:lnTo>
                    <a:pt x="104" y="114"/>
                  </a:lnTo>
                  <a:lnTo>
                    <a:pt x="107" y="110"/>
                  </a:lnTo>
                  <a:lnTo>
                    <a:pt x="111" y="114"/>
                  </a:lnTo>
                  <a:lnTo>
                    <a:pt x="111" y="129"/>
                  </a:lnTo>
                  <a:lnTo>
                    <a:pt x="104" y="193"/>
                  </a:lnTo>
                  <a:lnTo>
                    <a:pt x="86" y="246"/>
                  </a:lnTo>
                  <a:lnTo>
                    <a:pt x="61" y="295"/>
                  </a:lnTo>
                  <a:lnTo>
                    <a:pt x="32" y="329"/>
                  </a:lnTo>
                  <a:lnTo>
                    <a:pt x="22" y="340"/>
                  </a:lnTo>
                  <a:lnTo>
                    <a:pt x="22" y="355"/>
                  </a:lnTo>
                  <a:lnTo>
                    <a:pt x="25" y="359"/>
                  </a:lnTo>
                  <a:lnTo>
                    <a:pt x="29" y="359"/>
                  </a:lnTo>
                  <a:lnTo>
                    <a:pt x="32" y="363"/>
                  </a:lnTo>
                  <a:lnTo>
                    <a:pt x="43" y="355"/>
                  </a:lnTo>
                  <a:lnTo>
                    <a:pt x="65" y="333"/>
                  </a:lnTo>
                  <a:lnTo>
                    <a:pt x="89" y="299"/>
                  </a:lnTo>
                  <a:lnTo>
                    <a:pt x="111" y="250"/>
                  </a:lnTo>
                  <a:lnTo>
                    <a:pt x="129" y="193"/>
                  </a:lnTo>
                  <a:lnTo>
                    <a:pt x="136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37"/>
            <p:cNvSpPr>
              <a:spLocks noEditPoints="1"/>
            </p:cNvSpPr>
            <p:nvPr/>
          </p:nvSpPr>
          <p:spPr bwMode="auto">
            <a:xfrm>
              <a:off x="6603" y="3694"/>
              <a:ext cx="868" cy="823"/>
            </a:xfrm>
            <a:custGeom>
              <a:avLst/>
              <a:gdLst/>
              <a:ahLst/>
              <a:cxnLst>
                <a:cxn ang="0">
                  <a:pos x="128" y="751"/>
                </a:cxn>
                <a:cxn ang="0">
                  <a:pos x="103" y="777"/>
                </a:cxn>
                <a:cxn ang="0">
                  <a:pos x="14" y="785"/>
                </a:cxn>
                <a:cxn ang="0">
                  <a:pos x="3" y="793"/>
                </a:cxn>
                <a:cxn ang="0">
                  <a:pos x="0" y="815"/>
                </a:cxn>
                <a:cxn ang="0">
                  <a:pos x="11" y="823"/>
                </a:cxn>
                <a:cxn ang="0">
                  <a:pos x="495" y="811"/>
                </a:cxn>
                <a:cxn ang="0">
                  <a:pos x="655" y="728"/>
                </a:cxn>
                <a:cxn ang="0">
                  <a:pos x="783" y="585"/>
                </a:cxn>
                <a:cxn ang="0">
                  <a:pos x="857" y="404"/>
                </a:cxn>
                <a:cxn ang="0">
                  <a:pos x="861" y="234"/>
                </a:cxn>
                <a:cxn ang="0">
                  <a:pos x="815" y="113"/>
                </a:cxn>
                <a:cxn ang="0">
                  <a:pos x="726" y="30"/>
                </a:cxn>
                <a:cxn ang="0">
                  <a:pos x="601" y="0"/>
                </a:cxn>
                <a:cxn ang="0">
                  <a:pos x="192" y="4"/>
                </a:cxn>
                <a:cxn ang="0">
                  <a:pos x="185" y="15"/>
                </a:cxn>
                <a:cxn ang="0">
                  <a:pos x="189" y="34"/>
                </a:cxn>
                <a:cxn ang="0">
                  <a:pos x="249" y="38"/>
                </a:cxn>
                <a:cxn ang="0">
                  <a:pos x="277" y="41"/>
                </a:cxn>
                <a:cxn ang="0">
                  <a:pos x="288" y="49"/>
                </a:cxn>
                <a:cxn ang="0">
                  <a:pos x="292" y="68"/>
                </a:cxn>
                <a:cxn ang="0">
                  <a:pos x="288" y="83"/>
                </a:cxn>
                <a:cxn ang="0">
                  <a:pos x="381" y="83"/>
                </a:cxn>
                <a:cxn ang="0">
                  <a:pos x="395" y="45"/>
                </a:cxn>
                <a:cxn ang="0">
                  <a:pos x="562" y="38"/>
                </a:cxn>
                <a:cxn ang="0">
                  <a:pos x="651" y="53"/>
                </a:cxn>
                <a:cxn ang="0">
                  <a:pos x="722" y="106"/>
                </a:cxn>
                <a:cxn ang="0">
                  <a:pos x="761" y="196"/>
                </a:cxn>
                <a:cxn ang="0">
                  <a:pos x="765" y="302"/>
                </a:cxn>
                <a:cxn ang="0">
                  <a:pos x="744" y="426"/>
                </a:cxn>
                <a:cxn ang="0">
                  <a:pos x="690" y="577"/>
                </a:cxn>
                <a:cxn ang="0">
                  <a:pos x="626" y="676"/>
                </a:cxn>
                <a:cxn ang="0">
                  <a:pos x="559" y="732"/>
                </a:cxn>
                <a:cxn ang="0">
                  <a:pos x="452" y="777"/>
                </a:cxn>
                <a:cxn ang="0">
                  <a:pos x="228" y="785"/>
                </a:cxn>
                <a:cxn ang="0">
                  <a:pos x="221" y="777"/>
                </a:cxn>
                <a:cxn ang="0">
                  <a:pos x="217" y="766"/>
                </a:cxn>
                <a:cxn ang="0">
                  <a:pos x="221" y="755"/>
                </a:cxn>
                <a:cxn ang="0">
                  <a:pos x="381" y="83"/>
                </a:cxn>
              </a:cxnLst>
              <a:rect l="0" t="0" r="r" b="b"/>
              <a:pathLst>
                <a:path w="868" h="823">
                  <a:moveTo>
                    <a:pt x="135" y="728"/>
                  </a:moveTo>
                  <a:lnTo>
                    <a:pt x="128" y="751"/>
                  </a:lnTo>
                  <a:lnTo>
                    <a:pt x="117" y="770"/>
                  </a:lnTo>
                  <a:lnTo>
                    <a:pt x="103" y="777"/>
                  </a:lnTo>
                  <a:lnTo>
                    <a:pt x="75" y="785"/>
                  </a:lnTo>
                  <a:lnTo>
                    <a:pt x="14" y="785"/>
                  </a:lnTo>
                  <a:lnTo>
                    <a:pt x="7" y="789"/>
                  </a:lnTo>
                  <a:lnTo>
                    <a:pt x="3" y="793"/>
                  </a:lnTo>
                  <a:lnTo>
                    <a:pt x="0" y="800"/>
                  </a:lnTo>
                  <a:lnTo>
                    <a:pt x="0" y="815"/>
                  </a:lnTo>
                  <a:lnTo>
                    <a:pt x="3" y="819"/>
                  </a:lnTo>
                  <a:lnTo>
                    <a:pt x="11" y="823"/>
                  </a:lnTo>
                  <a:lnTo>
                    <a:pt x="406" y="823"/>
                  </a:lnTo>
                  <a:lnTo>
                    <a:pt x="495" y="811"/>
                  </a:lnTo>
                  <a:lnTo>
                    <a:pt x="576" y="777"/>
                  </a:lnTo>
                  <a:lnTo>
                    <a:pt x="655" y="728"/>
                  </a:lnTo>
                  <a:lnTo>
                    <a:pt x="726" y="664"/>
                  </a:lnTo>
                  <a:lnTo>
                    <a:pt x="783" y="585"/>
                  </a:lnTo>
                  <a:lnTo>
                    <a:pt x="829" y="498"/>
                  </a:lnTo>
                  <a:lnTo>
                    <a:pt x="857" y="404"/>
                  </a:lnTo>
                  <a:lnTo>
                    <a:pt x="868" y="306"/>
                  </a:lnTo>
                  <a:lnTo>
                    <a:pt x="861" y="234"/>
                  </a:lnTo>
                  <a:lnTo>
                    <a:pt x="843" y="170"/>
                  </a:lnTo>
                  <a:lnTo>
                    <a:pt x="815" y="113"/>
                  </a:lnTo>
                  <a:lnTo>
                    <a:pt x="776" y="68"/>
                  </a:lnTo>
                  <a:lnTo>
                    <a:pt x="726" y="30"/>
                  </a:lnTo>
                  <a:lnTo>
                    <a:pt x="669" y="7"/>
                  </a:lnTo>
                  <a:lnTo>
                    <a:pt x="601" y="0"/>
                  </a:lnTo>
                  <a:lnTo>
                    <a:pt x="199" y="0"/>
                  </a:lnTo>
                  <a:lnTo>
                    <a:pt x="192" y="4"/>
                  </a:lnTo>
                  <a:lnTo>
                    <a:pt x="189" y="7"/>
                  </a:lnTo>
                  <a:lnTo>
                    <a:pt x="185" y="15"/>
                  </a:lnTo>
                  <a:lnTo>
                    <a:pt x="185" y="30"/>
                  </a:lnTo>
                  <a:lnTo>
                    <a:pt x="189" y="34"/>
                  </a:lnTo>
                  <a:lnTo>
                    <a:pt x="196" y="38"/>
                  </a:lnTo>
                  <a:lnTo>
                    <a:pt x="249" y="38"/>
                  </a:lnTo>
                  <a:lnTo>
                    <a:pt x="267" y="41"/>
                  </a:lnTo>
                  <a:lnTo>
                    <a:pt x="277" y="41"/>
                  </a:lnTo>
                  <a:lnTo>
                    <a:pt x="285" y="45"/>
                  </a:lnTo>
                  <a:lnTo>
                    <a:pt x="288" y="49"/>
                  </a:lnTo>
                  <a:lnTo>
                    <a:pt x="292" y="60"/>
                  </a:lnTo>
                  <a:lnTo>
                    <a:pt x="292" y="68"/>
                  </a:lnTo>
                  <a:lnTo>
                    <a:pt x="288" y="72"/>
                  </a:lnTo>
                  <a:lnTo>
                    <a:pt x="288" y="83"/>
                  </a:lnTo>
                  <a:lnTo>
                    <a:pt x="135" y="728"/>
                  </a:lnTo>
                  <a:close/>
                  <a:moveTo>
                    <a:pt x="381" y="83"/>
                  </a:moveTo>
                  <a:lnTo>
                    <a:pt x="388" y="56"/>
                  </a:lnTo>
                  <a:lnTo>
                    <a:pt x="395" y="45"/>
                  </a:lnTo>
                  <a:lnTo>
                    <a:pt x="413" y="38"/>
                  </a:lnTo>
                  <a:lnTo>
                    <a:pt x="562" y="38"/>
                  </a:lnTo>
                  <a:lnTo>
                    <a:pt x="608" y="41"/>
                  </a:lnTo>
                  <a:lnTo>
                    <a:pt x="651" y="53"/>
                  </a:lnTo>
                  <a:lnTo>
                    <a:pt x="690" y="75"/>
                  </a:lnTo>
                  <a:lnTo>
                    <a:pt x="722" y="106"/>
                  </a:lnTo>
                  <a:lnTo>
                    <a:pt x="747" y="147"/>
                  </a:lnTo>
                  <a:lnTo>
                    <a:pt x="761" y="196"/>
                  </a:lnTo>
                  <a:lnTo>
                    <a:pt x="768" y="260"/>
                  </a:lnTo>
                  <a:lnTo>
                    <a:pt x="765" y="302"/>
                  </a:lnTo>
                  <a:lnTo>
                    <a:pt x="758" y="358"/>
                  </a:lnTo>
                  <a:lnTo>
                    <a:pt x="744" y="426"/>
                  </a:lnTo>
                  <a:lnTo>
                    <a:pt x="722" y="502"/>
                  </a:lnTo>
                  <a:lnTo>
                    <a:pt x="690" y="577"/>
                  </a:lnTo>
                  <a:lnTo>
                    <a:pt x="648" y="649"/>
                  </a:lnTo>
                  <a:lnTo>
                    <a:pt x="626" y="676"/>
                  </a:lnTo>
                  <a:lnTo>
                    <a:pt x="598" y="706"/>
                  </a:lnTo>
                  <a:lnTo>
                    <a:pt x="559" y="732"/>
                  </a:lnTo>
                  <a:lnTo>
                    <a:pt x="509" y="759"/>
                  </a:lnTo>
                  <a:lnTo>
                    <a:pt x="452" y="777"/>
                  </a:lnTo>
                  <a:lnTo>
                    <a:pt x="388" y="785"/>
                  </a:lnTo>
                  <a:lnTo>
                    <a:pt x="228" y="785"/>
                  </a:lnTo>
                  <a:lnTo>
                    <a:pt x="221" y="781"/>
                  </a:lnTo>
                  <a:lnTo>
                    <a:pt x="221" y="777"/>
                  </a:lnTo>
                  <a:lnTo>
                    <a:pt x="217" y="774"/>
                  </a:lnTo>
                  <a:lnTo>
                    <a:pt x="217" y="766"/>
                  </a:lnTo>
                  <a:lnTo>
                    <a:pt x="221" y="762"/>
                  </a:lnTo>
                  <a:lnTo>
                    <a:pt x="221" y="755"/>
                  </a:lnTo>
                  <a:lnTo>
                    <a:pt x="224" y="744"/>
                  </a:lnTo>
                  <a:lnTo>
                    <a:pt x="381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38"/>
            <p:cNvSpPr>
              <a:spLocks/>
            </p:cNvSpPr>
            <p:nvPr/>
          </p:nvSpPr>
          <p:spPr bwMode="auto">
            <a:xfrm>
              <a:off x="7546" y="4136"/>
              <a:ext cx="352" cy="558"/>
            </a:xfrm>
            <a:custGeom>
              <a:avLst/>
              <a:gdLst/>
              <a:ahLst/>
              <a:cxnLst>
                <a:cxn ang="0">
                  <a:pos x="324" y="403"/>
                </a:cxn>
                <a:cxn ang="0">
                  <a:pos x="313" y="460"/>
                </a:cxn>
                <a:cxn ang="0">
                  <a:pos x="288" y="486"/>
                </a:cxn>
                <a:cxn ang="0">
                  <a:pos x="121" y="445"/>
                </a:cxn>
                <a:cxn ang="0">
                  <a:pos x="185" y="388"/>
                </a:cxn>
                <a:cxn ang="0">
                  <a:pos x="238" y="343"/>
                </a:cxn>
                <a:cxn ang="0">
                  <a:pos x="302" y="283"/>
                </a:cxn>
                <a:cxn ang="0">
                  <a:pos x="345" y="207"/>
                </a:cxn>
                <a:cxn ang="0">
                  <a:pos x="345" y="113"/>
                </a:cxn>
                <a:cxn ang="0">
                  <a:pos x="295" y="41"/>
                </a:cxn>
                <a:cxn ang="0">
                  <a:pos x="213" y="3"/>
                </a:cxn>
                <a:cxn ang="0">
                  <a:pos x="110" y="7"/>
                </a:cxn>
                <a:cxn ang="0">
                  <a:pos x="28" y="64"/>
                </a:cxn>
                <a:cxn ang="0">
                  <a:pos x="0" y="151"/>
                </a:cxn>
                <a:cxn ang="0">
                  <a:pos x="7" y="177"/>
                </a:cxn>
                <a:cxn ang="0">
                  <a:pos x="32" y="196"/>
                </a:cxn>
                <a:cxn ang="0">
                  <a:pos x="60" y="192"/>
                </a:cxn>
                <a:cxn ang="0">
                  <a:pos x="78" y="177"/>
                </a:cxn>
                <a:cxn ang="0">
                  <a:pos x="85" y="151"/>
                </a:cxn>
                <a:cxn ang="0">
                  <a:pos x="82" y="139"/>
                </a:cxn>
                <a:cxn ang="0">
                  <a:pos x="78" y="124"/>
                </a:cxn>
                <a:cxn ang="0">
                  <a:pos x="64" y="113"/>
                </a:cxn>
                <a:cxn ang="0">
                  <a:pos x="39" y="105"/>
                </a:cxn>
                <a:cxn ang="0">
                  <a:pos x="92" y="45"/>
                </a:cxn>
                <a:cxn ang="0">
                  <a:pos x="153" y="30"/>
                </a:cxn>
                <a:cxn ang="0">
                  <a:pos x="231" y="56"/>
                </a:cxn>
                <a:cxn ang="0">
                  <a:pos x="270" y="124"/>
                </a:cxn>
                <a:cxn ang="0">
                  <a:pos x="267" y="215"/>
                </a:cxn>
                <a:cxn ang="0">
                  <a:pos x="220" y="298"/>
                </a:cxn>
                <a:cxn ang="0">
                  <a:pos x="7" y="524"/>
                </a:cxn>
                <a:cxn ang="0">
                  <a:pos x="0" y="558"/>
                </a:cxn>
                <a:cxn ang="0">
                  <a:pos x="352" y="403"/>
                </a:cxn>
              </a:cxnLst>
              <a:rect l="0" t="0" r="r" b="b"/>
              <a:pathLst>
                <a:path w="352" h="558">
                  <a:moveTo>
                    <a:pt x="352" y="403"/>
                  </a:moveTo>
                  <a:lnTo>
                    <a:pt x="324" y="403"/>
                  </a:lnTo>
                  <a:lnTo>
                    <a:pt x="320" y="430"/>
                  </a:lnTo>
                  <a:lnTo>
                    <a:pt x="313" y="460"/>
                  </a:lnTo>
                  <a:lnTo>
                    <a:pt x="302" y="483"/>
                  </a:lnTo>
                  <a:lnTo>
                    <a:pt x="288" y="486"/>
                  </a:lnTo>
                  <a:lnTo>
                    <a:pt x="78" y="486"/>
                  </a:lnTo>
                  <a:lnTo>
                    <a:pt x="121" y="445"/>
                  </a:lnTo>
                  <a:lnTo>
                    <a:pt x="156" y="415"/>
                  </a:lnTo>
                  <a:lnTo>
                    <a:pt x="185" y="388"/>
                  </a:lnTo>
                  <a:lnTo>
                    <a:pt x="210" y="366"/>
                  </a:lnTo>
                  <a:lnTo>
                    <a:pt x="238" y="343"/>
                  </a:lnTo>
                  <a:lnTo>
                    <a:pt x="274" y="313"/>
                  </a:lnTo>
                  <a:lnTo>
                    <a:pt x="302" y="283"/>
                  </a:lnTo>
                  <a:lnTo>
                    <a:pt x="327" y="249"/>
                  </a:lnTo>
                  <a:lnTo>
                    <a:pt x="345" y="207"/>
                  </a:lnTo>
                  <a:lnTo>
                    <a:pt x="352" y="162"/>
                  </a:lnTo>
                  <a:lnTo>
                    <a:pt x="345" y="113"/>
                  </a:lnTo>
                  <a:lnTo>
                    <a:pt x="327" y="75"/>
                  </a:lnTo>
                  <a:lnTo>
                    <a:pt x="295" y="41"/>
                  </a:lnTo>
                  <a:lnTo>
                    <a:pt x="260" y="18"/>
                  </a:lnTo>
                  <a:lnTo>
                    <a:pt x="213" y="3"/>
                  </a:lnTo>
                  <a:lnTo>
                    <a:pt x="167" y="0"/>
                  </a:lnTo>
                  <a:lnTo>
                    <a:pt x="110" y="7"/>
                  </a:lnTo>
                  <a:lnTo>
                    <a:pt x="64" y="30"/>
                  </a:lnTo>
                  <a:lnTo>
                    <a:pt x="28" y="64"/>
                  </a:lnTo>
                  <a:lnTo>
                    <a:pt x="7" y="105"/>
                  </a:lnTo>
                  <a:lnTo>
                    <a:pt x="0" y="151"/>
                  </a:lnTo>
                  <a:lnTo>
                    <a:pt x="0" y="166"/>
                  </a:lnTo>
                  <a:lnTo>
                    <a:pt x="7" y="177"/>
                  </a:lnTo>
                  <a:lnTo>
                    <a:pt x="11" y="184"/>
                  </a:lnTo>
                  <a:lnTo>
                    <a:pt x="32" y="196"/>
                  </a:lnTo>
                  <a:lnTo>
                    <a:pt x="53" y="196"/>
                  </a:lnTo>
                  <a:lnTo>
                    <a:pt x="60" y="192"/>
                  </a:lnTo>
                  <a:lnTo>
                    <a:pt x="71" y="184"/>
                  </a:lnTo>
                  <a:lnTo>
                    <a:pt x="78" y="177"/>
                  </a:lnTo>
                  <a:lnTo>
                    <a:pt x="82" y="166"/>
                  </a:lnTo>
                  <a:lnTo>
                    <a:pt x="85" y="151"/>
                  </a:lnTo>
                  <a:lnTo>
                    <a:pt x="85" y="143"/>
                  </a:lnTo>
                  <a:lnTo>
                    <a:pt x="82" y="139"/>
                  </a:lnTo>
                  <a:lnTo>
                    <a:pt x="82" y="132"/>
                  </a:lnTo>
                  <a:lnTo>
                    <a:pt x="78" y="124"/>
                  </a:lnTo>
                  <a:lnTo>
                    <a:pt x="71" y="117"/>
                  </a:lnTo>
                  <a:lnTo>
                    <a:pt x="64" y="113"/>
                  </a:lnTo>
                  <a:lnTo>
                    <a:pt x="50" y="109"/>
                  </a:lnTo>
                  <a:lnTo>
                    <a:pt x="39" y="105"/>
                  </a:lnTo>
                  <a:lnTo>
                    <a:pt x="60" y="67"/>
                  </a:lnTo>
                  <a:lnTo>
                    <a:pt x="92" y="45"/>
                  </a:lnTo>
                  <a:lnTo>
                    <a:pt x="124" y="33"/>
                  </a:lnTo>
                  <a:lnTo>
                    <a:pt x="153" y="30"/>
                  </a:lnTo>
                  <a:lnTo>
                    <a:pt x="196" y="37"/>
                  </a:lnTo>
                  <a:lnTo>
                    <a:pt x="231" y="56"/>
                  </a:lnTo>
                  <a:lnTo>
                    <a:pt x="256" y="86"/>
                  </a:lnTo>
                  <a:lnTo>
                    <a:pt x="270" y="124"/>
                  </a:lnTo>
                  <a:lnTo>
                    <a:pt x="274" y="162"/>
                  </a:lnTo>
                  <a:lnTo>
                    <a:pt x="267" y="215"/>
                  </a:lnTo>
                  <a:lnTo>
                    <a:pt x="245" y="260"/>
                  </a:lnTo>
                  <a:lnTo>
                    <a:pt x="220" y="298"/>
                  </a:lnTo>
                  <a:lnTo>
                    <a:pt x="199" y="324"/>
                  </a:lnTo>
                  <a:lnTo>
                    <a:pt x="7" y="524"/>
                  </a:lnTo>
                  <a:lnTo>
                    <a:pt x="0" y="532"/>
                  </a:lnTo>
                  <a:lnTo>
                    <a:pt x="0" y="558"/>
                  </a:lnTo>
                  <a:lnTo>
                    <a:pt x="327" y="558"/>
                  </a:lnTo>
                  <a:lnTo>
                    <a:pt x="352" y="4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39"/>
            <p:cNvSpPr>
              <a:spLocks/>
            </p:cNvSpPr>
            <p:nvPr/>
          </p:nvSpPr>
          <p:spPr bwMode="auto">
            <a:xfrm>
              <a:off x="8101" y="4388"/>
              <a:ext cx="135" cy="363"/>
            </a:xfrm>
            <a:custGeom>
              <a:avLst/>
              <a:gdLst/>
              <a:ahLst/>
              <a:cxnLst>
                <a:cxn ang="0">
                  <a:pos x="135" y="129"/>
                </a:cxn>
                <a:cxn ang="0">
                  <a:pos x="128" y="76"/>
                </a:cxn>
                <a:cxn ang="0">
                  <a:pos x="114" y="34"/>
                </a:cxn>
                <a:cxn ang="0">
                  <a:pos x="92" y="8"/>
                </a:cxn>
                <a:cxn ang="0">
                  <a:pos x="60" y="0"/>
                </a:cxn>
                <a:cxn ang="0">
                  <a:pos x="28" y="12"/>
                </a:cxn>
                <a:cxn ang="0">
                  <a:pos x="7" y="34"/>
                </a:cxn>
                <a:cxn ang="0">
                  <a:pos x="0" y="65"/>
                </a:cxn>
                <a:cxn ang="0">
                  <a:pos x="3" y="87"/>
                </a:cxn>
                <a:cxn ang="0">
                  <a:pos x="18" y="110"/>
                </a:cxn>
                <a:cxn ang="0">
                  <a:pos x="35" y="125"/>
                </a:cxn>
                <a:cxn ang="0">
                  <a:pos x="60" y="129"/>
                </a:cxn>
                <a:cxn ang="0">
                  <a:pos x="75" y="129"/>
                </a:cxn>
                <a:cxn ang="0">
                  <a:pos x="103" y="114"/>
                </a:cxn>
                <a:cxn ang="0">
                  <a:pos x="107" y="110"/>
                </a:cxn>
                <a:cxn ang="0">
                  <a:pos x="110" y="114"/>
                </a:cxn>
                <a:cxn ang="0">
                  <a:pos x="110" y="129"/>
                </a:cxn>
                <a:cxn ang="0">
                  <a:pos x="103" y="193"/>
                </a:cxn>
                <a:cxn ang="0">
                  <a:pos x="85" y="246"/>
                </a:cxn>
                <a:cxn ang="0">
                  <a:pos x="60" y="295"/>
                </a:cxn>
                <a:cxn ang="0">
                  <a:pos x="32" y="329"/>
                </a:cxn>
                <a:cxn ang="0">
                  <a:pos x="21" y="340"/>
                </a:cxn>
                <a:cxn ang="0">
                  <a:pos x="21" y="355"/>
                </a:cxn>
                <a:cxn ang="0">
                  <a:pos x="25" y="359"/>
                </a:cxn>
                <a:cxn ang="0">
                  <a:pos x="28" y="359"/>
                </a:cxn>
                <a:cxn ang="0">
                  <a:pos x="32" y="363"/>
                </a:cxn>
                <a:cxn ang="0">
                  <a:pos x="43" y="355"/>
                </a:cxn>
                <a:cxn ang="0">
                  <a:pos x="64" y="333"/>
                </a:cxn>
                <a:cxn ang="0">
                  <a:pos x="89" y="299"/>
                </a:cxn>
                <a:cxn ang="0">
                  <a:pos x="110" y="250"/>
                </a:cxn>
                <a:cxn ang="0">
                  <a:pos x="128" y="193"/>
                </a:cxn>
                <a:cxn ang="0">
                  <a:pos x="135" y="129"/>
                </a:cxn>
              </a:cxnLst>
              <a:rect l="0" t="0" r="r" b="b"/>
              <a:pathLst>
                <a:path w="135" h="363">
                  <a:moveTo>
                    <a:pt x="135" y="129"/>
                  </a:moveTo>
                  <a:lnTo>
                    <a:pt x="128" y="76"/>
                  </a:lnTo>
                  <a:lnTo>
                    <a:pt x="114" y="34"/>
                  </a:lnTo>
                  <a:lnTo>
                    <a:pt x="92" y="8"/>
                  </a:lnTo>
                  <a:lnTo>
                    <a:pt x="60" y="0"/>
                  </a:lnTo>
                  <a:lnTo>
                    <a:pt x="28" y="12"/>
                  </a:lnTo>
                  <a:lnTo>
                    <a:pt x="7" y="34"/>
                  </a:lnTo>
                  <a:lnTo>
                    <a:pt x="0" y="65"/>
                  </a:lnTo>
                  <a:lnTo>
                    <a:pt x="3" y="87"/>
                  </a:lnTo>
                  <a:lnTo>
                    <a:pt x="18" y="110"/>
                  </a:lnTo>
                  <a:lnTo>
                    <a:pt x="35" y="125"/>
                  </a:lnTo>
                  <a:lnTo>
                    <a:pt x="60" y="129"/>
                  </a:lnTo>
                  <a:lnTo>
                    <a:pt x="75" y="129"/>
                  </a:lnTo>
                  <a:lnTo>
                    <a:pt x="103" y="114"/>
                  </a:lnTo>
                  <a:lnTo>
                    <a:pt x="107" y="110"/>
                  </a:lnTo>
                  <a:lnTo>
                    <a:pt x="110" y="114"/>
                  </a:lnTo>
                  <a:lnTo>
                    <a:pt x="110" y="129"/>
                  </a:lnTo>
                  <a:lnTo>
                    <a:pt x="103" y="193"/>
                  </a:lnTo>
                  <a:lnTo>
                    <a:pt x="85" y="246"/>
                  </a:lnTo>
                  <a:lnTo>
                    <a:pt x="60" y="295"/>
                  </a:lnTo>
                  <a:lnTo>
                    <a:pt x="32" y="329"/>
                  </a:lnTo>
                  <a:lnTo>
                    <a:pt x="21" y="340"/>
                  </a:lnTo>
                  <a:lnTo>
                    <a:pt x="21" y="355"/>
                  </a:lnTo>
                  <a:lnTo>
                    <a:pt x="25" y="359"/>
                  </a:lnTo>
                  <a:lnTo>
                    <a:pt x="28" y="359"/>
                  </a:lnTo>
                  <a:lnTo>
                    <a:pt x="32" y="363"/>
                  </a:lnTo>
                  <a:lnTo>
                    <a:pt x="43" y="355"/>
                  </a:lnTo>
                  <a:lnTo>
                    <a:pt x="64" y="333"/>
                  </a:lnTo>
                  <a:lnTo>
                    <a:pt x="89" y="299"/>
                  </a:lnTo>
                  <a:lnTo>
                    <a:pt x="110" y="250"/>
                  </a:lnTo>
                  <a:lnTo>
                    <a:pt x="128" y="193"/>
                  </a:lnTo>
                  <a:lnTo>
                    <a:pt x="135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40"/>
            <p:cNvSpPr>
              <a:spLocks/>
            </p:cNvSpPr>
            <p:nvPr/>
          </p:nvSpPr>
          <p:spPr bwMode="auto">
            <a:xfrm>
              <a:off x="8606" y="4388"/>
              <a:ext cx="121" cy="129"/>
            </a:xfrm>
            <a:custGeom>
              <a:avLst/>
              <a:gdLst/>
              <a:ahLst/>
              <a:cxnLst>
                <a:cxn ang="0">
                  <a:pos x="121" y="65"/>
                </a:cxn>
                <a:cxn ang="0">
                  <a:pos x="114" y="34"/>
                </a:cxn>
                <a:cxn ang="0">
                  <a:pos x="93" y="8"/>
                </a:cxn>
                <a:cxn ang="0">
                  <a:pos x="61" y="0"/>
                </a:cxn>
                <a:cxn ang="0">
                  <a:pos x="32" y="8"/>
                </a:cxn>
                <a:cxn ang="0">
                  <a:pos x="11" y="34"/>
                </a:cxn>
                <a:cxn ang="0">
                  <a:pos x="0" y="65"/>
                </a:cxn>
                <a:cxn ang="0">
                  <a:pos x="11" y="99"/>
                </a:cxn>
                <a:cxn ang="0">
                  <a:pos x="32" y="121"/>
                </a:cxn>
                <a:cxn ang="0">
                  <a:pos x="61" y="129"/>
                </a:cxn>
                <a:cxn ang="0">
                  <a:pos x="93" y="121"/>
                </a:cxn>
                <a:cxn ang="0">
                  <a:pos x="114" y="99"/>
                </a:cxn>
                <a:cxn ang="0">
                  <a:pos x="121" y="65"/>
                </a:cxn>
              </a:cxnLst>
              <a:rect l="0" t="0" r="r" b="b"/>
              <a:pathLst>
                <a:path w="121" h="129">
                  <a:moveTo>
                    <a:pt x="121" y="65"/>
                  </a:moveTo>
                  <a:lnTo>
                    <a:pt x="114" y="34"/>
                  </a:lnTo>
                  <a:lnTo>
                    <a:pt x="93" y="8"/>
                  </a:lnTo>
                  <a:lnTo>
                    <a:pt x="61" y="0"/>
                  </a:lnTo>
                  <a:lnTo>
                    <a:pt x="32" y="8"/>
                  </a:lnTo>
                  <a:lnTo>
                    <a:pt x="11" y="34"/>
                  </a:lnTo>
                  <a:lnTo>
                    <a:pt x="0" y="65"/>
                  </a:lnTo>
                  <a:lnTo>
                    <a:pt x="11" y="99"/>
                  </a:lnTo>
                  <a:lnTo>
                    <a:pt x="32" y="121"/>
                  </a:lnTo>
                  <a:lnTo>
                    <a:pt x="61" y="129"/>
                  </a:lnTo>
                  <a:lnTo>
                    <a:pt x="93" y="121"/>
                  </a:lnTo>
                  <a:lnTo>
                    <a:pt x="114" y="99"/>
                  </a:lnTo>
                  <a:lnTo>
                    <a:pt x="121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41"/>
            <p:cNvSpPr>
              <a:spLocks/>
            </p:cNvSpPr>
            <p:nvPr/>
          </p:nvSpPr>
          <p:spPr bwMode="auto">
            <a:xfrm>
              <a:off x="9111" y="4388"/>
              <a:ext cx="121" cy="129"/>
            </a:xfrm>
            <a:custGeom>
              <a:avLst/>
              <a:gdLst/>
              <a:ahLst/>
              <a:cxnLst>
                <a:cxn ang="0">
                  <a:pos x="121" y="65"/>
                </a:cxn>
                <a:cxn ang="0">
                  <a:pos x="114" y="34"/>
                </a:cxn>
                <a:cxn ang="0">
                  <a:pos x="93" y="8"/>
                </a:cxn>
                <a:cxn ang="0">
                  <a:pos x="61" y="0"/>
                </a:cxn>
                <a:cxn ang="0">
                  <a:pos x="32" y="8"/>
                </a:cxn>
                <a:cxn ang="0">
                  <a:pos x="11" y="34"/>
                </a:cxn>
                <a:cxn ang="0">
                  <a:pos x="0" y="65"/>
                </a:cxn>
                <a:cxn ang="0">
                  <a:pos x="11" y="99"/>
                </a:cxn>
                <a:cxn ang="0">
                  <a:pos x="32" y="121"/>
                </a:cxn>
                <a:cxn ang="0">
                  <a:pos x="61" y="129"/>
                </a:cxn>
                <a:cxn ang="0">
                  <a:pos x="93" y="121"/>
                </a:cxn>
                <a:cxn ang="0">
                  <a:pos x="114" y="99"/>
                </a:cxn>
                <a:cxn ang="0">
                  <a:pos x="121" y="65"/>
                </a:cxn>
              </a:cxnLst>
              <a:rect l="0" t="0" r="r" b="b"/>
              <a:pathLst>
                <a:path w="121" h="129">
                  <a:moveTo>
                    <a:pt x="121" y="65"/>
                  </a:moveTo>
                  <a:lnTo>
                    <a:pt x="114" y="34"/>
                  </a:lnTo>
                  <a:lnTo>
                    <a:pt x="93" y="8"/>
                  </a:lnTo>
                  <a:lnTo>
                    <a:pt x="61" y="0"/>
                  </a:lnTo>
                  <a:lnTo>
                    <a:pt x="32" y="8"/>
                  </a:lnTo>
                  <a:lnTo>
                    <a:pt x="11" y="34"/>
                  </a:lnTo>
                  <a:lnTo>
                    <a:pt x="0" y="65"/>
                  </a:lnTo>
                  <a:lnTo>
                    <a:pt x="11" y="99"/>
                  </a:lnTo>
                  <a:lnTo>
                    <a:pt x="32" y="121"/>
                  </a:lnTo>
                  <a:lnTo>
                    <a:pt x="61" y="129"/>
                  </a:lnTo>
                  <a:lnTo>
                    <a:pt x="93" y="121"/>
                  </a:lnTo>
                  <a:lnTo>
                    <a:pt x="114" y="99"/>
                  </a:lnTo>
                  <a:lnTo>
                    <a:pt x="121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42"/>
            <p:cNvSpPr>
              <a:spLocks/>
            </p:cNvSpPr>
            <p:nvPr/>
          </p:nvSpPr>
          <p:spPr bwMode="auto">
            <a:xfrm>
              <a:off x="9617" y="4388"/>
              <a:ext cx="121" cy="129"/>
            </a:xfrm>
            <a:custGeom>
              <a:avLst/>
              <a:gdLst/>
              <a:ahLst/>
              <a:cxnLst>
                <a:cxn ang="0">
                  <a:pos x="121" y="65"/>
                </a:cxn>
                <a:cxn ang="0">
                  <a:pos x="114" y="34"/>
                </a:cxn>
                <a:cxn ang="0">
                  <a:pos x="92" y="8"/>
                </a:cxn>
                <a:cxn ang="0">
                  <a:pos x="60" y="0"/>
                </a:cxn>
                <a:cxn ang="0">
                  <a:pos x="32" y="8"/>
                </a:cxn>
                <a:cxn ang="0">
                  <a:pos x="10" y="34"/>
                </a:cxn>
                <a:cxn ang="0">
                  <a:pos x="0" y="65"/>
                </a:cxn>
                <a:cxn ang="0">
                  <a:pos x="10" y="99"/>
                </a:cxn>
                <a:cxn ang="0">
                  <a:pos x="32" y="121"/>
                </a:cxn>
                <a:cxn ang="0">
                  <a:pos x="60" y="129"/>
                </a:cxn>
                <a:cxn ang="0">
                  <a:pos x="92" y="121"/>
                </a:cxn>
                <a:cxn ang="0">
                  <a:pos x="114" y="99"/>
                </a:cxn>
                <a:cxn ang="0">
                  <a:pos x="121" y="65"/>
                </a:cxn>
              </a:cxnLst>
              <a:rect l="0" t="0" r="r" b="b"/>
              <a:pathLst>
                <a:path w="121" h="129">
                  <a:moveTo>
                    <a:pt x="121" y="65"/>
                  </a:moveTo>
                  <a:lnTo>
                    <a:pt x="114" y="34"/>
                  </a:lnTo>
                  <a:lnTo>
                    <a:pt x="92" y="8"/>
                  </a:lnTo>
                  <a:lnTo>
                    <a:pt x="60" y="0"/>
                  </a:lnTo>
                  <a:lnTo>
                    <a:pt x="32" y="8"/>
                  </a:lnTo>
                  <a:lnTo>
                    <a:pt x="10" y="34"/>
                  </a:lnTo>
                  <a:lnTo>
                    <a:pt x="0" y="65"/>
                  </a:lnTo>
                  <a:lnTo>
                    <a:pt x="10" y="99"/>
                  </a:lnTo>
                  <a:lnTo>
                    <a:pt x="32" y="121"/>
                  </a:lnTo>
                  <a:lnTo>
                    <a:pt x="60" y="129"/>
                  </a:lnTo>
                  <a:lnTo>
                    <a:pt x="92" y="121"/>
                  </a:lnTo>
                  <a:lnTo>
                    <a:pt x="114" y="99"/>
                  </a:lnTo>
                  <a:lnTo>
                    <a:pt x="121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43"/>
            <p:cNvSpPr>
              <a:spLocks/>
            </p:cNvSpPr>
            <p:nvPr/>
          </p:nvSpPr>
          <p:spPr bwMode="auto">
            <a:xfrm>
              <a:off x="10126" y="4388"/>
              <a:ext cx="135" cy="363"/>
            </a:xfrm>
            <a:custGeom>
              <a:avLst/>
              <a:gdLst/>
              <a:ahLst/>
              <a:cxnLst>
                <a:cxn ang="0">
                  <a:pos x="135" y="129"/>
                </a:cxn>
                <a:cxn ang="0">
                  <a:pos x="128" y="76"/>
                </a:cxn>
                <a:cxn ang="0">
                  <a:pos x="113" y="34"/>
                </a:cxn>
                <a:cxn ang="0">
                  <a:pos x="92" y="8"/>
                </a:cxn>
                <a:cxn ang="0">
                  <a:pos x="60" y="0"/>
                </a:cxn>
                <a:cxn ang="0">
                  <a:pos x="28" y="12"/>
                </a:cxn>
                <a:cxn ang="0">
                  <a:pos x="7" y="34"/>
                </a:cxn>
                <a:cxn ang="0">
                  <a:pos x="0" y="65"/>
                </a:cxn>
                <a:cxn ang="0">
                  <a:pos x="3" y="87"/>
                </a:cxn>
                <a:cxn ang="0">
                  <a:pos x="17" y="110"/>
                </a:cxn>
                <a:cxn ang="0">
                  <a:pos x="35" y="125"/>
                </a:cxn>
                <a:cxn ang="0">
                  <a:pos x="60" y="129"/>
                </a:cxn>
                <a:cxn ang="0">
                  <a:pos x="74" y="129"/>
                </a:cxn>
                <a:cxn ang="0">
                  <a:pos x="103" y="114"/>
                </a:cxn>
                <a:cxn ang="0">
                  <a:pos x="106" y="110"/>
                </a:cxn>
                <a:cxn ang="0">
                  <a:pos x="110" y="114"/>
                </a:cxn>
                <a:cxn ang="0">
                  <a:pos x="110" y="129"/>
                </a:cxn>
                <a:cxn ang="0">
                  <a:pos x="103" y="193"/>
                </a:cxn>
                <a:cxn ang="0">
                  <a:pos x="85" y="246"/>
                </a:cxn>
                <a:cxn ang="0">
                  <a:pos x="60" y="295"/>
                </a:cxn>
                <a:cxn ang="0">
                  <a:pos x="32" y="329"/>
                </a:cxn>
                <a:cxn ang="0">
                  <a:pos x="21" y="340"/>
                </a:cxn>
                <a:cxn ang="0">
                  <a:pos x="21" y="355"/>
                </a:cxn>
                <a:cxn ang="0">
                  <a:pos x="24" y="359"/>
                </a:cxn>
                <a:cxn ang="0">
                  <a:pos x="28" y="359"/>
                </a:cxn>
                <a:cxn ang="0">
                  <a:pos x="32" y="363"/>
                </a:cxn>
                <a:cxn ang="0">
                  <a:pos x="42" y="355"/>
                </a:cxn>
                <a:cxn ang="0">
                  <a:pos x="64" y="333"/>
                </a:cxn>
                <a:cxn ang="0">
                  <a:pos x="88" y="299"/>
                </a:cxn>
                <a:cxn ang="0">
                  <a:pos x="110" y="250"/>
                </a:cxn>
                <a:cxn ang="0">
                  <a:pos x="128" y="193"/>
                </a:cxn>
                <a:cxn ang="0">
                  <a:pos x="135" y="129"/>
                </a:cxn>
              </a:cxnLst>
              <a:rect l="0" t="0" r="r" b="b"/>
              <a:pathLst>
                <a:path w="135" h="363">
                  <a:moveTo>
                    <a:pt x="135" y="129"/>
                  </a:moveTo>
                  <a:lnTo>
                    <a:pt x="128" y="76"/>
                  </a:lnTo>
                  <a:lnTo>
                    <a:pt x="113" y="34"/>
                  </a:lnTo>
                  <a:lnTo>
                    <a:pt x="92" y="8"/>
                  </a:lnTo>
                  <a:lnTo>
                    <a:pt x="60" y="0"/>
                  </a:lnTo>
                  <a:lnTo>
                    <a:pt x="28" y="12"/>
                  </a:lnTo>
                  <a:lnTo>
                    <a:pt x="7" y="34"/>
                  </a:lnTo>
                  <a:lnTo>
                    <a:pt x="0" y="65"/>
                  </a:lnTo>
                  <a:lnTo>
                    <a:pt x="3" y="87"/>
                  </a:lnTo>
                  <a:lnTo>
                    <a:pt x="17" y="110"/>
                  </a:lnTo>
                  <a:lnTo>
                    <a:pt x="35" y="125"/>
                  </a:lnTo>
                  <a:lnTo>
                    <a:pt x="60" y="129"/>
                  </a:lnTo>
                  <a:lnTo>
                    <a:pt x="74" y="129"/>
                  </a:lnTo>
                  <a:lnTo>
                    <a:pt x="103" y="114"/>
                  </a:lnTo>
                  <a:lnTo>
                    <a:pt x="106" y="110"/>
                  </a:lnTo>
                  <a:lnTo>
                    <a:pt x="110" y="114"/>
                  </a:lnTo>
                  <a:lnTo>
                    <a:pt x="110" y="129"/>
                  </a:lnTo>
                  <a:lnTo>
                    <a:pt x="103" y="193"/>
                  </a:lnTo>
                  <a:lnTo>
                    <a:pt x="85" y="246"/>
                  </a:lnTo>
                  <a:lnTo>
                    <a:pt x="60" y="295"/>
                  </a:lnTo>
                  <a:lnTo>
                    <a:pt x="32" y="329"/>
                  </a:lnTo>
                  <a:lnTo>
                    <a:pt x="21" y="340"/>
                  </a:lnTo>
                  <a:lnTo>
                    <a:pt x="21" y="355"/>
                  </a:lnTo>
                  <a:lnTo>
                    <a:pt x="24" y="359"/>
                  </a:lnTo>
                  <a:lnTo>
                    <a:pt x="28" y="359"/>
                  </a:lnTo>
                  <a:lnTo>
                    <a:pt x="32" y="363"/>
                  </a:lnTo>
                  <a:lnTo>
                    <a:pt x="42" y="355"/>
                  </a:lnTo>
                  <a:lnTo>
                    <a:pt x="64" y="333"/>
                  </a:lnTo>
                  <a:lnTo>
                    <a:pt x="88" y="299"/>
                  </a:lnTo>
                  <a:lnTo>
                    <a:pt x="110" y="250"/>
                  </a:lnTo>
                  <a:lnTo>
                    <a:pt x="128" y="193"/>
                  </a:lnTo>
                  <a:lnTo>
                    <a:pt x="135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144"/>
            <p:cNvSpPr>
              <a:spLocks noEditPoints="1"/>
            </p:cNvSpPr>
            <p:nvPr/>
          </p:nvSpPr>
          <p:spPr bwMode="auto">
            <a:xfrm>
              <a:off x="10581" y="3694"/>
              <a:ext cx="868" cy="823"/>
            </a:xfrm>
            <a:custGeom>
              <a:avLst/>
              <a:gdLst/>
              <a:ahLst/>
              <a:cxnLst>
                <a:cxn ang="0">
                  <a:pos x="128" y="751"/>
                </a:cxn>
                <a:cxn ang="0">
                  <a:pos x="103" y="777"/>
                </a:cxn>
                <a:cxn ang="0">
                  <a:pos x="14" y="785"/>
                </a:cxn>
                <a:cxn ang="0">
                  <a:pos x="4" y="793"/>
                </a:cxn>
                <a:cxn ang="0">
                  <a:pos x="0" y="815"/>
                </a:cxn>
                <a:cxn ang="0">
                  <a:pos x="11" y="823"/>
                </a:cxn>
                <a:cxn ang="0">
                  <a:pos x="495" y="811"/>
                </a:cxn>
                <a:cxn ang="0">
                  <a:pos x="655" y="728"/>
                </a:cxn>
                <a:cxn ang="0">
                  <a:pos x="783" y="585"/>
                </a:cxn>
                <a:cxn ang="0">
                  <a:pos x="857" y="404"/>
                </a:cxn>
                <a:cxn ang="0">
                  <a:pos x="861" y="234"/>
                </a:cxn>
                <a:cxn ang="0">
                  <a:pos x="815" y="113"/>
                </a:cxn>
                <a:cxn ang="0">
                  <a:pos x="726" y="30"/>
                </a:cxn>
                <a:cxn ang="0">
                  <a:pos x="601" y="0"/>
                </a:cxn>
                <a:cxn ang="0">
                  <a:pos x="192" y="4"/>
                </a:cxn>
                <a:cxn ang="0">
                  <a:pos x="185" y="15"/>
                </a:cxn>
                <a:cxn ang="0">
                  <a:pos x="189" y="34"/>
                </a:cxn>
                <a:cxn ang="0">
                  <a:pos x="249" y="38"/>
                </a:cxn>
                <a:cxn ang="0">
                  <a:pos x="277" y="41"/>
                </a:cxn>
                <a:cxn ang="0">
                  <a:pos x="288" y="49"/>
                </a:cxn>
                <a:cxn ang="0">
                  <a:pos x="292" y="68"/>
                </a:cxn>
                <a:cxn ang="0">
                  <a:pos x="288" y="83"/>
                </a:cxn>
                <a:cxn ang="0">
                  <a:pos x="381" y="83"/>
                </a:cxn>
                <a:cxn ang="0">
                  <a:pos x="395" y="45"/>
                </a:cxn>
                <a:cxn ang="0">
                  <a:pos x="562" y="38"/>
                </a:cxn>
                <a:cxn ang="0">
                  <a:pos x="651" y="53"/>
                </a:cxn>
                <a:cxn ang="0">
                  <a:pos x="722" y="106"/>
                </a:cxn>
                <a:cxn ang="0">
                  <a:pos x="761" y="196"/>
                </a:cxn>
                <a:cxn ang="0">
                  <a:pos x="765" y="302"/>
                </a:cxn>
                <a:cxn ang="0">
                  <a:pos x="744" y="426"/>
                </a:cxn>
                <a:cxn ang="0">
                  <a:pos x="690" y="577"/>
                </a:cxn>
                <a:cxn ang="0">
                  <a:pos x="626" y="676"/>
                </a:cxn>
                <a:cxn ang="0">
                  <a:pos x="559" y="732"/>
                </a:cxn>
                <a:cxn ang="0">
                  <a:pos x="452" y="777"/>
                </a:cxn>
                <a:cxn ang="0">
                  <a:pos x="228" y="785"/>
                </a:cxn>
                <a:cxn ang="0">
                  <a:pos x="221" y="777"/>
                </a:cxn>
                <a:cxn ang="0">
                  <a:pos x="217" y="766"/>
                </a:cxn>
                <a:cxn ang="0">
                  <a:pos x="221" y="755"/>
                </a:cxn>
                <a:cxn ang="0">
                  <a:pos x="381" y="83"/>
                </a:cxn>
              </a:cxnLst>
              <a:rect l="0" t="0" r="r" b="b"/>
              <a:pathLst>
                <a:path w="868" h="823">
                  <a:moveTo>
                    <a:pt x="135" y="728"/>
                  </a:moveTo>
                  <a:lnTo>
                    <a:pt x="128" y="751"/>
                  </a:lnTo>
                  <a:lnTo>
                    <a:pt x="117" y="770"/>
                  </a:lnTo>
                  <a:lnTo>
                    <a:pt x="103" y="777"/>
                  </a:lnTo>
                  <a:lnTo>
                    <a:pt x="75" y="785"/>
                  </a:lnTo>
                  <a:lnTo>
                    <a:pt x="14" y="785"/>
                  </a:lnTo>
                  <a:lnTo>
                    <a:pt x="7" y="789"/>
                  </a:lnTo>
                  <a:lnTo>
                    <a:pt x="4" y="793"/>
                  </a:lnTo>
                  <a:lnTo>
                    <a:pt x="0" y="800"/>
                  </a:lnTo>
                  <a:lnTo>
                    <a:pt x="0" y="815"/>
                  </a:lnTo>
                  <a:lnTo>
                    <a:pt x="4" y="819"/>
                  </a:lnTo>
                  <a:lnTo>
                    <a:pt x="11" y="823"/>
                  </a:lnTo>
                  <a:lnTo>
                    <a:pt x="406" y="823"/>
                  </a:lnTo>
                  <a:lnTo>
                    <a:pt x="495" y="811"/>
                  </a:lnTo>
                  <a:lnTo>
                    <a:pt x="576" y="777"/>
                  </a:lnTo>
                  <a:lnTo>
                    <a:pt x="655" y="728"/>
                  </a:lnTo>
                  <a:lnTo>
                    <a:pt x="726" y="664"/>
                  </a:lnTo>
                  <a:lnTo>
                    <a:pt x="783" y="585"/>
                  </a:lnTo>
                  <a:lnTo>
                    <a:pt x="829" y="498"/>
                  </a:lnTo>
                  <a:lnTo>
                    <a:pt x="857" y="404"/>
                  </a:lnTo>
                  <a:lnTo>
                    <a:pt x="868" y="306"/>
                  </a:lnTo>
                  <a:lnTo>
                    <a:pt x="861" y="234"/>
                  </a:lnTo>
                  <a:lnTo>
                    <a:pt x="843" y="170"/>
                  </a:lnTo>
                  <a:lnTo>
                    <a:pt x="815" y="113"/>
                  </a:lnTo>
                  <a:lnTo>
                    <a:pt x="776" y="68"/>
                  </a:lnTo>
                  <a:lnTo>
                    <a:pt x="726" y="30"/>
                  </a:lnTo>
                  <a:lnTo>
                    <a:pt x="669" y="7"/>
                  </a:lnTo>
                  <a:lnTo>
                    <a:pt x="601" y="0"/>
                  </a:lnTo>
                  <a:lnTo>
                    <a:pt x="199" y="0"/>
                  </a:lnTo>
                  <a:lnTo>
                    <a:pt x="192" y="4"/>
                  </a:lnTo>
                  <a:lnTo>
                    <a:pt x="189" y="7"/>
                  </a:lnTo>
                  <a:lnTo>
                    <a:pt x="185" y="15"/>
                  </a:lnTo>
                  <a:lnTo>
                    <a:pt x="185" y="30"/>
                  </a:lnTo>
                  <a:lnTo>
                    <a:pt x="189" y="34"/>
                  </a:lnTo>
                  <a:lnTo>
                    <a:pt x="196" y="38"/>
                  </a:lnTo>
                  <a:lnTo>
                    <a:pt x="249" y="38"/>
                  </a:lnTo>
                  <a:lnTo>
                    <a:pt x="267" y="41"/>
                  </a:lnTo>
                  <a:lnTo>
                    <a:pt x="277" y="41"/>
                  </a:lnTo>
                  <a:lnTo>
                    <a:pt x="285" y="45"/>
                  </a:lnTo>
                  <a:lnTo>
                    <a:pt x="288" y="49"/>
                  </a:lnTo>
                  <a:lnTo>
                    <a:pt x="292" y="60"/>
                  </a:lnTo>
                  <a:lnTo>
                    <a:pt x="292" y="68"/>
                  </a:lnTo>
                  <a:lnTo>
                    <a:pt x="288" y="72"/>
                  </a:lnTo>
                  <a:lnTo>
                    <a:pt x="288" y="83"/>
                  </a:lnTo>
                  <a:lnTo>
                    <a:pt x="135" y="728"/>
                  </a:lnTo>
                  <a:close/>
                  <a:moveTo>
                    <a:pt x="381" y="83"/>
                  </a:moveTo>
                  <a:lnTo>
                    <a:pt x="388" y="56"/>
                  </a:lnTo>
                  <a:lnTo>
                    <a:pt x="395" y="45"/>
                  </a:lnTo>
                  <a:lnTo>
                    <a:pt x="413" y="38"/>
                  </a:lnTo>
                  <a:lnTo>
                    <a:pt x="562" y="38"/>
                  </a:lnTo>
                  <a:lnTo>
                    <a:pt x="608" y="41"/>
                  </a:lnTo>
                  <a:lnTo>
                    <a:pt x="651" y="53"/>
                  </a:lnTo>
                  <a:lnTo>
                    <a:pt x="690" y="75"/>
                  </a:lnTo>
                  <a:lnTo>
                    <a:pt x="722" y="106"/>
                  </a:lnTo>
                  <a:lnTo>
                    <a:pt x="747" y="147"/>
                  </a:lnTo>
                  <a:lnTo>
                    <a:pt x="761" y="196"/>
                  </a:lnTo>
                  <a:lnTo>
                    <a:pt x="769" y="260"/>
                  </a:lnTo>
                  <a:lnTo>
                    <a:pt x="765" y="302"/>
                  </a:lnTo>
                  <a:lnTo>
                    <a:pt x="758" y="358"/>
                  </a:lnTo>
                  <a:lnTo>
                    <a:pt x="744" y="426"/>
                  </a:lnTo>
                  <a:lnTo>
                    <a:pt x="722" y="502"/>
                  </a:lnTo>
                  <a:lnTo>
                    <a:pt x="690" y="577"/>
                  </a:lnTo>
                  <a:lnTo>
                    <a:pt x="648" y="649"/>
                  </a:lnTo>
                  <a:lnTo>
                    <a:pt x="626" y="676"/>
                  </a:lnTo>
                  <a:lnTo>
                    <a:pt x="598" y="706"/>
                  </a:lnTo>
                  <a:lnTo>
                    <a:pt x="559" y="732"/>
                  </a:lnTo>
                  <a:lnTo>
                    <a:pt x="509" y="759"/>
                  </a:lnTo>
                  <a:lnTo>
                    <a:pt x="452" y="777"/>
                  </a:lnTo>
                  <a:lnTo>
                    <a:pt x="388" y="785"/>
                  </a:lnTo>
                  <a:lnTo>
                    <a:pt x="228" y="785"/>
                  </a:lnTo>
                  <a:lnTo>
                    <a:pt x="221" y="781"/>
                  </a:lnTo>
                  <a:lnTo>
                    <a:pt x="221" y="777"/>
                  </a:lnTo>
                  <a:lnTo>
                    <a:pt x="217" y="774"/>
                  </a:lnTo>
                  <a:lnTo>
                    <a:pt x="217" y="766"/>
                  </a:lnTo>
                  <a:lnTo>
                    <a:pt x="221" y="762"/>
                  </a:lnTo>
                  <a:lnTo>
                    <a:pt x="221" y="755"/>
                  </a:lnTo>
                  <a:lnTo>
                    <a:pt x="224" y="744"/>
                  </a:lnTo>
                  <a:lnTo>
                    <a:pt x="381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45"/>
            <p:cNvSpPr>
              <a:spLocks/>
            </p:cNvSpPr>
            <p:nvPr/>
          </p:nvSpPr>
          <p:spPr bwMode="auto">
            <a:xfrm>
              <a:off x="11506" y="4320"/>
              <a:ext cx="730" cy="382"/>
            </a:xfrm>
            <a:custGeom>
              <a:avLst/>
              <a:gdLst/>
              <a:ahLst/>
              <a:cxnLst>
                <a:cxn ang="0">
                  <a:pos x="303" y="325"/>
                </a:cxn>
                <a:cxn ang="0">
                  <a:pos x="295" y="367"/>
                </a:cxn>
                <a:cxn ang="0">
                  <a:pos x="331" y="382"/>
                </a:cxn>
                <a:cxn ang="0">
                  <a:pos x="359" y="348"/>
                </a:cxn>
                <a:cxn ang="0">
                  <a:pos x="367" y="310"/>
                </a:cxn>
                <a:cxn ang="0">
                  <a:pos x="391" y="208"/>
                </a:cxn>
                <a:cxn ang="0">
                  <a:pos x="424" y="114"/>
                </a:cxn>
                <a:cxn ang="0">
                  <a:pos x="509" y="34"/>
                </a:cxn>
                <a:cxn ang="0">
                  <a:pos x="573" y="31"/>
                </a:cxn>
                <a:cxn ang="0">
                  <a:pos x="598" y="84"/>
                </a:cxn>
                <a:cxn ang="0">
                  <a:pos x="559" y="238"/>
                </a:cxn>
                <a:cxn ang="0">
                  <a:pos x="541" y="287"/>
                </a:cxn>
                <a:cxn ang="0">
                  <a:pos x="537" y="310"/>
                </a:cxn>
                <a:cxn ang="0">
                  <a:pos x="584" y="378"/>
                </a:cxn>
                <a:cxn ang="0">
                  <a:pos x="680" y="352"/>
                </a:cxn>
                <a:cxn ang="0">
                  <a:pos x="730" y="253"/>
                </a:cxn>
                <a:cxn ang="0">
                  <a:pos x="708" y="242"/>
                </a:cxn>
                <a:cxn ang="0">
                  <a:pos x="683" y="302"/>
                </a:cxn>
                <a:cxn ang="0">
                  <a:pos x="616" y="359"/>
                </a:cxn>
                <a:cxn ang="0">
                  <a:pos x="598" y="348"/>
                </a:cxn>
                <a:cxn ang="0">
                  <a:pos x="616" y="261"/>
                </a:cxn>
                <a:cxn ang="0">
                  <a:pos x="658" y="99"/>
                </a:cxn>
                <a:cxn ang="0">
                  <a:pos x="626" y="23"/>
                </a:cxn>
                <a:cxn ang="0">
                  <a:pos x="552" y="0"/>
                </a:cxn>
                <a:cxn ang="0">
                  <a:pos x="434" y="61"/>
                </a:cxn>
                <a:cxn ang="0">
                  <a:pos x="384" y="27"/>
                </a:cxn>
                <a:cxn ang="0">
                  <a:pos x="310" y="0"/>
                </a:cxn>
                <a:cxn ang="0">
                  <a:pos x="196" y="53"/>
                </a:cxn>
                <a:cxn ang="0">
                  <a:pos x="153" y="27"/>
                </a:cxn>
                <a:cxn ang="0">
                  <a:pos x="89" y="0"/>
                </a:cxn>
                <a:cxn ang="0">
                  <a:pos x="29" y="50"/>
                </a:cxn>
                <a:cxn ang="0">
                  <a:pos x="0" y="136"/>
                </a:cxn>
                <a:cxn ang="0">
                  <a:pos x="11" y="144"/>
                </a:cxn>
                <a:cxn ang="0">
                  <a:pos x="25" y="129"/>
                </a:cxn>
                <a:cxn ang="0">
                  <a:pos x="68" y="34"/>
                </a:cxn>
                <a:cxn ang="0">
                  <a:pos x="103" y="31"/>
                </a:cxn>
                <a:cxn ang="0">
                  <a:pos x="114" y="68"/>
                </a:cxn>
                <a:cxn ang="0">
                  <a:pos x="100" y="136"/>
                </a:cxn>
                <a:cxn ang="0">
                  <a:pos x="82" y="212"/>
                </a:cxn>
                <a:cxn ang="0">
                  <a:pos x="53" y="336"/>
                </a:cxn>
                <a:cxn ang="0">
                  <a:pos x="50" y="367"/>
                </a:cxn>
                <a:cxn ang="0">
                  <a:pos x="89" y="382"/>
                </a:cxn>
                <a:cxn ang="0">
                  <a:pos x="114" y="348"/>
                </a:cxn>
                <a:cxn ang="0">
                  <a:pos x="128" y="287"/>
                </a:cxn>
                <a:cxn ang="0">
                  <a:pos x="146" y="208"/>
                </a:cxn>
                <a:cxn ang="0">
                  <a:pos x="164" y="140"/>
                </a:cxn>
                <a:cxn ang="0">
                  <a:pos x="206" y="76"/>
                </a:cxn>
                <a:cxn ang="0">
                  <a:pos x="306" y="27"/>
                </a:cxn>
                <a:cxn ang="0">
                  <a:pos x="345" y="46"/>
                </a:cxn>
                <a:cxn ang="0">
                  <a:pos x="349" y="114"/>
                </a:cxn>
                <a:cxn ang="0">
                  <a:pos x="306" y="306"/>
                </a:cxn>
              </a:cxnLst>
              <a:rect l="0" t="0" r="r" b="b"/>
              <a:pathLst>
                <a:path w="730" h="382">
                  <a:moveTo>
                    <a:pt x="306" y="306"/>
                  </a:moveTo>
                  <a:lnTo>
                    <a:pt x="303" y="314"/>
                  </a:lnTo>
                  <a:lnTo>
                    <a:pt x="303" y="325"/>
                  </a:lnTo>
                  <a:lnTo>
                    <a:pt x="299" y="336"/>
                  </a:lnTo>
                  <a:lnTo>
                    <a:pt x="295" y="344"/>
                  </a:lnTo>
                  <a:lnTo>
                    <a:pt x="295" y="367"/>
                  </a:lnTo>
                  <a:lnTo>
                    <a:pt x="306" y="378"/>
                  </a:lnTo>
                  <a:lnTo>
                    <a:pt x="313" y="382"/>
                  </a:lnTo>
                  <a:lnTo>
                    <a:pt x="331" y="382"/>
                  </a:lnTo>
                  <a:lnTo>
                    <a:pt x="342" y="378"/>
                  </a:lnTo>
                  <a:lnTo>
                    <a:pt x="349" y="370"/>
                  </a:lnTo>
                  <a:lnTo>
                    <a:pt x="359" y="348"/>
                  </a:lnTo>
                  <a:lnTo>
                    <a:pt x="363" y="336"/>
                  </a:lnTo>
                  <a:lnTo>
                    <a:pt x="363" y="325"/>
                  </a:lnTo>
                  <a:lnTo>
                    <a:pt x="367" y="310"/>
                  </a:lnTo>
                  <a:lnTo>
                    <a:pt x="374" y="287"/>
                  </a:lnTo>
                  <a:lnTo>
                    <a:pt x="377" y="261"/>
                  </a:lnTo>
                  <a:lnTo>
                    <a:pt x="391" y="208"/>
                  </a:lnTo>
                  <a:lnTo>
                    <a:pt x="399" y="178"/>
                  </a:lnTo>
                  <a:lnTo>
                    <a:pt x="406" y="151"/>
                  </a:lnTo>
                  <a:lnTo>
                    <a:pt x="424" y="114"/>
                  </a:lnTo>
                  <a:lnTo>
                    <a:pt x="445" y="84"/>
                  </a:lnTo>
                  <a:lnTo>
                    <a:pt x="473" y="53"/>
                  </a:lnTo>
                  <a:lnTo>
                    <a:pt x="509" y="34"/>
                  </a:lnTo>
                  <a:lnTo>
                    <a:pt x="552" y="27"/>
                  </a:lnTo>
                  <a:lnTo>
                    <a:pt x="566" y="27"/>
                  </a:lnTo>
                  <a:lnTo>
                    <a:pt x="573" y="31"/>
                  </a:lnTo>
                  <a:lnTo>
                    <a:pt x="584" y="38"/>
                  </a:lnTo>
                  <a:lnTo>
                    <a:pt x="598" y="68"/>
                  </a:lnTo>
                  <a:lnTo>
                    <a:pt x="598" y="84"/>
                  </a:lnTo>
                  <a:lnTo>
                    <a:pt x="594" y="118"/>
                  </a:lnTo>
                  <a:lnTo>
                    <a:pt x="573" y="201"/>
                  </a:lnTo>
                  <a:lnTo>
                    <a:pt x="559" y="238"/>
                  </a:lnTo>
                  <a:lnTo>
                    <a:pt x="552" y="265"/>
                  </a:lnTo>
                  <a:lnTo>
                    <a:pt x="544" y="276"/>
                  </a:lnTo>
                  <a:lnTo>
                    <a:pt x="541" y="287"/>
                  </a:lnTo>
                  <a:lnTo>
                    <a:pt x="541" y="295"/>
                  </a:lnTo>
                  <a:lnTo>
                    <a:pt x="537" y="302"/>
                  </a:lnTo>
                  <a:lnTo>
                    <a:pt x="537" y="310"/>
                  </a:lnTo>
                  <a:lnTo>
                    <a:pt x="544" y="340"/>
                  </a:lnTo>
                  <a:lnTo>
                    <a:pt x="562" y="363"/>
                  </a:lnTo>
                  <a:lnTo>
                    <a:pt x="584" y="378"/>
                  </a:lnTo>
                  <a:lnTo>
                    <a:pt x="612" y="382"/>
                  </a:lnTo>
                  <a:lnTo>
                    <a:pt x="648" y="374"/>
                  </a:lnTo>
                  <a:lnTo>
                    <a:pt x="680" y="352"/>
                  </a:lnTo>
                  <a:lnTo>
                    <a:pt x="701" y="321"/>
                  </a:lnTo>
                  <a:lnTo>
                    <a:pt x="726" y="269"/>
                  </a:lnTo>
                  <a:lnTo>
                    <a:pt x="730" y="253"/>
                  </a:lnTo>
                  <a:lnTo>
                    <a:pt x="730" y="250"/>
                  </a:lnTo>
                  <a:lnTo>
                    <a:pt x="722" y="242"/>
                  </a:lnTo>
                  <a:lnTo>
                    <a:pt x="708" y="242"/>
                  </a:lnTo>
                  <a:lnTo>
                    <a:pt x="701" y="250"/>
                  </a:lnTo>
                  <a:lnTo>
                    <a:pt x="701" y="257"/>
                  </a:lnTo>
                  <a:lnTo>
                    <a:pt x="683" y="302"/>
                  </a:lnTo>
                  <a:lnTo>
                    <a:pt x="662" y="333"/>
                  </a:lnTo>
                  <a:lnTo>
                    <a:pt x="641" y="352"/>
                  </a:lnTo>
                  <a:lnTo>
                    <a:pt x="616" y="359"/>
                  </a:lnTo>
                  <a:lnTo>
                    <a:pt x="609" y="359"/>
                  </a:lnTo>
                  <a:lnTo>
                    <a:pt x="601" y="355"/>
                  </a:lnTo>
                  <a:lnTo>
                    <a:pt x="598" y="348"/>
                  </a:lnTo>
                  <a:lnTo>
                    <a:pt x="598" y="310"/>
                  </a:lnTo>
                  <a:lnTo>
                    <a:pt x="605" y="291"/>
                  </a:lnTo>
                  <a:lnTo>
                    <a:pt x="616" y="261"/>
                  </a:lnTo>
                  <a:lnTo>
                    <a:pt x="644" y="170"/>
                  </a:lnTo>
                  <a:lnTo>
                    <a:pt x="655" y="133"/>
                  </a:lnTo>
                  <a:lnTo>
                    <a:pt x="658" y="99"/>
                  </a:lnTo>
                  <a:lnTo>
                    <a:pt x="655" y="80"/>
                  </a:lnTo>
                  <a:lnTo>
                    <a:pt x="648" y="53"/>
                  </a:lnTo>
                  <a:lnTo>
                    <a:pt x="626" y="23"/>
                  </a:lnTo>
                  <a:lnTo>
                    <a:pt x="609" y="12"/>
                  </a:lnTo>
                  <a:lnTo>
                    <a:pt x="587" y="4"/>
                  </a:lnTo>
                  <a:lnTo>
                    <a:pt x="552" y="0"/>
                  </a:lnTo>
                  <a:lnTo>
                    <a:pt x="505" y="8"/>
                  </a:lnTo>
                  <a:lnTo>
                    <a:pt x="466" y="31"/>
                  </a:lnTo>
                  <a:lnTo>
                    <a:pt x="434" y="61"/>
                  </a:lnTo>
                  <a:lnTo>
                    <a:pt x="413" y="87"/>
                  </a:lnTo>
                  <a:lnTo>
                    <a:pt x="402" y="50"/>
                  </a:lnTo>
                  <a:lnTo>
                    <a:pt x="384" y="27"/>
                  </a:lnTo>
                  <a:lnTo>
                    <a:pt x="363" y="12"/>
                  </a:lnTo>
                  <a:lnTo>
                    <a:pt x="335" y="4"/>
                  </a:lnTo>
                  <a:lnTo>
                    <a:pt x="310" y="0"/>
                  </a:lnTo>
                  <a:lnTo>
                    <a:pt x="263" y="8"/>
                  </a:lnTo>
                  <a:lnTo>
                    <a:pt x="228" y="27"/>
                  </a:lnTo>
                  <a:lnTo>
                    <a:pt x="196" y="53"/>
                  </a:lnTo>
                  <a:lnTo>
                    <a:pt x="174" y="80"/>
                  </a:lnTo>
                  <a:lnTo>
                    <a:pt x="167" y="50"/>
                  </a:lnTo>
                  <a:lnTo>
                    <a:pt x="153" y="27"/>
                  </a:lnTo>
                  <a:lnTo>
                    <a:pt x="132" y="12"/>
                  </a:lnTo>
                  <a:lnTo>
                    <a:pt x="110" y="4"/>
                  </a:lnTo>
                  <a:lnTo>
                    <a:pt x="89" y="0"/>
                  </a:lnTo>
                  <a:lnTo>
                    <a:pt x="61" y="8"/>
                  </a:lnTo>
                  <a:lnTo>
                    <a:pt x="39" y="27"/>
                  </a:lnTo>
                  <a:lnTo>
                    <a:pt x="29" y="50"/>
                  </a:lnTo>
                  <a:lnTo>
                    <a:pt x="14" y="76"/>
                  </a:lnTo>
                  <a:lnTo>
                    <a:pt x="0" y="121"/>
                  </a:lnTo>
                  <a:lnTo>
                    <a:pt x="0" y="136"/>
                  </a:lnTo>
                  <a:lnTo>
                    <a:pt x="4" y="140"/>
                  </a:lnTo>
                  <a:lnTo>
                    <a:pt x="7" y="140"/>
                  </a:lnTo>
                  <a:lnTo>
                    <a:pt x="11" y="144"/>
                  </a:lnTo>
                  <a:lnTo>
                    <a:pt x="18" y="144"/>
                  </a:lnTo>
                  <a:lnTo>
                    <a:pt x="25" y="136"/>
                  </a:lnTo>
                  <a:lnTo>
                    <a:pt x="25" y="129"/>
                  </a:lnTo>
                  <a:lnTo>
                    <a:pt x="39" y="84"/>
                  </a:lnTo>
                  <a:lnTo>
                    <a:pt x="50" y="53"/>
                  </a:lnTo>
                  <a:lnTo>
                    <a:pt x="68" y="34"/>
                  </a:lnTo>
                  <a:lnTo>
                    <a:pt x="89" y="27"/>
                  </a:lnTo>
                  <a:lnTo>
                    <a:pt x="96" y="27"/>
                  </a:lnTo>
                  <a:lnTo>
                    <a:pt x="103" y="31"/>
                  </a:lnTo>
                  <a:lnTo>
                    <a:pt x="110" y="46"/>
                  </a:lnTo>
                  <a:lnTo>
                    <a:pt x="114" y="57"/>
                  </a:lnTo>
                  <a:lnTo>
                    <a:pt x="114" y="68"/>
                  </a:lnTo>
                  <a:lnTo>
                    <a:pt x="110" y="87"/>
                  </a:lnTo>
                  <a:lnTo>
                    <a:pt x="107" y="114"/>
                  </a:lnTo>
                  <a:lnTo>
                    <a:pt x="100" y="136"/>
                  </a:lnTo>
                  <a:lnTo>
                    <a:pt x="96" y="163"/>
                  </a:lnTo>
                  <a:lnTo>
                    <a:pt x="89" y="189"/>
                  </a:lnTo>
                  <a:lnTo>
                    <a:pt x="82" y="212"/>
                  </a:lnTo>
                  <a:lnTo>
                    <a:pt x="57" y="321"/>
                  </a:lnTo>
                  <a:lnTo>
                    <a:pt x="57" y="329"/>
                  </a:lnTo>
                  <a:lnTo>
                    <a:pt x="53" y="336"/>
                  </a:lnTo>
                  <a:lnTo>
                    <a:pt x="53" y="344"/>
                  </a:lnTo>
                  <a:lnTo>
                    <a:pt x="50" y="352"/>
                  </a:lnTo>
                  <a:lnTo>
                    <a:pt x="50" y="367"/>
                  </a:lnTo>
                  <a:lnTo>
                    <a:pt x="61" y="378"/>
                  </a:lnTo>
                  <a:lnTo>
                    <a:pt x="68" y="382"/>
                  </a:lnTo>
                  <a:lnTo>
                    <a:pt x="89" y="382"/>
                  </a:lnTo>
                  <a:lnTo>
                    <a:pt x="96" y="378"/>
                  </a:lnTo>
                  <a:lnTo>
                    <a:pt x="103" y="370"/>
                  </a:lnTo>
                  <a:lnTo>
                    <a:pt x="114" y="348"/>
                  </a:lnTo>
                  <a:lnTo>
                    <a:pt x="121" y="325"/>
                  </a:lnTo>
                  <a:lnTo>
                    <a:pt x="121" y="310"/>
                  </a:lnTo>
                  <a:lnTo>
                    <a:pt x="128" y="287"/>
                  </a:lnTo>
                  <a:lnTo>
                    <a:pt x="135" y="261"/>
                  </a:lnTo>
                  <a:lnTo>
                    <a:pt x="139" y="235"/>
                  </a:lnTo>
                  <a:lnTo>
                    <a:pt x="146" y="208"/>
                  </a:lnTo>
                  <a:lnTo>
                    <a:pt x="153" y="178"/>
                  </a:lnTo>
                  <a:lnTo>
                    <a:pt x="160" y="159"/>
                  </a:lnTo>
                  <a:lnTo>
                    <a:pt x="164" y="140"/>
                  </a:lnTo>
                  <a:lnTo>
                    <a:pt x="174" y="125"/>
                  </a:lnTo>
                  <a:lnTo>
                    <a:pt x="185" y="102"/>
                  </a:lnTo>
                  <a:lnTo>
                    <a:pt x="206" y="76"/>
                  </a:lnTo>
                  <a:lnTo>
                    <a:pt x="231" y="53"/>
                  </a:lnTo>
                  <a:lnTo>
                    <a:pt x="267" y="34"/>
                  </a:lnTo>
                  <a:lnTo>
                    <a:pt x="306" y="27"/>
                  </a:lnTo>
                  <a:lnTo>
                    <a:pt x="320" y="27"/>
                  </a:lnTo>
                  <a:lnTo>
                    <a:pt x="331" y="31"/>
                  </a:lnTo>
                  <a:lnTo>
                    <a:pt x="345" y="46"/>
                  </a:lnTo>
                  <a:lnTo>
                    <a:pt x="352" y="61"/>
                  </a:lnTo>
                  <a:lnTo>
                    <a:pt x="352" y="99"/>
                  </a:lnTo>
                  <a:lnTo>
                    <a:pt x="349" y="114"/>
                  </a:lnTo>
                  <a:lnTo>
                    <a:pt x="345" y="136"/>
                  </a:lnTo>
                  <a:lnTo>
                    <a:pt x="338" y="163"/>
                  </a:lnTo>
                  <a:lnTo>
                    <a:pt x="306" y="3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46"/>
            <p:cNvSpPr>
              <a:spLocks/>
            </p:cNvSpPr>
            <p:nvPr/>
          </p:nvSpPr>
          <p:spPr bwMode="auto">
            <a:xfrm>
              <a:off x="12413" y="3615"/>
              <a:ext cx="402" cy="1204"/>
            </a:xfrm>
            <a:custGeom>
              <a:avLst/>
              <a:gdLst/>
              <a:ahLst/>
              <a:cxnLst>
                <a:cxn ang="0">
                  <a:pos x="239" y="151"/>
                </a:cxn>
                <a:cxn ang="0">
                  <a:pos x="214" y="79"/>
                </a:cxn>
                <a:cxn ang="0">
                  <a:pos x="143" y="22"/>
                </a:cxn>
                <a:cxn ang="0">
                  <a:pos x="57" y="0"/>
                </a:cxn>
                <a:cxn ang="0">
                  <a:pos x="0" y="3"/>
                </a:cxn>
                <a:cxn ang="0">
                  <a:pos x="4" y="22"/>
                </a:cxn>
                <a:cxn ang="0">
                  <a:pos x="18" y="26"/>
                </a:cxn>
                <a:cxn ang="0">
                  <a:pos x="104" y="52"/>
                </a:cxn>
                <a:cxn ang="0">
                  <a:pos x="150" y="101"/>
                </a:cxn>
                <a:cxn ang="0">
                  <a:pos x="161" y="135"/>
                </a:cxn>
                <a:cxn ang="0">
                  <a:pos x="164" y="460"/>
                </a:cxn>
                <a:cxn ang="0">
                  <a:pos x="182" y="517"/>
                </a:cxn>
                <a:cxn ang="0">
                  <a:pos x="235" y="573"/>
                </a:cxn>
                <a:cxn ang="0">
                  <a:pos x="299" y="600"/>
                </a:cxn>
                <a:cxn ang="0">
                  <a:pos x="214" y="645"/>
                </a:cxn>
                <a:cxn ang="0">
                  <a:pos x="175" y="698"/>
                </a:cxn>
                <a:cxn ang="0">
                  <a:pos x="164" y="743"/>
                </a:cxn>
                <a:cxn ang="0">
                  <a:pos x="161" y="1072"/>
                </a:cxn>
                <a:cxn ang="0">
                  <a:pos x="136" y="1121"/>
                </a:cxn>
                <a:cxn ang="0">
                  <a:pos x="107" y="1147"/>
                </a:cxn>
                <a:cxn ang="0">
                  <a:pos x="54" y="1170"/>
                </a:cxn>
                <a:cxn ang="0">
                  <a:pos x="4" y="1177"/>
                </a:cxn>
                <a:cxn ang="0">
                  <a:pos x="0" y="1196"/>
                </a:cxn>
                <a:cxn ang="0">
                  <a:pos x="11" y="1204"/>
                </a:cxn>
                <a:cxn ang="0">
                  <a:pos x="79" y="1200"/>
                </a:cxn>
                <a:cxn ang="0">
                  <a:pos x="175" y="1162"/>
                </a:cxn>
                <a:cxn ang="0">
                  <a:pos x="232" y="1094"/>
                </a:cxn>
                <a:cxn ang="0">
                  <a:pos x="239" y="777"/>
                </a:cxn>
                <a:cxn ang="0">
                  <a:pos x="246" y="709"/>
                </a:cxn>
                <a:cxn ang="0">
                  <a:pos x="271" y="668"/>
                </a:cxn>
                <a:cxn ang="0">
                  <a:pos x="306" y="638"/>
                </a:cxn>
                <a:cxn ang="0">
                  <a:pos x="388" y="615"/>
                </a:cxn>
                <a:cxn ang="0">
                  <a:pos x="402" y="607"/>
                </a:cxn>
                <a:cxn ang="0">
                  <a:pos x="399" y="588"/>
                </a:cxn>
                <a:cxn ang="0">
                  <a:pos x="360" y="585"/>
                </a:cxn>
                <a:cxn ang="0">
                  <a:pos x="306" y="562"/>
                </a:cxn>
                <a:cxn ang="0">
                  <a:pos x="260" y="521"/>
                </a:cxn>
                <a:cxn ang="0">
                  <a:pos x="239" y="437"/>
                </a:cxn>
              </a:cxnLst>
              <a:rect l="0" t="0" r="r" b="b"/>
              <a:pathLst>
                <a:path w="402" h="1204">
                  <a:moveTo>
                    <a:pt x="239" y="200"/>
                  </a:moveTo>
                  <a:lnTo>
                    <a:pt x="239" y="151"/>
                  </a:lnTo>
                  <a:lnTo>
                    <a:pt x="232" y="113"/>
                  </a:lnTo>
                  <a:lnTo>
                    <a:pt x="214" y="79"/>
                  </a:lnTo>
                  <a:lnTo>
                    <a:pt x="182" y="45"/>
                  </a:lnTo>
                  <a:lnTo>
                    <a:pt x="143" y="22"/>
                  </a:lnTo>
                  <a:lnTo>
                    <a:pt x="96" y="7"/>
                  </a:lnTo>
                  <a:lnTo>
                    <a:pt x="57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11" y="22"/>
                  </a:lnTo>
                  <a:lnTo>
                    <a:pt x="18" y="26"/>
                  </a:lnTo>
                  <a:lnTo>
                    <a:pt x="68" y="34"/>
                  </a:lnTo>
                  <a:lnTo>
                    <a:pt x="104" y="52"/>
                  </a:lnTo>
                  <a:lnTo>
                    <a:pt x="132" y="75"/>
                  </a:lnTo>
                  <a:lnTo>
                    <a:pt x="150" y="101"/>
                  </a:lnTo>
                  <a:lnTo>
                    <a:pt x="161" y="128"/>
                  </a:lnTo>
                  <a:lnTo>
                    <a:pt x="161" y="135"/>
                  </a:lnTo>
                  <a:lnTo>
                    <a:pt x="164" y="139"/>
                  </a:lnTo>
                  <a:lnTo>
                    <a:pt x="164" y="460"/>
                  </a:lnTo>
                  <a:lnTo>
                    <a:pt x="168" y="475"/>
                  </a:lnTo>
                  <a:lnTo>
                    <a:pt x="182" y="517"/>
                  </a:lnTo>
                  <a:lnTo>
                    <a:pt x="207" y="551"/>
                  </a:lnTo>
                  <a:lnTo>
                    <a:pt x="235" y="573"/>
                  </a:lnTo>
                  <a:lnTo>
                    <a:pt x="267" y="588"/>
                  </a:lnTo>
                  <a:lnTo>
                    <a:pt x="299" y="600"/>
                  </a:lnTo>
                  <a:lnTo>
                    <a:pt x="249" y="619"/>
                  </a:lnTo>
                  <a:lnTo>
                    <a:pt x="214" y="645"/>
                  </a:lnTo>
                  <a:lnTo>
                    <a:pt x="189" y="672"/>
                  </a:lnTo>
                  <a:lnTo>
                    <a:pt x="175" y="698"/>
                  </a:lnTo>
                  <a:lnTo>
                    <a:pt x="168" y="721"/>
                  </a:lnTo>
                  <a:lnTo>
                    <a:pt x="164" y="743"/>
                  </a:lnTo>
                  <a:lnTo>
                    <a:pt x="164" y="1034"/>
                  </a:lnTo>
                  <a:lnTo>
                    <a:pt x="161" y="1072"/>
                  </a:lnTo>
                  <a:lnTo>
                    <a:pt x="153" y="1098"/>
                  </a:lnTo>
                  <a:lnTo>
                    <a:pt x="136" y="1121"/>
                  </a:lnTo>
                  <a:lnTo>
                    <a:pt x="121" y="1136"/>
                  </a:lnTo>
                  <a:lnTo>
                    <a:pt x="107" y="1147"/>
                  </a:lnTo>
                  <a:lnTo>
                    <a:pt x="82" y="1162"/>
                  </a:lnTo>
                  <a:lnTo>
                    <a:pt x="54" y="1170"/>
                  </a:lnTo>
                  <a:lnTo>
                    <a:pt x="11" y="1177"/>
                  </a:lnTo>
                  <a:lnTo>
                    <a:pt x="4" y="1177"/>
                  </a:lnTo>
                  <a:lnTo>
                    <a:pt x="0" y="1185"/>
                  </a:lnTo>
                  <a:lnTo>
                    <a:pt x="0" y="1196"/>
                  </a:lnTo>
                  <a:lnTo>
                    <a:pt x="4" y="1200"/>
                  </a:lnTo>
                  <a:lnTo>
                    <a:pt x="11" y="1204"/>
                  </a:lnTo>
                  <a:lnTo>
                    <a:pt x="22" y="1204"/>
                  </a:lnTo>
                  <a:lnTo>
                    <a:pt x="79" y="1200"/>
                  </a:lnTo>
                  <a:lnTo>
                    <a:pt x="129" y="1185"/>
                  </a:lnTo>
                  <a:lnTo>
                    <a:pt x="175" y="1162"/>
                  </a:lnTo>
                  <a:lnTo>
                    <a:pt x="207" y="1132"/>
                  </a:lnTo>
                  <a:lnTo>
                    <a:pt x="232" y="1094"/>
                  </a:lnTo>
                  <a:lnTo>
                    <a:pt x="239" y="1057"/>
                  </a:lnTo>
                  <a:lnTo>
                    <a:pt x="239" y="777"/>
                  </a:lnTo>
                  <a:lnTo>
                    <a:pt x="242" y="736"/>
                  </a:lnTo>
                  <a:lnTo>
                    <a:pt x="246" y="709"/>
                  </a:lnTo>
                  <a:lnTo>
                    <a:pt x="257" y="687"/>
                  </a:lnTo>
                  <a:lnTo>
                    <a:pt x="271" y="668"/>
                  </a:lnTo>
                  <a:lnTo>
                    <a:pt x="285" y="653"/>
                  </a:lnTo>
                  <a:lnTo>
                    <a:pt x="306" y="638"/>
                  </a:lnTo>
                  <a:lnTo>
                    <a:pt x="342" y="622"/>
                  </a:lnTo>
                  <a:lnTo>
                    <a:pt x="388" y="615"/>
                  </a:lnTo>
                  <a:lnTo>
                    <a:pt x="395" y="615"/>
                  </a:lnTo>
                  <a:lnTo>
                    <a:pt x="402" y="607"/>
                  </a:lnTo>
                  <a:lnTo>
                    <a:pt x="402" y="592"/>
                  </a:lnTo>
                  <a:lnTo>
                    <a:pt x="399" y="588"/>
                  </a:lnTo>
                  <a:lnTo>
                    <a:pt x="385" y="588"/>
                  </a:lnTo>
                  <a:lnTo>
                    <a:pt x="360" y="585"/>
                  </a:lnTo>
                  <a:lnTo>
                    <a:pt x="335" y="577"/>
                  </a:lnTo>
                  <a:lnTo>
                    <a:pt x="306" y="562"/>
                  </a:lnTo>
                  <a:lnTo>
                    <a:pt x="282" y="547"/>
                  </a:lnTo>
                  <a:lnTo>
                    <a:pt x="260" y="521"/>
                  </a:lnTo>
                  <a:lnTo>
                    <a:pt x="246" y="483"/>
                  </a:lnTo>
                  <a:lnTo>
                    <a:pt x="239" y="437"/>
                  </a:lnTo>
                  <a:lnTo>
                    <a:pt x="239" y="2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0" name="Group 15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343400" y="16069023"/>
            <a:ext cx="4789805" cy="465773"/>
            <a:chOff x="1986" y="3896"/>
            <a:chExt cx="15086" cy="1467"/>
          </a:xfrm>
        </p:grpSpPr>
        <p:sp>
          <p:nvSpPr>
            <p:cNvPr id="361" name="Freeform 152"/>
            <p:cNvSpPr>
              <a:spLocks noEditPoints="1"/>
            </p:cNvSpPr>
            <p:nvPr/>
          </p:nvSpPr>
          <p:spPr bwMode="auto">
            <a:xfrm>
              <a:off x="1986" y="4103"/>
              <a:ext cx="768" cy="8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80" y="41"/>
                </a:cxn>
                <a:cxn ang="0">
                  <a:pos x="109" y="51"/>
                </a:cxn>
                <a:cxn ang="0">
                  <a:pos x="118" y="66"/>
                </a:cxn>
                <a:cxn ang="0">
                  <a:pos x="118" y="764"/>
                </a:cxn>
                <a:cxn ang="0">
                  <a:pos x="109" y="779"/>
                </a:cxn>
                <a:cxn ang="0">
                  <a:pos x="80" y="789"/>
                </a:cxn>
                <a:cxn ang="0">
                  <a:pos x="28" y="794"/>
                </a:cxn>
                <a:cxn ang="0">
                  <a:pos x="0" y="794"/>
                </a:cxn>
                <a:cxn ang="0">
                  <a:pos x="0" y="830"/>
                </a:cxn>
                <a:cxn ang="0">
                  <a:pos x="417" y="830"/>
                </a:cxn>
                <a:cxn ang="0">
                  <a:pos x="512" y="814"/>
                </a:cxn>
                <a:cxn ang="0">
                  <a:pos x="593" y="774"/>
                </a:cxn>
                <a:cxn ang="0">
                  <a:pos x="664" y="713"/>
                </a:cxn>
                <a:cxn ang="0">
                  <a:pos x="721" y="627"/>
                </a:cxn>
                <a:cxn ang="0">
                  <a:pos x="754" y="531"/>
                </a:cxn>
                <a:cxn ang="0">
                  <a:pos x="768" y="420"/>
                </a:cxn>
                <a:cxn ang="0">
                  <a:pos x="754" y="309"/>
                </a:cxn>
                <a:cxn ang="0">
                  <a:pos x="721" y="207"/>
                </a:cxn>
                <a:cxn ang="0">
                  <a:pos x="664" y="127"/>
                </a:cxn>
                <a:cxn ang="0">
                  <a:pos x="598" y="61"/>
                </a:cxn>
                <a:cxn ang="0">
                  <a:pos x="512" y="15"/>
                </a:cxn>
                <a:cxn ang="0">
                  <a:pos x="417" y="0"/>
                </a:cxn>
                <a:cxn ang="0">
                  <a:pos x="0" y="0"/>
                </a:cxn>
                <a:cxn ang="0">
                  <a:pos x="275" y="794"/>
                </a:cxn>
                <a:cxn ang="0">
                  <a:pos x="256" y="794"/>
                </a:cxn>
                <a:cxn ang="0">
                  <a:pos x="237" y="789"/>
                </a:cxn>
                <a:cxn ang="0">
                  <a:pos x="228" y="784"/>
                </a:cxn>
                <a:cxn ang="0">
                  <a:pos x="223" y="779"/>
                </a:cxn>
                <a:cxn ang="0">
                  <a:pos x="218" y="769"/>
                </a:cxn>
                <a:cxn ang="0">
                  <a:pos x="218" y="61"/>
                </a:cxn>
                <a:cxn ang="0">
                  <a:pos x="223" y="51"/>
                </a:cxn>
                <a:cxn ang="0">
                  <a:pos x="228" y="46"/>
                </a:cxn>
                <a:cxn ang="0">
                  <a:pos x="237" y="41"/>
                </a:cxn>
                <a:cxn ang="0">
                  <a:pos x="389" y="41"/>
                </a:cxn>
                <a:cxn ang="0">
                  <a:pos x="441" y="46"/>
                </a:cxn>
                <a:cxn ang="0">
                  <a:pos x="493" y="61"/>
                </a:cxn>
                <a:cxn ang="0">
                  <a:pos x="545" y="96"/>
                </a:cxn>
                <a:cxn ang="0">
                  <a:pos x="593" y="152"/>
                </a:cxn>
                <a:cxn ang="0">
                  <a:pos x="621" y="213"/>
                </a:cxn>
                <a:cxn ang="0">
                  <a:pos x="640" y="278"/>
                </a:cxn>
                <a:cxn ang="0">
                  <a:pos x="650" y="349"/>
                </a:cxn>
                <a:cxn ang="0">
                  <a:pos x="655" y="420"/>
                </a:cxn>
                <a:cxn ang="0">
                  <a:pos x="650" y="511"/>
                </a:cxn>
                <a:cxn ang="0">
                  <a:pos x="636" y="582"/>
                </a:cxn>
                <a:cxn ang="0">
                  <a:pos x="617" y="642"/>
                </a:cxn>
                <a:cxn ang="0">
                  <a:pos x="588" y="688"/>
                </a:cxn>
                <a:cxn ang="0">
                  <a:pos x="569" y="713"/>
                </a:cxn>
                <a:cxn ang="0">
                  <a:pos x="541" y="739"/>
                </a:cxn>
                <a:cxn ang="0">
                  <a:pos x="503" y="764"/>
                </a:cxn>
                <a:cxn ang="0">
                  <a:pos x="451" y="784"/>
                </a:cxn>
                <a:cxn ang="0">
                  <a:pos x="389" y="794"/>
                </a:cxn>
                <a:cxn ang="0">
                  <a:pos x="275" y="794"/>
                </a:cxn>
              </a:cxnLst>
              <a:rect l="0" t="0" r="r" b="b"/>
              <a:pathLst>
                <a:path w="768" h="830">
                  <a:moveTo>
                    <a:pt x="0" y="0"/>
                  </a:moveTo>
                  <a:lnTo>
                    <a:pt x="0" y="41"/>
                  </a:lnTo>
                  <a:lnTo>
                    <a:pt x="80" y="41"/>
                  </a:lnTo>
                  <a:lnTo>
                    <a:pt x="109" y="51"/>
                  </a:lnTo>
                  <a:lnTo>
                    <a:pt x="118" y="66"/>
                  </a:lnTo>
                  <a:lnTo>
                    <a:pt x="118" y="764"/>
                  </a:lnTo>
                  <a:lnTo>
                    <a:pt x="109" y="779"/>
                  </a:lnTo>
                  <a:lnTo>
                    <a:pt x="80" y="789"/>
                  </a:lnTo>
                  <a:lnTo>
                    <a:pt x="28" y="794"/>
                  </a:lnTo>
                  <a:lnTo>
                    <a:pt x="0" y="794"/>
                  </a:lnTo>
                  <a:lnTo>
                    <a:pt x="0" y="830"/>
                  </a:lnTo>
                  <a:lnTo>
                    <a:pt x="417" y="830"/>
                  </a:lnTo>
                  <a:lnTo>
                    <a:pt x="512" y="814"/>
                  </a:lnTo>
                  <a:lnTo>
                    <a:pt x="593" y="774"/>
                  </a:lnTo>
                  <a:lnTo>
                    <a:pt x="664" y="713"/>
                  </a:lnTo>
                  <a:lnTo>
                    <a:pt x="721" y="627"/>
                  </a:lnTo>
                  <a:lnTo>
                    <a:pt x="754" y="531"/>
                  </a:lnTo>
                  <a:lnTo>
                    <a:pt x="768" y="420"/>
                  </a:lnTo>
                  <a:lnTo>
                    <a:pt x="754" y="309"/>
                  </a:lnTo>
                  <a:lnTo>
                    <a:pt x="721" y="207"/>
                  </a:lnTo>
                  <a:lnTo>
                    <a:pt x="664" y="127"/>
                  </a:lnTo>
                  <a:lnTo>
                    <a:pt x="598" y="61"/>
                  </a:lnTo>
                  <a:lnTo>
                    <a:pt x="512" y="15"/>
                  </a:lnTo>
                  <a:lnTo>
                    <a:pt x="417" y="0"/>
                  </a:lnTo>
                  <a:lnTo>
                    <a:pt x="0" y="0"/>
                  </a:lnTo>
                  <a:close/>
                  <a:moveTo>
                    <a:pt x="275" y="794"/>
                  </a:moveTo>
                  <a:lnTo>
                    <a:pt x="256" y="794"/>
                  </a:lnTo>
                  <a:lnTo>
                    <a:pt x="237" y="789"/>
                  </a:lnTo>
                  <a:lnTo>
                    <a:pt x="228" y="784"/>
                  </a:lnTo>
                  <a:lnTo>
                    <a:pt x="223" y="779"/>
                  </a:lnTo>
                  <a:lnTo>
                    <a:pt x="218" y="769"/>
                  </a:lnTo>
                  <a:lnTo>
                    <a:pt x="218" y="61"/>
                  </a:lnTo>
                  <a:lnTo>
                    <a:pt x="223" y="51"/>
                  </a:lnTo>
                  <a:lnTo>
                    <a:pt x="228" y="46"/>
                  </a:lnTo>
                  <a:lnTo>
                    <a:pt x="237" y="41"/>
                  </a:lnTo>
                  <a:lnTo>
                    <a:pt x="389" y="41"/>
                  </a:lnTo>
                  <a:lnTo>
                    <a:pt x="441" y="46"/>
                  </a:lnTo>
                  <a:lnTo>
                    <a:pt x="493" y="61"/>
                  </a:lnTo>
                  <a:lnTo>
                    <a:pt x="545" y="96"/>
                  </a:lnTo>
                  <a:lnTo>
                    <a:pt x="593" y="152"/>
                  </a:lnTo>
                  <a:lnTo>
                    <a:pt x="621" y="213"/>
                  </a:lnTo>
                  <a:lnTo>
                    <a:pt x="640" y="278"/>
                  </a:lnTo>
                  <a:lnTo>
                    <a:pt x="650" y="349"/>
                  </a:lnTo>
                  <a:lnTo>
                    <a:pt x="655" y="420"/>
                  </a:lnTo>
                  <a:lnTo>
                    <a:pt x="650" y="511"/>
                  </a:lnTo>
                  <a:lnTo>
                    <a:pt x="636" y="582"/>
                  </a:lnTo>
                  <a:lnTo>
                    <a:pt x="617" y="642"/>
                  </a:lnTo>
                  <a:lnTo>
                    <a:pt x="588" y="688"/>
                  </a:lnTo>
                  <a:lnTo>
                    <a:pt x="569" y="713"/>
                  </a:lnTo>
                  <a:lnTo>
                    <a:pt x="541" y="739"/>
                  </a:lnTo>
                  <a:lnTo>
                    <a:pt x="503" y="764"/>
                  </a:lnTo>
                  <a:lnTo>
                    <a:pt x="451" y="784"/>
                  </a:lnTo>
                  <a:lnTo>
                    <a:pt x="389" y="794"/>
                  </a:lnTo>
                  <a:lnTo>
                    <a:pt x="275" y="7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53"/>
            <p:cNvSpPr>
              <a:spLocks/>
            </p:cNvSpPr>
            <p:nvPr/>
          </p:nvSpPr>
          <p:spPr bwMode="auto">
            <a:xfrm>
              <a:off x="2882" y="4523"/>
              <a:ext cx="389" cy="602"/>
            </a:xfrm>
            <a:custGeom>
              <a:avLst/>
              <a:gdLst/>
              <a:ahLst/>
              <a:cxnLst>
                <a:cxn ang="0">
                  <a:pos x="190" y="10"/>
                </a:cxn>
                <a:cxn ang="0">
                  <a:pos x="152" y="5"/>
                </a:cxn>
                <a:cxn ang="0">
                  <a:pos x="76" y="10"/>
                </a:cxn>
                <a:cxn ang="0">
                  <a:pos x="62" y="15"/>
                </a:cxn>
                <a:cxn ang="0">
                  <a:pos x="57" y="30"/>
                </a:cxn>
                <a:cxn ang="0">
                  <a:pos x="95" y="40"/>
                </a:cxn>
                <a:cxn ang="0">
                  <a:pos x="114" y="45"/>
                </a:cxn>
                <a:cxn ang="0">
                  <a:pos x="119" y="66"/>
                </a:cxn>
                <a:cxn ang="0">
                  <a:pos x="0" y="556"/>
                </a:cxn>
                <a:cxn ang="0">
                  <a:pos x="5" y="592"/>
                </a:cxn>
                <a:cxn ang="0">
                  <a:pos x="38" y="597"/>
                </a:cxn>
                <a:cxn ang="0">
                  <a:pos x="53" y="587"/>
                </a:cxn>
                <a:cxn ang="0">
                  <a:pos x="67" y="551"/>
                </a:cxn>
                <a:cxn ang="0">
                  <a:pos x="91" y="445"/>
                </a:cxn>
                <a:cxn ang="0">
                  <a:pos x="100" y="400"/>
                </a:cxn>
                <a:cxn ang="0">
                  <a:pos x="171" y="420"/>
                </a:cxn>
                <a:cxn ang="0">
                  <a:pos x="204" y="470"/>
                </a:cxn>
                <a:cxn ang="0">
                  <a:pos x="200" y="486"/>
                </a:cxn>
                <a:cxn ang="0">
                  <a:pos x="209" y="551"/>
                </a:cxn>
                <a:cxn ang="0">
                  <a:pos x="252" y="597"/>
                </a:cxn>
                <a:cxn ang="0">
                  <a:pos x="318" y="592"/>
                </a:cxn>
                <a:cxn ang="0">
                  <a:pos x="361" y="536"/>
                </a:cxn>
                <a:cxn ang="0">
                  <a:pos x="380" y="480"/>
                </a:cxn>
                <a:cxn ang="0">
                  <a:pos x="385" y="465"/>
                </a:cxn>
                <a:cxn ang="0">
                  <a:pos x="366" y="460"/>
                </a:cxn>
                <a:cxn ang="0">
                  <a:pos x="356" y="480"/>
                </a:cxn>
                <a:cxn ang="0">
                  <a:pos x="333" y="541"/>
                </a:cxn>
                <a:cxn ang="0">
                  <a:pos x="285" y="577"/>
                </a:cxn>
                <a:cxn ang="0">
                  <a:pos x="266" y="566"/>
                </a:cxn>
                <a:cxn ang="0">
                  <a:pos x="257" y="516"/>
                </a:cxn>
                <a:cxn ang="0">
                  <a:pos x="261" y="491"/>
                </a:cxn>
                <a:cxn ang="0">
                  <a:pos x="266" y="465"/>
                </a:cxn>
                <a:cxn ang="0">
                  <a:pos x="228" y="405"/>
                </a:cxn>
                <a:cxn ang="0">
                  <a:pos x="162" y="379"/>
                </a:cxn>
                <a:cxn ang="0">
                  <a:pos x="152" y="369"/>
                </a:cxn>
                <a:cxn ang="0">
                  <a:pos x="181" y="344"/>
                </a:cxn>
                <a:cxn ang="0">
                  <a:pos x="204" y="324"/>
                </a:cxn>
                <a:cxn ang="0">
                  <a:pos x="285" y="253"/>
                </a:cxn>
                <a:cxn ang="0">
                  <a:pos x="337" y="243"/>
                </a:cxn>
                <a:cxn ang="0">
                  <a:pos x="328" y="263"/>
                </a:cxn>
                <a:cxn ang="0">
                  <a:pos x="314" y="314"/>
                </a:cxn>
                <a:cxn ang="0">
                  <a:pos x="333" y="329"/>
                </a:cxn>
                <a:cxn ang="0">
                  <a:pos x="375" y="319"/>
                </a:cxn>
                <a:cxn ang="0">
                  <a:pos x="389" y="293"/>
                </a:cxn>
                <a:cxn ang="0">
                  <a:pos x="385" y="248"/>
                </a:cxn>
                <a:cxn ang="0">
                  <a:pos x="347" y="217"/>
                </a:cxn>
                <a:cxn ang="0">
                  <a:pos x="285" y="228"/>
                </a:cxn>
                <a:cxn ang="0">
                  <a:pos x="200" y="293"/>
                </a:cxn>
                <a:cxn ang="0">
                  <a:pos x="110" y="364"/>
                </a:cxn>
              </a:cxnLst>
              <a:rect l="0" t="0" r="r" b="b"/>
              <a:pathLst>
                <a:path w="389" h="602">
                  <a:moveTo>
                    <a:pt x="190" y="25"/>
                  </a:moveTo>
                  <a:lnTo>
                    <a:pt x="190" y="10"/>
                  </a:lnTo>
                  <a:lnTo>
                    <a:pt x="181" y="0"/>
                  </a:lnTo>
                  <a:lnTo>
                    <a:pt x="152" y="5"/>
                  </a:lnTo>
                  <a:lnTo>
                    <a:pt x="110" y="5"/>
                  </a:lnTo>
                  <a:lnTo>
                    <a:pt x="76" y="10"/>
                  </a:lnTo>
                  <a:lnTo>
                    <a:pt x="67" y="10"/>
                  </a:lnTo>
                  <a:lnTo>
                    <a:pt x="62" y="15"/>
                  </a:lnTo>
                  <a:lnTo>
                    <a:pt x="62" y="20"/>
                  </a:lnTo>
                  <a:lnTo>
                    <a:pt x="57" y="30"/>
                  </a:lnTo>
                  <a:lnTo>
                    <a:pt x="67" y="40"/>
                  </a:lnTo>
                  <a:lnTo>
                    <a:pt x="95" y="40"/>
                  </a:lnTo>
                  <a:lnTo>
                    <a:pt x="105" y="45"/>
                  </a:lnTo>
                  <a:lnTo>
                    <a:pt x="114" y="45"/>
                  </a:lnTo>
                  <a:lnTo>
                    <a:pt x="119" y="51"/>
                  </a:lnTo>
                  <a:lnTo>
                    <a:pt x="119" y="66"/>
                  </a:lnTo>
                  <a:lnTo>
                    <a:pt x="114" y="76"/>
                  </a:lnTo>
                  <a:lnTo>
                    <a:pt x="0" y="556"/>
                  </a:lnTo>
                  <a:lnTo>
                    <a:pt x="0" y="582"/>
                  </a:lnTo>
                  <a:lnTo>
                    <a:pt x="5" y="592"/>
                  </a:lnTo>
                  <a:lnTo>
                    <a:pt x="24" y="602"/>
                  </a:lnTo>
                  <a:lnTo>
                    <a:pt x="38" y="597"/>
                  </a:lnTo>
                  <a:lnTo>
                    <a:pt x="48" y="592"/>
                  </a:lnTo>
                  <a:lnTo>
                    <a:pt x="53" y="587"/>
                  </a:lnTo>
                  <a:lnTo>
                    <a:pt x="62" y="566"/>
                  </a:lnTo>
                  <a:lnTo>
                    <a:pt x="67" y="551"/>
                  </a:lnTo>
                  <a:lnTo>
                    <a:pt x="72" y="526"/>
                  </a:lnTo>
                  <a:lnTo>
                    <a:pt x="91" y="445"/>
                  </a:lnTo>
                  <a:lnTo>
                    <a:pt x="95" y="415"/>
                  </a:lnTo>
                  <a:lnTo>
                    <a:pt x="100" y="400"/>
                  </a:lnTo>
                  <a:lnTo>
                    <a:pt x="143" y="405"/>
                  </a:lnTo>
                  <a:lnTo>
                    <a:pt x="171" y="420"/>
                  </a:lnTo>
                  <a:lnTo>
                    <a:pt x="195" y="440"/>
                  </a:lnTo>
                  <a:lnTo>
                    <a:pt x="204" y="470"/>
                  </a:lnTo>
                  <a:lnTo>
                    <a:pt x="204" y="475"/>
                  </a:lnTo>
                  <a:lnTo>
                    <a:pt x="200" y="486"/>
                  </a:lnTo>
                  <a:lnTo>
                    <a:pt x="200" y="511"/>
                  </a:lnTo>
                  <a:lnTo>
                    <a:pt x="209" y="551"/>
                  </a:lnTo>
                  <a:lnTo>
                    <a:pt x="228" y="577"/>
                  </a:lnTo>
                  <a:lnTo>
                    <a:pt x="252" y="597"/>
                  </a:lnTo>
                  <a:lnTo>
                    <a:pt x="285" y="602"/>
                  </a:lnTo>
                  <a:lnTo>
                    <a:pt x="318" y="592"/>
                  </a:lnTo>
                  <a:lnTo>
                    <a:pt x="342" y="566"/>
                  </a:lnTo>
                  <a:lnTo>
                    <a:pt x="361" y="536"/>
                  </a:lnTo>
                  <a:lnTo>
                    <a:pt x="375" y="506"/>
                  </a:lnTo>
                  <a:lnTo>
                    <a:pt x="380" y="480"/>
                  </a:lnTo>
                  <a:lnTo>
                    <a:pt x="385" y="470"/>
                  </a:lnTo>
                  <a:lnTo>
                    <a:pt x="385" y="465"/>
                  </a:lnTo>
                  <a:lnTo>
                    <a:pt x="380" y="460"/>
                  </a:lnTo>
                  <a:lnTo>
                    <a:pt x="366" y="460"/>
                  </a:lnTo>
                  <a:lnTo>
                    <a:pt x="356" y="470"/>
                  </a:lnTo>
                  <a:lnTo>
                    <a:pt x="356" y="480"/>
                  </a:lnTo>
                  <a:lnTo>
                    <a:pt x="347" y="511"/>
                  </a:lnTo>
                  <a:lnTo>
                    <a:pt x="333" y="541"/>
                  </a:lnTo>
                  <a:lnTo>
                    <a:pt x="314" y="566"/>
                  </a:lnTo>
                  <a:lnTo>
                    <a:pt x="285" y="577"/>
                  </a:lnTo>
                  <a:lnTo>
                    <a:pt x="276" y="577"/>
                  </a:lnTo>
                  <a:lnTo>
                    <a:pt x="266" y="566"/>
                  </a:lnTo>
                  <a:lnTo>
                    <a:pt x="257" y="546"/>
                  </a:lnTo>
                  <a:lnTo>
                    <a:pt x="257" y="516"/>
                  </a:lnTo>
                  <a:lnTo>
                    <a:pt x="261" y="506"/>
                  </a:lnTo>
                  <a:lnTo>
                    <a:pt x="261" y="491"/>
                  </a:lnTo>
                  <a:lnTo>
                    <a:pt x="266" y="480"/>
                  </a:lnTo>
                  <a:lnTo>
                    <a:pt x="266" y="465"/>
                  </a:lnTo>
                  <a:lnTo>
                    <a:pt x="257" y="430"/>
                  </a:lnTo>
                  <a:lnTo>
                    <a:pt x="228" y="405"/>
                  </a:lnTo>
                  <a:lnTo>
                    <a:pt x="195" y="389"/>
                  </a:lnTo>
                  <a:lnTo>
                    <a:pt x="162" y="379"/>
                  </a:lnTo>
                  <a:lnTo>
                    <a:pt x="138" y="379"/>
                  </a:lnTo>
                  <a:lnTo>
                    <a:pt x="152" y="369"/>
                  </a:lnTo>
                  <a:lnTo>
                    <a:pt x="166" y="354"/>
                  </a:lnTo>
                  <a:lnTo>
                    <a:pt x="181" y="344"/>
                  </a:lnTo>
                  <a:lnTo>
                    <a:pt x="195" y="329"/>
                  </a:lnTo>
                  <a:lnTo>
                    <a:pt x="204" y="324"/>
                  </a:lnTo>
                  <a:lnTo>
                    <a:pt x="242" y="283"/>
                  </a:lnTo>
                  <a:lnTo>
                    <a:pt x="285" y="253"/>
                  </a:lnTo>
                  <a:lnTo>
                    <a:pt x="328" y="243"/>
                  </a:lnTo>
                  <a:lnTo>
                    <a:pt x="337" y="243"/>
                  </a:lnTo>
                  <a:lnTo>
                    <a:pt x="356" y="253"/>
                  </a:lnTo>
                  <a:lnTo>
                    <a:pt x="328" y="263"/>
                  </a:lnTo>
                  <a:lnTo>
                    <a:pt x="314" y="293"/>
                  </a:lnTo>
                  <a:lnTo>
                    <a:pt x="314" y="314"/>
                  </a:lnTo>
                  <a:lnTo>
                    <a:pt x="323" y="324"/>
                  </a:lnTo>
                  <a:lnTo>
                    <a:pt x="333" y="329"/>
                  </a:lnTo>
                  <a:lnTo>
                    <a:pt x="356" y="329"/>
                  </a:lnTo>
                  <a:lnTo>
                    <a:pt x="375" y="319"/>
                  </a:lnTo>
                  <a:lnTo>
                    <a:pt x="385" y="308"/>
                  </a:lnTo>
                  <a:lnTo>
                    <a:pt x="389" y="293"/>
                  </a:lnTo>
                  <a:lnTo>
                    <a:pt x="389" y="263"/>
                  </a:lnTo>
                  <a:lnTo>
                    <a:pt x="385" y="248"/>
                  </a:lnTo>
                  <a:lnTo>
                    <a:pt x="366" y="228"/>
                  </a:lnTo>
                  <a:lnTo>
                    <a:pt x="347" y="217"/>
                  </a:lnTo>
                  <a:lnTo>
                    <a:pt x="328" y="217"/>
                  </a:lnTo>
                  <a:lnTo>
                    <a:pt x="285" y="228"/>
                  </a:lnTo>
                  <a:lnTo>
                    <a:pt x="242" y="253"/>
                  </a:lnTo>
                  <a:lnTo>
                    <a:pt x="200" y="293"/>
                  </a:lnTo>
                  <a:lnTo>
                    <a:pt x="157" y="339"/>
                  </a:lnTo>
                  <a:lnTo>
                    <a:pt x="110" y="364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54"/>
            <p:cNvSpPr>
              <a:spLocks noEditPoints="1"/>
            </p:cNvSpPr>
            <p:nvPr/>
          </p:nvSpPr>
          <p:spPr bwMode="auto">
            <a:xfrm>
              <a:off x="3755" y="4488"/>
              <a:ext cx="759" cy="283"/>
            </a:xfrm>
            <a:custGeom>
              <a:avLst/>
              <a:gdLst/>
              <a:ahLst/>
              <a:cxnLst>
                <a:cxn ang="0">
                  <a:pos x="721" y="50"/>
                </a:cxn>
                <a:cxn ang="0">
                  <a:pos x="731" y="50"/>
                </a:cxn>
                <a:cxn ang="0">
                  <a:pos x="740" y="45"/>
                </a:cxn>
                <a:cxn ang="0">
                  <a:pos x="745" y="45"/>
                </a:cxn>
                <a:cxn ang="0">
                  <a:pos x="755" y="40"/>
                </a:cxn>
                <a:cxn ang="0">
                  <a:pos x="759" y="35"/>
                </a:cxn>
                <a:cxn ang="0">
                  <a:pos x="759" y="15"/>
                </a:cxn>
                <a:cxn ang="0">
                  <a:pos x="755" y="5"/>
                </a:cxn>
                <a:cxn ang="0">
                  <a:pos x="745" y="5"/>
                </a:cxn>
                <a:cxn ang="0">
                  <a:pos x="740" y="0"/>
                </a:cxn>
                <a:cxn ang="0">
                  <a:pos x="24" y="0"/>
                </a:cxn>
                <a:cxn ang="0">
                  <a:pos x="15" y="5"/>
                </a:cxn>
                <a:cxn ang="0">
                  <a:pos x="10" y="5"/>
                </a:cxn>
                <a:cxn ang="0">
                  <a:pos x="0" y="25"/>
                </a:cxn>
                <a:cxn ang="0">
                  <a:pos x="5" y="35"/>
                </a:cxn>
                <a:cxn ang="0">
                  <a:pos x="15" y="45"/>
                </a:cxn>
                <a:cxn ang="0">
                  <a:pos x="24" y="45"/>
                </a:cxn>
                <a:cxn ang="0">
                  <a:pos x="34" y="50"/>
                </a:cxn>
                <a:cxn ang="0">
                  <a:pos x="43" y="50"/>
                </a:cxn>
                <a:cxn ang="0">
                  <a:pos x="721" y="50"/>
                </a:cxn>
                <a:cxn ang="0">
                  <a:pos x="721" y="283"/>
                </a:cxn>
                <a:cxn ang="0">
                  <a:pos x="740" y="283"/>
                </a:cxn>
                <a:cxn ang="0">
                  <a:pos x="745" y="278"/>
                </a:cxn>
                <a:cxn ang="0">
                  <a:pos x="755" y="278"/>
                </a:cxn>
                <a:cxn ang="0">
                  <a:pos x="759" y="268"/>
                </a:cxn>
                <a:cxn ang="0">
                  <a:pos x="759" y="247"/>
                </a:cxn>
                <a:cxn ang="0">
                  <a:pos x="755" y="242"/>
                </a:cxn>
                <a:cxn ang="0">
                  <a:pos x="745" y="237"/>
                </a:cxn>
                <a:cxn ang="0">
                  <a:pos x="731" y="237"/>
                </a:cxn>
                <a:cxn ang="0">
                  <a:pos x="721" y="232"/>
                </a:cxn>
                <a:cxn ang="0">
                  <a:pos x="34" y="232"/>
                </a:cxn>
                <a:cxn ang="0">
                  <a:pos x="24" y="237"/>
                </a:cxn>
                <a:cxn ang="0">
                  <a:pos x="15" y="237"/>
                </a:cxn>
                <a:cxn ang="0">
                  <a:pos x="5" y="247"/>
                </a:cxn>
                <a:cxn ang="0">
                  <a:pos x="0" y="257"/>
                </a:cxn>
                <a:cxn ang="0">
                  <a:pos x="10" y="278"/>
                </a:cxn>
                <a:cxn ang="0">
                  <a:pos x="15" y="278"/>
                </a:cxn>
                <a:cxn ang="0">
                  <a:pos x="24" y="283"/>
                </a:cxn>
                <a:cxn ang="0">
                  <a:pos x="38" y="283"/>
                </a:cxn>
                <a:cxn ang="0">
                  <a:pos x="721" y="283"/>
                </a:cxn>
              </a:cxnLst>
              <a:rect l="0" t="0" r="r" b="b"/>
              <a:pathLst>
                <a:path w="759" h="283">
                  <a:moveTo>
                    <a:pt x="721" y="50"/>
                  </a:moveTo>
                  <a:lnTo>
                    <a:pt x="731" y="50"/>
                  </a:lnTo>
                  <a:lnTo>
                    <a:pt x="740" y="45"/>
                  </a:lnTo>
                  <a:lnTo>
                    <a:pt x="745" y="45"/>
                  </a:lnTo>
                  <a:lnTo>
                    <a:pt x="755" y="40"/>
                  </a:lnTo>
                  <a:lnTo>
                    <a:pt x="759" y="35"/>
                  </a:lnTo>
                  <a:lnTo>
                    <a:pt x="759" y="15"/>
                  </a:lnTo>
                  <a:lnTo>
                    <a:pt x="755" y="5"/>
                  </a:lnTo>
                  <a:lnTo>
                    <a:pt x="745" y="5"/>
                  </a:lnTo>
                  <a:lnTo>
                    <a:pt x="740" y="0"/>
                  </a:lnTo>
                  <a:lnTo>
                    <a:pt x="24" y="0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0" y="25"/>
                  </a:lnTo>
                  <a:lnTo>
                    <a:pt x="5" y="35"/>
                  </a:lnTo>
                  <a:lnTo>
                    <a:pt x="15" y="45"/>
                  </a:lnTo>
                  <a:lnTo>
                    <a:pt x="24" y="45"/>
                  </a:lnTo>
                  <a:lnTo>
                    <a:pt x="34" y="50"/>
                  </a:lnTo>
                  <a:lnTo>
                    <a:pt x="43" y="50"/>
                  </a:lnTo>
                  <a:lnTo>
                    <a:pt x="721" y="50"/>
                  </a:lnTo>
                  <a:close/>
                  <a:moveTo>
                    <a:pt x="721" y="283"/>
                  </a:moveTo>
                  <a:lnTo>
                    <a:pt x="740" y="283"/>
                  </a:lnTo>
                  <a:lnTo>
                    <a:pt x="745" y="278"/>
                  </a:lnTo>
                  <a:lnTo>
                    <a:pt x="755" y="278"/>
                  </a:lnTo>
                  <a:lnTo>
                    <a:pt x="759" y="268"/>
                  </a:lnTo>
                  <a:lnTo>
                    <a:pt x="759" y="247"/>
                  </a:lnTo>
                  <a:lnTo>
                    <a:pt x="755" y="242"/>
                  </a:lnTo>
                  <a:lnTo>
                    <a:pt x="745" y="237"/>
                  </a:lnTo>
                  <a:lnTo>
                    <a:pt x="731" y="237"/>
                  </a:lnTo>
                  <a:lnTo>
                    <a:pt x="721" y="232"/>
                  </a:lnTo>
                  <a:lnTo>
                    <a:pt x="34" y="232"/>
                  </a:lnTo>
                  <a:lnTo>
                    <a:pt x="24" y="237"/>
                  </a:lnTo>
                  <a:lnTo>
                    <a:pt x="15" y="237"/>
                  </a:lnTo>
                  <a:lnTo>
                    <a:pt x="5" y="247"/>
                  </a:lnTo>
                  <a:lnTo>
                    <a:pt x="0" y="257"/>
                  </a:lnTo>
                  <a:lnTo>
                    <a:pt x="10" y="278"/>
                  </a:lnTo>
                  <a:lnTo>
                    <a:pt x="15" y="278"/>
                  </a:lnTo>
                  <a:lnTo>
                    <a:pt x="24" y="283"/>
                  </a:lnTo>
                  <a:lnTo>
                    <a:pt x="38" y="283"/>
                  </a:lnTo>
                  <a:lnTo>
                    <a:pt x="721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55"/>
            <p:cNvSpPr>
              <a:spLocks/>
            </p:cNvSpPr>
            <p:nvPr/>
          </p:nvSpPr>
          <p:spPr bwMode="auto">
            <a:xfrm>
              <a:off x="4979" y="4022"/>
              <a:ext cx="404" cy="1214"/>
            </a:xfrm>
            <a:custGeom>
              <a:avLst/>
              <a:gdLst/>
              <a:ahLst/>
              <a:cxnLst>
                <a:cxn ang="0">
                  <a:pos x="242" y="172"/>
                </a:cxn>
                <a:cxn ang="0">
                  <a:pos x="252" y="106"/>
                </a:cxn>
                <a:cxn ang="0">
                  <a:pos x="285" y="66"/>
                </a:cxn>
                <a:cxn ang="0">
                  <a:pos x="347" y="36"/>
                </a:cxn>
                <a:cxn ang="0">
                  <a:pos x="399" y="25"/>
                </a:cxn>
                <a:cxn ang="0">
                  <a:pos x="404" y="5"/>
                </a:cxn>
                <a:cxn ang="0">
                  <a:pos x="385" y="0"/>
                </a:cxn>
                <a:cxn ang="0">
                  <a:pos x="256" y="25"/>
                </a:cxn>
                <a:cxn ang="0">
                  <a:pos x="176" y="101"/>
                </a:cxn>
                <a:cxn ang="0">
                  <a:pos x="166" y="440"/>
                </a:cxn>
                <a:cxn ang="0">
                  <a:pos x="152" y="516"/>
                </a:cxn>
                <a:cxn ang="0">
                  <a:pos x="124" y="557"/>
                </a:cxn>
                <a:cxn ang="0">
                  <a:pos x="62" y="587"/>
                </a:cxn>
                <a:cxn ang="0">
                  <a:pos x="15" y="592"/>
                </a:cxn>
                <a:cxn ang="0">
                  <a:pos x="5" y="602"/>
                </a:cxn>
                <a:cxn ang="0">
                  <a:pos x="0" y="612"/>
                </a:cxn>
                <a:cxn ang="0">
                  <a:pos x="15" y="617"/>
                </a:cxn>
                <a:cxn ang="0">
                  <a:pos x="48" y="627"/>
                </a:cxn>
                <a:cxn ang="0">
                  <a:pos x="109" y="653"/>
                </a:cxn>
                <a:cxn ang="0">
                  <a:pos x="157" y="718"/>
                </a:cxn>
                <a:cxn ang="0">
                  <a:pos x="166" y="1057"/>
                </a:cxn>
                <a:cxn ang="0">
                  <a:pos x="190" y="1133"/>
                </a:cxn>
                <a:cxn ang="0">
                  <a:pos x="280" y="1194"/>
                </a:cxn>
                <a:cxn ang="0">
                  <a:pos x="385" y="1214"/>
                </a:cxn>
                <a:cxn ang="0">
                  <a:pos x="404" y="1209"/>
                </a:cxn>
                <a:cxn ang="0">
                  <a:pos x="399" y="1189"/>
                </a:cxn>
                <a:cxn ang="0">
                  <a:pos x="328" y="1174"/>
                </a:cxn>
                <a:cxn ang="0">
                  <a:pos x="261" y="1118"/>
                </a:cxn>
                <a:cxn ang="0">
                  <a:pos x="242" y="1078"/>
                </a:cxn>
                <a:cxn ang="0">
                  <a:pos x="237" y="734"/>
                </a:cxn>
                <a:cxn ang="0">
                  <a:pos x="200" y="658"/>
                </a:cxn>
                <a:cxn ang="0">
                  <a:pos x="138" y="617"/>
                </a:cxn>
                <a:cxn ang="0">
                  <a:pos x="166" y="582"/>
                </a:cxn>
                <a:cxn ang="0">
                  <a:pos x="223" y="526"/>
                </a:cxn>
                <a:cxn ang="0">
                  <a:pos x="242" y="466"/>
                </a:cxn>
                <a:cxn ang="0">
                  <a:pos x="242" y="228"/>
                </a:cxn>
              </a:cxnLst>
              <a:rect l="0" t="0" r="r" b="b"/>
              <a:pathLst>
                <a:path w="404" h="1214">
                  <a:moveTo>
                    <a:pt x="242" y="228"/>
                  </a:moveTo>
                  <a:lnTo>
                    <a:pt x="242" y="172"/>
                  </a:lnTo>
                  <a:lnTo>
                    <a:pt x="247" y="132"/>
                  </a:lnTo>
                  <a:lnTo>
                    <a:pt x="252" y="106"/>
                  </a:lnTo>
                  <a:lnTo>
                    <a:pt x="271" y="81"/>
                  </a:lnTo>
                  <a:lnTo>
                    <a:pt x="285" y="66"/>
                  </a:lnTo>
                  <a:lnTo>
                    <a:pt x="309" y="51"/>
                  </a:lnTo>
                  <a:lnTo>
                    <a:pt x="347" y="36"/>
                  </a:lnTo>
                  <a:lnTo>
                    <a:pt x="394" y="25"/>
                  </a:lnTo>
                  <a:lnTo>
                    <a:pt x="399" y="25"/>
                  </a:lnTo>
                  <a:lnTo>
                    <a:pt x="404" y="20"/>
                  </a:lnTo>
                  <a:lnTo>
                    <a:pt x="404" y="5"/>
                  </a:lnTo>
                  <a:lnTo>
                    <a:pt x="399" y="0"/>
                  </a:lnTo>
                  <a:lnTo>
                    <a:pt x="385" y="0"/>
                  </a:lnTo>
                  <a:lnTo>
                    <a:pt x="318" y="5"/>
                  </a:lnTo>
                  <a:lnTo>
                    <a:pt x="256" y="25"/>
                  </a:lnTo>
                  <a:lnTo>
                    <a:pt x="209" y="61"/>
                  </a:lnTo>
                  <a:lnTo>
                    <a:pt x="176" y="101"/>
                  </a:lnTo>
                  <a:lnTo>
                    <a:pt x="166" y="152"/>
                  </a:lnTo>
                  <a:lnTo>
                    <a:pt x="166" y="440"/>
                  </a:lnTo>
                  <a:lnTo>
                    <a:pt x="162" y="486"/>
                  </a:lnTo>
                  <a:lnTo>
                    <a:pt x="152" y="516"/>
                  </a:lnTo>
                  <a:lnTo>
                    <a:pt x="138" y="541"/>
                  </a:lnTo>
                  <a:lnTo>
                    <a:pt x="124" y="557"/>
                  </a:lnTo>
                  <a:lnTo>
                    <a:pt x="100" y="567"/>
                  </a:lnTo>
                  <a:lnTo>
                    <a:pt x="62" y="587"/>
                  </a:lnTo>
                  <a:lnTo>
                    <a:pt x="19" y="592"/>
                  </a:lnTo>
                  <a:lnTo>
                    <a:pt x="15" y="592"/>
                  </a:lnTo>
                  <a:lnTo>
                    <a:pt x="5" y="597"/>
                  </a:lnTo>
                  <a:lnTo>
                    <a:pt x="5" y="602"/>
                  </a:lnTo>
                  <a:lnTo>
                    <a:pt x="0" y="607"/>
                  </a:lnTo>
                  <a:lnTo>
                    <a:pt x="0" y="612"/>
                  </a:lnTo>
                  <a:lnTo>
                    <a:pt x="5" y="617"/>
                  </a:lnTo>
                  <a:lnTo>
                    <a:pt x="15" y="617"/>
                  </a:lnTo>
                  <a:lnTo>
                    <a:pt x="19" y="622"/>
                  </a:lnTo>
                  <a:lnTo>
                    <a:pt x="48" y="627"/>
                  </a:lnTo>
                  <a:lnTo>
                    <a:pt x="81" y="632"/>
                  </a:lnTo>
                  <a:lnTo>
                    <a:pt x="109" y="653"/>
                  </a:lnTo>
                  <a:lnTo>
                    <a:pt x="138" y="678"/>
                  </a:lnTo>
                  <a:lnTo>
                    <a:pt x="157" y="718"/>
                  </a:lnTo>
                  <a:lnTo>
                    <a:pt x="166" y="769"/>
                  </a:lnTo>
                  <a:lnTo>
                    <a:pt x="166" y="1057"/>
                  </a:lnTo>
                  <a:lnTo>
                    <a:pt x="171" y="1098"/>
                  </a:lnTo>
                  <a:lnTo>
                    <a:pt x="190" y="1133"/>
                  </a:lnTo>
                  <a:lnTo>
                    <a:pt x="223" y="1169"/>
                  </a:lnTo>
                  <a:lnTo>
                    <a:pt x="280" y="1194"/>
                  </a:lnTo>
                  <a:lnTo>
                    <a:pt x="337" y="1209"/>
                  </a:lnTo>
                  <a:lnTo>
                    <a:pt x="385" y="1214"/>
                  </a:lnTo>
                  <a:lnTo>
                    <a:pt x="399" y="1214"/>
                  </a:lnTo>
                  <a:lnTo>
                    <a:pt x="404" y="1209"/>
                  </a:lnTo>
                  <a:lnTo>
                    <a:pt x="404" y="1194"/>
                  </a:lnTo>
                  <a:lnTo>
                    <a:pt x="399" y="1189"/>
                  </a:lnTo>
                  <a:lnTo>
                    <a:pt x="389" y="1189"/>
                  </a:lnTo>
                  <a:lnTo>
                    <a:pt x="328" y="1174"/>
                  </a:lnTo>
                  <a:lnTo>
                    <a:pt x="285" y="1148"/>
                  </a:lnTo>
                  <a:lnTo>
                    <a:pt x="261" y="1118"/>
                  </a:lnTo>
                  <a:lnTo>
                    <a:pt x="247" y="1083"/>
                  </a:lnTo>
                  <a:lnTo>
                    <a:pt x="242" y="1078"/>
                  </a:lnTo>
                  <a:lnTo>
                    <a:pt x="242" y="759"/>
                  </a:lnTo>
                  <a:lnTo>
                    <a:pt x="237" y="734"/>
                  </a:lnTo>
                  <a:lnTo>
                    <a:pt x="223" y="688"/>
                  </a:lnTo>
                  <a:lnTo>
                    <a:pt x="200" y="658"/>
                  </a:lnTo>
                  <a:lnTo>
                    <a:pt x="171" y="632"/>
                  </a:lnTo>
                  <a:lnTo>
                    <a:pt x="138" y="617"/>
                  </a:lnTo>
                  <a:lnTo>
                    <a:pt x="109" y="607"/>
                  </a:lnTo>
                  <a:lnTo>
                    <a:pt x="166" y="582"/>
                  </a:lnTo>
                  <a:lnTo>
                    <a:pt x="204" y="557"/>
                  </a:lnTo>
                  <a:lnTo>
                    <a:pt x="223" y="526"/>
                  </a:lnTo>
                  <a:lnTo>
                    <a:pt x="237" y="496"/>
                  </a:lnTo>
                  <a:lnTo>
                    <a:pt x="242" y="466"/>
                  </a:lnTo>
                  <a:lnTo>
                    <a:pt x="242" y="445"/>
                  </a:lnTo>
                  <a:lnTo>
                    <a:pt x="242" y="2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56"/>
            <p:cNvSpPr>
              <a:spLocks/>
            </p:cNvSpPr>
            <p:nvPr/>
          </p:nvSpPr>
          <p:spPr bwMode="auto">
            <a:xfrm>
              <a:off x="5582" y="4022"/>
              <a:ext cx="261" cy="1214"/>
            </a:xfrm>
            <a:custGeom>
              <a:avLst/>
              <a:gdLst/>
              <a:ahLst/>
              <a:cxnLst>
                <a:cxn ang="0">
                  <a:pos x="261" y="1204"/>
                </a:cxn>
                <a:cxn ang="0">
                  <a:pos x="261" y="1194"/>
                </a:cxn>
                <a:cxn ang="0">
                  <a:pos x="242" y="1174"/>
                </a:cxn>
                <a:cxn ang="0">
                  <a:pos x="180" y="1093"/>
                </a:cxn>
                <a:cxn ang="0">
                  <a:pos x="133" y="1002"/>
                </a:cxn>
                <a:cxn ang="0">
                  <a:pos x="99" y="906"/>
                </a:cxn>
                <a:cxn ang="0">
                  <a:pos x="80" y="804"/>
                </a:cxn>
                <a:cxn ang="0">
                  <a:pos x="66" y="703"/>
                </a:cxn>
                <a:cxn ang="0">
                  <a:pos x="66" y="607"/>
                </a:cxn>
                <a:cxn ang="0">
                  <a:pos x="71" y="481"/>
                </a:cxn>
                <a:cxn ang="0">
                  <a:pos x="90" y="359"/>
                </a:cxn>
                <a:cxn ang="0">
                  <a:pos x="123" y="238"/>
                </a:cxn>
                <a:cxn ang="0">
                  <a:pos x="175" y="132"/>
                </a:cxn>
                <a:cxn ang="0">
                  <a:pos x="246" y="31"/>
                </a:cxn>
                <a:cxn ang="0">
                  <a:pos x="256" y="25"/>
                </a:cxn>
                <a:cxn ang="0">
                  <a:pos x="261" y="20"/>
                </a:cxn>
                <a:cxn ang="0">
                  <a:pos x="261" y="5"/>
                </a:cxn>
                <a:cxn ang="0">
                  <a:pos x="256" y="0"/>
                </a:cxn>
                <a:cxn ang="0">
                  <a:pos x="251" y="0"/>
                </a:cxn>
                <a:cxn ang="0">
                  <a:pos x="237" y="5"/>
                </a:cxn>
                <a:cxn ang="0">
                  <a:pos x="213" y="25"/>
                </a:cxn>
                <a:cxn ang="0">
                  <a:pos x="180" y="61"/>
                </a:cxn>
                <a:cxn ang="0">
                  <a:pos x="147" y="106"/>
                </a:cxn>
                <a:cxn ang="0">
                  <a:pos x="104" y="167"/>
                </a:cxn>
                <a:cxn ang="0">
                  <a:pos x="71" y="238"/>
                </a:cxn>
                <a:cxn ang="0">
                  <a:pos x="28" y="369"/>
                </a:cxn>
                <a:cxn ang="0">
                  <a:pos x="5" y="496"/>
                </a:cxn>
                <a:cxn ang="0">
                  <a:pos x="0" y="607"/>
                </a:cxn>
                <a:cxn ang="0">
                  <a:pos x="0" y="688"/>
                </a:cxn>
                <a:cxn ang="0">
                  <a:pos x="14" y="779"/>
                </a:cxn>
                <a:cxn ang="0">
                  <a:pos x="38" y="880"/>
                </a:cxn>
                <a:cxn ang="0">
                  <a:pos x="76" y="987"/>
                </a:cxn>
                <a:cxn ang="0">
                  <a:pos x="109" y="1057"/>
                </a:cxn>
                <a:cxn ang="0">
                  <a:pos x="147" y="1113"/>
                </a:cxn>
                <a:cxn ang="0">
                  <a:pos x="185" y="1158"/>
                </a:cxn>
                <a:cxn ang="0">
                  <a:pos x="213" y="1189"/>
                </a:cxn>
                <a:cxn ang="0">
                  <a:pos x="237" y="1209"/>
                </a:cxn>
                <a:cxn ang="0">
                  <a:pos x="251" y="1214"/>
                </a:cxn>
                <a:cxn ang="0">
                  <a:pos x="256" y="1214"/>
                </a:cxn>
                <a:cxn ang="0">
                  <a:pos x="261" y="1209"/>
                </a:cxn>
                <a:cxn ang="0">
                  <a:pos x="261" y="1204"/>
                </a:cxn>
              </a:cxnLst>
              <a:rect l="0" t="0" r="r" b="b"/>
              <a:pathLst>
                <a:path w="261" h="1214">
                  <a:moveTo>
                    <a:pt x="261" y="1204"/>
                  </a:moveTo>
                  <a:lnTo>
                    <a:pt x="261" y="1194"/>
                  </a:lnTo>
                  <a:lnTo>
                    <a:pt x="242" y="1174"/>
                  </a:lnTo>
                  <a:lnTo>
                    <a:pt x="180" y="1093"/>
                  </a:lnTo>
                  <a:lnTo>
                    <a:pt x="133" y="1002"/>
                  </a:lnTo>
                  <a:lnTo>
                    <a:pt x="99" y="906"/>
                  </a:lnTo>
                  <a:lnTo>
                    <a:pt x="80" y="804"/>
                  </a:lnTo>
                  <a:lnTo>
                    <a:pt x="66" y="703"/>
                  </a:lnTo>
                  <a:lnTo>
                    <a:pt x="66" y="607"/>
                  </a:lnTo>
                  <a:lnTo>
                    <a:pt x="71" y="481"/>
                  </a:lnTo>
                  <a:lnTo>
                    <a:pt x="90" y="359"/>
                  </a:lnTo>
                  <a:lnTo>
                    <a:pt x="123" y="238"/>
                  </a:lnTo>
                  <a:lnTo>
                    <a:pt x="175" y="132"/>
                  </a:lnTo>
                  <a:lnTo>
                    <a:pt x="246" y="31"/>
                  </a:lnTo>
                  <a:lnTo>
                    <a:pt x="256" y="25"/>
                  </a:lnTo>
                  <a:lnTo>
                    <a:pt x="261" y="20"/>
                  </a:lnTo>
                  <a:lnTo>
                    <a:pt x="261" y="5"/>
                  </a:lnTo>
                  <a:lnTo>
                    <a:pt x="256" y="0"/>
                  </a:lnTo>
                  <a:lnTo>
                    <a:pt x="251" y="0"/>
                  </a:lnTo>
                  <a:lnTo>
                    <a:pt x="237" y="5"/>
                  </a:lnTo>
                  <a:lnTo>
                    <a:pt x="213" y="25"/>
                  </a:lnTo>
                  <a:lnTo>
                    <a:pt x="180" y="61"/>
                  </a:lnTo>
                  <a:lnTo>
                    <a:pt x="147" y="106"/>
                  </a:lnTo>
                  <a:lnTo>
                    <a:pt x="104" y="167"/>
                  </a:lnTo>
                  <a:lnTo>
                    <a:pt x="71" y="238"/>
                  </a:lnTo>
                  <a:lnTo>
                    <a:pt x="28" y="369"/>
                  </a:lnTo>
                  <a:lnTo>
                    <a:pt x="5" y="496"/>
                  </a:lnTo>
                  <a:lnTo>
                    <a:pt x="0" y="607"/>
                  </a:lnTo>
                  <a:lnTo>
                    <a:pt x="0" y="688"/>
                  </a:lnTo>
                  <a:lnTo>
                    <a:pt x="14" y="779"/>
                  </a:lnTo>
                  <a:lnTo>
                    <a:pt x="38" y="880"/>
                  </a:lnTo>
                  <a:lnTo>
                    <a:pt x="76" y="987"/>
                  </a:lnTo>
                  <a:lnTo>
                    <a:pt x="109" y="1057"/>
                  </a:lnTo>
                  <a:lnTo>
                    <a:pt x="147" y="1113"/>
                  </a:lnTo>
                  <a:lnTo>
                    <a:pt x="185" y="1158"/>
                  </a:lnTo>
                  <a:lnTo>
                    <a:pt x="213" y="1189"/>
                  </a:lnTo>
                  <a:lnTo>
                    <a:pt x="237" y="1209"/>
                  </a:lnTo>
                  <a:lnTo>
                    <a:pt x="251" y="1214"/>
                  </a:lnTo>
                  <a:lnTo>
                    <a:pt x="256" y="1214"/>
                  </a:lnTo>
                  <a:lnTo>
                    <a:pt x="261" y="1209"/>
                  </a:lnTo>
                  <a:lnTo>
                    <a:pt x="261" y="12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57"/>
            <p:cNvSpPr>
              <a:spLocks/>
            </p:cNvSpPr>
            <p:nvPr/>
          </p:nvSpPr>
          <p:spPr bwMode="auto">
            <a:xfrm>
              <a:off x="5942" y="4396"/>
              <a:ext cx="565" cy="552"/>
            </a:xfrm>
            <a:custGeom>
              <a:avLst/>
              <a:gdLst/>
              <a:ahLst/>
              <a:cxnLst>
                <a:cxn ang="0">
                  <a:pos x="351" y="152"/>
                </a:cxn>
                <a:cxn ang="0">
                  <a:pos x="375" y="86"/>
                </a:cxn>
                <a:cxn ang="0">
                  <a:pos x="423" y="36"/>
                </a:cxn>
                <a:cxn ang="0">
                  <a:pos x="470" y="26"/>
                </a:cxn>
                <a:cxn ang="0">
                  <a:pos x="517" y="41"/>
                </a:cxn>
                <a:cxn ang="0">
                  <a:pos x="484" y="61"/>
                </a:cxn>
                <a:cxn ang="0">
                  <a:pos x="460" y="107"/>
                </a:cxn>
                <a:cxn ang="0">
                  <a:pos x="470" y="137"/>
                </a:cxn>
                <a:cxn ang="0">
                  <a:pos x="508" y="152"/>
                </a:cxn>
                <a:cxn ang="0">
                  <a:pos x="532" y="147"/>
                </a:cxn>
                <a:cxn ang="0">
                  <a:pos x="565" y="102"/>
                </a:cxn>
                <a:cxn ang="0">
                  <a:pos x="560" y="46"/>
                </a:cxn>
                <a:cxn ang="0">
                  <a:pos x="517" y="11"/>
                </a:cxn>
                <a:cxn ang="0">
                  <a:pos x="460" y="0"/>
                </a:cxn>
                <a:cxn ang="0">
                  <a:pos x="380" y="36"/>
                </a:cxn>
                <a:cxn ang="0">
                  <a:pos x="342" y="92"/>
                </a:cxn>
                <a:cxn ang="0">
                  <a:pos x="280" y="16"/>
                </a:cxn>
                <a:cxn ang="0">
                  <a:pos x="219" y="0"/>
                </a:cxn>
                <a:cxn ang="0">
                  <a:pos x="119" y="41"/>
                </a:cxn>
                <a:cxn ang="0">
                  <a:pos x="57" y="127"/>
                </a:cxn>
                <a:cxn ang="0">
                  <a:pos x="34" y="188"/>
                </a:cxn>
                <a:cxn ang="0">
                  <a:pos x="48" y="198"/>
                </a:cxn>
                <a:cxn ang="0">
                  <a:pos x="62" y="193"/>
                </a:cxn>
                <a:cxn ang="0">
                  <a:pos x="90" y="122"/>
                </a:cxn>
                <a:cxn ang="0">
                  <a:pos x="157" y="46"/>
                </a:cxn>
                <a:cxn ang="0">
                  <a:pos x="219" y="26"/>
                </a:cxn>
                <a:cxn ang="0">
                  <a:pos x="256" y="41"/>
                </a:cxn>
                <a:cxn ang="0">
                  <a:pos x="280" y="107"/>
                </a:cxn>
                <a:cxn ang="0">
                  <a:pos x="271" y="178"/>
                </a:cxn>
                <a:cxn ang="0">
                  <a:pos x="238" y="304"/>
                </a:cxn>
                <a:cxn ang="0">
                  <a:pos x="200" y="446"/>
                </a:cxn>
                <a:cxn ang="0">
                  <a:pos x="143" y="516"/>
                </a:cxn>
                <a:cxn ang="0">
                  <a:pos x="86" y="521"/>
                </a:cxn>
                <a:cxn ang="0">
                  <a:pos x="53" y="506"/>
                </a:cxn>
                <a:cxn ang="0">
                  <a:pos x="81" y="491"/>
                </a:cxn>
                <a:cxn ang="0">
                  <a:pos x="100" y="461"/>
                </a:cxn>
                <a:cxn ang="0">
                  <a:pos x="105" y="425"/>
                </a:cxn>
                <a:cxn ang="0">
                  <a:pos x="71" y="400"/>
                </a:cxn>
                <a:cxn ang="0">
                  <a:pos x="43" y="405"/>
                </a:cxn>
                <a:cxn ang="0">
                  <a:pos x="5" y="446"/>
                </a:cxn>
                <a:cxn ang="0">
                  <a:pos x="10" y="506"/>
                </a:cxn>
                <a:cxn ang="0">
                  <a:pos x="71" y="547"/>
                </a:cxn>
                <a:cxn ang="0">
                  <a:pos x="147" y="542"/>
                </a:cxn>
                <a:cxn ang="0">
                  <a:pos x="204" y="491"/>
                </a:cxn>
                <a:cxn ang="0">
                  <a:pos x="228" y="456"/>
                </a:cxn>
                <a:cxn ang="0">
                  <a:pos x="266" y="521"/>
                </a:cxn>
                <a:cxn ang="0">
                  <a:pos x="351" y="552"/>
                </a:cxn>
                <a:cxn ang="0">
                  <a:pos x="451" y="506"/>
                </a:cxn>
                <a:cxn ang="0">
                  <a:pos x="513" y="425"/>
                </a:cxn>
                <a:cxn ang="0">
                  <a:pos x="532" y="365"/>
                </a:cxn>
                <a:cxn ang="0">
                  <a:pos x="527" y="355"/>
                </a:cxn>
                <a:cxn ang="0">
                  <a:pos x="517" y="349"/>
                </a:cxn>
                <a:cxn ang="0">
                  <a:pos x="503" y="365"/>
                </a:cxn>
                <a:cxn ang="0">
                  <a:pos x="446" y="476"/>
                </a:cxn>
                <a:cxn ang="0">
                  <a:pos x="380" y="521"/>
                </a:cxn>
                <a:cxn ang="0">
                  <a:pos x="318" y="516"/>
                </a:cxn>
                <a:cxn ang="0">
                  <a:pos x="299" y="491"/>
                </a:cxn>
                <a:cxn ang="0">
                  <a:pos x="290" y="415"/>
                </a:cxn>
                <a:cxn ang="0">
                  <a:pos x="309" y="334"/>
                </a:cxn>
              </a:cxnLst>
              <a:rect l="0" t="0" r="r" b="b"/>
              <a:pathLst>
                <a:path w="565" h="552">
                  <a:moveTo>
                    <a:pt x="347" y="172"/>
                  </a:moveTo>
                  <a:lnTo>
                    <a:pt x="351" y="152"/>
                  </a:lnTo>
                  <a:lnTo>
                    <a:pt x="361" y="122"/>
                  </a:lnTo>
                  <a:lnTo>
                    <a:pt x="375" y="86"/>
                  </a:lnTo>
                  <a:lnTo>
                    <a:pt x="399" y="56"/>
                  </a:lnTo>
                  <a:lnTo>
                    <a:pt x="423" y="36"/>
                  </a:lnTo>
                  <a:lnTo>
                    <a:pt x="460" y="26"/>
                  </a:lnTo>
                  <a:lnTo>
                    <a:pt x="470" y="26"/>
                  </a:lnTo>
                  <a:lnTo>
                    <a:pt x="479" y="31"/>
                  </a:lnTo>
                  <a:lnTo>
                    <a:pt x="517" y="41"/>
                  </a:lnTo>
                  <a:lnTo>
                    <a:pt x="498" y="46"/>
                  </a:lnTo>
                  <a:lnTo>
                    <a:pt x="484" y="61"/>
                  </a:lnTo>
                  <a:lnTo>
                    <a:pt x="465" y="92"/>
                  </a:lnTo>
                  <a:lnTo>
                    <a:pt x="460" y="107"/>
                  </a:lnTo>
                  <a:lnTo>
                    <a:pt x="460" y="117"/>
                  </a:lnTo>
                  <a:lnTo>
                    <a:pt x="470" y="137"/>
                  </a:lnTo>
                  <a:lnTo>
                    <a:pt x="479" y="142"/>
                  </a:lnTo>
                  <a:lnTo>
                    <a:pt x="508" y="152"/>
                  </a:lnTo>
                  <a:lnTo>
                    <a:pt x="517" y="152"/>
                  </a:lnTo>
                  <a:lnTo>
                    <a:pt x="532" y="147"/>
                  </a:lnTo>
                  <a:lnTo>
                    <a:pt x="560" y="117"/>
                  </a:lnTo>
                  <a:lnTo>
                    <a:pt x="565" y="102"/>
                  </a:lnTo>
                  <a:lnTo>
                    <a:pt x="565" y="81"/>
                  </a:lnTo>
                  <a:lnTo>
                    <a:pt x="560" y="46"/>
                  </a:lnTo>
                  <a:lnTo>
                    <a:pt x="541" y="26"/>
                  </a:lnTo>
                  <a:lnTo>
                    <a:pt x="517" y="11"/>
                  </a:lnTo>
                  <a:lnTo>
                    <a:pt x="489" y="0"/>
                  </a:lnTo>
                  <a:lnTo>
                    <a:pt x="460" y="0"/>
                  </a:lnTo>
                  <a:lnTo>
                    <a:pt x="418" y="11"/>
                  </a:lnTo>
                  <a:lnTo>
                    <a:pt x="380" y="36"/>
                  </a:lnTo>
                  <a:lnTo>
                    <a:pt x="356" y="66"/>
                  </a:lnTo>
                  <a:lnTo>
                    <a:pt x="342" y="92"/>
                  </a:lnTo>
                  <a:lnTo>
                    <a:pt x="313" y="46"/>
                  </a:lnTo>
                  <a:lnTo>
                    <a:pt x="280" y="16"/>
                  </a:lnTo>
                  <a:lnTo>
                    <a:pt x="247" y="6"/>
                  </a:lnTo>
                  <a:lnTo>
                    <a:pt x="219" y="0"/>
                  </a:lnTo>
                  <a:lnTo>
                    <a:pt x="162" y="11"/>
                  </a:lnTo>
                  <a:lnTo>
                    <a:pt x="119" y="41"/>
                  </a:lnTo>
                  <a:lnTo>
                    <a:pt x="81" y="81"/>
                  </a:lnTo>
                  <a:lnTo>
                    <a:pt x="57" y="127"/>
                  </a:lnTo>
                  <a:lnTo>
                    <a:pt x="43" y="162"/>
                  </a:lnTo>
                  <a:lnTo>
                    <a:pt x="34" y="188"/>
                  </a:lnTo>
                  <a:lnTo>
                    <a:pt x="43" y="198"/>
                  </a:lnTo>
                  <a:lnTo>
                    <a:pt x="48" y="198"/>
                  </a:lnTo>
                  <a:lnTo>
                    <a:pt x="57" y="193"/>
                  </a:lnTo>
                  <a:lnTo>
                    <a:pt x="62" y="193"/>
                  </a:lnTo>
                  <a:lnTo>
                    <a:pt x="62" y="188"/>
                  </a:lnTo>
                  <a:lnTo>
                    <a:pt x="90" y="122"/>
                  </a:lnTo>
                  <a:lnTo>
                    <a:pt x="124" y="76"/>
                  </a:lnTo>
                  <a:lnTo>
                    <a:pt x="157" y="46"/>
                  </a:lnTo>
                  <a:lnTo>
                    <a:pt x="190" y="31"/>
                  </a:lnTo>
                  <a:lnTo>
                    <a:pt x="219" y="26"/>
                  </a:lnTo>
                  <a:lnTo>
                    <a:pt x="238" y="31"/>
                  </a:lnTo>
                  <a:lnTo>
                    <a:pt x="256" y="41"/>
                  </a:lnTo>
                  <a:lnTo>
                    <a:pt x="271" y="66"/>
                  </a:lnTo>
                  <a:lnTo>
                    <a:pt x="280" y="107"/>
                  </a:lnTo>
                  <a:lnTo>
                    <a:pt x="275" y="137"/>
                  </a:lnTo>
                  <a:lnTo>
                    <a:pt x="271" y="178"/>
                  </a:lnTo>
                  <a:lnTo>
                    <a:pt x="256" y="233"/>
                  </a:lnTo>
                  <a:lnTo>
                    <a:pt x="238" y="304"/>
                  </a:lnTo>
                  <a:lnTo>
                    <a:pt x="219" y="395"/>
                  </a:lnTo>
                  <a:lnTo>
                    <a:pt x="200" y="446"/>
                  </a:lnTo>
                  <a:lnTo>
                    <a:pt x="176" y="486"/>
                  </a:lnTo>
                  <a:lnTo>
                    <a:pt x="143" y="516"/>
                  </a:lnTo>
                  <a:lnTo>
                    <a:pt x="109" y="521"/>
                  </a:lnTo>
                  <a:lnTo>
                    <a:pt x="86" y="521"/>
                  </a:lnTo>
                  <a:lnTo>
                    <a:pt x="71" y="516"/>
                  </a:lnTo>
                  <a:lnTo>
                    <a:pt x="53" y="506"/>
                  </a:lnTo>
                  <a:lnTo>
                    <a:pt x="67" y="501"/>
                  </a:lnTo>
                  <a:lnTo>
                    <a:pt x="81" y="491"/>
                  </a:lnTo>
                  <a:lnTo>
                    <a:pt x="95" y="476"/>
                  </a:lnTo>
                  <a:lnTo>
                    <a:pt x="100" y="461"/>
                  </a:lnTo>
                  <a:lnTo>
                    <a:pt x="105" y="441"/>
                  </a:lnTo>
                  <a:lnTo>
                    <a:pt x="105" y="425"/>
                  </a:lnTo>
                  <a:lnTo>
                    <a:pt x="100" y="415"/>
                  </a:lnTo>
                  <a:lnTo>
                    <a:pt x="71" y="400"/>
                  </a:lnTo>
                  <a:lnTo>
                    <a:pt x="62" y="400"/>
                  </a:lnTo>
                  <a:lnTo>
                    <a:pt x="43" y="405"/>
                  </a:lnTo>
                  <a:lnTo>
                    <a:pt x="24" y="415"/>
                  </a:lnTo>
                  <a:lnTo>
                    <a:pt x="5" y="446"/>
                  </a:lnTo>
                  <a:lnTo>
                    <a:pt x="0" y="471"/>
                  </a:lnTo>
                  <a:lnTo>
                    <a:pt x="10" y="506"/>
                  </a:lnTo>
                  <a:lnTo>
                    <a:pt x="34" y="532"/>
                  </a:lnTo>
                  <a:lnTo>
                    <a:pt x="71" y="547"/>
                  </a:lnTo>
                  <a:lnTo>
                    <a:pt x="109" y="552"/>
                  </a:lnTo>
                  <a:lnTo>
                    <a:pt x="147" y="542"/>
                  </a:lnTo>
                  <a:lnTo>
                    <a:pt x="181" y="521"/>
                  </a:lnTo>
                  <a:lnTo>
                    <a:pt x="204" y="491"/>
                  </a:lnTo>
                  <a:lnTo>
                    <a:pt x="219" y="471"/>
                  </a:lnTo>
                  <a:lnTo>
                    <a:pt x="228" y="456"/>
                  </a:lnTo>
                  <a:lnTo>
                    <a:pt x="242" y="491"/>
                  </a:lnTo>
                  <a:lnTo>
                    <a:pt x="266" y="521"/>
                  </a:lnTo>
                  <a:lnTo>
                    <a:pt x="304" y="542"/>
                  </a:lnTo>
                  <a:lnTo>
                    <a:pt x="351" y="552"/>
                  </a:lnTo>
                  <a:lnTo>
                    <a:pt x="404" y="542"/>
                  </a:lnTo>
                  <a:lnTo>
                    <a:pt x="451" y="506"/>
                  </a:lnTo>
                  <a:lnTo>
                    <a:pt x="484" y="466"/>
                  </a:lnTo>
                  <a:lnTo>
                    <a:pt x="513" y="425"/>
                  </a:lnTo>
                  <a:lnTo>
                    <a:pt x="527" y="390"/>
                  </a:lnTo>
                  <a:lnTo>
                    <a:pt x="532" y="365"/>
                  </a:lnTo>
                  <a:lnTo>
                    <a:pt x="532" y="355"/>
                  </a:lnTo>
                  <a:lnTo>
                    <a:pt x="527" y="355"/>
                  </a:lnTo>
                  <a:lnTo>
                    <a:pt x="522" y="349"/>
                  </a:lnTo>
                  <a:lnTo>
                    <a:pt x="517" y="349"/>
                  </a:lnTo>
                  <a:lnTo>
                    <a:pt x="508" y="355"/>
                  </a:lnTo>
                  <a:lnTo>
                    <a:pt x="503" y="365"/>
                  </a:lnTo>
                  <a:lnTo>
                    <a:pt x="475" y="430"/>
                  </a:lnTo>
                  <a:lnTo>
                    <a:pt x="446" y="476"/>
                  </a:lnTo>
                  <a:lnTo>
                    <a:pt x="408" y="506"/>
                  </a:lnTo>
                  <a:lnTo>
                    <a:pt x="380" y="521"/>
                  </a:lnTo>
                  <a:lnTo>
                    <a:pt x="332" y="521"/>
                  </a:lnTo>
                  <a:lnTo>
                    <a:pt x="318" y="516"/>
                  </a:lnTo>
                  <a:lnTo>
                    <a:pt x="309" y="506"/>
                  </a:lnTo>
                  <a:lnTo>
                    <a:pt x="299" y="491"/>
                  </a:lnTo>
                  <a:lnTo>
                    <a:pt x="290" y="461"/>
                  </a:lnTo>
                  <a:lnTo>
                    <a:pt x="290" y="415"/>
                  </a:lnTo>
                  <a:lnTo>
                    <a:pt x="299" y="380"/>
                  </a:lnTo>
                  <a:lnTo>
                    <a:pt x="309" y="334"/>
                  </a:lnTo>
                  <a:lnTo>
                    <a:pt x="347" y="1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58"/>
            <p:cNvSpPr>
              <a:spLocks/>
            </p:cNvSpPr>
            <p:nvPr/>
          </p:nvSpPr>
          <p:spPr bwMode="auto">
            <a:xfrm>
              <a:off x="6621" y="3896"/>
              <a:ext cx="389" cy="602"/>
            </a:xfrm>
            <a:custGeom>
              <a:avLst/>
              <a:gdLst/>
              <a:ahLst/>
              <a:cxnLst>
                <a:cxn ang="0">
                  <a:pos x="189" y="10"/>
                </a:cxn>
                <a:cxn ang="0">
                  <a:pos x="152" y="5"/>
                </a:cxn>
                <a:cxn ang="0">
                  <a:pos x="76" y="10"/>
                </a:cxn>
                <a:cxn ang="0">
                  <a:pos x="61" y="15"/>
                </a:cxn>
                <a:cxn ang="0">
                  <a:pos x="57" y="30"/>
                </a:cxn>
                <a:cxn ang="0">
                  <a:pos x="95" y="40"/>
                </a:cxn>
                <a:cxn ang="0">
                  <a:pos x="114" y="45"/>
                </a:cxn>
                <a:cxn ang="0">
                  <a:pos x="118" y="65"/>
                </a:cxn>
                <a:cxn ang="0">
                  <a:pos x="0" y="556"/>
                </a:cxn>
                <a:cxn ang="0">
                  <a:pos x="4" y="592"/>
                </a:cxn>
                <a:cxn ang="0">
                  <a:pos x="38" y="597"/>
                </a:cxn>
                <a:cxn ang="0">
                  <a:pos x="52" y="586"/>
                </a:cxn>
                <a:cxn ang="0">
                  <a:pos x="66" y="551"/>
                </a:cxn>
                <a:cxn ang="0">
                  <a:pos x="90" y="445"/>
                </a:cxn>
                <a:cxn ang="0">
                  <a:pos x="99" y="399"/>
                </a:cxn>
                <a:cxn ang="0">
                  <a:pos x="170" y="420"/>
                </a:cxn>
                <a:cxn ang="0">
                  <a:pos x="204" y="470"/>
                </a:cxn>
                <a:cxn ang="0">
                  <a:pos x="199" y="485"/>
                </a:cxn>
                <a:cxn ang="0">
                  <a:pos x="208" y="551"/>
                </a:cxn>
                <a:cxn ang="0">
                  <a:pos x="251" y="597"/>
                </a:cxn>
                <a:cxn ang="0">
                  <a:pos x="318" y="592"/>
                </a:cxn>
                <a:cxn ang="0">
                  <a:pos x="360" y="536"/>
                </a:cxn>
                <a:cxn ang="0">
                  <a:pos x="379" y="480"/>
                </a:cxn>
                <a:cxn ang="0">
                  <a:pos x="384" y="465"/>
                </a:cxn>
                <a:cxn ang="0">
                  <a:pos x="365" y="460"/>
                </a:cxn>
                <a:cxn ang="0">
                  <a:pos x="356" y="480"/>
                </a:cxn>
                <a:cxn ang="0">
                  <a:pos x="332" y="541"/>
                </a:cxn>
                <a:cxn ang="0">
                  <a:pos x="284" y="576"/>
                </a:cxn>
                <a:cxn ang="0">
                  <a:pos x="265" y="566"/>
                </a:cxn>
                <a:cxn ang="0">
                  <a:pos x="256" y="516"/>
                </a:cxn>
                <a:cxn ang="0">
                  <a:pos x="261" y="490"/>
                </a:cxn>
                <a:cxn ang="0">
                  <a:pos x="265" y="465"/>
                </a:cxn>
                <a:cxn ang="0">
                  <a:pos x="227" y="404"/>
                </a:cxn>
                <a:cxn ang="0">
                  <a:pos x="161" y="379"/>
                </a:cxn>
                <a:cxn ang="0">
                  <a:pos x="152" y="369"/>
                </a:cxn>
                <a:cxn ang="0">
                  <a:pos x="180" y="344"/>
                </a:cxn>
                <a:cxn ang="0">
                  <a:pos x="204" y="323"/>
                </a:cxn>
                <a:cxn ang="0">
                  <a:pos x="284" y="253"/>
                </a:cxn>
                <a:cxn ang="0">
                  <a:pos x="337" y="243"/>
                </a:cxn>
                <a:cxn ang="0">
                  <a:pos x="327" y="263"/>
                </a:cxn>
                <a:cxn ang="0">
                  <a:pos x="313" y="313"/>
                </a:cxn>
                <a:cxn ang="0">
                  <a:pos x="332" y="329"/>
                </a:cxn>
                <a:cxn ang="0">
                  <a:pos x="374" y="318"/>
                </a:cxn>
                <a:cxn ang="0">
                  <a:pos x="389" y="293"/>
                </a:cxn>
                <a:cxn ang="0">
                  <a:pos x="384" y="248"/>
                </a:cxn>
                <a:cxn ang="0">
                  <a:pos x="346" y="217"/>
                </a:cxn>
                <a:cxn ang="0">
                  <a:pos x="284" y="227"/>
                </a:cxn>
                <a:cxn ang="0">
                  <a:pos x="199" y="293"/>
                </a:cxn>
                <a:cxn ang="0">
                  <a:pos x="109" y="364"/>
                </a:cxn>
              </a:cxnLst>
              <a:rect l="0" t="0" r="r" b="b"/>
              <a:pathLst>
                <a:path w="389" h="602">
                  <a:moveTo>
                    <a:pt x="189" y="25"/>
                  </a:moveTo>
                  <a:lnTo>
                    <a:pt x="189" y="10"/>
                  </a:lnTo>
                  <a:lnTo>
                    <a:pt x="180" y="0"/>
                  </a:lnTo>
                  <a:lnTo>
                    <a:pt x="152" y="5"/>
                  </a:lnTo>
                  <a:lnTo>
                    <a:pt x="109" y="5"/>
                  </a:lnTo>
                  <a:lnTo>
                    <a:pt x="76" y="10"/>
                  </a:lnTo>
                  <a:lnTo>
                    <a:pt x="66" y="10"/>
                  </a:lnTo>
                  <a:lnTo>
                    <a:pt x="61" y="15"/>
                  </a:lnTo>
                  <a:lnTo>
                    <a:pt x="61" y="20"/>
                  </a:lnTo>
                  <a:lnTo>
                    <a:pt x="57" y="30"/>
                  </a:lnTo>
                  <a:lnTo>
                    <a:pt x="66" y="40"/>
                  </a:lnTo>
                  <a:lnTo>
                    <a:pt x="95" y="40"/>
                  </a:lnTo>
                  <a:lnTo>
                    <a:pt x="104" y="45"/>
                  </a:lnTo>
                  <a:lnTo>
                    <a:pt x="114" y="45"/>
                  </a:lnTo>
                  <a:lnTo>
                    <a:pt x="118" y="50"/>
                  </a:lnTo>
                  <a:lnTo>
                    <a:pt x="118" y="65"/>
                  </a:lnTo>
                  <a:lnTo>
                    <a:pt x="114" y="76"/>
                  </a:lnTo>
                  <a:lnTo>
                    <a:pt x="0" y="556"/>
                  </a:lnTo>
                  <a:lnTo>
                    <a:pt x="0" y="581"/>
                  </a:lnTo>
                  <a:lnTo>
                    <a:pt x="4" y="592"/>
                  </a:lnTo>
                  <a:lnTo>
                    <a:pt x="23" y="602"/>
                  </a:lnTo>
                  <a:lnTo>
                    <a:pt x="38" y="597"/>
                  </a:lnTo>
                  <a:lnTo>
                    <a:pt x="47" y="592"/>
                  </a:lnTo>
                  <a:lnTo>
                    <a:pt x="52" y="586"/>
                  </a:lnTo>
                  <a:lnTo>
                    <a:pt x="61" y="566"/>
                  </a:lnTo>
                  <a:lnTo>
                    <a:pt x="66" y="551"/>
                  </a:lnTo>
                  <a:lnTo>
                    <a:pt x="71" y="526"/>
                  </a:lnTo>
                  <a:lnTo>
                    <a:pt x="90" y="445"/>
                  </a:lnTo>
                  <a:lnTo>
                    <a:pt x="95" y="414"/>
                  </a:lnTo>
                  <a:lnTo>
                    <a:pt x="99" y="399"/>
                  </a:lnTo>
                  <a:lnTo>
                    <a:pt x="142" y="404"/>
                  </a:lnTo>
                  <a:lnTo>
                    <a:pt x="170" y="420"/>
                  </a:lnTo>
                  <a:lnTo>
                    <a:pt x="194" y="440"/>
                  </a:lnTo>
                  <a:lnTo>
                    <a:pt x="204" y="470"/>
                  </a:lnTo>
                  <a:lnTo>
                    <a:pt x="204" y="475"/>
                  </a:lnTo>
                  <a:lnTo>
                    <a:pt x="199" y="485"/>
                  </a:lnTo>
                  <a:lnTo>
                    <a:pt x="199" y="511"/>
                  </a:lnTo>
                  <a:lnTo>
                    <a:pt x="208" y="551"/>
                  </a:lnTo>
                  <a:lnTo>
                    <a:pt x="227" y="576"/>
                  </a:lnTo>
                  <a:lnTo>
                    <a:pt x="251" y="597"/>
                  </a:lnTo>
                  <a:lnTo>
                    <a:pt x="284" y="602"/>
                  </a:lnTo>
                  <a:lnTo>
                    <a:pt x="318" y="592"/>
                  </a:lnTo>
                  <a:lnTo>
                    <a:pt x="341" y="566"/>
                  </a:lnTo>
                  <a:lnTo>
                    <a:pt x="360" y="536"/>
                  </a:lnTo>
                  <a:lnTo>
                    <a:pt x="374" y="506"/>
                  </a:lnTo>
                  <a:lnTo>
                    <a:pt x="379" y="480"/>
                  </a:lnTo>
                  <a:lnTo>
                    <a:pt x="384" y="470"/>
                  </a:lnTo>
                  <a:lnTo>
                    <a:pt x="384" y="465"/>
                  </a:lnTo>
                  <a:lnTo>
                    <a:pt x="379" y="460"/>
                  </a:lnTo>
                  <a:lnTo>
                    <a:pt x="365" y="460"/>
                  </a:lnTo>
                  <a:lnTo>
                    <a:pt x="356" y="470"/>
                  </a:lnTo>
                  <a:lnTo>
                    <a:pt x="356" y="480"/>
                  </a:lnTo>
                  <a:lnTo>
                    <a:pt x="346" y="511"/>
                  </a:lnTo>
                  <a:lnTo>
                    <a:pt x="332" y="541"/>
                  </a:lnTo>
                  <a:lnTo>
                    <a:pt x="313" y="566"/>
                  </a:lnTo>
                  <a:lnTo>
                    <a:pt x="284" y="576"/>
                  </a:lnTo>
                  <a:lnTo>
                    <a:pt x="275" y="576"/>
                  </a:lnTo>
                  <a:lnTo>
                    <a:pt x="265" y="566"/>
                  </a:lnTo>
                  <a:lnTo>
                    <a:pt x="256" y="546"/>
                  </a:lnTo>
                  <a:lnTo>
                    <a:pt x="256" y="516"/>
                  </a:lnTo>
                  <a:lnTo>
                    <a:pt x="261" y="506"/>
                  </a:lnTo>
                  <a:lnTo>
                    <a:pt x="261" y="490"/>
                  </a:lnTo>
                  <a:lnTo>
                    <a:pt x="265" y="480"/>
                  </a:lnTo>
                  <a:lnTo>
                    <a:pt x="265" y="465"/>
                  </a:lnTo>
                  <a:lnTo>
                    <a:pt x="256" y="430"/>
                  </a:lnTo>
                  <a:lnTo>
                    <a:pt x="227" y="404"/>
                  </a:lnTo>
                  <a:lnTo>
                    <a:pt x="194" y="389"/>
                  </a:lnTo>
                  <a:lnTo>
                    <a:pt x="161" y="379"/>
                  </a:lnTo>
                  <a:lnTo>
                    <a:pt x="137" y="379"/>
                  </a:lnTo>
                  <a:lnTo>
                    <a:pt x="152" y="369"/>
                  </a:lnTo>
                  <a:lnTo>
                    <a:pt x="166" y="354"/>
                  </a:lnTo>
                  <a:lnTo>
                    <a:pt x="180" y="344"/>
                  </a:lnTo>
                  <a:lnTo>
                    <a:pt x="194" y="329"/>
                  </a:lnTo>
                  <a:lnTo>
                    <a:pt x="204" y="323"/>
                  </a:lnTo>
                  <a:lnTo>
                    <a:pt x="242" y="283"/>
                  </a:lnTo>
                  <a:lnTo>
                    <a:pt x="284" y="253"/>
                  </a:lnTo>
                  <a:lnTo>
                    <a:pt x="327" y="243"/>
                  </a:lnTo>
                  <a:lnTo>
                    <a:pt x="337" y="243"/>
                  </a:lnTo>
                  <a:lnTo>
                    <a:pt x="356" y="253"/>
                  </a:lnTo>
                  <a:lnTo>
                    <a:pt x="327" y="263"/>
                  </a:lnTo>
                  <a:lnTo>
                    <a:pt x="313" y="293"/>
                  </a:lnTo>
                  <a:lnTo>
                    <a:pt x="313" y="313"/>
                  </a:lnTo>
                  <a:lnTo>
                    <a:pt x="322" y="323"/>
                  </a:lnTo>
                  <a:lnTo>
                    <a:pt x="332" y="329"/>
                  </a:lnTo>
                  <a:lnTo>
                    <a:pt x="356" y="329"/>
                  </a:lnTo>
                  <a:lnTo>
                    <a:pt x="374" y="318"/>
                  </a:lnTo>
                  <a:lnTo>
                    <a:pt x="384" y="308"/>
                  </a:lnTo>
                  <a:lnTo>
                    <a:pt x="389" y="293"/>
                  </a:lnTo>
                  <a:lnTo>
                    <a:pt x="389" y="263"/>
                  </a:lnTo>
                  <a:lnTo>
                    <a:pt x="384" y="248"/>
                  </a:lnTo>
                  <a:lnTo>
                    <a:pt x="365" y="227"/>
                  </a:lnTo>
                  <a:lnTo>
                    <a:pt x="346" y="217"/>
                  </a:lnTo>
                  <a:lnTo>
                    <a:pt x="327" y="217"/>
                  </a:lnTo>
                  <a:lnTo>
                    <a:pt x="284" y="227"/>
                  </a:lnTo>
                  <a:lnTo>
                    <a:pt x="242" y="253"/>
                  </a:lnTo>
                  <a:lnTo>
                    <a:pt x="199" y="293"/>
                  </a:lnTo>
                  <a:lnTo>
                    <a:pt x="156" y="339"/>
                  </a:lnTo>
                  <a:lnTo>
                    <a:pt x="109" y="364"/>
                  </a:lnTo>
                  <a:lnTo>
                    <a:pt x="18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159"/>
            <p:cNvSpPr>
              <a:spLocks/>
            </p:cNvSpPr>
            <p:nvPr/>
          </p:nvSpPr>
          <p:spPr bwMode="auto">
            <a:xfrm>
              <a:off x="6644" y="4665"/>
              <a:ext cx="290" cy="566"/>
            </a:xfrm>
            <a:custGeom>
              <a:avLst/>
              <a:gdLst/>
              <a:ahLst/>
              <a:cxnLst>
                <a:cxn ang="0">
                  <a:pos x="181" y="25"/>
                </a:cxn>
                <a:cxn ang="0">
                  <a:pos x="181" y="10"/>
                </a:cxn>
                <a:cxn ang="0">
                  <a:pos x="176" y="5"/>
                </a:cxn>
                <a:cxn ang="0">
                  <a:pos x="171" y="5"/>
                </a:cxn>
                <a:cxn ang="0">
                  <a:pos x="157" y="0"/>
                </a:cxn>
                <a:cxn ang="0">
                  <a:pos x="114" y="30"/>
                </a:cxn>
                <a:cxn ang="0">
                  <a:pos x="72" y="50"/>
                </a:cxn>
                <a:cxn ang="0">
                  <a:pos x="34" y="55"/>
                </a:cxn>
                <a:cxn ang="0">
                  <a:pos x="0" y="55"/>
                </a:cxn>
                <a:cxn ang="0">
                  <a:pos x="0" y="86"/>
                </a:cxn>
                <a:cxn ang="0">
                  <a:pos x="29" y="86"/>
                </a:cxn>
                <a:cxn ang="0">
                  <a:pos x="72" y="80"/>
                </a:cxn>
                <a:cxn ang="0">
                  <a:pos x="119" y="65"/>
                </a:cxn>
                <a:cxn ang="0">
                  <a:pos x="119" y="515"/>
                </a:cxn>
                <a:cxn ang="0">
                  <a:pos x="110" y="526"/>
                </a:cxn>
                <a:cxn ang="0">
                  <a:pos x="86" y="536"/>
                </a:cxn>
                <a:cxn ang="0">
                  <a:pos x="5" y="536"/>
                </a:cxn>
                <a:cxn ang="0">
                  <a:pos x="5" y="566"/>
                </a:cxn>
                <a:cxn ang="0">
                  <a:pos x="72" y="566"/>
                </a:cxn>
                <a:cxn ang="0">
                  <a:pos x="119" y="561"/>
                </a:cxn>
                <a:cxn ang="0">
                  <a:pos x="181" y="561"/>
                </a:cxn>
                <a:cxn ang="0">
                  <a:pos x="223" y="566"/>
                </a:cxn>
                <a:cxn ang="0">
                  <a:pos x="290" y="566"/>
                </a:cxn>
                <a:cxn ang="0">
                  <a:pos x="290" y="536"/>
                </a:cxn>
                <a:cxn ang="0">
                  <a:pos x="214" y="536"/>
                </a:cxn>
                <a:cxn ang="0">
                  <a:pos x="190" y="526"/>
                </a:cxn>
                <a:cxn ang="0">
                  <a:pos x="185" y="515"/>
                </a:cxn>
                <a:cxn ang="0">
                  <a:pos x="181" y="495"/>
                </a:cxn>
                <a:cxn ang="0">
                  <a:pos x="181" y="25"/>
                </a:cxn>
              </a:cxnLst>
              <a:rect l="0" t="0" r="r" b="b"/>
              <a:pathLst>
                <a:path w="290" h="566">
                  <a:moveTo>
                    <a:pt x="181" y="25"/>
                  </a:moveTo>
                  <a:lnTo>
                    <a:pt x="181" y="10"/>
                  </a:lnTo>
                  <a:lnTo>
                    <a:pt x="176" y="5"/>
                  </a:lnTo>
                  <a:lnTo>
                    <a:pt x="171" y="5"/>
                  </a:lnTo>
                  <a:lnTo>
                    <a:pt x="157" y="0"/>
                  </a:lnTo>
                  <a:lnTo>
                    <a:pt x="114" y="30"/>
                  </a:lnTo>
                  <a:lnTo>
                    <a:pt x="72" y="50"/>
                  </a:lnTo>
                  <a:lnTo>
                    <a:pt x="34" y="55"/>
                  </a:lnTo>
                  <a:lnTo>
                    <a:pt x="0" y="55"/>
                  </a:lnTo>
                  <a:lnTo>
                    <a:pt x="0" y="86"/>
                  </a:lnTo>
                  <a:lnTo>
                    <a:pt x="29" y="86"/>
                  </a:lnTo>
                  <a:lnTo>
                    <a:pt x="72" y="80"/>
                  </a:lnTo>
                  <a:lnTo>
                    <a:pt x="119" y="65"/>
                  </a:lnTo>
                  <a:lnTo>
                    <a:pt x="119" y="515"/>
                  </a:lnTo>
                  <a:lnTo>
                    <a:pt x="110" y="526"/>
                  </a:lnTo>
                  <a:lnTo>
                    <a:pt x="86" y="536"/>
                  </a:lnTo>
                  <a:lnTo>
                    <a:pt x="5" y="536"/>
                  </a:lnTo>
                  <a:lnTo>
                    <a:pt x="5" y="566"/>
                  </a:lnTo>
                  <a:lnTo>
                    <a:pt x="72" y="566"/>
                  </a:lnTo>
                  <a:lnTo>
                    <a:pt x="119" y="561"/>
                  </a:lnTo>
                  <a:lnTo>
                    <a:pt x="181" y="561"/>
                  </a:lnTo>
                  <a:lnTo>
                    <a:pt x="223" y="566"/>
                  </a:lnTo>
                  <a:lnTo>
                    <a:pt x="290" y="566"/>
                  </a:lnTo>
                  <a:lnTo>
                    <a:pt x="290" y="536"/>
                  </a:lnTo>
                  <a:lnTo>
                    <a:pt x="214" y="536"/>
                  </a:lnTo>
                  <a:lnTo>
                    <a:pt x="190" y="526"/>
                  </a:lnTo>
                  <a:lnTo>
                    <a:pt x="185" y="515"/>
                  </a:lnTo>
                  <a:lnTo>
                    <a:pt x="181" y="495"/>
                  </a:lnTo>
                  <a:lnTo>
                    <a:pt x="181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60"/>
            <p:cNvSpPr>
              <a:spLocks/>
            </p:cNvSpPr>
            <p:nvPr/>
          </p:nvSpPr>
          <p:spPr bwMode="auto">
            <a:xfrm>
              <a:off x="7218" y="4806"/>
              <a:ext cx="133" cy="359"/>
            </a:xfrm>
            <a:custGeom>
              <a:avLst/>
              <a:gdLst/>
              <a:ahLst/>
              <a:cxnLst>
                <a:cxn ang="0">
                  <a:pos x="133" y="127"/>
                </a:cxn>
                <a:cxn ang="0">
                  <a:pos x="129" y="71"/>
                </a:cxn>
                <a:cxn ang="0">
                  <a:pos x="114" y="31"/>
                </a:cxn>
                <a:cxn ang="0">
                  <a:pos x="91" y="5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4" y="5"/>
                </a:cxn>
                <a:cxn ang="0">
                  <a:pos x="15" y="15"/>
                </a:cxn>
                <a:cxn ang="0">
                  <a:pos x="5" y="31"/>
                </a:cxn>
                <a:cxn ang="0">
                  <a:pos x="0" y="46"/>
                </a:cxn>
                <a:cxn ang="0">
                  <a:pos x="0" y="76"/>
                </a:cxn>
                <a:cxn ang="0">
                  <a:pos x="5" y="91"/>
                </a:cxn>
                <a:cxn ang="0">
                  <a:pos x="15" y="106"/>
                </a:cxn>
                <a:cxn ang="0">
                  <a:pos x="43" y="127"/>
                </a:cxn>
                <a:cxn ang="0">
                  <a:pos x="72" y="127"/>
                </a:cxn>
                <a:cxn ang="0">
                  <a:pos x="86" y="122"/>
                </a:cxn>
                <a:cxn ang="0">
                  <a:pos x="100" y="111"/>
                </a:cxn>
                <a:cxn ang="0">
                  <a:pos x="105" y="106"/>
                </a:cxn>
                <a:cxn ang="0">
                  <a:pos x="105" y="127"/>
                </a:cxn>
                <a:cxn ang="0">
                  <a:pos x="95" y="208"/>
                </a:cxn>
                <a:cxn ang="0">
                  <a:pos x="67" y="278"/>
                </a:cxn>
                <a:cxn ang="0">
                  <a:pos x="29" y="329"/>
                </a:cxn>
                <a:cxn ang="0">
                  <a:pos x="24" y="339"/>
                </a:cxn>
                <a:cxn ang="0">
                  <a:pos x="19" y="339"/>
                </a:cxn>
                <a:cxn ang="0">
                  <a:pos x="19" y="344"/>
                </a:cxn>
                <a:cxn ang="0">
                  <a:pos x="15" y="349"/>
                </a:cxn>
                <a:cxn ang="0">
                  <a:pos x="19" y="359"/>
                </a:cxn>
                <a:cxn ang="0">
                  <a:pos x="29" y="359"/>
                </a:cxn>
                <a:cxn ang="0">
                  <a:pos x="38" y="354"/>
                </a:cxn>
                <a:cxn ang="0">
                  <a:pos x="62" y="329"/>
                </a:cxn>
                <a:cxn ang="0">
                  <a:pos x="86" y="299"/>
                </a:cxn>
                <a:cxn ang="0">
                  <a:pos x="110" y="248"/>
                </a:cxn>
                <a:cxn ang="0">
                  <a:pos x="124" y="192"/>
                </a:cxn>
                <a:cxn ang="0">
                  <a:pos x="133" y="127"/>
                </a:cxn>
              </a:cxnLst>
              <a:rect l="0" t="0" r="r" b="b"/>
              <a:pathLst>
                <a:path w="133" h="359">
                  <a:moveTo>
                    <a:pt x="133" y="127"/>
                  </a:moveTo>
                  <a:lnTo>
                    <a:pt x="129" y="71"/>
                  </a:lnTo>
                  <a:lnTo>
                    <a:pt x="114" y="31"/>
                  </a:lnTo>
                  <a:lnTo>
                    <a:pt x="91" y="5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4" y="5"/>
                  </a:lnTo>
                  <a:lnTo>
                    <a:pt x="15" y="15"/>
                  </a:lnTo>
                  <a:lnTo>
                    <a:pt x="5" y="31"/>
                  </a:lnTo>
                  <a:lnTo>
                    <a:pt x="0" y="46"/>
                  </a:lnTo>
                  <a:lnTo>
                    <a:pt x="0" y="76"/>
                  </a:lnTo>
                  <a:lnTo>
                    <a:pt x="5" y="91"/>
                  </a:lnTo>
                  <a:lnTo>
                    <a:pt x="15" y="106"/>
                  </a:lnTo>
                  <a:lnTo>
                    <a:pt x="43" y="127"/>
                  </a:lnTo>
                  <a:lnTo>
                    <a:pt x="72" y="127"/>
                  </a:lnTo>
                  <a:lnTo>
                    <a:pt x="86" y="122"/>
                  </a:lnTo>
                  <a:lnTo>
                    <a:pt x="100" y="111"/>
                  </a:lnTo>
                  <a:lnTo>
                    <a:pt x="105" y="106"/>
                  </a:lnTo>
                  <a:lnTo>
                    <a:pt x="105" y="127"/>
                  </a:lnTo>
                  <a:lnTo>
                    <a:pt x="95" y="208"/>
                  </a:lnTo>
                  <a:lnTo>
                    <a:pt x="67" y="278"/>
                  </a:lnTo>
                  <a:lnTo>
                    <a:pt x="29" y="329"/>
                  </a:lnTo>
                  <a:lnTo>
                    <a:pt x="24" y="339"/>
                  </a:lnTo>
                  <a:lnTo>
                    <a:pt x="19" y="339"/>
                  </a:lnTo>
                  <a:lnTo>
                    <a:pt x="19" y="344"/>
                  </a:lnTo>
                  <a:lnTo>
                    <a:pt x="15" y="349"/>
                  </a:lnTo>
                  <a:lnTo>
                    <a:pt x="19" y="359"/>
                  </a:lnTo>
                  <a:lnTo>
                    <a:pt x="29" y="359"/>
                  </a:lnTo>
                  <a:lnTo>
                    <a:pt x="38" y="354"/>
                  </a:lnTo>
                  <a:lnTo>
                    <a:pt x="62" y="329"/>
                  </a:lnTo>
                  <a:lnTo>
                    <a:pt x="86" y="299"/>
                  </a:lnTo>
                  <a:lnTo>
                    <a:pt x="110" y="248"/>
                  </a:lnTo>
                  <a:lnTo>
                    <a:pt x="124" y="192"/>
                  </a:lnTo>
                  <a:lnTo>
                    <a:pt x="133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61"/>
            <p:cNvSpPr>
              <a:spLocks/>
            </p:cNvSpPr>
            <p:nvPr/>
          </p:nvSpPr>
          <p:spPr bwMode="auto">
            <a:xfrm>
              <a:off x="7660" y="4396"/>
              <a:ext cx="526" cy="784"/>
            </a:xfrm>
            <a:custGeom>
              <a:avLst/>
              <a:gdLst/>
              <a:ahLst/>
              <a:cxnLst>
                <a:cxn ang="0">
                  <a:pos x="521" y="66"/>
                </a:cxn>
                <a:cxn ang="0">
                  <a:pos x="526" y="46"/>
                </a:cxn>
                <a:cxn ang="0">
                  <a:pos x="517" y="21"/>
                </a:cxn>
                <a:cxn ang="0">
                  <a:pos x="484" y="16"/>
                </a:cxn>
                <a:cxn ang="0">
                  <a:pos x="460" y="26"/>
                </a:cxn>
                <a:cxn ang="0">
                  <a:pos x="450" y="46"/>
                </a:cxn>
                <a:cxn ang="0">
                  <a:pos x="441" y="92"/>
                </a:cxn>
                <a:cxn ang="0">
                  <a:pos x="412" y="203"/>
                </a:cxn>
                <a:cxn ang="0">
                  <a:pos x="351" y="435"/>
                </a:cxn>
                <a:cxn ang="0">
                  <a:pos x="308" y="491"/>
                </a:cxn>
                <a:cxn ang="0">
                  <a:pos x="232" y="521"/>
                </a:cxn>
                <a:cxn ang="0">
                  <a:pos x="175" y="491"/>
                </a:cxn>
                <a:cxn ang="0">
                  <a:pos x="161" y="425"/>
                </a:cxn>
                <a:cxn ang="0">
                  <a:pos x="189" y="284"/>
                </a:cxn>
                <a:cxn ang="0">
                  <a:pos x="237" y="147"/>
                </a:cxn>
                <a:cxn ang="0">
                  <a:pos x="242" y="102"/>
                </a:cxn>
                <a:cxn ang="0">
                  <a:pos x="218" y="31"/>
                </a:cxn>
                <a:cxn ang="0">
                  <a:pos x="151" y="0"/>
                </a:cxn>
                <a:cxn ang="0">
                  <a:pos x="76" y="36"/>
                </a:cxn>
                <a:cxn ang="0">
                  <a:pos x="23" y="107"/>
                </a:cxn>
                <a:cxn ang="0">
                  <a:pos x="4" y="172"/>
                </a:cxn>
                <a:cxn ang="0">
                  <a:pos x="0" y="193"/>
                </a:cxn>
                <a:cxn ang="0">
                  <a:pos x="19" y="198"/>
                </a:cxn>
                <a:cxn ang="0">
                  <a:pos x="33" y="178"/>
                </a:cxn>
                <a:cxn ang="0">
                  <a:pos x="85" y="61"/>
                </a:cxn>
                <a:cxn ang="0">
                  <a:pos x="147" y="26"/>
                </a:cxn>
                <a:cxn ang="0">
                  <a:pos x="166" y="31"/>
                </a:cxn>
                <a:cxn ang="0">
                  <a:pos x="175" y="51"/>
                </a:cxn>
                <a:cxn ang="0">
                  <a:pos x="170" y="112"/>
                </a:cxn>
                <a:cxn ang="0">
                  <a:pos x="128" y="238"/>
                </a:cxn>
                <a:cxn ang="0">
                  <a:pos x="95" y="360"/>
                </a:cxn>
                <a:cxn ang="0">
                  <a:pos x="99" y="461"/>
                </a:cxn>
                <a:cxn ang="0">
                  <a:pos x="151" y="532"/>
                </a:cxn>
                <a:cxn ang="0">
                  <a:pos x="227" y="552"/>
                </a:cxn>
                <a:cxn ang="0">
                  <a:pos x="341" y="496"/>
                </a:cxn>
                <a:cxn ang="0">
                  <a:pos x="303" y="618"/>
                </a:cxn>
                <a:cxn ang="0">
                  <a:pos x="237" y="719"/>
                </a:cxn>
                <a:cxn ang="0">
                  <a:pos x="142" y="759"/>
                </a:cxn>
                <a:cxn ang="0">
                  <a:pos x="104" y="749"/>
                </a:cxn>
                <a:cxn ang="0">
                  <a:pos x="57" y="709"/>
                </a:cxn>
                <a:cxn ang="0">
                  <a:pos x="85" y="704"/>
                </a:cxn>
                <a:cxn ang="0">
                  <a:pos x="109" y="693"/>
                </a:cxn>
                <a:cxn ang="0">
                  <a:pos x="123" y="673"/>
                </a:cxn>
                <a:cxn ang="0">
                  <a:pos x="128" y="628"/>
                </a:cxn>
                <a:cxn ang="0">
                  <a:pos x="118" y="613"/>
                </a:cxn>
                <a:cxn ang="0">
                  <a:pos x="76" y="602"/>
                </a:cxn>
                <a:cxn ang="0">
                  <a:pos x="52" y="613"/>
                </a:cxn>
                <a:cxn ang="0">
                  <a:pos x="33" y="638"/>
                </a:cxn>
                <a:cxn ang="0">
                  <a:pos x="23" y="678"/>
                </a:cxn>
                <a:cxn ang="0">
                  <a:pos x="57" y="754"/>
                </a:cxn>
                <a:cxn ang="0">
                  <a:pos x="142" y="784"/>
                </a:cxn>
                <a:cxn ang="0">
                  <a:pos x="280" y="739"/>
                </a:cxn>
                <a:cxn ang="0">
                  <a:pos x="384" y="618"/>
                </a:cxn>
                <a:cxn ang="0">
                  <a:pos x="521" y="76"/>
                </a:cxn>
              </a:cxnLst>
              <a:rect l="0" t="0" r="r" b="b"/>
              <a:pathLst>
                <a:path w="526" h="784">
                  <a:moveTo>
                    <a:pt x="521" y="76"/>
                  </a:moveTo>
                  <a:lnTo>
                    <a:pt x="521" y="66"/>
                  </a:lnTo>
                  <a:lnTo>
                    <a:pt x="526" y="56"/>
                  </a:lnTo>
                  <a:lnTo>
                    <a:pt x="526" y="46"/>
                  </a:lnTo>
                  <a:lnTo>
                    <a:pt x="521" y="31"/>
                  </a:lnTo>
                  <a:lnTo>
                    <a:pt x="517" y="21"/>
                  </a:lnTo>
                  <a:lnTo>
                    <a:pt x="503" y="16"/>
                  </a:lnTo>
                  <a:lnTo>
                    <a:pt x="484" y="16"/>
                  </a:lnTo>
                  <a:lnTo>
                    <a:pt x="469" y="21"/>
                  </a:lnTo>
                  <a:lnTo>
                    <a:pt x="460" y="26"/>
                  </a:lnTo>
                  <a:lnTo>
                    <a:pt x="450" y="41"/>
                  </a:lnTo>
                  <a:lnTo>
                    <a:pt x="450" y="46"/>
                  </a:lnTo>
                  <a:lnTo>
                    <a:pt x="441" y="76"/>
                  </a:lnTo>
                  <a:lnTo>
                    <a:pt x="441" y="92"/>
                  </a:lnTo>
                  <a:lnTo>
                    <a:pt x="436" y="107"/>
                  </a:lnTo>
                  <a:lnTo>
                    <a:pt x="412" y="203"/>
                  </a:lnTo>
                  <a:lnTo>
                    <a:pt x="360" y="420"/>
                  </a:lnTo>
                  <a:lnTo>
                    <a:pt x="351" y="435"/>
                  </a:lnTo>
                  <a:lnTo>
                    <a:pt x="336" y="466"/>
                  </a:lnTo>
                  <a:lnTo>
                    <a:pt x="308" y="491"/>
                  </a:lnTo>
                  <a:lnTo>
                    <a:pt x="275" y="516"/>
                  </a:lnTo>
                  <a:lnTo>
                    <a:pt x="232" y="521"/>
                  </a:lnTo>
                  <a:lnTo>
                    <a:pt x="199" y="511"/>
                  </a:lnTo>
                  <a:lnTo>
                    <a:pt x="175" y="491"/>
                  </a:lnTo>
                  <a:lnTo>
                    <a:pt x="166" y="461"/>
                  </a:lnTo>
                  <a:lnTo>
                    <a:pt x="161" y="425"/>
                  </a:lnTo>
                  <a:lnTo>
                    <a:pt x="170" y="365"/>
                  </a:lnTo>
                  <a:lnTo>
                    <a:pt x="189" y="284"/>
                  </a:lnTo>
                  <a:lnTo>
                    <a:pt x="223" y="188"/>
                  </a:lnTo>
                  <a:lnTo>
                    <a:pt x="237" y="147"/>
                  </a:lnTo>
                  <a:lnTo>
                    <a:pt x="242" y="122"/>
                  </a:lnTo>
                  <a:lnTo>
                    <a:pt x="242" y="102"/>
                  </a:lnTo>
                  <a:lnTo>
                    <a:pt x="237" y="61"/>
                  </a:lnTo>
                  <a:lnTo>
                    <a:pt x="218" y="31"/>
                  </a:lnTo>
                  <a:lnTo>
                    <a:pt x="189" y="6"/>
                  </a:lnTo>
                  <a:lnTo>
                    <a:pt x="151" y="0"/>
                  </a:lnTo>
                  <a:lnTo>
                    <a:pt x="109" y="11"/>
                  </a:lnTo>
                  <a:lnTo>
                    <a:pt x="76" y="36"/>
                  </a:lnTo>
                  <a:lnTo>
                    <a:pt x="47" y="71"/>
                  </a:lnTo>
                  <a:lnTo>
                    <a:pt x="23" y="107"/>
                  </a:lnTo>
                  <a:lnTo>
                    <a:pt x="9" y="147"/>
                  </a:lnTo>
                  <a:lnTo>
                    <a:pt x="4" y="172"/>
                  </a:lnTo>
                  <a:lnTo>
                    <a:pt x="0" y="188"/>
                  </a:lnTo>
                  <a:lnTo>
                    <a:pt x="0" y="193"/>
                  </a:lnTo>
                  <a:lnTo>
                    <a:pt x="4" y="198"/>
                  </a:lnTo>
                  <a:lnTo>
                    <a:pt x="19" y="198"/>
                  </a:lnTo>
                  <a:lnTo>
                    <a:pt x="28" y="188"/>
                  </a:lnTo>
                  <a:lnTo>
                    <a:pt x="33" y="178"/>
                  </a:lnTo>
                  <a:lnTo>
                    <a:pt x="57" y="107"/>
                  </a:lnTo>
                  <a:lnTo>
                    <a:pt x="85" y="61"/>
                  </a:lnTo>
                  <a:lnTo>
                    <a:pt x="118" y="36"/>
                  </a:lnTo>
                  <a:lnTo>
                    <a:pt x="147" y="26"/>
                  </a:lnTo>
                  <a:lnTo>
                    <a:pt x="156" y="26"/>
                  </a:lnTo>
                  <a:lnTo>
                    <a:pt x="166" y="31"/>
                  </a:lnTo>
                  <a:lnTo>
                    <a:pt x="170" y="36"/>
                  </a:lnTo>
                  <a:lnTo>
                    <a:pt x="175" y="51"/>
                  </a:lnTo>
                  <a:lnTo>
                    <a:pt x="175" y="66"/>
                  </a:lnTo>
                  <a:lnTo>
                    <a:pt x="170" y="112"/>
                  </a:lnTo>
                  <a:lnTo>
                    <a:pt x="156" y="152"/>
                  </a:lnTo>
                  <a:lnTo>
                    <a:pt x="128" y="238"/>
                  </a:lnTo>
                  <a:lnTo>
                    <a:pt x="104" y="304"/>
                  </a:lnTo>
                  <a:lnTo>
                    <a:pt x="95" y="360"/>
                  </a:lnTo>
                  <a:lnTo>
                    <a:pt x="90" y="405"/>
                  </a:lnTo>
                  <a:lnTo>
                    <a:pt x="99" y="461"/>
                  </a:lnTo>
                  <a:lnTo>
                    <a:pt x="118" y="501"/>
                  </a:lnTo>
                  <a:lnTo>
                    <a:pt x="151" y="532"/>
                  </a:lnTo>
                  <a:lnTo>
                    <a:pt x="189" y="547"/>
                  </a:lnTo>
                  <a:lnTo>
                    <a:pt x="227" y="552"/>
                  </a:lnTo>
                  <a:lnTo>
                    <a:pt x="289" y="537"/>
                  </a:lnTo>
                  <a:lnTo>
                    <a:pt x="341" y="496"/>
                  </a:lnTo>
                  <a:lnTo>
                    <a:pt x="327" y="557"/>
                  </a:lnTo>
                  <a:lnTo>
                    <a:pt x="303" y="618"/>
                  </a:lnTo>
                  <a:lnTo>
                    <a:pt x="270" y="683"/>
                  </a:lnTo>
                  <a:lnTo>
                    <a:pt x="237" y="719"/>
                  </a:lnTo>
                  <a:lnTo>
                    <a:pt x="194" y="749"/>
                  </a:lnTo>
                  <a:lnTo>
                    <a:pt x="142" y="759"/>
                  </a:lnTo>
                  <a:lnTo>
                    <a:pt x="128" y="759"/>
                  </a:lnTo>
                  <a:lnTo>
                    <a:pt x="104" y="749"/>
                  </a:lnTo>
                  <a:lnTo>
                    <a:pt x="76" y="734"/>
                  </a:lnTo>
                  <a:lnTo>
                    <a:pt x="57" y="709"/>
                  </a:lnTo>
                  <a:lnTo>
                    <a:pt x="71" y="709"/>
                  </a:lnTo>
                  <a:lnTo>
                    <a:pt x="85" y="704"/>
                  </a:lnTo>
                  <a:lnTo>
                    <a:pt x="95" y="704"/>
                  </a:lnTo>
                  <a:lnTo>
                    <a:pt x="109" y="693"/>
                  </a:lnTo>
                  <a:lnTo>
                    <a:pt x="113" y="683"/>
                  </a:lnTo>
                  <a:lnTo>
                    <a:pt x="123" y="673"/>
                  </a:lnTo>
                  <a:lnTo>
                    <a:pt x="128" y="658"/>
                  </a:lnTo>
                  <a:lnTo>
                    <a:pt x="128" y="628"/>
                  </a:lnTo>
                  <a:lnTo>
                    <a:pt x="123" y="618"/>
                  </a:lnTo>
                  <a:lnTo>
                    <a:pt x="118" y="613"/>
                  </a:lnTo>
                  <a:lnTo>
                    <a:pt x="99" y="602"/>
                  </a:lnTo>
                  <a:lnTo>
                    <a:pt x="76" y="602"/>
                  </a:lnTo>
                  <a:lnTo>
                    <a:pt x="61" y="607"/>
                  </a:lnTo>
                  <a:lnTo>
                    <a:pt x="52" y="613"/>
                  </a:lnTo>
                  <a:lnTo>
                    <a:pt x="42" y="623"/>
                  </a:lnTo>
                  <a:lnTo>
                    <a:pt x="33" y="638"/>
                  </a:lnTo>
                  <a:lnTo>
                    <a:pt x="23" y="658"/>
                  </a:lnTo>
                  <a:lnTo>
                    <a:pt x="23" y="678"/>
                  </a:lnTo>
                  <a:lnTo>
                    <a:pt x="33" y="724"/>
                  </a:lnTo>
                  <a:lnTo>
                    <a:pt x="57" y="754"/>
                  </a:lnTo>
                  <a:lnTo>
                    <a:pt x="95" y="779"/>
                  </a:lnTo>
                  <a:lnTo>
                    <a:pt x="142" y="784"/>
                  </a:lnTo>
                  <a:lnTo>
                    <a:pt x="213" y="774"/>
                  </a:lnTo>
                  <a:lnTo>
                    <a:pt x="280" y="739"/>
                  </a:lnTo>
                  <a:lnTo>
                    <a:pt x="336" y="683"/>
                  </a:lnTo>
                  <a:lnTo>
                    <a:pt x="384" y="618"/>
                  </a:lnTo>
                  <a:lnTo>
                    <a:pt x="412" y="537"/>
                  </a:lnTo>
                  <a:lnTo>
                    <a:pt x="521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162"/>
            <p:cNvSpPr>
              <a:spLocks/>
            </p:cNvSpPr>
            <p:nvPr/>
          </p:nvSpPr>
          <p:spPr bwMode="auto">
            <a:xfrm>
              <a:off x="8286" y="3896"/>
              <a:ext cx="389" cy="602"/>
            </a:xfrm>
            <a:custGeom>
              <a:avLst/>
              <a:gdLst/>
              <a:ahLst/>
              <a:cxnLst>
                <a:cxn ang="0">
                  <a:pos x="190" y="10"/>
                </a:cxn>
                <a:cxn ang="0">
                  <a:pos x="152" y="5"/>
                </a:cxn>
                <a:cxn ang="0">
                  <a:pos x="76" y="10"/>
                </a:cxn>
                <a:cxn ang="0">
                  <a:pos x="62" y="15"/>
                </a:cxn>
                <a:cxn ang="0">
                  <a:pos x="57" y="30"/>
                </a:cxn>
                <a:cxn ang="0">
                  <a:pos x="95" y="40"/>
                </a:cxn>
                <a:cxn ang="0">
                  <a:pos x="114" y="45"/>
                </a:cxn>
                <a:cxn ang="0">
                  <a:pos x="118" y="65"/>
                </a:cxn>
                <a:cxn ang="0">
                  <a:pos x="0" y="556"/>
                </a:cxn>
                <a:cxn ang="0">
                  <a:pos x="5" y="592"/>
                </a:cxn>
                <a:cxn ang="0">
                  <a:pos x="38" y="597"/>
                </a:cxn>
                <a:cxn ang="0">
                  <a:pos x="52" y="586"/>
                </a:cxn>
                <a:cxn ang="0">
                  <a:pos x="66" y="551"/>
                </a:cxn>
                <a:cxn ang="0">
                  <a:pos x="90" y="445"/>
                </a:cxn>
                <a:cxn ang="0">
                  <a:pos x="99" y="399"/>
                </a:cxn>
                <a:cxn ang="0">
                  <a:pos x="171" y="420"/>
                </a:cxn>
                <a:cxn ang="0">
                  <a:pos x="204" y="470"/>
                </a:cxn>
                <a:cxn ang="0">
                  <a:pos x="199" y="485"/>
                </a:cxn>
                <a:cxn ang="0">
                  <a:pos x="209" y="551"/>
                </a:cxn>
                <a:cxn ang="0">
                  <a:pos x="251" y="597"/>
                </a:cxn>
                <a:cxn ang="0">
                  <a:pos x="318" y="592"/>
                </a:cxn>
                <a:cxn ang="0">
                  <a:pos x="360" y="536"/>
                </a:cxn>
                <a:cxn ang="0">
                  <a:pos x="379" y="480"/>
                </a:cxn>
                <a:cxn ang="0">
                  <a:pos x="384" y="465"/>
                </a:cxn>
                <a:cxn ang="0">
                  <a:pos x="365" y="460"/>
                </a:cxn>
                <a:cxn ang="0">
                  <a:pos x="356" y="480"/>
                </a:cxn>
                <a:cxn ang="0">
                  <a:pos x="332" y="541"/>
                </a:cxn>
                <a:cxn ang="0">
                  <a:pos x="284" y="576"/>
                </a:cxn>
                <a:cxn ang="0">
                  <a:pos x="266" y="566"/>
                </a:cxn>
                <a:cxn ang="0">
                  <a:pos x="256" y="516"/>
                </a:cxn>
                <a:cxn ang="0">
                  <a:pos x="261" y="490"/>
                </a:cxn>
                <a:cxn ang="0">
                  <a:pos x="266" y="465"/>
                </a:cxn>
                <a:cxn ang="0">
                  <a:pos x="228" y="404"/>
                </a:cxn>
                <a:cxn ang="0">
                  <a:pos x="161" y="379"/>
                </a:cxn>
                <a:cxn ang="0">
                  <a:pos x="152" y="369"/>
                </a:cxn>
                <a:cxn ang="0">
                  <a:pos x="180" y="344"/>
                </a:cxn>
                <a:cxn ang="0">
                  <a:pos x="204" y="323"/>
                </a:cxn>
                <a:cxn ang="0">
                  <a:pos x="284" y="253"/>
                </a:cxn>
                <a:cxn ang="0">
                  <a:pos x="337" y="243"/>
                </a:cxn>
                <a:cxn ang="0">
                  <a:pos x="327" y="263"/>
                </a:cxn>
                <a:cxn ang="0">
                  <a:pos x="313" y="313"/>
                </a:cxn>
                <a:cxn ang="0">
                  <a:pos x="332" y="329"/>
                </a:cxn>
                <a:cxn ang="0">
                  <a:pos x="375" y="318"/>
                </a:cxn>
                <a:cxn ang="0">
                  <a:pos x="389" y="293"/>
                </a:cxn>
                <a:cxn ang="0">
                  <a:pos x="384" y="248"/>
                </a:cxn>
                <a:cxn ang="0">
                  <a:pos x="346" y="217"/>
                </a:cxn>
                <a:cxn ang="0">
                  <a:pos x="284" y="227"/>
                </a:cxn>
                <a:cxn ang="0">
                  <a:pos x="199" y="293"/>
                </a:cxn>
                <a:cxn ang="0">
                  <a:pos x="109" y="364"/>
                </a:cxn>
              </a:cxnLst>
              <a:rect l="0" t="0" r="r" b="b"/>
              <a:pathLst>
                <a:path w="389" h="602">
                  <a:moveTo>
                    <a:pt x="190" y="25"/>
                  </a:moveTo>
                  <a:lnTo>
                    <a:pt x="190" y="10"/>
                  </a:lnTo>
                  <a:lnTo>
                    <a:pt x="180" y="0"/>
                  </a:lnTo>
                  <a:lnTo>
                    <a:pt x="152" y="5"/>
                  </a:lnTo>
                  <a:lnTo>
                    <a:pt x="109" y="5"/>
                  </a:lnTo>
                  <a:lnTo>
                    <a:pt x="76" y="10"/>
                  </a:lnTo>
                  <a:lnTo>
                    <a:pt x="66" y="10"/>
                  </a:lnTo>
                  <a:lnTo>
                    <a:pt x="62" y="15"/>
                  </a:lnTo>
                  <a:lnTo>
                    <a:pt x="62" y="20"/>
                  </a:lnTo>
                  <a:lnTo>
                    <a:pt x="57" y="30"/>
                  </a:lnTo>
                  <a:lnTo>
                    <a:pt x="66" y="40"/>
                  </a:lnTo>
                  <a:lnTo>
                    <a:pt x="95" y="40"/>
                  </a:lnTo>
                  <a:lnTo>
                    <a:pt x="104" y="45"/>
                  </a:lnTo>
                  <a:lnTo>
                    <a:pt x="114" y="45"/>
                  </a:lnTo>
                  <a:lnTo>
                    <a:pt x="118" y="50"/>
                  </a:lnTo>
                  <a:lnTo>
                    <a:pt x="118" y="65"/>
                  </a:lnTo>
                  <a:lnTo>
                    <a:pt x="114" y="76"/>
                  </a:lnTo>
                  <a:lnTo>
                    <a:pt x="0" y="556"/>
                  </a:lnTo>
                  <a:lnTo>
                    <a:pt x="0" y="581"/>
                  </a:lnTo>
                  <a:lnTo>
                    <a:pt x="5" y="592"/>
                  </a:lnTo>
                  <a:lnTo>
                    <a:pt x="24" y="602"/>
                  </a:lnTo>
                  <a:lnTo>
                    <a:pt x="38" y="597"/>
                  </a:lnTo>
                  <a:lnTo>
                    <a:pt x="47" y="592"/>
                  </a:lnTo>
                  <a:lnTo>
                    <a:pt x="52" y="586"/>
                  </a:lnTo>
                  <a:lnTo>
                    <a:pt x="62" y="566"/>
                  </a:lnTo>
                  <a:lnTo>
                    <a:pt x="66" y="551"/>
                  </a:lnTo>
                  <a:lnTo>
                    <a:pt x="71" y="526"/>
                  </a:lnTo>
                  <a:lnTo>
                    <a:pt x="90" y="445"/>
                  </a:lnTo>
                  <a:lnTo>
                    <a:pt x="95" y="414"/>
                  </a:lnTo>
                  <a:lnTo>
                    <a:pt x="99" y="399"/>
                  </a:lnTo>
                  <a:lnTo>
                    <a:pt x="142" y="404"/>
                  </a:lnTo>
                  <a:lnTo>
                    <a:pt x="171" y="420"/>
                  </a:lnTo>
                  <a:lnTo>
                    <a:pt x="194" y="440"/>
                  </a:lnTo>
                  <a:lnTo>
                    <a:pt x="204" y="470"/>
                  </a:lnTo>
                  <a:lnTo>
                    <a:pt x="204" y="475"/>
                  </a:lnTo>
                  <a:lnTo>
                    <a:pt x="199" y="485"/>
                  </a:lnTo>
                  <a:lnTo>
                    <a:pt x="199" y="511"/>
                  </a:lnTo>
                  <a:lnTo>
                    <a:pt x="209" y="551"/>
                  </a:lnTo>
                  <a:lnTo>
                    <a:pt x="228" y="576"/>
                  </a:lnTo>
                  <a:lnTo>
                    <a:pt x="251" y="597"/>
                  </a:lnTo>
                  <a:lnTo>
                    <a:pt x="284" y="602"/>
                  </a:lnTo>
                  <a:lnTo>
                    <a:pt x="318" y="592"/>
                  </a:lnTo>
                  <a:lnTo>
                    <a:pt x="341" y="566"/>
                  </a:lnTo>
                  <a:lnTo>
                    <a:pt x="360" y="536"/>
                  </a:lnTo>
                  <a:lnTo>
                    <a:pt x="375" y="506"/>
                  </a:lnTo>
                  <a:lnTo>
                    <a:pt x="379" y="480"/>
                  </a:lnTo>
                  <a:lnTo>
                    <a:pt x="384" y="470"/>
                  </a:lnTo>
                  <a:lnTo>
                    <a:pt x="384" y="465"/>
                  </a:lnTo>
                  <a:lnTo>
                    <a:pt x="379" y="460"/>
                  </a:lnTo>
                  <a:lnTo>
                    <a:pt x="365" y="460"/>
                  </a:lnTo>
                  <a:lnTo>
                    <a:pt x="356" y="470"/>
                  </a:lnTo>
                  <a:lnTo>
                    <a:pt x="356" y="480"/>
                  </a:lnTo>
                  <a:lnTo>
                    <a:pt x="346" y="511"/>
                  </a:lnTo>
                  <a:lnTo>
                    <a:pt x="332" y="541"/>
                  </a:lnTo>
                  <a:lnTo>
                    <a:pt x="313" y="566"/>
                  </a:lnTo>
                  <a:lnTo>
                    <a:pt x="284" y="576"/>
                  </a:lnTo>
                  <a:lnTo>
                    <a:pt x="275" y="576"/>
                  </a:lnTo>
                  <a:lnTo>
                    <a:pt x="266" y="566"/>
                  </a:lnTo>
                  <a:lnTo>
                    <a:pt x="256" y="546"/>
                  </a:lnTo>
                  <a:lnTo>
                    <a:pt x="256" y="516"/>
                  </a:lnTo>
                  <a:lnTo>
                    <a:pt x="261" y="506"/>
                  </a:lnTo>
                  <a:lnTo>
                    <a:pt x="261" y="490"/>
                  </a:lnTo>
                  <a:lnTo>
                    <a:pt x="266" y="480"/>
                  </a:lnTo>
                  <a:lnTo>
                    <a:pt x="266" y="465"/>
                  </a:lnTo>
                  <a:lnTo>
                    <a:pt x="256" y="430"/>
                  </a:lnTo>
                  <a:lnTo>
                    <a:pt x="228" y="404"/>
                  </a:lnTo>
                  <a:lnTo>
                    <a:pt x="194" y="389"/>
                  </a:lnTo>
                  <a:lnTo>
                    <a:pt x="161" y="379"/>
                  </a:lnTo>
                  <a:lnTo>
                    <a:pt x="137" y="379"/>
                  </a:lnTo>
                  <a:lnTo>
                    <a:pt x="152" y="369"/>
                  </a:lnTo>
                  <a:lnTo>
                    <a:pt x="166" y="354"/>
                  </a:lnTo>
                  <a:lnTo>
                    <a:pt x="180" y="344"/>
                  </a:lnTo>
                  <a:lnTo>
                    <a:pt x="194" y="329"/>
                  </a:lnTo>
                  <a:lnTo>
                    <a:pt x="204" y="323"/>
                  </a:lnTo>
                  <a:lnTo>
                    <a:pt x="242" y="283"/>
                  </a:lnTo>
                  <a:lnTo>
                    <a:pt x="284" y="253"/>
                  </a:lnTo>
                  <a:lnTo>
                    <a:pt x="327" y="243"/>
                  </a:lnTo>
                  <a:lnTo>
                    <a:pt x="337" y="243"/>
                  </a:lnTo>
                  <a:lnTo>
                    <a:pt x="356" y="253"/>
                  </a:lnTo>
                  <a:lnTo>
                    <a:pt x="327" y="263"/>
                  </a:lnTo>
                  <a:lnTo>
                    <a:pt x="313" y="293"/>
                  </a:lnTo>
                  <a:lnTo>
                    <a:pt x="313" y="313"/>
                  </a:lnTo>
                  <a:lnTo>
                    <a:pt x="322" y="323"/>
                  </a:lnTo>
                  <a:lnTo>
                    <a:pt x="332" y="329"/>
                  </a:lnTo>
                  <a:lnTo>
                    <a:pt x="356" y="329"/>
                  </a:lnTo>
                  <a:lnTo>
                    <a:pt x="375" y="318"/>
                  </a:lnTo>
                  <a:lnTo>
                    <a:pt x="384" y="308"/>
                  </a:lnTo>
                  <a:lnTo>
                    <a:pt x="389" y="293"/>
                  </a:lnTo>
                  <a:lnTo>
                    <a:pt x="389" y="263"/>
                  </a:lnTo>
                  <a:lnTo>
                    <a:pt x="384" y="248"/>
                  </a:lnTo>
                  <a:lnTo>
                    <a:pt x="365" y="227"/>
                  </a:lnTo>
                  <a:lnTo>
                    <a:pt x="346" y="217"/>
                  </a:lnTo>
                  <a:lnTo>
                    <a:pt x="327" y="217"/>
                  </a:lnTo>
                  <a:lnTo>
                    <a:pt x="284" y="227"/>
                  </a:lnTo>
                  <a:lnTo>
                    <a:pt x="242" y="253"/>
                  </a:lnTo>
                  <a:lnTo>
                    <a:pt x="199" y="293"/>
                  </a:lnTo>
                  <a:lnTo>
                    <a:pt x="156" y="339"/>
                  </a:lnTo>
                  <a:lnTo>
                    <a:pt x="109" y="364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163"/>
            <p:cNvSpPr>
              <a:spLocks/>
            </p:cNvSpPr>
            <p:nvPr/>
          </p:nvSpPr>
          <p:spPr bwMode="auto">
            <a:xfrm>
              <a:off x="8267" y="4665"/>
              <a:ext cx="289" cy="566"/>
            </a:xfrm>
            <a:custGeom>
              <a:avLst/>
              <a:gdLst/>
              <a:ahLst/>
              <a:cxnLst>
                <a:cxn ang="0">
                  <a:pos x="180" y="25"/>
                </a:cxn>
                <a:cxn ang="0">
                  <a:pos x="180" y="10"/>
                </a:cxn>
                <a:cxn ang="0">
                  <a:pos x="175" y="5"/>
                </a:cxn>
                <a:cxn ang="0">
                  <a:pos x="171" y="5"/>
                </a:cxn>
                <a:cxn ang="0">
                  <a:pos x="156" y="0"/>
                </a:cxn>
                <a:cxn ang="0">
                  <a:pos x="114" y="30"/>
                </a:cxn>
                <a:cxn ang="0">
                  <a:pos x="71" y="50"/>
                </a:cxn>
                <a:cxn ang="0">
                  <a:pos x="33" y="55"/>
                </a:cxn>
                <a:cxn ang="0">
                  <a:pos x="0" y="55"/>
                </a:cxn>
                <a:cxn ang="0">
                  <a:pos x="0" y="86"/>
                </a:cxn>
                <a:cxn ang="0">
                  <a:pos x="28" y="86"/>
                </a:cxn>
                <a:cxn ang="0">
                  <a:pos x="71" y="80"/>
                </a:cxn>
                <a:cxn ang="0">
                  <a:pos x="118" y="65"/>
                </a:cxn>
                <a:cxn ang="0">
                  <a:pos x="118" y="515"/>
                </a:cxn>
                <a:cxn ang="0">
                  <a:pos x="109" y="526"/>
                </a:cxn>
                <a:cxn ang="0">
                  <a:pos x="85" y="536"/>
                </a:cxn>
                <a:cxn ang="0">
                  <a:pos x="5" y="536"/>
                </a:cxn>
                <a:cxn ang="0">
                  <a:pos x="5" y="566"/>
                </a:cxn>
                <a:cxn ang="0">
                  <a:pos x="71" y="566"/>
                </a:cxn>
                <a:cxn ang="0">
                  <a:pos x="118" y="561"/>
                </a:cxn>
                <a:cxn ang="0">
                  <a:pos x="180" y="561"/>
                </a:cxn>
                <a:cxn ang="0">
                  <a:pos x="223" y="566"/>
                </a:cxn>
                <a:cxn ang="0">
                  <a:pos x="289" y="566"/>
                </a:cxn>
                <a:cxn ang="0">
                  <a:pos x="289" y="536"/>
                </a:cxn>
                <a:cxn ang="0">
                  <a:pos x="213" y="536"/>
                </a:cxn>
                <a:cxn ang="0">
                  <a:pos x="190" y="526"/>
                </a:cxn>
                <a:cxn ang="0">
                  <a:pos x="185" y="515"/>
                </a:cxn>
                <a:cxn ang="0">
                  <a:pos x="180" y="495"/>
                </a:cxn>
                <a:cxn ang="0">
                  <a:pos x="180" y="25"/>
                </a:cxn>
              </a:cxnLst>
              <a:rect l="0" t="0" r="r" b="b"/>
              <a:pathLst>
                <a:path w="289" h="566">
                  <a:moveTo>
                    <a:pt x="180" y="25"/>
                  </a:moveTo>
                  <a:lnTo>
                    <a:pt x="180" y="10"/>
                  </a:lnTo>
                  <a:lnTo>
                    <a:pt x="175" y="5"/>
                  </a:lnTo>
                  <a:lnTo>
                    <a:pt x="171" y="5"/>
                  </a:lnTo>
                  <a:lnTo>
                    <a:pt x="156" y="0"/>
                  </a:lnTo>
                  <a:lnTo>
                    <a:pt x="114" y="30"/>
                  </a:lnTo>
                  <a:lnTo>
                    <a:pt x="71" y="50"/>
                  </a:lnTo>
                  <a:lnTo>
                    <a:pt x="33" y="55"/>
                  </a:lnTo>
                  <a:lnTo>
                    <a:pt x="0" y="55"/>
                  </a:lnTo>
                  <a:lnTo>
                    <a:pt x="0" y="86"/>
                  </a:lnTo>
                  <a:lnTo>
                    <a:pt x="28" y="86"/>
                  </a:lnTo>
                  <a:lnTo>
                    <a:pt x="71" y="80"/>
                  </a:lnTo>
                  <a:lnTo>
                    <a:pt x="118" y="65"/>
                  </a:lnTo>
                  <a:lnTo>
                    <a:pt x="118" y="515"/>
                  </a:lnTo>
                  <a:lnTo>
                    <a:pt x="109" y="526"/>
                  </a:lnTo>
                  <a:lnTo>
                    <a:pt x="85" y="536"/>
                  </a:lnTo>
                  <a:lnTo>
                    <a:pt x="5" y="536"/>
                  </a:lnTo>
                  <a:lnTo>
                    <a:pt x="5" y="566"/>
                  </a:lnTo>
                  <a:lnTo>
                    <a:pt x="71" y="566"/>
                  </a:lnTo>
                  <a:lnTo>
                    <a:pt x="118" y="561"/>
                  </a:lnTo>
                  <a:lnTo>
                    <a:pt x="180" y="561"/>
                  </a:lnTo>
                  <a:lnTo>
                    <a:pt x="223" y="566"/>
                  </a:lnTo>
                  <a:lnTo>
                    <a:pt x="289" y="566"/>
                  </a:lnTo>
                  <a:lnTo>
                    <a:pt x="289" y="536"/>
                  </a:lnTo>
                  <a:lnTo>
                    <a:pt x="213" y="536"/>
                  </a:lnTo>
                  <a:lnTo>
                    <a:pt x="190" y="526"/>
                  </a:lnTo>
                  <a:lnTo>
                    <a:pt x="185" y="515"/>
                  </a:lnTo>
                  <a:lnTo>
                    <a:pt x="180" y="495"/>
                  </a:lnTo>
                  <a:lnTo>
                    <a:pt x="18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64"/>
            <p:cNvSpPr>
              <a:spLocks/>
            </p:cNvSpPr>
            <p:nvPr/>
          </p:nvSpPr>
          <p:spPr bwMode="auto">
            <a:xfrm>
              <a:off x="8850" y="4022"/>
              <a:ext cx="261" cy="1214"/>
            </a:xfrm>
            <a:custGeom>
              <a:avLst/>
              <a:gdLst/>
              <a:ahLst/>
              <a:cxnLst>
                <a:cxn ang="0">
                  <a:pos x="261" y="607"/>
                </a:cxn>
                <a:cxn ang="0">
                  <a:pos x="261" y="526"/>
                </a:cxn>
                <a:cxn ang="0">
                  <a:pos x="247" y="435"/>
                </a:cxn>
                <a:cxn ang="0">
                  <a:pos x="228" y="334"/>
                </a:cxn>
                <a:cxn ang="0">
                  <a:pos x="190" y="228"/>
                </a:cxn>
                <a:cxn ang="0">
                  <a:pos x="152" y="157"/>
                </a:cxn>
                <a:cxn ang="0">
                  <a:pos x="114" y="101"/>
                </a:cxn>
                <a:cxn ang="0">
                  <a:pos x="76" y="56"/>
                </a:cxn>
                <a:cxn ang="0">
                  <a:pos x="48" y="25"/>
                </a:cxn>
                <a:cxn ang="0">
                  <a:pos x="24" y="5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20"/>
                </a:cxn>
                <a:cxn ang="0">
                  <a:pos x="19" y="41"/>
                </a:cxn>
                <a:cxn ang="0">
                  <a:pos x="81" y="122"/>
                </a:cxn>
                <a:cxn ang="0">
                  <a:pos x="128" y="218"/>
                </a:cxn>
                <a:cxn ang="0">
                  <a:pos x="166" y="334"/>
                </a:cxn>
                <a:cxn ang="0">
                  <a:pos x="190" y="460"/>
                </a:cxn>
                <a:cxn ang="0">
                  <a:pos x="195" y="607"/>
                </a:cxn>
                <a:cxn ang="0">
                  <a:pos x="190" y="734"/>
                </a:cxn>
                <a:cxn ang="0">
                  <a:pos x="171" y="855"/>
                </a:cxn>
                <a:cxn ang="0">
                  <a:pos x="138" y="971"/>
                </a:cxn>
                <a:cxn ang="0">
                  <a:pos x="86" y="1083"/>
                </a:cxn>
                <a:cxn ang="0">
                  <a:pos x="15" y="1184"/>
                </a:cxn>
                <a:cxn ang="0">
                  <a:pos x="5" y="1189"/>
                </a:cxn>
                <a:cxn ang="0">
                  <a:pos x="0" y="1194"/>
                </a:cxn>
                <a:cxn ang="0">
                  <a:pos x="0" y="1209"/>
                </a:cxn>
                <a:cxn ang="0">
                  <a:pos x="5" y="1214"/>
                </a:cxn>
                <a:cxn ang="0">
                  <a:pos x="10" y="1214"/>
                </a:cxn>
                <a:cxn ang="0">
                  <a:pos x="24" y="1209"/>
                </a:cxn>
                <a:cxn ang="0">
                  <a:pos x="48" y="1189"/>
                </a:cxn>
                <a:cxn ang="0">
                  <a:pos x="81" y="1153"/>
                </a:cxn>
                <a:cxn ang="0">
                  <a:pos x="119" y="1108"/>
                </a:cxn>
                <a:cxn ang="0">
                  <a:pos x="157" y="1047"/>
                </a:cxn>
                <a:cxn ang="0">
                  <a:pos x="190" y="976"/>
                </a:cxn>
                <a:cxn ang="0">
                  <a:pos x="238" y="845"/>
                </a:cxn>
                <a:cxn ang="0">
                  <a:pos x="257" y="718"/>
                </a:cxn>
                <a:cxn ang="0">
                  <a:pos x="261" y="607"/>
                </a:cxn>
              </a:cxnLst>
              <a:rect l="0" t="0" r="r" b="b"/>
              <a:pathLst>
                <a:path w="261" h="1214">
                  <a:moveTo>
                    <a:pt x="261" y="607"/>
                  </a:moveTo>
                  <a:lnTo>
                    <a:pt x="261" y="526"/>
                  </a:lnTo>
                  <a:lnTo>
                    <a:pt x="247" y="435"/>
                  </a:lnTo>
                  <a:lnTo>
                    <a:pt x="228" y="334"/>
                  </a:lnTo>
                  <a:lnTo>
                    <a:pt x="190" y="228"/>
                  </a:lnTo>
                  <a:lnTo>
                    <a:pt x="152" y="157"/>
                  </a:lnTo>
                  <a:lnTo>
                    <a:pt x="114" y="101"/>
                  </a:lnTo>
                  <a:lnTo>
                    <a:pt x="76" y="56"/>
                  </a:lnTo>
                  <a:lnTo>
                    <a:pt x="48" y="25"/>
                  </a:lnTo>
                  <a:lnTo>
                    <a:pt x="24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20"/>
                  </a:lnTo>
                  <a:lnTo>
                    <a:pt x="19" y="41"/>
                  </a:lnTo>
                  <a:lnTo>
                    <a:pt x="81" y="122"/>
                  </a:lnTo>
                  <a:lnTo>
                    <a:pt x="128" y="218"/>
                  </a:lnTo>
                  <a:lnTo>
                    <a:pt x="166" y="334"/>
                  </a:lnTo>
                  <a:lnTo>
                    <a:pt x="190" y="460"/>
                  </a:lnTo>
                  <a:lnTo>
                    <a:pt x="195" y="607"/>
                  </a:lnTo>
                  <a:lnTo>
                    <a:pt x="190" y="734"/>
                  </a:lnTo>
                  <a:lnTo>
                    <a:pt x="171" y="855"/>
                  </a:lnTo>
                  <a:lnTo>
                    <a:pt x="138" y="971"/>
                  </a:lnTo>
                  <a:lnTo>
                    <a:pt x="86" y="1083"/>
                  </a:lnTo>
                  <a:lnTo>
                    <a:pt x="15" y="1184"/>
                  </a:lnTo>
                  <a:lnTo>
                    <a:pt x="5" y="1189"/>
                  </a:lnTo>
                  <a:lnTo>
                    <a:pt x="0" y="1194"/>
                  </a:lnTo>
                  <a:lnTo>
                    <a:pt x="0" y="1209"/>
                  </a:lnTo>
                  <a:lnTo>
                    <a:pt x="5" y="1214"/>
                  </a:lnTo>
                  <a:lnTo>
                    <a:pt x="10" y="1214"/>
                  </a:lnTo>
                  <a:lnTo>
                    <a:pt x="24" y="1209"/>
                  </a:lnTo>
                  <a:lnTo>
                    <a:pt x="48" y="1189"/>
                  </a:lnTo>
                  <a:lnTo>
                    <a:pt x="81" y="1153"/>
                  </a:lnTo>
                  <a:lnTo>
                    <a:pt x="119" y="1108"/>
                  </a:lnTo>
                  <a:lnTo>
                    <a:pt x="157" y="1047"/>
                  </a:lnTo>
                  <a:lnTo>
                    <a:pt x="190" y="976"/>
                  </a:lnTo>
                  <a:lnTo>
                    <a:pt x="238" y="845"/>
                  </a:lnTo>
                  <a:lnTo>
                    <a:pt x="257" y="718"/>
                  </a:lnTo>
                  <a:lnTo>
                    <a:pt x="261" y="60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165"/>
            <p:cNvSpPr>
              <a:spLocks/>
            </p:cNvSpPr>
            <p:nvPr/>
          </p:nvSpPr>
          <p:spPr bwMode="auto">
            <a:xfrm>
              <a:off x="9325" y="4806"/>
              <a:ext cx="133" cy="359"/>
            </a:xfrm>
            <a:custGeom>
              <a:avLst/>
              <a:gdLst/>
              <a:ahLst/>
              <a:cxnLst>
                <a:cxn ang="0">
                  <a:pos x="133" y="127"/>
                </a:cxn>
                <a:cxn ang="0">
                  <a:pos x="128" y="71"/>
                </a:cxn>
                <a:cxn ang="0">
                  <a:pos x="114" y="31"/>
                </a:cxn>
                <a:cxn ang="0">
                  <a:pos x="90" y="5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4" y="5"/>
                </a:cxn>
                <a:cxn ang="0">
                  <a:pos x="14" y="15"/>
                </a:cxn>
                <a:cxn ang="0">
                  <a:pos x="5" y="31"/>
                </a:cxn>
                <a:cxn ang="0">
                  <a:pos x="0" y="46"/>
                </a:cxn>
                <a:cxn ang="0">
                  <a:pos x="0" y="76"/>
                </a:cxn>
                <a:cxn ang="0">
                  <a:pos x="5" y="91"/>
                </a:cxn>
                <a:cxn ang="0">
                  <a:pos x="14" y="106"/>
                </a:cxn>
                <a:cxn ang="0">
                  <a:pos x="42" y="127"/>
                </a:cxn>
                <a:cxn ang="0">
                  <a:pos x="71" y="127"/>
                </a:cxn>
                <a:cxn ang="0">
                  <a:pos x="85" y="122"/>
                </a:cxn>
                <a:cxn ang="0">
                  <a:pos x="99" y="111"/>
                </a:cxn>
                <a:cxn ang="0">
                  <a:pos x="104" y="106"/>
                </a:cxn>
                <a:cxn ang="0">
                  <a:pos x="104" y="127"/>
                </a:cxn>
                <a:cxn ang="0">
                  <a:pos x="95" y="208"/>
                </a:cxn>
                <a:cxn ang="0">
                  <a:pos x="66" y="278"/>
                </a:cxn>
                <a:cxn ang="0">
                  <a:pos x="28" y="329"/>
                </a:cxn>
                <a:cxn ang="0">
                  <a:pos x="24" y="339"/>
                </a:cxn>
                <a:cxn ang="0">
                  <a:pos x="19" y="339"/>
                </a:cxn>
                <a:cxn ang="0">
                  <a:pos x="19" y="344"/>
                </a:cxn>
                <a:cxn ang="0">
                  <a:pos x="14" y="349"/>
                </a:cxn>
                <a:cxn ang="0">
                  <a:pos x="19" y="359"/>
                </a:cxn>
                <a:cxn ang="0">
                  <a:pos x="28" y="359"/>
                </a:cxn>
                <a:cxn ang="0">
                  <a:pos x="38" y="354"/>
                </a:cxn>
                <a:cxn ang="0">
                  <a:pos x="61" y="329"/>
                </a:cxn>
                <a:cxn ang="0">
                  <a:pos x="85" y="299"/>
                </a:cxn>
                <a:cxn ang="0">
                  <a:pos x="109" y="248"/>
                </a:cxn>
                <a:cxn ang="0">
                  <a:pos x="123" y="192"/>
                </a:cxn>
                <a:cxn ang="0">
                  <a:pos x="133" y="127"/>
                </a:cxn>
              </a:cxnLst>
              <a:rect l="0" t="0" r="r" b="b"/>
              <a:pathLst>
                <a:path w="133" h="359">
                  <a:moveTo>
                    <a:pt x="133" y="127"/>
                  </a:moveTo>
                  <a:lnTo>
                    <a:pt x="128" y="71"/>
                  </a:lnTo>
                  <a:lnTo>
                    <a:pt x="114" y="31"/>
                  </a:lnTo>
                  <a:lnTo>
                    <a:pt x="90" y="5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4" y="5"/>
                  </a:lnTo>
                  <a:lnTo>
                    <a:pt x="14" y="15"/>
                  </a:lnTo>
                  <a:lnTo>
                    <a:pt x="5" y="31"/>
                  </a:lnTo>
                  <a:lnTo>
                    <a:pt x="0" y="46"/>
                  </a:lnTo>
                  <a:lnTo>
                    <a:pt x="0" y="76"/>
                  </a:lnTo>
                  <a:lnTo>
                    <a:pt x="5" y="91"/>
                  </a:lnTo>
                  <a:lnTo>
                    <a:pt x="14" y="106"/>
                  </a:lnTo>
                  <a:lnTo>
                    <a:pt x="42" y="127"/>
                  </a:lnTo>
                  <a:lnTo>
                    <a:pt x="71" y="127"/>
                  </a:lnTo>
                  <a:lnTo>
                    <a:pt x="85" y="122"/>
                  </a:lnTo>
                  <a:lnTo>
                    <a:pt x="99" y="111"/>
                  </a:lnTo>
                  <a:lnTo>
                    <a:pt x="104" y="106"/>
                  </a:lnTo>
                  <a:lnTo>
                    <a:pt x="104" y="127"/>
                  </a:lnTo>
                  <a:lnTo>
                    <a:pt x="95" y="208"/>
                  </a:lnTo>
                  <a:lnTo>
                    <a:pt x="66" y="278"/>
                  </a:lnTo>
                  <a:lnTo>
                    <a:pt x="28" y="329"/>
                  </a:lnTo>
                  <a:lnTo>
                    <a:pt x="24" y="339"/>
                  </a:lnTo>
                  <a:lnTo>
                    <a:pt x="19" y="339"/>
                  </a:lnTo>
                  <a:lnTo>
                    <a:pt x="19" y="344"/>
                  </a:lnTo>
                  <a:lnTo>
                    <a:pt x="14" y="349"/>
                  </a:lnTo>
                  <a:lnTo>
                    <a:pt x="19" y="359"/>
                  </a:lnTo>
                  <a:lnTo>
                    <a:pt x="28" y="359"/>
                  </a:lnTo>
                  <a:lnTo>
                    <a:pt x="38" y="354"/>
                  </a:lnTo>
                  <a:lnTo>
                    <a:pt x="61" y="329"/>
                  </a:lnTo>
                  <a:lnTo>
                    <a:pt x="85" y="299"/>
                  </a:lnTo>
                  <a:lnTo>
                    <a:pt x="109" y="248"/>
                  </a:lnTo>
                  <a:lnTo>
                    <a:pt x="123" y="192"/>
                  </a:lnTo>
                  <a:lnTo>
                    <a:pt x="133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166"/>
            <p:cNvSpPr>
              <a:spLocks/>
            </p:cNvSpPr>
            <p:nvPr/>
          </p:nvSpPr>
          <p:spPr bwMode="auto">
            <a:xfrm>
              <a:off x="9832" y="4806"/>
              <a:ext cx="119" cy="127"/>
            </a:xfrm>
            <a:custGeom>
              <a:avLst/>
              <a:gdLst/>
              <a:ahLst/>
              <a:cxnLst>
                <a:cxn ang="0">
                  <a:pos x="119" y="61"/>
                </a:cxn>
                <a:cxn ang="0">
                  <a:pos x="114" y="41"/>
                </a:cxn>
                <a:cxn ang="0">
                  <a:pos x="109" y="25"/>
                </a:cxn>
                <a:cxn ang="0">
                  <a:pos x="95" y="10"/>
                </a:cxn>
                <a:cxn ang="0">
                  <a:pos x="76" y="0"/>
                </a:cxn>
                <a:cxn ang="0">
                  <a:pos x="38" y="0"/>
                </a:cxn>
                <a:cxn ang="0">
                  <a:pos x="24" y="10"/>
                </a:cxn>
                <a:cxn ang="0">
                  <a:pos x="10" y="25"/>
                </a:cxn>
                <a:cxn ang="0">
                  <a:pos x="0" y="41"/>
                </a:cxn>
                <a:cxn ang="0">
                  <a:pos x="0" y="81"/>
                </a:cxn>
                <a:cxn ang="0">
                  <a:pos x="10" y="101"/>
                </a:cxn>
                <a:cxn ang="0">
                  <a:pos x="24" y="117"/>
                </a:cxn>
                <a:cxn ang="0">
                  <a:pos x="38" y="122"/>
                </a:cxn>
                <a:cxn ang="0">
                  <a:pos x="57" y="127"/>
                </a:cxn>
                <a:cxn ang="0">
                  <a:pos x="95" y="117"/>
                </a:cxn>
                <a:cxn ang="0">
                  <a:pos x="109" y="101"/>
                </a:cxn>
                <a:cxn ang="0">
                  <a:pos x="119" y="61"/>
                </a:cxn>
              </a:cxnLst>
              <a:rect l="0" t="0" r="r" b="b"/>
              <a:pathLst>
                <a:path w="119" h="127">
                  <a:moveTo>
                    <a:pt x="119" y="61"/>
                  </a:moveTo>
                  <a:lnTo>
                    <a:pt x="114" y="41"/>
                  </a:lnTo>
                  <a:lnTo>
                    <a:pt x="109" y="25"/>
                  </a:lnTo>
                  <a:lnTo>
                    <a:pt x="95" y="10"/>
                  </a:lnTo>
                  <a:lnTo>
                    <a:pt x="76" y="0"/>
                  </a:lnTo>
                  <a:lnTo>
                    <a:pt x="38" y="0"/>
                  </a:lnTo>
                  <a:lnTo>
                    <a:pt x="24" y="10"/>
                  </a:lnTo>
                  <a:lnTo>
                    <a:pt x="10" y="25"/>
                  </a:lnTo>
                  <a:lnTo>
                    <a:pt x="0" y="41"/>
                  </a:lnTo>
                  <a:lnTo>
                    <a:pt x="0" y="81"/>
                  </a:lnTo>
                  <a:lnTo>
                    <a:pt x="10" y="101"/>
                  </a:lnTo>
                  <a:lnTo>
                    <a:pt x="24" y="117"/>
                  </a:lnTo>
                  <a:lnTo>
                    <a:pt x="38" y="122"/>
                  </a:lnTo>
                  <a:lnTo>
                    <a:pt x="57" y="127"/>
                  </a:lnTo>
                  <a:lnTo>
                    <a:pt x="95" y="117"/>
                  </a:lnTo>
                  <a:lnTo>
                    <a:pt x="109" y="101"/>
                  </a:lnTo>
                  <a:lnTo>
                    <a:pt x="119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167"/>
            <p:cNvSpPr>
              <a:spLocks/>
            </p:cNvSpPr>
            <p:nvPr/>
          </p:nvSpPr>
          <p:spPr bwMode="auto">
            <a:xfrm>
              <a:off x="10340" y="4806"/>
              <a:ext cx="119" cy="127"/>
            </a:xfrm>
            <a:custGeom>
              <a:avLst/>
              <a:gdLst/>
              <a:ahLst/>
              <a:cxnLst>
                <a:cxn ang="0">
                  <a:pos x="119" y="61"/>
                </a:cxn>
                <a:cxn ang="0">
                  <a:pos x="114" y="41"/>
                </a:cxn>
                <a:cxn ang="0">
                  <a:pos x="109" y="25"/>
                </a:cxn>
                <a:cxn ang="0">
                  <a:pos x="95" y="10"/>
                </a:cxn>
                <a:cxn ang="0">
                  <a:pos x="76" y="0"/>
                </a:cxn>
                <a:cxn ang="0">
                  <a:pos x="38" y="0"/>
                </a:cxn>
                <a:cxn ang="0">
                  <a:pos x="24" y="10"/>
                </a:cxn>
                <a:cxn ang="0">
                  <a:pos x="9" y="25"/>
                </a:cxn>
                <a:cxn ang="0">
                  <a:pos x="0" y="41"/>
                </a:cxn>
                <a:cxn ang="0">
                  <a:pos x="0" y="81"/>
                </a:cxn>
                <a:cxn ang="0">
                  <a:pos x="9" y="101"/>
                </a:cxn>
                <a:cxn ang="0">
                  <a:pos x="24" y="117"/>
                </a:cxn>
                <a:cxn ang="0">
                  <a:pos x="38" y="122"/>
                </a:cxn>
                <a:cxn ang="0">
                  <a:pos x="57" y="127"/>
                </a:cxn>
                <a:cxn ang="0">
                  <a:pos x="95" y="117"/>
                </a:cxn>
                <a:cxn ang="0">
                  <a:pos x="109" y="101"/>
                </a:cxn>
                <a:cxn ang="0">
                  <a:pos x="119" y="61"/>
                </a:cxn>
              </a:cxnLst>
              <a:rect l="0" t="0" r="r" b="b"/>
              <a:pathLst>
                <a:path w="119" h="127">
                  <a:moveTo>
                    <a:pt x="119" y="61"/>
                  </a:moveTo>
                  <a:lnTo>
                    <a:pt x="114" y="41"/>
                  </a:lnTo>
                  <a:lnTo>
                    <a:pt x="109" y="25"/>
                  </a:lnTo>
                  <a:lnTo>
                    <a:pt x="95" y="10"/>
                  </a:lnTo>
                  <a:lnTo>
                    <a:pt x="76" y="0"/>
                  </a:lnTo>
                  <a:lnTo>
                    <a:pt x="38" y="0"/>
                  </a:lnTo>
                  <a:lnTo>
                    <a:pt x="24" y="10"/>
                  </a:lnTo>
                  <a:lnTo>
                    <a:pt x="9" y="25"/>
                  </a:lnTo>
                  <a:lnTo>
                    <a:pt x="0" y="41"/>
                  </a:lnTo>
                  <a:lnTo>
                    <a:pt x="0" y="81"/>
                  </a:lnTo>
                  <a:lnTo>
                    <a:pt x="9" y="101"/>
                  </a:lnTo>
                  <a:lnTo>
                    <a:pt x="24" y="117"/>
                  </a:lnTo>
                  <a:lnTo>
                    <a:pt x="38" y="122"/>
                  </a:lnTo>
                  <a:lnTo>
                    <a:pt x="57" y="127"/>
                  </a:lnTo>
                  <a:lnTo>
                    <a:pt x="95" y="117"/>
                  </a:lnTo>
                  <a:lnTo>
                    <a:pt x="109" y="101"/>
                  </a:lnTo>
                  <a:lnTo>
                    <a:pt x="119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168"/>
            <p:cNvSpPr>
              <a:spLocks/>
            </p:cNvSpPr>
            <p:nvPr/>
          </p:nvSpPr>
          <p:spPr bwMode="auto">
            <a:xfrm>
              <a:off x="10848" y="4806"/>
              <a:ext cx="118" cy="127"/>
            </a:xfrm>
            <a:custGeom>
              <a:avLst/>
              <a:gdLst/>
              <a:ahLst/>
              <a:cxnLst>
                <a:cxn ang="0">
                  <a:pos x="118" y="61"/>
                </a:cxn>
                <a:cxn ang="0">
                  <a:pos x="113" y="41"/>
                </a:cxn>
                <a:cxn ang="0">
                  <a:pos x="109" y="25"/>
                </a:cxn>
                <a:cxn ang="0">
                  <a:pos x="94" y="10"/>
                </a:cxn>
                <a:cxn ang="0">
                  <a:pos x="76" y="0"/>
                </a:cxn>
                <a:cxn ang="0">
                  <a:pos x="38" y="0"/>
                </a:cxn>
                <a:cxn ang="0">
                  <a:pos x="23" y="10"/>
                </a:cxn>
                <a:cxn ang="0">
                  <a:pos x="9" y="25"/>
                </a:cxn>
                <a:cxn ang="0">
                  <a:pos x="0" y="41"/>
                </a:cxn>
                <a:cxn ang="0">
                  <a:pos x="0" y="81"/>
                </a:cxn>
                <a:cxn ang="0">
                  <a:pos x="9" y="101"/>
                </a:cxn>
                <a:cxn ang="0">
                  <a:pos x="23" y="117"/>
                </a:cxn>
                <a:cxn ang="0">
                  <a:pos x="38" y="122"/>
                </a:cxn>
                <a:cxn ang="0">
                  <a:pos x="57" y="127"/>
                </a:cxn>
                <a:cxn ang="0">
                  <a:pos x="94" y="117"/>
                </a:cxn>
                <a:cxn ang="0">
                  <a:pos x="109" y="101"/>
                </a:cxn>
                <a:cxn ang="0">
                  <a:pos x="118" y="61"/>
                </a:cxn>
              </a:cxnLst>
              <a:rect l="0" t="0" r="r" b="b"/>
              <a:pathLst>
                <a:path w="118" h="127">
                  <a:moveTo>
                    <a:pt x="118" y="61"/>
                  </a:moveTo>
                  <a:lnTo>
                    <a:pt x="113" y="41"/>
                  </a:lnTo>
                  <a:lnTo>
                    <a:pt x="109" y="25"/>
                  </a:lnTo>
                  <a:lnTo>
                    <a:pt x="94" y="10"/>
                  </a:lnTo>
                  <a:lnTo>
                    <a:pt x="76" y="0"/>
                  </a:lnTo>
                  <a:lnTo>
                    <a:pt x="38" y="0"/>
                  </a:lnTo>
                  <a:lnTo>
                    <a:pt x="23" y="10"/>
                  </a:lnTo>
                  <a:lnTo>
                    <a:pt x="9" y="25"/>
                  </a:lnTo>
                  <a:lnTo>
                    <a:pt x="0" y="41"/>
                  </a:lnTo>
                  <a:lnTo>
                    <a:pt x="0" y="81"/>
                  </a:lnTo>
                  <a:lnTo>
                    <a:pt x="9" y="101"/>
                  </a:lnTo>
                  <a:lnTo>
                    <a:pt x="23" y="117"/>
                  </a:lnTo>
                  <a:lnTo>
                    <a:pt x="38" y="122"/>
                  </a:lnTo>
                  <a:lnTo>
                    <a:pt x="57" y="127"/>
                  </a:lnTo>
                  <a:lnTo>
                    <a:pt x="94" y="117"/>
                  </a:lnTo>
                  <a:lnTo>
                    <a:pt x="109" y="101"/>
                  </a:lnTo>
                  <a:lnTo>
                    <a:pt x="118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169"/>
            <p:cNvSpPr>
              <a:spLocks/>
            </p:cNvSpPr>
            <p:nvPr/>
          </p:nvSpPr>
          <p:spPr bwMode="auto">
            <a:xfrm>
              <a:off x="11360" y="4806"/>
              <a:ext cx="133" cy="359"/>
            </a:xfrm>
            <a:custGeom>
              <a:avLst/>
              <a:gdLst/>
              <a:ahLst/>
              <a:cxnLst>
                <a:cxn ang="0">
                  <a:pos x="133" y="127"/>
                </a:cxn>
                <a:cxn ang="0">
                  <a:pos x="128" y="71"/>
                </a:cxn>
                <a:cxn ang="0">
                  <a:pos x="114" y="31"/>
                </a:cxn>
                <a:cxn ang="0">
                  <a:pos x="90" y="5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4" y="5"/>
                </a:cxn>
                <a:cxn ang="0">
                  <a:pos x="14" y="15"/>
                </a:cxn>
                <a:cxn ang="0">
                  <a:pos x="5" y="31"/>
                </a:cxn>
                <a:cxn ang="0">
                  <a:pos x="0" y="46"/>
                </a:cxn>
                <a:cxn ang="0">
                  <a:pos x="0" y="76"/>
                </a:cxn>
                <a:cxn ang="0">
                  <a:pos x="5" y="91"/>
                </a:cxn>
                <a:cxn ang="0">
                  <a:pos x="14" y="106"/>
                </a:cxn>
                <a:cxn ang="0">
                  <a:pos x="43" y="127"/>
                </a:cxn>
                <a:cxn ang="0">
                  <a:pos x="71" y="127"/>
                </a:cxn>
                <a:cxn ang="0">
                  <a:pos x="85" y="122"/>
                </a:cxn>
                <a:cxn ang="0">
                  <a:pos x="100" y="111"/>
                </a:cxn>
                <a:cxn ang="0">
                  <a:pos x="104" y="106"/>
                </a:cxn>
                <a:cxn ang="0">
                  <a:pos x="104" y="127"/>
                </a:cxn>
                <a:cxn ang="0">
                  <a:pos x="95" y="208"/>
                </a:cxn>
                <a:cxn ang="0">
                  <a:pos x="66" y="278"/>
                </a:cxn>
                <a:cxn ang="0">
                  <a:pos x="28" y="329"/>
                </a:cxn>
                <a:cxn ang="0">
                  <a:pos x="24" y="339"/>
                </a:cxn>
                <a:cxn ang="0">
                  <a:pos x="19" y="339"/>
                </a:cxn>
                <a:cxn ang="0">
                  <a:pos x="19" y="344"/>
                </a:cxn>
                <a:cxn ang="0">
                  <a:pos x="14" y="349"/>
                </a:cxn>
                <a:cxn ang="0">
                  <a:pos x="19" y="359"/>
                </a:cxn>
                <a:cxn ang="0">
                  <a:pos x="28" y="359"/>
                </a:cxn>
                <a:cxn ang="0">
                  <a:pos x="38" y="354"/>
                </a:cxn>
                <a:cxn ang="0">
                  <a:pos x="62" y="329"/>
                </a:cxn>
                <a:cxn ang="0">
                  <a:pos x="85" y="299"/>
                </a:cxn>
                <a:cxn ang="0">
                  <a:pos x="109" y="248"/>
                </a:cxn>
                <a:cxn ang="0">
                  <a:pos x="123" y="192"/>
                </a:cxn>
                <a:cxn ang="0">
                  <a:pos x="133" y="127"/>
                </a:cxn>
              </a:cxnLst>
              <a:rect l="0" t="0" r="r" b="b"/>
              <a:pathLst>
                <a:path w="133" h="359">
                  <a:moveTo>
                    <a:pt x="133" y="127"/>
                  </a:moveTo>
                  <a:lnTo>
                    <a:pt x="128" y="71"/>
                  </a:lnTo>
                  <a:lnTo>
                    <a:pt x="114" y="31"/>
                  </a:lnTo>
                  <a:lnTo>
                    <a:pt x="90" y="5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4" y="5"/>
                  </a:lnTo>
                  <a:lnTo>
                    <a:pt x="14" y="15"/>
                  </a:lnTo>
                  <a:lnTo>
                    <a:pt x="5" y="31"/>
                  </a:lnTo>
                  <a:lnTo>
                    <a:pt x="0" y="46"/>
                  </a:lnTo>
                  <a:lnTo>
                    <a:pt x="0" y="76"/>
                  </a:lnTo>
                  <a:lnTo>
                    <a:pt x="5" y="91"/>
                  </a:lnTo>
                  <a:lnTo>
                    <a:pt x="14" y="106"/>
                  </a:lnTo>
                  <a:lnTo>
                    <a:pt x="43" y="127"/>
                  </a:lnTo>
                  <a:lnTo>
                    <a:pt x="71" y="127"/>
                  </a:lnTo>
                  <a:lnTo>
                    <a:pt x="85" y="122"/>
                  </a:lnTo>
                  <a:lnTo>
                    <a:pt x="100" y="111"/>
                  </a:lnTo>
                  <a:lnTo>
                    <a:pt x="104" y="106"/>
                  </a:lnTo>
                  <a:lnTo>
                    <a:pt x="104" y="127"/>
                  </a:lnTo>
                  <a:lnTo>
                    <a:pt x="95" y="208"/>
                  </a:lnTo>
                  <a:lnTo>
                    <a:pt x="66" y="278"/>
                  </a:lnTo>
                  <a:lnTo>
                    <a:pt x="28" y="329"/>
                  </a:lnTo>
                  <a:lnTo>
                    <a:pt x="24" y="339"/>
                  </a:lnTo>
                  <a:lnTo>
                    <a:pt x="19" y="339"/>
                  </a:lnTo>
                  <a:lnTo>
                    <a:pt x="19" y="344"/>
                  </a:lnTo>
                  <a:lnTo>
                    <a:pt x="14" y="349"/>
                  </a:lnTo>
                  <a:lnTo>
                    <a:pt x="19" y="359"/>
                  </a:lnTo>
                  <a:lnTo>
                    <a:pt x="28" y="359"/>
                  </a:lnTo>
                  <a:lnTo>
                    <a:pt x="38" y="354"/>
                  </a:lnTo>
                  <a:lnTo>
                    <a:pt x="62" y="329"/>
                  </a:lnTo>
                  <a:lnTo>
                    <a:pt x="85" y="299"/>
                  </a:lnTo>
                  <a:lnTo>
                    <a:pt x="109" y="248"/>
                  </a:lnTo>
                  <a:lnTo>
                    <a:pt x="123" y="192"/>
                  </a:lnTo>
                  <a:lnTo>
                    <a:pt x="133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170"/>
            <p:cNvSpPr>
              <a:spLocks/>
            </p:cNvSpPr>
            <p:nvPr/>
          </p:nvSpPr>
          <p:spPr bwMode="auto">
            <a:xfrm>
              <a:off x="11882" y="4022"/>
              <a:ext cx="261" cy="1214"/>
            </a:xfrm>
            <a:custGeom>
              <a:avLst/>
              <a:gdLst/>
              <a:ahLst/>
              <a:cxnLst>
                <a:cxn ang="0">
                  <a:pos x="261" y="1204"/>
                </a:cxn>
                <a:cxn ang="0">
                  <a:pos x="261" y="1194"/>
                </a:cxn>
                <a:cxn ang="0">
                  <a:pos x="242" y="1174"/>
                </a:cxn>
                <a:cxn ang="0">
                  <a:pos x="180" y="1093"/>
                </a:cxn>
                <a:cxn ang="0">
                  <a:pos x="133" y="1002"/>
                </a:cxn>
                <a:cxn ang="0">
                  <a:pos x="99" y="906"/>
                </a:cxn>
                <a:cxn ang="0">
                  <a:pos x="80" y="804"/>
                </a:cxn>
                <a:cxn ang="0">
                  <a:pos x="66" y="703"/>
                </a:cxn>
                <a:cxn ang="0">
                  <a:pos x="66" y="607"/>
                </a:cxn>
                <a:cxn ang="0">
                  <a:pos x="71" y="481"/>
                </a:cxn>
                <a:cxn ang="0">
                  <a:pos x="90" y="359"/>
                </a:cxn>
                <a:cxn ang="0">
                  <a:pos x="123" y="238"/>
                </a:cxn>
                <a:cxn ang="0">
                  <a:pos x="175" y="132"/>
                </a:cxn>
                <a:cxn ang="0">
                  <a:pos x="246" y="31"/>
                </a:cxn>
                <a:cxn ang="0">
                  <a:pos x="256" y="25"/>
                </a:cxn>
                <a:cxn ang="0">
                  <a:pos x="261" y="20"/>
                </a:cxn>
                <a:cxn ang="0">
                  <a:pos x="261" y="5"/>
                </a:cxn>
                <a:cxn ang="0">
                  <a:pos x="256" y="0"/>
                </a:cxn>
                <a:cxn ang="0">
                  <a:pos x="251" y="0"/>
                </a:cxn>
                <a:cxn ang="0">
                  <a:pos x="237" y="5"/>
                </a:cxn>
                <a:cxn ang="0">
                  <a:pos x="213" y="25"/>
                </a:cxn>
                <a:cxn ang="0">
                  <a:pos x="180" y="61"/>
                </a:cxn>
                <a:cxn ang="0">
                  <a:pos x="147" y="106"/>
                </a:cxn>
                <a:cxn ang="0">
                  <a:pos x="104" y="167"/>
                </a:cxn>
                <a:cxn ang="0">
                  <a:pos x="71" y="238"/>
                </a:cxn>
                <a:cxn ang="0">
                  <a:pos x="28" y="369"/>
                </a:cxn>
                <a:cxn ang="0">
                  <a:pos x="5" y="496"/>
                </a:cxn>
                <a:cxn ang="0">
                  <a:pos x="0" y="607"/>
                </a:cxn>
                <a:cxn ang="0">
                  <a:pos x="0" y="688"/>
                </a:cxn>
                <a:cxn ang="0">
                  <a:pos x="14" y="779"/>
                </a:cxn>
                <a:cxn ang="0">
                  <a:pos x="38" y="880"/>
                </a:cxn>
                <a:cxn ang="0">
                  <a:pos x="76" y="987"/>
                </a:cxn>
                <a:cxn ang="0">
                  <a:pos x="109" y="1057"/>
                </a:cxn>
                <a:cxn ang="0">
                  <a:pos x="147" y="1113"/>
                </a:cxn>
                <a:cxn ang="0">
                  <a:pos x="185" y="1158"/>
                </a:cxn>
                <a:cxn ang="0">
                  <a:pos x="213" y="1189"/>
                </a:cxn>
                <a:cxn ang="0">
                  <a:pos x="237" y="1209"/>
                </a:cxn>
                <a:cxn ang="0">
                  <a:pos x="251" y="1214"/>
                </a:cxn>
                <a:cxn ang="0">
                  <a:pos x="256" y="1214"/>
                </a:cxn>
                <a:cxn ang="0">
                  <a:pos x="261" y="1209"/>
                </a:cxn>
                <a:cxn ang="0">
                  <a:pos x="261" y="1204"/>
                </a:cxn>
              </a:cxnLst>
              <a:rect l="0" t="0" r="r" b="b"/>
              <a:pathLst>
                <a:path w="261" h="1214">
                  <a:moveTo>
                    <a:pt x="261" y="1204"/>
                  </a:moveTo>
                  <a:lnTo>
                    <a:pt x="261" y="1194"/>
                  </a:lnTo>
                  <a:lnTo>
                    <a:pt x="242" y="1174"/>
                  </a:lnTo>
                  <a:lnTo>
                    <a:pt x="180" y="1093"/>
                  </a:lnTo>
                  <a:lnTo>
                    <a:pt x="133" y="1002"/>
                  </a:lnTo>
                  <a:lnTo>
                    <a:pt x="99" y="906"/>
                  </a:lnTo>
                  <a:lnTo>
                    <a:pt x="80" y="804"/>
                  </a:lnTo>
                  <a:lnTo>
                    <a:pt x="66" y="703"/>
                  </a:lnTo>
                  <a:lnTo>
                    <a:pt x="66" y="607"/>
                  </a:lnTo>
                  <a:lnTo>
                    <a:pt x="71" y="481"/>
                  </a:lnTo>
                  <a:lnTo>
                    <a:pt x="90" y="359"/>
                  </a:lnTo>
                  <a:lnTo>
                    <a:pt x="123" y="238"/>
                  </a:lnTo>
                  <a:lnTo>
                    <a:pt x="175" y="132"/>
                  </a:lnTo>
                  <a:lnTo>
                    <a:pt x="246" y="31"/>
                  </a:lnTo>
                  <a:lnTo>
                    <a:pt x="256" y="25"/>
                  </a:lnTo>
                  <a:lnTo>
                    <a:pt x="261" y="20"/>
                  </a:lnTo>
                  <a:lnTo>
                    <a:pt x="261" y="5"/>
                  </a:lnTo>
                  <a:lnTo>
                    <a:pt x="256" y="0"/>
                  </a:lnTo>
                  <a:lnTo>
                    <a:pt x="251" y="0"/>
                  </a:lnTo>
                  <a:lnTo>
                    <a:pt x="237" y="5"/>
                  </a:lnTo>
                  <a:lnTo>
                    <a:pt x="213" y="25"/>
                  </a:lnTo>
                  <a:lnTo>
                    <a:pt x="180" y="61"/>
                  </a:lnTo>
                  <a:lnTo>
                    <a:pt x="147" y="106"/>
                  </a:lnTo>
                  <a:lnTo>
                    <a:pt x="104" y="167"/>
                  </a:lnTo>
                  <a:lnTo>
                    <a:pt x="71" y="238"/>
                  </a:lnTo>
                  <a:lnTo>
                    <a:pt x="28" y="369"/>
                  </a:lnTo>
                  <a:lnTo>
                    <a:pt x="5" y="496"/>
                  </a:lnTo>
                  <a:lnTo>
                    <a:pt x="0" y="607"/>
                  </a:lnTo>
                  <a:lnTo>
                    <a:pt x="0" y="688"/>
                  </a:lnTo>
                  <a:lnTo>
                    <a:pt x="14" y="779"/>
                  </a:lnTo>
                  <a:lnTo>
                    <a:pt x="38" y="880"/>
                  </a:lnTo>
                  <a:lnTo>
                    <a:pt x="76" y="987"/>
                  </a:lnTo>
                  <a:lnTo>
                    <a:pt x="109" y="1057"/>
                  </a:lnTo>
                  <a:lnTo>
                    <a:pt x="147" y="1113"/>
                  </a:lnTo>
                  <a:lnTo>
                    <a:pt x="185" y="1158"/>
                  </a:lnTo>
                  <a:lnTo>
                    <a:pt x="213" y="1189"/>
                  </a:lnTo>
                  <a:lnTo>
                    <a:pt x="237" y="1209"/>
                  </a:lnTo>
                  <a:lnTo>
                    <a:pt x="251" y="1214"/>
                  </a:lnTo>
                  <a:lnTo>
                    <a:pt x="256" y="1214"/>
                  </a:lnTo>
                  <a:lnTo>
                    <a:pt x="261" y="1209"/>
                  </a:lnTo>
                  <a:lnTo>
                    <a:pt x="261" y="12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171"/>
            <p:cNvSpPr>
              <a:spLocks/>
            </p:cNvSpPr>
            <p:nvPr/>
          </p:nvSpPr>
          <p:spPr bwMode="auto">
            <a:xfrm>
              <a:off x="12242" y="4396"/>
              <a:ext cx="565" cy="552"/>
            </a:xfrm>
            <a:custGeom>
              <a:avLst/>
              <a:gdLst/>
              <a:ahLst/>
              <a:cxnLst>
                <a:cxn ang="0">
                  <a:pos x="351" y="152"/>
                </a:cxn>
                <a:cxn ang="0">
                  <a:pos x="375" y="86"/>
                </a:cxn>
                <a:cxn ang="0">
                  <a:pos x="423" y="36"/>
                </a:cxn>
                <a:cxn ang="0">
                  <a:pos x="470" y="26"/>
                </a:cxn>
                <a:cxn ang="0">
                  <a:pos x="517" y="41"/>
                </a:cxn>
                <a:cxn ang="0">
                  <a:pos x="484" y="61"/>
                </a:cxn>
                <a:cxn ang="0">
                  <a:pos x="461" y="107"/>
                </a:cxn>
                <a:cxn ang="0">
                  <a:pos x="470" y="137"/>
                </a:cxn>
                <a:cxn ang="0">
                  <a:pos x="508" y="152"/>
                </a:cxn>
                <a:cxn ang="0">
                  <a:pos x="532" y="147"/>
                </a:cxn>
                <a:cxn ang="0">
                  <a:pos x="565" y="102"/>
                </a:cxn>
                <a:cxn ang="0">
                  <a:pos x="560" y="46"/>
                </a:cxn>
                <a:cxn ang="0">
                  <a:pos x="517" y="11"/>
                </a:cxn>
                <a:cxn ang="0">
                  <a:pos x="461" y="0"/>
                </a:cxn>
                <a:cxn ang="0">
                  <a:pos x="380" y="36"/>
                </a:cxn>
                <a:cxn ang="0">
                  <a:pos x="342" y="92"/>
                </a:cxn>
                <a:cxn ang="0">
                  <a:pos x="280" y="16"/>
                </a:cxn>
                <a:cxn ang="0">
                  <a:pos x="219" y="0"/>
                </a:cxn>
                <a:cxn ang="0">
                  <a:pos x="119" y="41"/>
                </a:cxn>
                <a:cxn ang="0">
                  <a:pos x="57" y="127"/>
                </a:cxn>
                <a:cxn ang="0">
                  <a:pos x="34" y="188"/>
                </a:cxn>
                <a:cxn ang="0">
                  <a:pos x="48" y="198"/>
                </a:cxn>
                <a:cxn ang="0">
                  <a:pos x="62" y="193"/>
                </a:cxn>
                <a:cxn ang="0">
                  <a:pos x="90" y="122"/>
                </a:cxn>
                <a:cxn ang="0">
                  <a:pos x="157" y="46"/>
                </a:cxn>
                <a:cxn ang="0">
                  <a:pos x="219" y="26"/>
                </a:cxn>
                <a:cxn ang="0">
                  <a:pos x="257" y="41"/>
                </a:cxn>
                <a:cxn ang="0">
                  <a:pos x="280" y="107"/>
                </a:cxn>
                <a:cxn ang="0">
                  <a:pos x="271" y="178"/>
                </a:cxn>
                <a:cxn ang="0">
                  <a:pos x="238" y="304"/>
                </a:cxn>
                <a:cxn ang="0">
                  <a:pos x="200" y="446"/>
                </a:cxn>
                <a:cxn ang="0">
                  <a:pos x="143" y="516"/>
                </a:cxn>
                <a:cxn ang="0">
                  <a:pos x="86" y="521"/>
                </a:cxn>
                <a:cxn ang="0">
                  <a:pos x="53" y="506"/>
                </a:cxn>
                <a:cxn ang="0">
                  <a:pos x="81" y="491"/>
                </a:cxn>
                <a:cxn ang="0">
                  <a:pos x="100" y="461"/>
                </a:cxn>
                <a:cxn ang="0">
                  <a:pos x="105" y="425"/>
                </a:cxn>
                <a:cxn ang="0">
                  <a:pos x="71" y="400"/>
                </a:cxn>
                <a:cxn ang="0">
                  <a:pos x="43" y="405"/>
                </a:cxn>
                <a:cxn ang="0">
                  <a:pos x="5" y="446"/>
                </a:cxn>
                <a:cxn ang="0">
                  <a:pos x="10" y="506"/>
                </a:cxn>
                <a:cxn ang="0">
                  <a:pos x="71" y="547"/>
                </a:cxn>
                <a:cxn ang="0">
                  <a:pos x="147" y="542"/>
                </a:cxn>
                <a:cxn ang="0">
                  <a:pos x="204" y="491"/>
                </a:cxn>
                <a:cxn ang="0">
                  <a:pos x="228" y="456"/>
                </a:cxn>
                <a:cxn ang="0">
                  <a:pos x="266" y="521"/>
                </a:cxn>
                <a:cxn ang="0">
                  <a:pos x="351" y="552"/>
                </a:cxn>
                <a:cxn ang="0">
                  <a:pos x="451" y="506"/>
                </a:cxn>
                <a:cxn ang="0">
                  <a:pos x="513" y="425"/>
                </a:cxn>
                <a:cxn ang="0">
                  <a:pos x="532" y="365"/>
                </a:cxn>
                <a:cxn ang="0">
                  <a:pos x="527" y="355"/>
                </a:cxn>
                <a:cxn ang="0">
                  <a:pos x="517" y="349"/>
                </a:cxn>
                <a:cxn ang="0">
                  <a:pos x="503" y="365"/>
                </a:cxn>
                <a:cxn ang="0">
                  <a:pos x="446" y="476"/>
                </a:cxn>
                <a:cxn ang="0">
                  <a:pos x="380" y="521"/>
                </a:cxn>
                <a:cxn ang="0">
                  <a:pos x="318" y="516"/>
                </a:cxn>
                <a:cxn ang="0">
                  <a:pos x="299" y="491"/>
                </a:cxn>
                <a:cxn ang="0">
                  <a:pos x="290" y="415"/>
                </a:cxn>
                <a:cxn ang="0">
                  <a:pos x="309" y="334"/>
                </a:cxn>
              </a:cxnLst>
              <a:rect l="0" t="0" r="r" b="b"/>
              <a:pathLst>
                <a:path w="565" h="552">
                  <a:moveTo>
                    <a:pt x="347" y="172"/>
                  </a:moveTo>
                  <a:lnTo>
                    <a:pt x="351" y="152"/>
                  </a:lnTo>
                  <a:lnTo>
                    <a:pt x="361" y="122"/>
                  </a:lnTo>
                  <a:lnTo>
                    <a:pt x="375" y="86"/>
                  </a:lnTo>
                  <a:lnTo>
                    <a:pt x="399" y="56"/>
                  </a:lnTo>
                  <a:lnTo>
                    <a:pt x="423" y="36"/>
                  </a:lnTo>
                  <a:lnTo>
                    <a:pt x="461" y="26"/>
                  </a:lnTo>
                  <a:lnTo>
                    <a:pt x="470" y="26"/>
                  </a:lnTo>
                  <a:lnTo>
                    <a:pt x="479" y="31"/>
                  </a:lnTo>
                  <a:lnTo>
                    <a:pt x="517" y="41"/>
                  </a:lnTo>
                  <a:lnTo>
                    <a:pt x="498" y="46"/>
                  </a:lnTo>
                  <a:lnTo>
                    <a:pt x="484" y="61"/>
                  </a:lnTo>
                  <a:lnTo>
                    <a:pt x="465" y="92"/>
                  </a:lnTo>
                  <a:lnTo>
                    <a:pt x="461" y="107"/>
                  </a:lnTo>
                  <a:lnTo>
                    <a:pt x="461" y="117"/>
                  </a:lnTo>
                  <a:lnTo>
                    <a:pt x="470" y="137"/>
                  </a:lnTo>
                  <a:lnTo>
                    <a:pt x="479" y="142"/>
                  </a:lnTo>
                  <a:lnTo>
                    <a:pt x="508" y="152"/>
                  </a:lnTo>
                  <a:lnTo>
                    <a:pt x="517" y="152"/>
                  </a:lnTo>
                  <a:lnTo>
                    <a:pt x="532" y="147"/>
                  </a:lnTo>
                  <a:lnTo>
                    <a:pt x="560" y="117"/>
                  </a:lnTo>
                  <a:lnTo>
                    <a:pt x="565" y="102"/>
                  </a:lnTo>
                  <a:lnTo>
                    <a:pt x="565" y="81"/>
                  </a:lnTo>
                  <a:lnTo>
                    <a:pt x="560" y="46"/>
                  </a:lnTo>
                  <a:lnTo>
                    <a:pt x="541" y="26"/>
                  </a:lnTo>
                  <a:lnTo>
                    <a:pt x="517" y="11"/>
                  </a:lnTo>
                  <a:lnTo>
                    <a:pt x="489" y="0"/>
                  </a:lnTo>
                  <a:lnTo>
                    <a:pt x="461" y="0"/>
                  </a:lnTo>
                  <a:lnTo>
                    <a:pt x="418" y="11"/>
                  </a:lnTo>
                  <a:lnTo>
                    <a:pt x="380" y="36"/>
                  </a:lnTo>
                  <a:lnTo>
                    <a:pt x="356" y="66"/>
                  </a:lnTo>
                  <a:lnTo>
                    <a:pt x="342" y="92"/>
                  </a:lnTo>
                  <a:lnTo>
                    <a:pt x="313" y="46"/>
                  </a:lnTo>
                  <a:lnTo>
                    <a:pt x="280" y="16"/>
                  </a:lnTo>
                  <a:lnTo>
                    <a:pt x="247" y="6"/>
                  </a:lnTo>
                  <a:lnTo>
                    <a:pt x="219" y="0"/>
                  </a:lnTo>
                  <a:lnTo>
                    <a:pt x="162" y="11"/>
                  </a:lnTo>
                  <a:lnTo>
                    <a:pt x="119" y="41"/>
                  </a:lnTo>
                  <a:lnTo>
                    <a:pt x="81" y="81"/>
                  </a:lnTo>
                  <a:lnTo>
                    <a:pt x="57" y="127"/>
                  </a:lnTo>
                  <a:lnTo>
                    <a:pt x="43" y="162"/>
                  </a:lnTo>
                  <a:lnTo>
                    <a:pt x="34" y="188"/>
                  </a:lnTo>
                  <a:lnTo>
                    <a:pt x="43" y="198"/>
                  </a:lnTo>
                  <a:lnTo>
                    <a:pt x="48" y="198"/>
                  </a:lnTo>
                  <a:lnTo>
                    <a:pt x="57" y="193"/>
                  </a:lnTo>
                  <a:lnTo>
                    <a:pt x="62" y="193"/>
                  </a:lnTo>
                  <a:lnTo>
                    <a:pt x="62" y="188"/>
                  </a:lnTo>
                  <a:lnTo>
                    <a:pt x="90" y="122"/>
                  </a:lnTo>
                  <a:lnTo>
                    <a:pt x="124" y="76"/>
                  </a:lnTo>
                  <a:lnTo>
                    <a:pt x="157" y="46"/>
                  </a:lnTo>
                  <a:lnTo>
                    <a:pt x="190" y="31"/>
                  </a:lnTo>
                  <a:lnTo>
                    <a:pt x="219" y="26"/>
                  </a:lnTo>
                  <a:lnTo>
                    <a:pt x="238" y="31"/>
                  </a:lnTo>
                  <a:lnTo>
                    <a:pt x="257" y="41"/>
                  </a:lnTo>
                  <a:lnTo>
                    <a:pt x="271" y="66"/>
                  </a:lnTo>
                  <a:lnTo>
                    <a:pt x="280" y="107"/>
                  </a:lnTo>
                  <a:lnTo>
                    <a:pt x="275" y="137"/>
                  </a:lnTo>
                  <a:lnTo>
                    <a:pt x="271" y="178"/>
                  </a:lnTo>
                  <a:lnTo>
                    <a:pt x="257" y="233"/>
                  </a:lnTo>
                  <a:lnTo>
                    <a:pt x="238" y="304"/>
                  </a:lnTo>
                  <a:lnTo>
                    <a:pt x="219" y="395"/>
                  </a:lnTo>
                  <a:lnTo>
                    <a:pt x="200" y="446"/>
                  </a:lnTo>
                  <a:lnTo>
                    <a:pt x="176" y="486"/>
                  </a:lnTo>
                  <a:lnTo>
                    <a:pt x="143" y="516"/>
                  </a:lnTo>
                  <a:lnTo>
                    <a:pt x="109" y="521"/>
                  </a:lnTo>
                  <a:lnTo>
                    <a:pt x="86" y="521"/>
                  </a:lnTo>
                  <a:lnTo>
                    <a:pt x="71" y="516"/>
                  </a:lnTo>
                  <a:lnTo>
                    <a:pt x="53" y="506"/>
                  </a:lnTo>
                  <a:lnTo>
                    <a:pt x="67" y="501"/>
                  </a:lnTo>
                  <a:lnTo>
                    <a:pt x="81" y="491"/>
                  </a:lnTo>
                  <a:lnTo>
                    <a:pt x="95" y="476"/>
                  </a:lnTo>
                  <a:lnTo>
                    <a:pt x="100" y="461"/>
                  </a:lnTo>
                  <a:lnTo>
                    <a:pt x="105" y="441"/>
                  </a:lnTo>
                  <a:lnTo>
                    <a:pt x="105" y="425"/>
                  </a:lnTo>
                  <a:lnTo>
                    <a:pt x="100" y="415"/>
                  </a:lnTo>
                  <a:lnTo>
                    <a:pt x="71" y="400"/>
                  </a:lnTo>
                  <a:lnTo>
                    <a:pt x="62" y="400"/>
                  </a:lnTo>
                  <a:lnTo>
                    <a:pt x="43" y="405"/>
                  </a:lnTo>
                  <a:lnTo>
                    <a:pt x="24" y="415"/>
                  </a:lnTo>
                  <a:lnTo>
                    <a:pt x="5" y="446"/>
                  </a:lnTo>
                  <a:lnTo>
                    <a:pt x="0" y="471"/>
                  </a:lnTo>
                  <a:lnTo>
                    <a:pt x="10" y="506"/>
                  </a:lnTo>
                  <a:lnTo>
                    <a:pt x="34" y="532"/>
                  </a:lnTo>
                  <a:lnTo>
                    <a:pt x="71" y="547"/>
                  </a:lnTo>
                  <a:lnTo>
                    <a:pt x="109" y="552"/>
                  </a:lnTo>
                  <a:lnTo>
                    <a:pt x="147" y="542"/>
                  </a:lnTo>
                  <a:lnTo>
                    <a:pt x="181" y="521"/>
                  </a:lnTo>
                  <a:lnTo>
                    <a:pt x="204" y="491"/>
                  </a:lnTo>
                  <a:lnTo>
                    <a:pt x="219" y="471"/>
                  </a:lnTo>
                  <a:lnTo>
                    <a:pt x="228" y="456"/>
                  </a:lnTo>
                  <a:lnTo>
                    <a:pt x="242" y="491"/>
                  </a:lnTo>
                  <a:lnTo>
                    <a:pt x="266" y="521"/>
                  </a:lnTo>
                  <a:lnTo>
                    <a:pt x="304" y="542"/>
                  </a:lnTo>
                  <a:lnTo>
                    <a:pt x="351" y="552"/>
                  </a:lnTo>
                  <a:lnTo>
                    <a:pt x="404" y="542"/>
                  </a:lnTo>
                  <a:lnTo>
                    <a:pt x="451" y="506"/>
                  </a:lnTo>
                  <a:lnTo>
                    <a:pt x="484" y="466"/>
                  </a:lnTo>
                  <a:lnTo>
                    <a:pt x="513" y="425"/>
                  </a:lnTo>
                  <a:lnTo>
                    <a:pt x="527" y="390"/>
                  </a:lnTo>
                  <a:lnTo>
                    <a:pt x="532" y="365"/>
                  </a:lnTo>
                  <a:lnTo>
                    <a:pt x="532" y="355"/>
                  </a:lnTo>
                  <a:lnTo>
                    <a:pt x="527" y="355"/>
                  </a:lnTo>
                  <a:lnTo>
                    <a:pt x="522" y="349"/>
                  </a:lnTo>
                  <a:lnTo>
                    <a:pt x="517" y="349"/>
                  </a:lnTo>
                  <a:lnTo>
                    <a:pt x="508" y="355"/>
                  </a:lnTo>
                  <a:lnTo>
                    <a:pt x="503" y="365"/>
                  </a:lnTo>
                  <a:lnTo>
                    <a:pt x="475" y="430"/>
                  </a:lnTo>
                  <a:lnTo>
                    <a:pt x="446" y="476"/>
                  </a:lnTo>
                  <a:lnTo>
                    <a:pt x="408" y="506"/>
                  </a:lnTo>
                  <a:lnTo>
                    <a:pt x="380" y="521"/>
                  </a:lnTo>
                  <a:lnTo>
                    <a:pt x="332" y="521"/>
                  </a:lnTo>
                  <a:lnTo>
                    <a:pt x="318" y="516"/>
                  </a:lnTo>
                  <a:lnTo>
                    <a:pt x="309" y="506"/>
                  </a:lnTo>
                  <a:lnTo>
                    <a:pt x="299" y="491"/>
                  </a:lnTo>
                  <a:lnTo>
                    <a:pt x="290" y="461"/>
                  </a:lnTo>
                  <a:lnTo>
                    <a:pt x="290" y="415"/>
                  </a:lnTo>
                  <a:lnTo>
                    <a:pt x="299" y="380"/>
                  </a:lnTo>
                  <a:lnTo>
                    <a:pt x="309" y="334"/>
                  </a:lnTo>
                  <a:lnTo>
                    <a:pt x="347" y="1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172"/>
            <p:cNvSpPr>
              <a:spLocks/>
            </p:cNvSpPr>
            <p:nvPr/>
          </p:nvSpPr>
          <p:spPr bwMode="auto">
            <a:xfrm>
              <a:off x="12911" y="3896"/>
              <a:ext cx="389" cy="602"/>
            </a:xfrm>
            <a:custGeom>
              <a:avLst/>
              <a:gdLst/>
              <a:ahLst/>
              <a:cxnLst>
                <a:cxn ang="0">
                  <a:pos x="190" y="10"/>
                </a:cxn>
                <a:cxn ang="0">
                  <a:pos x="152" y="5"/>
                </a:cxn>
                <a:cxn ang="0">
                  <a:pos x="76" y="10"/>
                </a:cxn>
                <a:cxn ang="0">
                  <a:pos x="62" y="15"/>
                </a:cxn>
                <a:cxn ang="0">
                  <a:pos x="57" y="30"/>
                </a:cxn>
                <a:cxn ang="0">
                  <a:pos x="95" y="40"/>
                </a:cxn>
                <a:cxn ang="0">
                  <a:pos x="114" y="45"/>
                </a:cxn>
                <a:cxn ang="0">
                  <a:pos x="119" y="65"/>
                </a:cxn>
                <a:cxn ang="0">
                  <a:pos x="0" y="556"/>
                </a:cxn>
                <a:cxn ang="0">
                  <a:pos x="5" y="592"/>
                </a:cxn>
                <a:cxn ang="0">
                  <a:pos x="38" y="597"/>
                </a:cxn>
                <a:cxn ang="0">
                  <a:pos x="52" y="586"/>
                </a:cxn>
                <a:cxn ang="0">
                  <a:pos x="67" y="551"/>
                </a:cxn>
                <a:cxn ang="0">
                  <a:pos x="90" y="445"/>
                </a:cxn>
                <a:cxn ang="0">
                  <a:pos x="100" y="399"/>
                </a:cxn>
                <a:cxn ang="0">
                  <a:pos x="171" y="420"/>
                </a:cxn>
                <a:cxn ang="0">
                  <a:pos x="204" y="470"/>
                </a:cxn>
                <a:cxn ang="0">
                  <a:pos x="199" y="485"/>
                </a:cxn>
                <a:cxn ang="0">
                  <a:pos x="209" y="551"/>
                </a:cxn>
                <a:cxn ang="0">
                  <a:pos x="252" y="597"/>
                </a:cxn>
                <a:cxn ang="0">
                  <a:pos x="318" y="592"/>
                </a:cxn>
                <a:cxn ang="0">
                  <a:pos x="361" y="536"/>
                </a:cxn>
                <a:cxn ang="0">
                  <a:pos x="380" y="480"/>
                </a:cxn>
                <a:cxn ang="0">
                  <a:pos x="385" y="465"/>
                </a:cxn>
                <a:cxn ang="0">
                  <a:pos x="366" y="460"/>
                </a:cxn>
                <a:cxn ang="0">
                  <a:pos x="356" y="480"/>
                </a:cxn>
                <a:cxn ang="0">
                  <a:pos x="332" y="541"/>
                </a:cxn>
                <a:cxn ang="0">
                  <a:pos x="285" y="576"/>
                </a:cxn>
                <a:cxn ang="0">
                  <a:pos x="266" y="566"/>
                </a:cxn>
                <a:cxn ang="0">
                  <a:pos x="256" y="516"/>
                </a:cxn>
                <a:cxn ang="0">
                  <a:pos x="261" y="490"/>
                </a:cxn>
                <a:cxn ang="0">
                  <a:pos x="266" y="465"/>
                </a:cxn>
                <a:cxn ang="0">
                  <a:pos x="228" y="404"/>
                </a:cxn>
                <a:cxn ang="0">
                  <a:pos x="162" y="379"/>
                </a:cxn>
                <a:cxn ang="0">
                  <a:pos x="152" y="369"/>
                </a:cxn>
                <a:cxn ang="0">
                  <a:pos x="181" y="344"/>
                </a:cxn>
                <a:cxn ang="0">
                  <a:pos x="204" y="323"/>
                </a:cxn>
                <a:cxn ang="0">
                  <a:pos x="285" y="253"/>
                </a:cxn>
                <a:cxn ang="0">
                  <a:pos x="337" y="243"/>
                </a:cxn>
                <a:cxn ang="0">
                  <a:pos x="328" y="263"/>
                </a:cxn>
                <a:cxn ang="0">
                  <a:pos x="313" y="313"/>
                </a:cxn>
                <a:cxn ang="0">
                  <a:pos x="332" y="329"/>
                </a:cxn>
                <a:cxn ang="0">
                  <a:pos x="375" y="318"/>
                </a:cxn>
                <a:cxn ang="0">
                  <a:pos x="389" y="293"/>
                </a:cxn>
                <a:cxn ang="0">
                  <a:pos x="385" y="248"/>
                </a:cxn>
                <a:cxn ang="0">
                  <a:pos x="347" y="217"/>
                </a:cxn>
                <a:cxn ang="0">
                  <a:pos x="285" y="227"/>
                </a:cxn>
                <a:cxn ang="0">
                  <a:pos x="199" y="293"/>
                </a:cxn>
                <a:cxn ang="0">
                  <a:pos x="109" y="364"/>
                </a:cxn>
              </a:cxnLst>
              <a:rect l="0" t="0" r="r" b="b"/>
              <a:pathLst>
                <a:path w="389" h="602">
                  <a:moveTo>
                    <a:pt x="190" y="25"/>
                  </a:moveTo>
                  <a:lnTo>
                    <a:pt x="190" y="10"/>
                  </a:lnTo>
                  <a:lnTo>
                    <a:pt x="181" y="0"/>
                  </a:lnTo>
                  <a:lnTo>
                    <a:pt x="152" y="5"/>
                  </a:lnTo>
                  <a:lnTo>
                    <a:pt x="109" y="5"/>
                  </a:lnTo>
                  <a:lnTo>
                    <a:pt x="76" y="10"/>
                  </a:lnTo>
                  <a:lnTo>
                    <a:pt x="67" y="10"/>
                  </a:lnTo>
                  <a:lnTo>
                    <a:pt x="62" y="15"/>
                  </a:lnTo>
                  <a:lnTo>
                    <a:pt x="62" y="20"/>
                  </a:lnTo>
                  <a:lnTo>
                    <a:pt x="57" y="30"/>
                  </a:lnTo>
                  <a:lnTo>
                    <a:pt x="67" y="40"/>
                  </a:lnTo>
                  <a:lnTo>
                    <a:pt x="95" y="40"/>
                  </a:lnTo>
                  <a:lnTo>
                    <a:pt x="105" y="45"/>
                  </a:lnTo>
                  <a:lnTo>
                    <a:pt x="114" y="45"/>
                  </a:lnTo>
                  <a:lnTo>
                    <a:pt x="119" y="50"/>
                  </a:lnTo>
                  <a:lnTo>
                    <a:pt x="119" y="65"/>
                  </a:lnTo>
                  <a:lnTo>
                    <a:pt x="114" y="76"/>
                  </a:lnTo>
                  <a:lnTo>
                    <a:pt x="0" y="556"/>
                  </a:lnTo>
                  <a:lnTo>
                    <a:pt x="0" y="581"/>
                  </a:lnTo>
                  <a:lnTo>
                    <a:pt x="5" y="592"/>
                  </a:lnTo>
                  <a:lnTo>
                    <a:pt x="24" y="602"/>
                  </a:lnTo>
                  <a:lnTo>
                    <a:pt x="38" y="597"/>
                  </a:lnTo>
                  <a:lnTo>
                    <a:pt x="48" y="592"/>
                  </a:lnTo>
                  <a:lnTo>
                    <a:pt x="52" y="586"/>
                  </a:lnTo>
                  <a:lnTo>
                    <a:pt x="62" y="566"/>
                  </a:lnTo>
                  <a:lnTo>
                    <a:pt x="67" y="551"/>
                  </a:lnTo>
                  <a:lnTo>
                    <a:pt x="71" y="526"/>
                  </a:lnTo>
                  <a:lnTo>
                    <a:pt x="90" y="445"/>
                  </a:lnTo>
                  <a:lnTo>
                    <a:pt x="95" y="414"/>
                  </a:lnTo>
                  <a:lnTo>
                    <a:pt x="100" y="399"/>
                  </a:lnTo>
                  <a:lnTo>
                    <a:pt x="143" y="404"/>
                  </a:lnTo>
                  <a:lnTo>
                    <a:pt x="171" y="420"/>
                  </a:lnTo>
                  <a:lnTo>
                    <a:pt x="195" y="440"/>
                  </a:lnTo>
                  <a:lnTo>
                    <a:pt x="204" y="470"/>
                  </a:lnTo>
                  <a:lnTo>
                    <a:pt x="204" y="475"/>
                  </a:lnTo>
                  <a:lnTo>
                    <a:pt x="199" y="485"/>
                  </a:lnTo>
                  <a:lnTo>
                    <a:pt x="199" y="511"/>
                  </a:lnTo>
                  <a:lnTo>
                    <a:pt x="209" y="551"/>
                  </a:lnTo>
                  <a:lnTo>
                    <a:pt x="228" y="576"/>
                  </a:lnTo>
                  <a:lnTo>
                    <a:pt x="252" y="597"/>
                  </a:lnTo>
                  <a:lnTo>
                    <a:pt x="285" y="602"/>
                  </a:lnTo>
                  <a:lnTo>
                    <a:pt x="318" y="592"/>
                  </a:lnTo>
                  <a:lnTo>
                    <a:pt x="342" y="566"/>
                  </a:lnTo>
                  <a:lnTo>
                    <a:pt x="361" y="536"/>
                  </a:lnTo>
                  <a:lnTo>
                    <a:pt x="375" y="506"/>
                  </a:lnTo>
                  <a:lnTo>
                    <a:pt x="380" y="480"/>
                  </a:lnTo>
                  <a:lnTo>
                    <a:pt x="385" y="470"/>
                  </a:lnTo>
                  <a:lnTo>
                    <a:pt x="385" y="465"/>
                  </a:lnTo>
                  <a:lnTo>
                    <a:pt x="380" y="460"/>
                  </a:lnTo>
                  <a:lnTo>
                    <a:pt x="366" y="460"/>
                  </a:lnTo>
                  <a:lnTo>
                    <a:pt x="356" y="470"/>
                  </a:lnTo>
                  <a:lnTo>
                    <a:pt x="356" y="480"/>
                  </a:lnTo>
                  <a:lnTo>
                    <a:pt x="347" y="511"/>
                  </a:lnTo>
                  <a:lnTo>
                    <a:pt x="332" y="541"/>
                  </a:lnTo>
                  <a:lnTo>
                    <a:pt x="313" y="566"/>
                  </a:lnTo>
                  <a:lnTo>
                    <a:pt x="285" y="576"/>
                  </a:lnTo>
                  <a:lnTo>
                    <a:pt x="275" y="576"/>
                  </a:lnTo>
                  <a:lnTo>
                    <a:pt x="266" y="566"/>
                  </a:lnTo>
                  <a:lnTo>
                    <a:pt x="256" y="546"/>
                  </a:lnTo>
                  <a:lnTo>
                    <a:pt x="256" y="516"/>
                  </a:lnTo>
                  <a:lnTo>
                    <a:pt x="261" y="506"/>
                  </a:lnTo>
                  <a:lnTo>
                    <a:pt x="261" y="490"/>
                  </a:lnTo>
                  <a:lnTo>
                    <a:pt x="266" y="480"/>
                  </a:lnTo>
                  <a:lnTo>
                    <a:pt x="266" y="465"/>
                  </a:lnTo>
                  <a:lnTo>
                    <a:pt x="256" y="430"/>
                  </a:lnTo>
                  <a:lnTo>
                    <a:pt x="228" y="404"/>
                  </a:lnTo>
                  <a:lnTo>
                    <a:pt x="195" y="389"/>
                  </a:lnTo>
                  <a:lnTo>
                    <a:pt x="162" y="379"/>
                  </a:lnTo>
                  <a:lnTo>
                    <a:pt x="138" y="379"/>
                  </a:lnTo>
                  <a:lnTo>
                    <a:pt x="152" y="369"/>
                  </a:lnTo>
                  <a:lnTo>
                    <a:pt x="166" y="354"/>
                  </a:lnTo>
                  <a:lnTo>
                    <a:pt x="181" y="344"/>
                  </a:lnTo>
                  <a:lnTo>
                    <a:pt x="195" y="329"/>
                  </a:lnTo>
                  <a:lnTo>
                    <a:pt x="204" y="323"/>
                  </a:lnTo>
                  <a:lnTo>
                    <a:pt x="242" y="283"/>
                  </a:lnTo>
                  <a:lnTo>
                    <a:pt x="285" y="253"/>
                  </a:lnTo>
                  <a:lnTo>
                    <a:pt x="328" y="243"/>
                  </a:lnTo>
                  <a:lnTo>
                    <a:pt x="337" y="243"/>
                  </a:lnTo>
                  <a:lnTo>
                    <a:pt x="356" y="253"/>
                  </a:lnTo>
                  <a:lnTo>
                    <a:pt x="328" y="263"/>
                  </a:lnTo>
                  <a:lnTo>
                    <a:pt x="313" y="293"/>
                  </a:lnTo>
                  <a:lnTo>
                    <a:pt x="313" y="313"/>
                  </a:lnTo>
                  <a:lnTo>
                    <a:pt x="323" y="323"/>
                  </a:lnTo>
                  <a:lnTo>
                    <a:pt x="332" y="329"/>
                  </a:lnTo>
                  <a:lnTo>
                    <a:pt x="356" y="329"/>
                  </a:lnTo>
                  <a:lnTo>
                    <a:pt x="375" y="318"/>
                  </a:lnTo>
                  <a:lnTo>
                    <a:pt x="385" y="308"/>
                  </a:lnTo>
                  <a:lnTo>
                    <a:pt x="389" y="293"/>
                  </a:lnTo>
                  <a:lnTo>
                    <a:pt x="389" y="263"/>
                  </a:lnTo>
                  <a:lnTo>
                    <a:pt x="385" y="248"/>
                  </a:lnTo>
                  <a:lnTo>
                    <a:pt x="366" y="227"/>
                  </a:lnTo>
                  <a:lnTo>
                    <a:pt x="347" y="217"/>
                  </a:lnTo>
                  <a:lnTo>
                    <a:pt x="328" y="217"/>
                  </a:lnTo>
                  <a:lnTo>
                    <a:pt x="285" y="227"/>
                  </a:lnTo>
                  <a:lnTo>
                    <a:pt x="242" y="253"/>
                  </a:lnTo>
                  <a:lnTo>
                    <a:pt x="199" y="293"/>
                  </a:lnTo>
                  <a:lnTo>
                    <a:pt x="157" y="339"/>
                  </a:lnTo>
                  <a:lnTo>
                    <a:pt x="109" y="364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173"/>
            <p:cNvSpPr>
              <a:spLocks/>
            </p:cNvSpPr>
            <p:nvPr/>
          </p:nvSpPr>
          <p:spPr bwMode="auto">
            <a:xfrm>
              <a:off x="12888" y="4857"/>
              <a:ext cx="488" cy="384"/>
            </a:xfrm>
            <a:custGeom>
              <a:avLst/>
              <a:gdLst/>
              <a:ahLst/>
              <a:cxnLst>
                <a:cxn ang="0">
                  <a:pos x="56" y="329"/>
                </a:cxn>
                <a:cxn ang="0">
                  <a:pos x="52" y="364"/>
                </a:cxn>
                <a:cxn ang="0">
                  <a:pos x="61" y="379"/>
                </a:cxn>
                <a:cxn ang="0">
                  <a:pos x="80" y="384"/>
                </a:cxn>
                <a:cxn ang="0">
                  <a:pos x="104" y="374"/>
                </a:cxn>
                <a:cxn ang="0">
                  <a:pos x="118" y="323"/>
                </a:cxn>
                <a:cxn ang="0">
                  <a:pos x="128" y="298"/>
                </a:cxn>
                <a:cxn ang="0">
                  <a:pos x="142" y="232"/>
                </a:cxn>
                <a:cxn ang="0">
                  <a:pos x="161" y="162"/>
                </a:cxn>
                <a:cxn ang="0">
                  <a:pos x="170" y="131"/>
                </a:cxn>
                <a:cxn ang="0">
                  <a:pos x="208" y="76"/>
                </a:cxn>
                <a:cxn ang="0">
                  <a:pos x="265" y="30"/>
                </a:cxn>
                <a:cxn ang="0">
                  <a:pos x="322" y="25"/>
                </a:cxn>
                <a:cxn ang="0">
                  <a:pos x="341" y="40"/>
                </a:cxn>
                <a:cxn ang="0">
                  <a:pos x="351" y="55"/>
                </a:cxn>
                <a:cxn ang="0">
                  <a:pos x="355" y="81"/>
                </a:cxn>
                <a:cxn ang="0">
                  <a:pos x="322" y="227"/>
                </a:cxn>
                <a:cxn ang="0">
                  <a:pos x="303" y="278"/>
                </a:cxn>
                <a:cxn ang="0">
                  <a:pos x="298" y="298"/>
                </a:cxn>
                <a:cxn ang="0">
                  <a:pos x="308" y="349"/>
                </a:cxn>
                <a:cxn ang="0">
                  <a:pos x="370" y="384"/>
                </a:cxn>
                <a:cxn ang="0">
                  <a:pos x="445" y="339"/>
                </a:cxn>
                <a:cxn ang="0">
                  <a:pos x="483" y="273"/>
                </a:cxn>
                <a:cxn ang="0">
                  <a:pos x="479" y="243"/>
                </a:cxn>
                <a:cxn ang="0">
                  <a:pos x="464" y="248"/>
                </a:cxn>
                <a:cxn ang="0">
                  <a:pos x="460" y="258"/>
                </a:cxn>
                <a:cxn ang="0">
                  <a:pos x="408" y="349"/>
                </a:cxn>
                <a:cxn ang="0">
                  <a:pos x="365" y="359"/>
                </a:cxn>
                <a:cxn ang="0">
                  <a:pos x="355" y="308"/>
                </a:cxn>
                <a:cxn ang="0">
                  <a:pos x="374" y="258"/>
                </a:cxn>
                <a:cxn ang="0">
                  <a:pos x="398" y="187"/>
                </a:cxn>
                <a:cxn ang="0">
                  <a:pos x="412" y="96"/>
                </a:cxn>
                <a:cxn ang="0">
                  <a:pos x="389" y="25"/>
                </a:cxn>
                <a:cxn ang="0">
                  <a:pos x="336" y="0"/>
                </a:cxn>
                <a:cxn ang="0">
                  <a:pos x="265" y="5"/>
                </a:cxn>
                <a:cxn ang="0">
                  <a:pos x="199" y="50"/>
                </a:cxn>
                <a:cxn ang="0">
                  <a:pos x="166" y="40"/>
                </a:cxn>
                <a:cxn ang="0">
                  <a:pos x="118" y="5"/>
                </a:cxn>
                <a:cxn ang="0">
                  <a:pos x="75" y="0"/>
                </a:cxn>
                <a:cxn ang="0">
                  <a:pos x="33" y="35"/>
                </a:cxn>
                <a:cxn ang="0">
                  <a:pos x="14" y="81"/>
                </a:cxn>
                <a:cxn ang="0">
                  <a:pos x="0" y="131"/>
                </a:cxn>
                <a:cxn ang="0">
                  <a:pos x="4" y="141"/>
                </a:cxn>
                <a:cxn ang="0">
                  <a:pos x="23" y="136"/>
                </a:cxn>
                <a:cxn ang="0">
                  <a:pos x="28" y="116"/>
                </a:cxn>
                <a:cxn ang="0">
                  <a:pos x="61" y="35"/>
                </a:cxn>
                <a:cxn ang="0">
                  <a:pos x="99" y="25"/>
                </a:cxn>
                <a:cxn ang="0">
                  <a:pos x="113" y="40"/>
                </a:cxn>
                <a:cxn ang="0">
                  <a:pos x="109" y="96"/>
                </a:cxn>
                <a:cxn ang="0">
                  <a:pos x="104" y="136"/>
                </a:cxn>
                <a:cxn ang="0">
                  <a:pos x="85" y="212"/>
                </a:cxn>
              </a:cxnLst>
              <a:rect l="0" t="0" r="r" b="b"/>
              <a:pathLst>
                <a:path w="488" h="384">
                  <a:moveTo>
                    <a:pt x="56" y="318"/>
                  </a:moveTo>
                  <a:lnTo>
                    <a:pt x="56" y="329"/>
                  </a:lnTo>
                  <a:lnTo>
                    <a:pt x="52" y="339"/>
                  </a:lnTo>
                  <a:lnTo>
                    <a:pt x="52" y="364"/>
                  </a:lnTo>
                  <a:lnTo>
                    <a:pt x="56" y="374"/>
                  </a:lnTo>
                  <a:lnTo>
                    <a:pt x="61" y="379"/>
                  </a:lnTo>
                  <a:lnTo>
                    <a:pt x="71" y="379"/>
                  </a:lnTo>
                  <a:lnTo>
                    <a:pt x="80" y="384"/>
                  </a:lnTo>
                  <a:lnTo>
                    <a:pt x="94" y="379"/>
                  </a:lnTo>
                  <a:lnTo>
                    <a:pt x="104" y="374"/>
                  </a:lnTo>
                  <a:lnTo>
                    <a:pt x="118" y="344"/>
                  </a:lnTo>
                  <a:lnTo>
                    <a:pt x="118" y="323"/>
                  </a:lnTo>
                  <a:lnTo>
                    <a:pt x="123" y="313"/>
                  </a:lnTo>
                  <a:lnTo>
                    <a:pt x="128" y="298"/>
                  </a:lnTo>
                  <a:lnTo>
                    <a:pt x="132" y="273"/>
                  </a:lnTo>
                  <a:lnTo>
                    <a:pt x="142" y="232"/>
                  </a:lnTo>
                  <a:lnTo>
                    <a:pt x="147" y="207"/>
                  </a:lnTo>
                  <a:lnTo>
                    <a:pt x="161" y="162"/>
                  </a:lnTo>
                  <a:lnTo>
                    <a:pt x="161" y="152"/>
                  </a:lnTo>
                  <a:lnTo>
                    <a:pt x="170" y="131"/>
                  </a:lnTo>
                  <a:lnTo>
                    <a:pt x="189" y="101"/>
                  </a:lnTo>
                  <a:lnTo>
                    <a:pt x="208" y="76"/>
                  </a:lnTo>
                  <a:lnTo>
                    <a:pt x="232" y="50"/>
                  </a:lnTo>
                  <a:lnTo>
                    <a:pt x="265" y="30"/>
                  </a:lnTo>
                  <a:lnTo>
                    <a:pt x="308" y="25"/>
                  </a:lnTo>
                  <a:lnTo>
                    <a:pt x="322" y="25"/>
                  </a:lnTo>
                  <a:lnTo>
                    <a:pt x="336" y="30"/>
                  </a:lnTo>
                  <a:lnTo>
                    <a:pt x="341" y="40"/>
                  </a:lnTo>
                  <a:lnTo>
                    <a:pt x="351" y="45"/>
                  </a:lnTo>
                  <a:lnTo>
                    <a:pt x="351" y="55"/>
                  </a:lnTo>
                  <a:lnTo>
                    <a:pt x="355" y="66"/>
                  </a:lnTo>
                  <a:lnTo>
                    <a:pt x="355" y="81"/>
                  </a:lnTo>
                  <a:lnTo>
                    <a:pt x="351" y="126"/>
                  </a:lnTo>
                  <a:lnTo>
                    <a:pt x="322" y="227"/>
                  </a:lnTo>
                  <a:lnTo>
                    <a:pt x="308" y="263"/>
                  </a:lnTo>
                  <a:lnTo>
                    <a:pt x="303" y="278"/>
                  </a:lnTo>
                  <a:lnTo>
                    <a:pt x="298" y="288"/>
                  </a:lnTo>
                  <a:lnTo>
                    <a:pt x="298" y="298"/>
                  </a:lnTo>
                  <a:lnTo>
                    <a:pt x="294" y="308"/>
                  </a:lnTo>
                  <a:lnTo>
                    <a:pt x="308" y="349"/>
                  </a:lnTo>
                  <a:lnTo>
                    <a:pt x="332" y="374"/>
                  </a:lnTo>
                  <a:lnTo>
                    <a:pt x="370" y="384"/>
                  </a:lnTo>
                  <a:lnTo>
                    <a:pt x="412" y="369"/>
                  </a:lnTo>
                  <a:lnTo>
                    <a:pt x="445" y="339"/>
                  </a:lnTo>
                  <a:lnTo>
                    <a:pt x="469" y="303"/>
                  </a:lnTo>
                  <a:lnTo>
                    <a:pt x="483" y="273"/>
                  </a:lnTo>
                  <a:lnTo>
                    <a:pt x="488" y="253"/>
                  </a:lnTo>
                  <a:lnTo>
                    <a:pt x="479" y="243"/>
                  </a:lnTo>
                  <a:lnTo>
                    <a:pt x="469" y="243"/>
                  </a:lnTo>
                  <a:lnTo>
                    <a:pt x="464" y="248"/>
                  </a:lnTo>
                  <a:lnTo>
                    <a:pt x="460" y="248"/>
                  </a:lnTo>
                  <a:lnTo>
                    <a:pt x="460" y="258"/>
                  </a:lnTo>
                  <a:lnTo>
                    <a:pt x="436" y="313"/>
                  </a:lnTo>
                  <a:lnTo>
                    <a:pt x="408" y="349"/>
                  </a:lnTo>
                  <a:lnTo>
                    <a:pt x="374" y="359"/>
                  </a:lnTo>
                  <a:lnTo>
                    <a:pt x="365" y="359"/>
                  </a:lnTo>
                  <a:lnTo>
                    <a:pt x="355" y="349"/>
                  </a:lnTo>
                  <a:lnTo>
                    <a:pt x="355" y="308"/>
                  </a:lnTo>
                  <a:lnTo>
                    <a:pt x="365" y="278"/>
                  </a:lnTo>
                  <a:lnTo>
                    <a:pt x="374" y="258"/>
                  </a:lnTo>
                  <a:lnTo>
                    <a:pt x="384" y="227"/>
                  </a:lnTo>
                  <a:lnTo>
                    <a:pt x="398" y="187"/>
                  </a:lnTo>
                  <a:lnTo>
                    <a:pt x="408" y="136"/>
                  </a:lnTo>
                  <a:lnTo>
                    <a:pt x="412" y="96"/>
                  </a:lnTo>
                  <a:lnTo>
                    <a:pt x="408" y="55"/>
                  </a:lnTo>
                  <a:lnTo>
                    <a:pt x="389" y="25"/>
                  </a:lnTo>
                  <a:lnTo>
                    <a:pt x="365" y="10"/>
                  </a:lnTo>
                  <a:lnTo>
                    <a:pt x="336" y="0"/>
                  </a:lnTo>
                  <a:lnTo>
                    <a:pt x="313" y="0"/>
                  </a:lnTo>
                  <a:lnTo>
                    <a:pt x="265" y="5"/>
                  </a:lnTo>
                  <a:lnTo>
                    <a:pt x="227" y="25"/>
                  </a:lnTo>
                  <a:lnTo>
                    <a:pt x="199" y="50"/>
                  </a:lnTo>
                  <a:lnTo>
                    <a:pt x="175" y="76"/>
                  </a:lnTo>
                  <a:lnTo>
                    <a:pt x="166" y="40"/>
                  </a:lnTo>
                  <a:lnTo>
                    <a:pt x="142" y="15"/>
                  </a:lnTo>
                  <a:lnTo>
                    <a:pt x="118" y="5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61" y="5"/>
                  </a:lnTo>
                  <a:lnTo>
                    <a:pt x="33" y="35"/>
                  </a:lnTo>
                  <a:lnTo>
                    <a:pt x="28" y="45"/>
                  </a:lnTo>
                  <a:lnTo>
                    <a:pt x="14" y="81"/>
                  </a:lnTo>
                  <a:lnTo>
                    <a:pt x="4" y="111"/>
                  </a:lnTo>
                  <a:lnTo>
                    <a:pt x="0" y="131"/>
                  </a:lnTo>
                  <a:lnTo>
                    <a:pt x="0" y="136"/>
                  </a:lnTo>
                  <a:lnTo>
                    <a:pt x="4" y="141"/>
                  </a:lnTo>
                  <a:lnTo>
                    <a:pt x="18" y="141"/>
                  </a:lnTo>
                  <a:lnTo>
                    <a:pt x="23" y="136"/>
                  </a:lnTo>
                  <a:lnTo>
                    <a:pt x="28" y="126"/>
                  </a:lnTo>
                  <a:lnTo>
                    <a:pt x="28" y="116"/>
                  </a:lnTo>
                  <a:lnTo>
                    <a:pt x="42" y="71"/>
                  </a:lnTo>
                  <a:lnTo>
                    <a:pt x="61" y="35"/>
                  </a:lnTo>
                  <a:lnTo>
                    <a:pt x="90" y="25"/>
                  </a:lnTo>
                  <a:lnTo>
                    <a:pt x="99" y="25"/>
                  </a:lnTo>
                  <a:lnTo>
                    <a:pt x="109" y="30"/>
                  </a:lnTo>
                  <a:lnTo>
                    <a:pt x="113" y="40"/>
                  </a:lnTo>
                  <a:lnTo>
                    <a:pt x="113" y="81"/>
                  </a:lnTo>
                  <a:lnTo>
                    <a:pt x="109" y="96"/>
                  </a:lnTo>
                  <a:lnTo>
                    <a:pt x="104" y="116"/>
                  </a:lnTo>
                  <a:lnTo>
                    <a:pt x="104" y="136"/>
                  </a:lnTo>
                  <a:lnTo>
                    <a:pt x="90" y="197"/>
                  </a:lnTo>
                  <a:lnTo>
                    <a:pt x="85" y="212"/>
                  </a:lnTo>
                  <a:lnTo>
                    <a:pt x="56" y="3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174"/>
            <p:cNvSpPr>
              <a:spLocks/>
            </p:cNvSpPr>
            <p:nvPr/>
          </p:nvSpPr>
          <p:spPr bwMode="auto">
            <a:xfrm>
              <a:off x="13481" y="4938"/>
              <a:ext cx="308" cy="425"/>
            </a:xfrm>
            <a:custGeom>
              <a:avLst/>
              <a:gdLst/>
              <a:ahLst/>
              <a:cxnLst>
                <a:cxn ang="0">
                  <a:pos x="137" y="15"/>
                </a:cxn>
                <a:cxn ang="0">
                  <a:pos x="137" y="5"/>
                </a:cxn>
                <a:cxn ang="0">
                  <a:pos x="123" y="0"/>
                </a:cxn>
                <a:cxn ang="0">
                  <a:pos x="42" y="5"/>
                </a:cxn>
                <a:cxn ang="0">
                  <a:pos x="37" y="20"/>
                </a:cxn>
                <a:cxn ang="0">
                  <a:pos x="42" y="30"/>
                </a:cxn>
                <a:cxn ang="0">
                  <a:pos x="61" y="35"/>
                </a:cxn>
                <a:cxn ang="0">
                  <a:pos x="85" y="40"/>
                </a:cxn>
                <a:cxn ang="0">
                  <a:pos x="80" y="45"/>
                </a:cxn>
                <a:cxn ang="0">
                  <a:pos x="0" y="389"/>
                </a:cxn>
                <a:cxn ang="0">
                  <a:pos x="4" y="420"/>
                </a:cxn>
                <a:cxn ang="0">
                  <a:pos x="28" y="425"/>
                </a:cxn>
                <a:cxn ang="0">
                  <a:pos x="47" y="409"/>
                </a:cxn>
                <a:cxn ang="0">
                  <a:pos x="52" y="394"/>
                </a:cxn>
                <a:cxn ang="0">
                  <a:pos x="90" y="283"/>
                </a:cxn>
                <a:cxn ang="0">
                  <a:pos x="137" y="298"/>
                </a:cxn>
                <a:cxn ang="0">
                  <a:pos x="161" y="334"/>
                </a:cxn>
                <a:cxn ang="0">
                  <a:pos x="156" y="359"/>
                </a:cxn>
                <a:cxn ang="0">
                  <a:pos x="180" y="409"/>
                </a:cxn>
                <a:cxn ang="0">
                  <a:pos x="213" y="425"/>
                </a:cxn>
                <a:cxn ang="0">
                  <a:pos x="260" y="414"/>
                </a:cxn>
                <a:cxn ang="0">
                  <a:pos x="298" y="369"/>
                </a:cxn>
                <a:cxn ang="0">
                  <a:pos x="308" y="328"/>
                </a:cxn>
                <a:cxn ang="0">
                  <a:pos x="289" y="323"/>
                </a:cxn>
                <a:cxn ang="0">
                  <a:pos x="284" y="339"/>
                </a:cxn>
                <a:cxn ang="0">
                  <a:pos x="270" y="374"/>
                </a:cxn>
                <a:cxn ang="0">
                  <a:pos x="222" y="404"/>
                </a:cxn>
                <a:cxn ang="0">
                  <a:pos x="208" y="394"/>
                </a:cxn>
                <a:cxn ang="0">
                  <a:pos x="213" y="339"/>
                </a:cxn>
                <a:cxn ang="0">
                  <a:pos x="204" y="303"/>
                </a:cxn>
                <a:cxn ang="0">
                  <a:pos x="161" y="273"/>
                </a:cxn>
                <a:cxn ang="0">
                  <a:pos x="123" y="258"/>
                </a:cxn>
                <a:cxn ang="0">
                  <a:pos x="161" y="227"/>
                </a:cxn>
                <a:cxn ang="0">
                  <a:pos x="222" y="182"/>
                </a:cxn>
                <a:cxn ang="0">
                  <a:pos x="265" y="172"/>
                </a:cxn>
                <a:cxn ang="0">
                  <a:pos x="275" y="182"/>
                </a:cxn>
                <a:cxn ang="0">
                  <a:pos x="256" y="187"/>
                </a:cxn>
                <a:cxn ang="0">
                  <a:pos x="246" y="222"/>
                </a:cxn>
                <a:cxn ang="0">
                  <a:pos x="260" y="242"/>
                </a:cxn>
                <a:cxn ang="0">
                  <a:pos x="294" y="232"/>
                </a:cxn>
                <a:cxn ang="0">
                  <a:pos x="308" y="197"/>
                </a:cxn>
                <a:cxn ang="0">
                  <a:pos x="284" y="162"/>
                </a:cxn>
                <a:cxn ang="0">
                  <a:pos x="256" y="151"/>
                </a:cxn>
                <a:cxn ang="0">
                  <a:pos x="185" y="182"/>
                </a:cxn>
                <a:cxn ang="0">
                  <a:pos x="104" y="248"/>
                </a:cxn>
                <a:cxn ang="0">
                  <a:pos x="137" y="20"/>
                </a:cxn>
              </a:cxnLst>
              <a:rect l="0" t="0" r="r" b="b"/>
              <a:pathLst>
                <a:path w="308" h="425">
                  <a:moveTo>
                    <a:pt x="137" y="20"/>
                  </a:moveTo>
                  <a:lnTo>
                    <a:pt x="13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7" y="0"/>
                  </a:lnTo>
                  <a:lnTo>
                    <a:pt x="123" y="0"/>
                  </a:lnTo>
                  <a:lnTo>
                    <a:pt x="52" y="5"/>
                  </a:lnTo>
                  <a:lnTo>
                    <a:pt x="42" y="5"/>
                  </a:lnTo>
                  <a:lnTo>
                    <a:pt x="37" y="10"/>
                  </a:lnTo>
                  <a:lnTo>
                    <a:pt x="37" y="20"/>
                  </a:lnTo>
                  <a:lnTo>
                    <a:pt x="33" y="20"/>
                  </a:lnTo>
                  <a:lnTo>
                    <a:pt x="42" y="30"/>
                  </a:lnTo>
                  <a:lnTo>
                    <a:pt x="56" y="30"/>
                  </a:lnTo>
                  <a:lnTo>
                    <a:pt x="61" y="35"/>
                  </a:lnTo>
                  <a:lnTo>
                    <a:pt x="80" y="35"/>
                  </a:lnTo>
                  <a:lnTo>
                    <a:pt x="85" y="40"/>
                  </a:lnTo>
                  <a:lnTo>
                    <a:pt x="85" y="45"/>
                  </a:lnTo>
                  <a:lnTo>
                    <a:pt x="80" y="45"/>
                  </a:lnTo>
                  <a:lnTo>
                    <a:pt x="80" y="55"/>
                  </a:lnTo>
                  <a:lnTo>
                    <a:pt x="0" y="389"/>
                  </a:lnTo>
                  <a:lnTo>
                    <a:pt x="0" y="414"/>
                  </a:lnTo>
                  <a:lnTo>
                    <a:pt x="4" y="420"/>
                  </a:lnTo>
                  <a:lnTo>
                    <a:pt x="14" y="425"/>
                  </a:lnTo>
                  <a:lnTo>
                    <a:pt x="28" y="425"/>
                  </a:lnTo>
                  <a:lnTo>
                    <a:pt x="37" y="420"/>
                  </a:lnTo>
                  <a:lnTo>
                    <a:pt x="47" y="409"/>
                  </a:lnTo>
                  <a:lnTo>
                    <a:pt x="47" y="399"/>
                  </a:lnTo>
                  <a:lnTo>
                    <a:pt x="52" y="394"/>
                  </a:lnTo>
                  <a:lnTo>
                    <a:pt x="75" y="283"/>
                  </a:lnTo>
                  <a:lnTo>
                    <a:pt x="90" y="283"/>
                  </a:lnTo>
                  <a:lnTo>
                    <a:pt x="113" y="288"/>
                  </a:lnTo>
                  <a:lnTo>
                    <a:pt x="137" y="298"/>
                  </a:lnTo>
                  <a:lnTo>
                    <a:pt x="156" y="308"/>
                  </a:lnTo>
                  <a:lnTo>
                    <a:pt x="161" y="334"/>
                  </a:lnTo>
                  <a:lnTo>
                    <a:pt x="161" y="354"/>
                  </a:lnTo>
                  <a:lnTo>
                    <a:pt x="156" y="359"/>
                  </a:lnTo>
                  <a:lnTo>
                    <a:pt x="161" y="379"/>
                  </a:lnTo>
                  <a:lnTo>
                    <a:pt x="180" y="409"/>
                  </a:lnTo>
                  <a:lnTo>
                    <a:pt x="194" y="420"/>
                  </a:lnTo>
                  <a:lnTo>
                    <a:pt x="213" y="425"/>
                  </a:lnTo>
                  <a:lnTo>
                    <a:pt x="227" y="425"/>
                  </a:lnTo>
                  <a:lnTo>
                    <a:pt x="260" y="414"/>
                  </a:lnTo>
                  <a:lnTo>
                    <a:pt x="279" y="394"/>
                  </a:lnTo>
                  <a:lnTo>
                    <a:pt x="298" y="369"/>
                  </a:lnTo>
                  <a:lnTo>
                    <a:pt x="308" y="344"/>
                  </a:lnTo>
                  <a:lnTo>
                    <a:pt x="308" y="328"/>
                  </a:lnTo>
                  <a:lnTo>
                    <a:pt x="303" y="323"/>
                  </a:lnTo>
                  <a:lnTo>
                    <a:pt x="289" y="323"/>
                  </a:lnTo>
                  <a:lnTo>
                    <a:pt x="284" y="328"/>
                  </a:lnTo>
                  <a:lnTo>
                    <a:pt x="284" y="339"/>
                  </a:lnTo>
                  <a:lnTo>
                    <a:pt x="275" y="359"/>
                  </a:lnTo>
                  <a:lnTo>
                    <a:pt x="270" y="374"/>
                  </a:lnTo>
                  <a:lnTo>
                    <a:pt x="241" y="404"/>
                  </a:lnTo>
                  <a:lnTo>
                    <a:pt x="222" y="404"/>
                  </a:lnTo>
                  <a:lnTo>
                    <a:pt x="213" y="399"/>
                  </a:lnTo>
                  <a:lnTo>
                    <a:pt x="208" y="394"/>
                  </a:lnTo>
                  <a:lnTo>
                    <a:pt x="208" y="349"/>
                  </a:lnTo>
                  <a:lnTo>
                    <a:pt x="213" y="339"/>
                  </a:lnTo>
                  <a:lnTo>
                    <a:pt x="213" y="328"/>
                  </a:lnTo>
                  <a:lnTo>
                    <a:pt x="204" y="303"/>
                  </a:lnTo>
                  <a:lnTo>
                    <a:pt x="189" y="283"/>
                  </a:lnTo>
                  <a:lnTo>
                    <a:pt x="161" y="273"/>
                  </a:lnTo>
                  <a:lnTo>
                    <a:pt x="113" y="263"/>
                  </a:lnTo>
                  <a:lnTo>
                    <a:pt x="123" y="258"/>
                  </a:lnTo>
                  <a:lnTo>
                    <a:pt x="142" y="237"/>
                  </a:lnTo>
                  <a:lnTo>
                    <a:pt x="161" y="227"/>
                  </a:lnTo>
                  <a:lnTo>
                    <a:pt x="194" y="202"/>
                  </a:lnTo>
                  <a:lnTo>
                    <a:pt x="222" y="182"/>
                  </a:lnTo>
                  <a:lnTo>
                    <a:pt x="256" y="172"/>
                  </a:lnTo>
                  <a:lnTo>
                    <a:pt x="265" y="172"/>
                  </a:lnTo>
                  <a:lnTo>
                    <a:pt x="275" y="177"/>
                  </a:lnTo>
                  <a:lnTo>
                    <a:pt x="275" y="182"/>
                  </a:lnTo>
                  <a:lnTo>
                    <a:pt x="270" y="182"/>
                  </a:lnTo>
                  <a:lnTo>
                    <a:pt x="256" y="187"/>
                  </a:lnTo>
                  <a:lnTo>
                    <a:pt x="246" y="207"/>
                  </a:lnTo>
                  <a:lnTo>
                    <a:pt x="246" y="222"/>
                  </a:lnTo>
                  <a:lnTo>
                    <a:pt x="251" y="232"/>
                  </a:lnTo>
                  <a:lnTo>
                    <a:pt x="260" y="242"/>
                  </a:lnTo>
                  <a:lnTo>
                    <a:pt x="275" y="242"/>
                  </a:lnTo>
                  <a:lnTo>
                    <a:pt x="294" y="232"/>
                  </a:lnTo>
                  <a:lnTo>
                    <a:pt x="298" y="227"/>
                  </a:lnTo>
                  <a:lnTo>
                    <a:pt x="308" y="197"/>
                  </a:lnTo>
                  <a:lnTo>
                    <a:pt x="298" y="167"/>
                  </a:lnTo>
                  <a:lnTo>
                    <a:pt x="284" y="162"/>
                  </a:lnTo>
                  <a:lnTo>
                    <a:pt x="275" y="151"/>
                  </a:lnTo>
                  <a:lnTo>
                    <a:pt x="256" y="151"/>
                  </a:lnTo>
                  <a:lnTo>
                    <a:pt x="218" y="162"/>
                  </a:lnTo>
                  <a:lnTo>
                    <a:pt x="185" y="182"/>
                  </a:lnTo>
                  <a:lnTo>
                    <a:pt x="142" y="217"/>
                  </a:lnTo>
                  <a:lnTo>
                    <a:pt x="104" y="248"/>
                  </a:lnTo>
                  <a:lnTo>
                    <a:pt x="85" y="258"/>
                  </a:lnTo>
                  <a:lnTo>
                    <a:pt x="137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175"/>
            <p:cNvSpPr>
              <a:spLocks/>
            </p:cNvSpPr>
            <p:nvPr/>
          </p:nvSpPr>
          <p:spPr bwMode="auto">
            <a:xfrm>
              <a:off x="14069" y="4806"/>
              <a:ext cx="133" cy="359"/>
            </a:xfrm>
            <a:custGeom>
              <a:avLst/>
              <a:gdLst/>
              <a:ahLst/>
              <a:cxnLst>
                <a:cxn ang="0">
                  <a:pos x="133" y="127"/>
                </a:cxn>
                <a:cxn ang="0">
                  <a:pos x="128" y="71"/>
                </a:cxn>
                <a:cxn ang="0">
                  <a:pos x="114" y="31"/>
                </a:cxn>
                <a:cxn ang="0">
                  <a:pos x="90" y="5"/>
                </a:cxn>
                <a:cxn ang="0">
                  <a:pos x="57" y="0"/>
                </a:cxn>
                <a:cxn ang="0">
                  <a:pos x="38" y="0"/>
                </a:cxn>
                <a:cxn ang="0">
                  <a:pos x="23" y="5"/>
                </a:cxn>
                <a:cxn ang="0">
                  <a:pos x="14" y="15"/>
                </a:cxn>
                <a:cxn ang="0">
                  <a:pos x="5" y="31"/>
                </a:cxn>
                <a:cxn ang="0">
                  <a:pos x="0" y="46"/>
                </a:cxn>
                <a:cxn ang="0">
                  <a:pos x="0" y="76"/>
                </a:cxn>
                <a:cxn ang="0">
                  <a:pos x="5" y="91"/>
                </a:cxn>
                <a:cxn ang="0">
                  <a:pos x="14" y="106"/>
                </a:cxn>
                <a:cxn ang="0">
                  <a:pos x="42" y="127"/>
                </a:cxn>
                <a:cxn ang="0">
                  <a:pos x="71" y="127"/>
                </a:cxn>
                <a:cxn ang="0">
                  <a:pos x="85" y="122"/>
                </a:cxn>
                <a:cxn ang="0">
                  <a:pos x="99" y="111"/>
                </a:cxn>
                <a:cxn ang="0">
                  <a:pos x="104" y="106"/>
                </a:cxn>
                <a:cxn ang="0">
                  <a:pos x="104" y="127"/>
                </a:cxn>
                <a:cxn ang="0">
                  <a:pos x="95" y="208"/>
                </a:cxn>
                <a:cxn ang="0">
                  <a:pos x="66" y="278"/>
                </a:cxn>
                <a:cxn ang="0">
                  <a:pos x="28" y="329"/>
                </a:cxn>
                <a:cxn ang="0">
                  <a:pos x="23" y="339"/>
                </a:cxn>
                <a:cxn ang="0">
                  <a:pos x="19" y="339"/>
                </a:cxn>
                <a:cxn ang="0">
                  <a:pos x="19" y="344"/>
                </a:cxn>
                <a:cxn ang="0">
                  <a:pos x="14" y="349"/>
                </a:cxn>
                <a:cxn ang="0">
                  <a:pos x="19" y="359"/>
                </a:cxn>
                <a:cxn ang="0">
                  <a:pos x="28" y="359"/>
                </a:cxn>
                <a:cxn ang="0">
                  <a:pos x="38" y="354"/>
                </a:cxn>
                <a:cxn ang="0">
                  <a:pos x="61" y="329"/>
                </a:cxn>
                <a:cxn ang="0">
                  <a:pos x="85" y="299"/>
                </a:cxn>
                <a:cxn ang="0">
                  <a:pos x="109" y="248"/>
                </a:cxn>
                <a:cxn ang="0">
                  <a:pos x="123" y="192"/>
                </a:cxn>
                <a:cxn ang="0">
                  <a:pos x="133" y="127"/>
                </a:cxn>
              </a:cxnLst>
              <a:rect l="0" t="0" r="r" b="b"/>
              <a:pathLst>
                <a:path w="133" h="359">
                  <a:moveTo>
                    <a:pt x="133" y="127"/>
                  </a:moveTo>
                  <a:lnTo>
                    <a:pt x="128" y="71"/>
                  </a:lnTo>
                  <a:lnTo>
                    <a:pt x="114" y="31"/>
                  </a:lnTo>
                  <a:lnTo>
                    <a:pt x="90" y="5"/>
                  </a:lnTo>
                  <a:lnTo>
                    <a:pt x="57" y="0"/>
                  </a:lnTo>
                  <a:lnTo>
                    <a:pt x="38" y="0"/>
                  </a:lnTo>
                  <a:lnTo>
                    <a:pt x="23" y="5"/>
                  </a:lnTo>
                  <a:lnTo>
                    <a:pt x="14" y="15"/>
                  </a:lnTo>
                  <a:lnTo>
                    <a:pt x="5" y="31"/>
                  </a:lnTo>
                  <a:lnTo>
                    <a:pt x="0" y="46"/>
                  </a:lnTo>
                  <a:lnTo>
                    <a:pt x="0" y="76"/>
                  </a:lnTo>
                  <a:lnTo>
                    <a:pt x="5" y="91"/>
                  </a:lnTo>
                  <a:lnTo>
                    <a:pt x="14" y="106"/>
                  </a:lnTo>
                  <a:lnTo>
                    <a:pt x="42" y="127"/>
                  </a:lnTo>
                  <a:lnTo>
                    <a:pt x="71" y="127"/>
                  </a:lnTo>
                  <a:lnTo>
                    <a:pt x="85" y="122"/>
                  </a:lnTo>
                  <a:lnTo>
                    <a:pt x="99" y="111"/>
                  </a:lnTo>
                  <a:lnTo>
                    <a:pt x="104" y="106"/>
                  </a:lnTo>
                  <a:lnTo>
                    <a:pt x="104" y="127"/>
                  </a:lnTo>
                  <a:lnTo>
                    <a:pt x="95" y="208"/>
                  </a:lnTo>
                  <a:lnTo>
                    <a:pt x="66" y="278"/>
                  </a:lnTo>
                  <a:lnTo>
                    <a:pt x="28" y="329"/>
                  </a:lnTo>
                  <a:lnTo>
                    <a:pt x="23" y="339"/>
                  </a:lnTo>
                  <a:lnTo>
                    <a:pt x="19" y="339"/>
                  </a:lnTo>
                  <a:lnTo>
                    <a:pt x="19" y="344"/>
                  </a:lnTo>
                  <a:lnTo>
                    <a:pt x="14" y="349"/>
                  </a:lnTo>
                  <a:lnTo>
                    <a:pt x="19" y="359"/>
                  </a:lnTo>
                  <a:lnTo>
                    <a:pt x="28" y="359"/>
                  </a:lnTo>
                  <a:lnTo>
                    <a:pt x="38" y="354"/>
                  </a:lnTo>
                  <a:lnTo>
                    <a:pt x="61" y="329"/>
                  </a:lnTo>
                  <a:lnTo>
                    <a:pt x="85" y="299"/>
                  </a:lnTo>
                  <a:lnTo>
                    <a:pt x="109" y="248"/>
                  </a:lnTo>
                  <a:lnTo>
                    <a:pt x="123" y="192"/>
                  </a:lnTo>
                  <a:lnTo>
                    <a:pt x="133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176"/>
            <p:cNvSpPr>
              <a:spLocks/>
            </p:cNvSpPr>
            <p:nvPr/>
          </p:nvSpPr>
          <p:spPr bwMode="auto">
            <a:xfrm>
              <a:off x="14510" y="4396"/>
              <a:ext cx="527" cy="784"/>
            </a:xfrm>
            <a:custGeom>
              <a:avLst/>
              <a:gdLst/>
              <a:ahLst/>
              <a:cxnLst>
                <a:cxn ang="0">
                  <a:pos x="522" y="66"/>
                </a:cxn>
                <a:cxn ang="0">
                  <a:pos x="527" y="46"/>
                </a:cxn>
                <a:cxn ang="0">
                  <a:pos x="517" y="21"/>
                </a:cxn>
                <a:cxn ang="0">
                  <a:pos x="484" y="16"/>
                </a:cxn>
                <a:cxn ang="0">
                  <a:pos x="460" y="26"/>
                </a:cxn>
                <a:cxn ang="0">
                  <a:pos x="451" y="46"/>
                </a:cxn>
                <a:cxn ang="0">
                  <a:pos x="441" y="92"/>
                </a:cxn>
                <a:cxn ang="0">
                  <a:pos x="413" y="203"/>
                </a:cxn>
                <a:cxn ang="0">
                  <a:pos x="351" y="435"/>
                </a:cxn>
                <a:cxn ang="0">
                  <a:pos x="308" y="491"/>
                </a:cxn>
                <a:cxn ang="0">
                  <a:pos x="232" y="521"/>
                </a:cxn>
                <a:cxn ang="0">
                  <a:pos x="175" y="491"/>
                </a:cxn>
                <a:cxn ang="0">
                  <a:pos x="161" y="425"/>
                </a:cxn>
                <a:cxn ang="0">
                  <a:pos x="190" y="284"/>
                </a:cxn>
                <a:cxn ang="0">
                  <a:pos x="237" y="147"/>
                </a:cxn>
                <a:cxn ang="0">
                  <a:pos x="242" y="102"/>
                </a:cxn>
                <a:cxn ang="0">
                  <a:pos x="218" y="31"/>
                </a:cxn>
                <a:cxn ang="0">
                  <a:pos x="152" y="0"/>
                </a:cxn>
                <a:cxn ang="0">
                  <a:pos x="76" y="36"/>
                </a:cxn>
                <a:cxn ang="0">
                  <a:pos x="24" y="107"/>
                </a:cxn>
                <a:cxn ang="0">
                  <a:pos x="5" y="172"/>
                </a:cxn>
                <a:cxn ang="0">
                  <a:pos x="0" y="193"/>
                </a:cxn>
                <a:cxn ang="0">
                  <a:pos x="19" y="198"/>
                </a:cxn>
                <a:cxn ang="0">
                  <a:pos x="33" y="178"/>
                </a:cxn>
                <a:cxn ang="0">
                  <a:pos x="85" y="61"/>
                </a:cxn>
                <a:cxn ang="0">
                  <a:pos x="147" y="26"/>
                </a:cxn>
                <a:cxn ang="0">
                  <a:pos x="166" y="31"/>
                </a:cxn>
                <a:cxn ang="0">
                  <a:pos x="175" y="51"/>
                </a:cxn>
                <a:cxn ang="0">
                  <a:pos x="171" y="112"/>
                </a:cxn>
                <a:cxn ang="0">
                  <a:pos x="128" y="238"/>
                </a:cxn>
                <a:cxn ang="0">
                  <a:pos x="95" y="360"/>
                </a:cxn>
                <a:cxn ang="0">
                  <a:pos x="100" y="461"/>
                </a:cxn>
                <a:cxn ang="0">
                  <a:pos x="152" y="532"/>
                </a:cxn>
                <a:cxn ang="0">
                  <a:pos x="228" y="552"/>
                </a:cxn>
                <a:cxn ang="0">
                  <a:pos x="342" y="496"/>
                </a:cxn>
                <a:cxn ang="0">
                  <a:pos x="304" y="618"/>
                </a:cxn>
                <a:cxn ang="0">
                  <a:pos x="237" y="719"/>
                </a:cxn>
                <a:cxn ang="0">
                  <a:pos x="142" y="759"/>
                </a:cxn>
                <a:cxn ang="0">
                  <a:pos x="104" y="749"/>
                </a:cxn>
                <a:cxn ang="0">
                  <a:pos x="57" y="709"/>
                </a:cxn>
                <a:cxn ang="0">
                  <a:pos x="85" y="704"/>
                </a:cxn>
                <a:cxn ang="0">
                  <a:pos x="109" y="693"/>
                </a:cxn>
                <a:cxn ang="0">
                  <a:pos x="123" y="673"/>
                </a:cxn>
                <a:cxn ang="0">
                  <a:pos x="128" y="628"/>
                </a:cxn>
                <a:cxn ang="0">
                  <a:pos x="119" y="613"/>
                </a:cxn>
                <a:cxn ang="0">
                  <a:pos x="76" y="602"/>
                </a:cxn>
                <a:cxn ang="0">
                  <a:pos x="52" y="613"/>
                </a:cxn>
                <a:cxn ang="0">
                  <a:pos x="33" y="638"/>
                </a:cxn>
                <a:cxn ang="0">
                  <a:pos x="24" y="678"/>
                </a:cxn>
                <a:cxn ang="0">
                  <a:pos x="57" y="754"/>
                </a:cxn>
                <a:cxn ang="0">
                  <a:pos x="142" y="784"/>
                </a:cxn>
                <a:cxn ang="0">
                  <a:pos x="280" y="739"/>
                </a:cxn>
                <a:cxn ang="0">
                  <a:pos x="384" y="618"/>
                </a:cxn>
                <a:cxn ang="0">
                  <a:pos x="522" y="76"/>
                </a:cxn>
              </a:cxnLst>
              <a:rect l="0" t="0" r="r" b="b"/>
              <a:pathLst>
                <a:path w="527" h="784">
                  <a:moveTo>
                    <a:pt x="522" y="76"/>
                  </a:moveTo>
                  <a:lnTo>
                    <a:pt x="522" y="66"/>
                  </a:lnTo>
                  <a:lnTo>
                    <a:pt x="527" y="56"/>
                  </a:lnTo>
                  <a:lnTo>
                    <a:pt x="527" y="46"/>
                  </a:lnTo>
                  <a:lnTo>
                    <a:pt x="522" y="31"/>
                  </a:lnTo>
                  <a:lnTo>
                    <a:pt x="517" y="21"/>
                  </a:lnTo>
                  <a:lnTo>
                    <a:pt x="503" y="16"/>
                  </a:lnTo>
                  <a:lnTo>
                    <a:pt x="484" y="16"/>
                  </a:lnTo>
                  <a:lnTo>
                    <a:pt x="470" y="21"/>
                  </a:lnTo>
                  <a:lnTo>
                    <a:pt x="460" y="26"/>
                  </a:lnTo>
                  <a:lnTo>
                    <a:pt x="451" y="41"/>
                  </a:lnTo>
                  <a:lnTo>
                    <a:pt x="451" y="46"/>
                  </a:lnTo>
                  <a:lnTo>
                    <a:pt x="441" y="76"/>
                  </a:lnTo>
                  <a:lnTo>
                    <a:pt x="441" y="92"/>
                  </a:lnTo>
                  <a:lnTo>
                    <a:pt x="436" y="107"/>
                  </a:lnTo>
                  <a:lnTo>
                    <a:pt x="413" y="203"/>
                  </a:lnTo>
                  <a:lnTo>
                    <a:pt x="361" y="420"/>
                  </a:lnTo>
                  <a:lnTo>
                    <a:pt x="351" y="435"/>
                  </a:lnTo>
                  <a:lnTo>
                    <a:pt x="337" y="466"/>
                  </a:lnTo>
                  <a:lnTo>
                    <a:pt x="308" y="491"/>
                  </a:lnTo>
                  <a:lnTo>
                    <a:pt x="275" y="516"/>
                  </a:lnTo>
                  <a:lnTo>
                    <a:pt x="232" y="521"/>
                  </a:lnTo>
                  <a:lnTo>
                    <a:pt x="199" y="511"/>
                  </a:lnTo>
                  <a:lnTo>
                    <a:pt x="175" y="491"/>
                  </a:lnTo>
                  <a:lnTo>
                    <a:pt x="166" y="461"/>
                  </a:lnTo>
                  <a:lnTo>
                    <a:pt x="161" y="425"/>
                  </a:lnTo>
                  <a:lnTo>
                    <a:pt x="171" y="365"/>
                  </a:lnTo>
                  <a:lnTo>
                    <a:pt x="190" y="284"/>
                  </a:lnTo>
                  <a:lnTo>
                    <a:pt x="223" y="188"/>
                  </a:lnTo>
                  <a:lnTo>
                    <a:pt x="237" y="147"/>
                  </a:lnTo>
                  <a:lnTo>
                    <a:pt x="242" y="122"/>
                  </a:lnTo>
                  <a:lnTo>
                    <a:pt x="242" y="102"/>
                  </a:lnTo>
                  <a:lnTo>
                    <a:pt x="237" y="61"/>
                  </a:lnTo>
                  <a:lnTo>
                    <a:pt x="218" y="31"/>
                  </a:lnTo>
                  <a:lnTo>
                    <a:pt x="190" y="6"/>
                  </a:lnTo>
                  <a:lnTo>
                    <a:pt x="152" y="0"/>
                  </a:lnTo>
                  <a:lnTo>
                    <a:pt x="109" y="11"/>
                  </a:lnTo>
                  <a:lnTo>
                    <a:pt x="76" y="36"/>
                  </a:lnTo>
                  <a:lnTo>
                    <a:pt x="47" y="71"/>
                  </a:lnTo>
                  <a:lnTo>
                    <a:pt x="24" y="107"/>
                  </a:lnTo>
                  <a:lnTo>
                    <a:pt x="9" y="147"/>
                  </a:lnTo>
                  <a:lnTo>
                    <a:pt x="5" y="172"/>
                  </a:lnTo>
                  <a:lnTo>
                    <a:pt x="0" y="188"/>
                  </a:lnTo>
                  <a:lnTo>
                    <a:pt x="0" y="193"/>
                  </a:lnTo>
                  <a:lnTo>
                    <a:pt x="5" y="198"/>
                  </a:lnTo>
                  <a:lnTo>
                    <a:pt x="19" y="198"/>
                  </a:lnTo>
                  <a:lnTo>
                    <a:pt x="28" y="188"/>
                  </a:lnTo>
                  <a:lnTo>
                    <a:pt x="33" y="178"/>
                  </a:lnTo>
                  <a:lnTo>
                    <a:pt x="57" y="107"/>
                  </a:lnTo>
                  <a:lnTo>
                    <a:pt x="85" y="61"/>
                  </a:lnTo>
                  <a:lnTo>
                    <a:pt x="119" y="36"/>
                  </a:lnTo>
                  <a:lnTo>
                    <a:pt x="147" y="26"/>
                  </a:lnTo>
                  <a:lnTo>
                    <a:pt x="157" y="26"/>
                  </a:lnTo>
                  <a:lnTo>
                    <a:pt x="166" y="31"/>
                  </a:lnTo>
                  <a:lnTo>
                    <a:pt x="171" y="36"/>
                  </a:lnTo>
                  <a:lnTo>
                    <a:pt x="175" y="51"/>
                  </a:lnTo>
                  <a:lnTo>
                    <a:pt x="175" y="66"/>
                  </a:lnTo>
                  <a:lnTo>
                    <a:pt x="171" y="112"/>
                  </a:lnTo>
                  <a:lnTo>
                    <a:pt x="157" y="152"/>
                  </a:lnTo>
                  <a:lnTo>
                    <a:pt x="128" y="238"/>
                  </a:lnTo>
                  <a:lnTo>
                    <a:pt x="104" y="304"/>
                  </a:lnTo>
                  <a:lnTo>
                    <a:pt x="95" y="360"/>
                  </a:lnTo>
                  <a:lnTo>
                    <a:pt x="90" y="405"/>
                  </a:lnTo>
                  <a:lnTo>
                    <a:pt x="100" y="461"/>
                  </a:lnTo>
                  <a:lnTo>
                    <a:pt x="119" y="501"/>
                  </a:lnTo>
                  <a:lnTo>
                    <a:pt x="152" y="532"/>
                  </a:lnTo>
                  <a:lnTo>
                    <a:pt x="190" y="547"/>
                  </a:lnTo>
                  <a:lnTo>
                    <a:pt x="228" y="552"/>
                  </a:lnTo>
                  <a:lnTo>
                    <a:pt x="289" y="537"/>
                  </a:lnTo>
                  <a:lnTo>
                    <a:pt x="342" y="496"/>
                  </a:lnTo>
                  <a:lnTo>
                    <a:pt x="327" y="557"/>
                  </a:lnTo>
                  <a:lnTo>
                    <a:pt x="304" y="618"/>
                  </a:lnTo>
                  <a:lnTo>
                    <a:pt x="270" y="683"/>
                  </a:lnTo>
                  <a:lnTo>
                    <a:pt x="237" y="719"/>
                  </a:lnTo>
                  <a:lnTo>
                    <a:pt x="194" y="749"/>
                  </a:lnTo>
                  <a:lnTo>
                    <a:pt x="142" y="759"/>
                  </a:lnTo>
                  <a:lnTo>
                    <a:pt x="128" y="759"/>
                  </a:lnTo>
                  <a:lnTo>
                    <a:pt x="104" y="749"/>
                  </a:lnTo>
                  <a:lnTo>
                    <a:pt x="76" y="734"/>
                  </a:lnTo>
                  <a:lnTo>
                    <a:pt x="57" y="709"/>
                  </a:lnTo>
                  <a:lnTo>
                    <a:pt x="71" y="709"/>
                  </a:lnTo>
                  <a:lnTo>
                    <a:pt x="85" y="704"/>
                  </a:lnTo>
                  <a:lnTo>
                    <a:pt x="95" y="704"/>
                  </a:lnTo>
                  <a:lnTo>
                    <a:pt x="109" y="693"/>
                  </a:lnTo>
                  <a:lnTo>
                    <a:pt x="114" y="683"/>
                  </a:lnTo>
                  <a:lnTo>
                    <a:pt x="123" y="673"/>
                  </a:lnTo>
                  <a:lnTo>
                    <a:pt x="128" y="658"/>
                  </a:lnTo>
                  <a:lnTo>
                    <a:pt x="128" y="628"/>
                  </a:lnTo>
                  <a:lnTo>
                    <a:pt x="123" y="618"/>
                  </a:lnTo>
                  <a:lnTo>
                    <a:pt x="119" y="613"/>
                  </a:lnTo>
                  <a:lnTo>
                    <a:pt x="100" y="602"/>
                  </a:lnTo>
                  <a:lnTo>
                    <a:pt x="76" y="602"/>
                  </a:lnTo>
                  <a:lnTo>
                    <a:pt x="62" y="607"/>
                  </a:lnTo>
                  <a:lnTo>
                    <a:pt x="52" y="613"/>
                  </a:lnTo>
                  <a:lnTo>
                    <a:pt x="43" y="623"/>
                  </a:lnTo>
                  <a:lnTo>
                    <a:pt x="33" y="638"/>
                  </a:lnTo>
                  <a:lnTo>
                    <a:pt x="24" y="658"/>
                  </a:lnTo>
                  <a:lnTo>
                    <a:pt x="24" y="678"/>
                  </a:lnTo>
                  <a:lnTo>
                    <a:pt x="33" y="724"/>
                  </a:lnTo>
                  <a:lnTo>
                    <a:pt x="57" y="754"/>
                  </a:lnTo>
                  <a:lnTo>
                    <a:pt x="95" y="779"/>
                  </a:lnTo>
                  <a:lnTo>
                    <a:pt x="142" y="784"/>
                  </a:lnTo>
                  <a:lnTo>
                    <a:pt x="213" y="774"/>
                  </a:lnTo>
                  <a:lnTo>
                    <a:pt x="280" y="739"/>
                  </a:lnTo>
                  <a:lnTo>
                    <a:pt x="337" y="683"/>
                  </a:lnTo>
                  <a:lnTo>
                    <a:pt x="384" y="618"/>
                  </a:lnTo>
                  <a:lnTo>
                    <a:pt x="413" y="537"/>
                  </a:lnTo>
                  <a:lnTo>
                    <a:pt x="522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177"/>
            <p:cNvSpPr>
              <a:spLocks/>
            </p:cNvSpPr>
            <p:nvPr/>
          </p:nvSpPr>
          <p:spPr bwMode="auto">
            <a:xfrm>
              <a:off x="15131" y="3896"/>
              <a:ext cx="389" cy="602"/>
            </a:xfrm>
            <a:custGeom>
              <a:avLst/>
              <a:gdLst/>
              <a:ahLst/>
              <a:cxnLst>
                <a:cxn ang="0">
                  <a:pos x="190" y="10"/>
                </a:cxn>
                <a:cxn ang="0">
                  <a:pos x="152" y="5"/>
                </a:cxn>
                <a:cxn ang="0">
                  <a:pos x="76" y="10"/>
                </a:cxn>
                <a:cxn ang="0">
                  <a:pos x="62" y="15"/>
                </a:cxn>
                <a:cxn ang="0">
                  <a:pos x="57" y="30"/>
                </a:cxn>
                <a:cxn ang="0">
                  <a:pos x="95" y="40"/>
                </a:cxn>
                <a:cxn ang="0">
                  <a:pos x="114" y="45"/>
                </a:cxn>
                <a:cxn ang="0">
                  <a:pos x="119" y="65"/>
                </a:cxn>
                <a:cxn ang="0">
                  <a:pos x="0" y="556"/>
                </a:cxn>
                <a:cxn ang="0">
                  <a:pos x="5" y="592"/>
                </a:cxn>
                <a:cxn ang="0">
                  <a:pos x="38" y="597"/>
                </a:cxn>
                <a:cxn ang="0">
                  <a:pos x="53" y="586"/>
                </a:cxn>
                <a:cxn ang="0">
                  <a:pos x="67" y="551"/>
                </a:cxn>
                <a:cxn ang="0">
                  <a:pos x="91" y="445"/>
                </a:cxn>
                <a:cxn ang="0">
                  <a:pos x="100" y="399"/>
                </a:cxn>
                <a:cxn ang="0">
                  <a:pos x="171" y="420"/>
                </a:cxn>
                <a:cxn ang="0">
                  <a:pos x="204" y="470"/>
                </a:cxn>
                <a:cxn ang="0">
                  <a:pos x="200" y="485"/>
                </a:cxn>
                <a:cxn ang="0">
                  <a:pos x="209" y="551"/>
                </a:cxn>
                <a:cxn ang="0">
                  <a:pos x="252" y="597"/>
                </a:cxn>
                <a:cxn ang="0">
                  <a:pos x="318" y="592"/>
                </a:cxn>
                <a:cxn ang="0">
                  <a:pos x="361" y="536"/>
                </a:cxn>
                <a:cxn ang="0">
                  <a:pos x="380" y="480"/>
                </a:cxn>
                <a:cxn ang="0">
                  <a:pos x="385" y="465"/>
                </a:cxn>
                <a:cxn ang="0">
                  <a:pos x="366" y="460"/>
                </a:cxn>
                <a:cxn ang="0">
                  <a:pos x="356" y="480"/>
                </a:cxn>
                <a:cxn ang="0">
                  <a:pos x="333" y="541"/>
                </a:cxn>
                <a:cxn ang="0">
                  <a:pos x="285" y="576"/>
                </a:cxn>
                <a:cxn ang="0">
                  <a:pos x="266" y="566"/>
                </a:cxn>
                <a:cxn ang="0">
                  <a:pos x="257" y="516"/>
                </a:cxn>
                <a:cxn ang="0">
                  <a:pos x="261" y="490"/>
                </a:cxn>
                <a:cxn ang="0">
                  <a:pos x="266" y="465"/>
                </a:cxn>
                <a:cxn ang="0">
                  <a:pos x="228" y="404"/>
                </a:cxn>
                <a:cxn ang="0">
                  <a:pos x="162" y="379"/>
                </a:cxn>
                <a:cxn ang="0">
                  <a:pos x="152" y="369"/>
                </a:cxn>
                <a:cxn ang="0">
                  <a:pos x="181" y="344"/>
                </a:cxn>
                <a:cxn ang="0">
                  <a:pos x="204" y="323"/>
                </a:cxn>
                <a:cxn ang="0">
                  <a:pos x="285" y="253"/>
                </a:cxn>
                <a:cxn ang="0">
                  <a:pos x="337" y="243"/>
                </a:cxn>
                <a:cxn ang="0">
                  <a:pos x="328" y="263"/>
                </a:cxn>
                <a:cxn ang="0">
                  <a:pos x="314" y="313"/>
                </a:cxn>
                <a:cxn ang="0">
                  <a:pos x="333" y="329"/>
                </a:cxn>
                <a:cxn ang="0">
                  <a:pos x="375" y="318"/>
                </a:cxn>
                <a:cxn ang="0">
                  <a:pos x="389" y="293"/>
                </a:cxn>
                <a:cxn ang="0">
                  <a:pos x="385" y="248"/>
                </a:cxn>
                <a:cxn ang="0">
                  <a:pos x="347" y="217"/>
                </a:cxn>
                <a:cxn ang="0">
                  <a:pos x="285" y="227"/>
                </a:cxn>
                <a:cxn ang="0">
                  <a:pos x="200" y="293"/>
                </a:cxn>
                <a:cxn ang="0">
                  <a:pos x="110" y="364"/>
                </a:cxn>
              </a:cxnLst>
              <a:rect l="0" t="0" r="r" b="b"/>
              <a:pathLst>
                <a:path w="389" h="602">
                  <a:moveTo>
                    <a:pt x="190" y="25"/>
                  </a:moveTo>
                  <a:lnTo>
                    <a:pt x="190" y="10"/>
                  </a:lnTo>
                  <a:lnTo>
                    <a:pt x="181" y="0"/>
                  </a:lnTo>
                  <a:lnTo>
                    <a:pt x="152" y="5"/>
                  </a:lnTo>
                  <a:lnTo>
                    <a:pt x="110" y="5"/>
                  </a:lnTo>
                  <a:lnTo>
                    <a:pt x="76" y="10"/>
                  </a:lnTo>
                  <a:lnTo>
                    <a:pt x="67" y="10"/>
                  </a:lnTo>
                  <a:lnTo>
                    <a:pt x="62" y="15"/>
                  </a:lnTo>
                  <a:lnTo>
                    <a:pt x="62" y="20"/>
                  </a:lnTo>
                  <a:lnTo>
                    <a:pt x="57" y="30"/>
                  </a:lnTo>
                  <a:lnTo>
                    <a:pt x="67" y="40"/>
                  </a:lnTo>
                  <a:lnTo>
                    <a:pt x="95" y="40"/>
                  </a:lnTo>
                  <a:lnTo>
                    <a:pt x="105" y="45"/>
                  </a:lnTo>
                  <a:lnTo>
                    <a:pt x="114" y="45"/>
                  </a:lnTo>
                  <a:lnTo>
                    <a:pt x="119" y="50"/>
                  </a:lnTo>
                  <a:lnTo>
                    <a:pt x="119" y="65"/>
                  </a:lnTo>
                  <a:lnTo>
                    <a:pt x="114" y="76"/>
                  </a:lnTo>
                  <a:lnTo>
                    <a:pt x="0" y="556"/>
                  </a:lnTo>
                  <a:lnTo>
                    <a:pt x="0" y="581"/>
                  </a:lnTo>
                  <a:lnTo>
                    <a:pt x="5" y="592"/>
                  </a:lnTo>
                  <a:lnTo>
                    <a:pt x="24" y="602"/>
                  </a:lnTo>
                  <a:lnTo>
                    <a:pt x="38" y="597"/>
                  </a:lnTo>
                  <a:lnTo>
                    <a:pt x="48" y="592"/>
                  </a:lnTo>
                  <a:lnTo>
                    <a:pt x="53" y="586"/>
                  </a:lnTo>
                  <a:lnTo>
                    <a:pt x="62" y="566"/>
                  </a:lnTo>
                  <a:lnTo>
                    <a:pt x="67" y="551"/>
                  </a:lnTo>
                  <a:lnTo>
                    <a:pt x="72" y="526"/>
                  </a:lnTo>
                  <a:lnTo>
                    <a:pt x="91" y="445"/>
                  </a:lnTo>
                  <a:lnTo>
                    <a:pt x="95" y="414"/>
                  </a:lnTo>
                  <a:lnTo>
                    <a:pt x="100" y="399"/>
                  </a:lnTo>
                  <a:lnTo>
                    <a:pt x="143" y="404"/>
                  </a:lnTo>
                  <a:lnTo>
                    <a:pt x="171" y="420"/>
                  </a:lnTo>
                  <a:lnTo>
                    <a:pt x="195" y="440"/>
                  </a:lnTo>
                  <a:lnTo>
                    <a:pt x="204" y="470"/>
                  </a:lnTo>
                  <a:lnTo>
                    <a:pt x="204" y="475"/>
                  </a:lnTo>
                  <a:lnTo>
                    <a:pt x="200" y="485"/>
                  </a:lnTo>
                  <a:lnTo>
                    <a:pt x="200" y="511"/>
                  </a:lnTo>
                  <a:lnTo>
                    <a:pt x="209" y="551"/>
                  </a:lnTo>
                  <a:lnTo>
                    <a:pt x="228" y="576"/>
                  </a:lnTo>
                  <a:lnTo>
                    <a:pt x="252" y="597"/>
                  </a:lnTo>
                  <a:lnTo>
                    <a:pt x="285" y="602"/>
                  </a:lnTo>
                  <a:lnTo>
                    <a:pt x="318" y="592"/>
                  </a:lnTo>
                  <a:lnTo>
                    <a:pt x="342" y="566"/>
                  </a:lnTo>
                  <a:lnTo>
                    <a:pt x="361" y="536"/>
                  </a:lnTo>
                  <a:lnTo>
                    <a:pt x="375" y="506"/>
                  </a:lnTo>
                  <a:lnTo>
                    <a:pt x="380" y="480"/>
                  </a:lnTo>
                  <a:lnTo>
                    <a:pt x="385" y="470"/>
                  </a:lnTo>
                  <a:lnTo>
                    <a:pt x="385" y="465"/>
                  </a:lnTo>
                  <a:lnTo>
                    <a:pt x="380" y="460"/>
                  </a:lnTo>
                  <a:lnTo>
                    <a:pt x="366" y="460"/>
                  </a:lnTo>
                  <a:lnTo>
                    <a:pt x="356" y="470"/>
                  </a:lnTo>
                  <a:lnTo>
                    <a:pt x="356" y="480"/>
                  </a:lnTo>
                  <a:lnTo>
                    <a:pt x="347" y="511"/>
                  </a:lnTo>
                  <a:lnTo>
                    <a:pt x="333" y="541"/>
                  </a:lnTo>
                  <a:lnTo>
                    <a:pt x="314" y="566"/>
                  </a:lnTo>
                  <a:lnTo>
                    <a:pt x="285" y="576"/>
                  </a:lnTo>
                  <a:lnTo>
                    <a:pt x="276" y="576"/>
                  </a:lnTo>
                  <a:lnTo>
                    <a:pt x="266" y="566"/>
                  </a:lnTo>
                  <a:lnTo>
                    <a:pt x="257" y="546"/>
                  </a:lnTo>
                  <a:lnTo>
                    <a:pt x="257" y="516"/>
                  </a:lnTo>
                  <a:lnTo>
                    <a:pt x="261" y="506"/>
                  </a:lnTo>
                  <a:lnTo>
                    <a:pt x="261" y="490"/>
                  </a:lnTo>
                  <a:lnTo>
                    <a:pt x="266" y="480"/>
                  </a:lnTo>
                  <a:lnTo>
                    <a:pt x="266" y="465"/>
                  </a:lnTo>
                  <a:lnTo>
                    <a:pt x="257" y="430"/>
                  </a:lnTo>
                  <a:lnTo>
                    <a:pt x="228" y="404"/>
                  </a:lnTo>
                  <a:lnTo>
                    <a:pt x="195" y="389"/>
                  </a:lnTo>
                  <a:lnTo>
                    <a:pt x="162" y="379"/>
                  </a:lnTo>
                  <a:lnTo>
                    <a:pt x="138" y="379"/>
                  </a:lnTo>
                  <a:lnTo>
                    <a:pt x="152" y="369"/>
                  </a:lnTo>
                  <a:lnTo>
                    <a:pt x="166" y="354"/>
                  </a:lnTo>
                  <a:lnTo>
                    <a:pt x="181" y="344"/>
                  </a:lnTo>
                  <a:lnTo>
                    <a:pt x="195" y="329"/>
                  </a:lnTo>
                  <a:lnTo>
                    <a:pt x="204" y="323"/>
                  </a:lnTo>
                  <a:lnTo>
                    <a:pt x="242" y="283"/>
                  </a:lnTo>
                  <a:lnTo>
                    <a:pt x="285" y="253"/>
                  </a:lnTo>
                  <a:lnTo>
                    <a:pt x="328" y="243"/>
                  </a:lnTo>
                  <a:lnTo>
                    <a:pt x="337" y="243"/>
                  </a:lnTo>
                  <a:lnTo>
                    <a:pt x="356" y="253"/>
                  </a:lnTo>
                  <a:lnTo>
                    <a:pt x="328" y="263"/>
                  </a:lnTo>
                  <a:lnTo>
                    <a:pt x="314" y="293"/>
                  </a:lnTo>
                  <a:lnTo>
                    <a:pt x="314" y="313"/>
                  </a:lnTo>
                  <a:lnTo>
                    <a:pt x="323" y="323"/>
                  </a:lnTo>
                  <a:lnTo>
                    <a:pt x="333" y="329"/>
                  </a:lnTo>
                  <a:lnTo>
                    <a:pt x="356" y="329"/>
                  </a:lnTo>
                  <a:lnTo>
                    <a:pt x="375" y="318"/>
                  </a:lnTo>
                  <a:lnTo>
                    <a:pt x="385" y="308"/>
                  </a:lnTo>
                  <a:lnTo>
                    <a:pt x="389" y="293"/>
                  </a:lnTo>
                  <a:lnTo>
                    <a:pt x="389" y="263"/>
                  </a:lnTo>
                  <a:lnTo>
                    <a:pt x="385" y="248"/>
                  </a:lnTo>
                  <a:lnTo>
                    <a:pt x="366" y="227"/>
                  </a:lnTo>
                  <a:lnTo>
                    <a:pt x="347" y="217"/>
                  </a:lnTo>
                  <a:lnTo>
                    <a:pt x="328" y="217"/>
                  </a:lnTo>
                  <a:lnTo>
                    <a:pt x="285" y="227"/>
                  </a:lnTo>
                  <a:lnTo>
                    <a:pt x="242" y="253"/>
                  </a:lnTo>
                  <a:lnTo>
                    <a:pt x="200" y="293"/>
                  </a:lnTo>
                  <a:lnTo>
                    <a:pt x="157" y="339"/>
                  </a:lnTo>
                  <a:lnTo>
                    <a:pt x="110" y="364"/>
                  </a:lnTo>
                  <a:lnTo>
                    <a:pt x="19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178"/>
            <p:cNvSpPr>
              <a:spLocks/>
            </p:cNvSpPr>
            <p:nvPr/>
          </p:nvSpPr>
          <p:spPr bwMode="auto">
            <a:xfrm>
              <a:off x="15070" y="4857"/>
              <a:ext cx="488" cy="384"/>
            </a:xfrm>
            <a:custGeom>
              <a:avLst/>
              <a:gdLst/>
              <a:ahLst/>
              <a:cxnLst>
                <a:cxn ang="0">
                  <a:pos x="57" y="329"/>
                </a:cxn>
                <a:cxn ang="0">
                  <a:pos x="52" y="364"/>
                </a:cxn>
                <a:cxn ang="0">
                  <a:pos x="61" y="379"/>
                </a:cxn>
                <a:cxn ang="0">
                  <a:pos x="80" y="384"/>
                </a:cxn>
                <a:cxn ang="0">
                  <a:pos x="104" y="374"/>
                </a:cxn>
                <a:cxn ang="0">
                  <a:pos x="118" y="323"/>
                </a:cxn>
                <a:cxn ang="0">
                  <a:pos x="128" y="298"/>
                </a:cxn>
                <a:cxn ang="0">
                  <a:pos x="142" y="232"/>
                </a:cxn>
                <a:cxn ang="0">
                  <a:pos x="161" y="162"/>
                </a:cxn>
                <a:cxn ang="0">
                  <a:pos x="171" y="131"/>
                </a:cxn>
                <a:cxn ang="0">
                  <a:pos x="208" y="76"/>
                </a:cxn>
                <a:cxn ang="0">
                  <a:pos x="265" y="30"/>
                </a:cxn>
                <a:cxn ang="0">
                  <a:pos x="322" y="25"/>
                </a:cxn>
                <a:cxn ang="0">
                  <a:pos x="341" y="40"/>
                </a:cxn>
                <a:cxn ang="0">
                  <a:pos x="351" y="55"/>
                </a:cxn>
                <a:cxn ang="0">
                  <a:pos x="356" y="81"/>
                </a:cxn>
                <a:cxn ang="0">
                  <a:pos x="322" y="227"/>
                </a:cxn>
                <a:cxn ang="0">
                  <a:pos x="303" y="278"/>
                </a:cxn>
                <a:cxn ang="0">
                  <a:pos x="299" y="298"/>
                </a:cxn>
                <a:cxn ang="0">
                  <a:pos x="308" y="349"/>
                </a:cxn>
                <a:cxn ang="0">
                  <a:pos x="370" y="384"/>
                </a:cxn>
                <a:cxn ang="0">
                  <a:pos x="446" y="339"/>
                </a:cxn>
                <a:cxn ang="0">
                  <a:pos x="484" y="273"/>
                </a:cxn>
                <a:cxn ang="0">
                  <a:pos x="479" y="243"/>
                </a:cxn>
                <a:cxn ang="0">
                  <a:pos x="465" y="248"/>
                </a:cxn>
                <a:cxn ang="0">
                  <a:pos x="460" y="258"/>
                </a:cxn>
                <a:cxn ang="0">
                  <a:pos x="408" y="349"/>
                </a:cxn>
                <a:cxn ang="0">
                  <a:pos x="365" y="359"/>
                </a:cxn>
                <a:cxn ang="0">
                  <a:pos x="356" y="308"/>
                </a:cxn>
                <a:cxn ang="0">
                  <a:pos x="375" y="258"/>
                </a:cxn>
                <a:cxn ang="0">
                  <a:pos x="398" y="187"/>
                </a:cxn>
                <a:cxn ang="0">
                  <a:pos x="412" y="96"/>
                </a:cxn>
                <a:cxn ang="0">
                  <a:pos x="389" y="25"/>
                </a:cxn>
                <a:cxn ang="0">
                  <a:pos x="337" y="0"/>
                </a:cxn>
                <a:cxn ang="0">
                  <a:pos x="265" y="5"/>
                </a:cxn>
                <a:cxn ang="0">
                  <a:pos x="199" y="50"/>
                </a:cxn>
                <a:cxn ang="0">
                  <a:pos x="166" y="40"/>
                </a:cxn>
                <a:cxn ang="0">
                  <a:pos x="118" y="5"/>
                </a:cxn>
                <a:cxn ang="0">
                  <a:pos x="76" y="0"/>
                </a:cxn>
                <a:cxn ang="0">
                  <a:pos x="33" y="35"/>
                </a:cxn>
                <a:cxn ang="0">
                  <a:pos x="14" y="81"/>
                </a:cxn>
                <a:cxn ang="0">
                  <a:pos x="0" y="131"/>
                </a:cxn>
                <a:cxn ang="0">
                  <a:pos x="4" y="141"/>
                </a:cxn>
                <a:cxn ang="0">
                  <a:pos x="23" y="136"/>
                </a:cxn>
                <a:cxn ang="0">
                  <a:pos x="28" y="116"/>
                </a:cxn>
                <a:cxn ang="0">
                  <a:pos x="61" y="35"/>
                </a:cxn>
                <a:cxn ang="0">
                  <a:pos x="99" y="25"/>
                </a:cxn>
                <a:cxn ang="0">
                  <a:pos x="114" y="40"/>
                </a:cxn>
                <a:cxn ang="0">
                  <a:pos x="109" y="96"/>
                </a:cxn>
                <a:cxn ang="0">
                  <a:pos x="104" y="136"/>
                </a:cxn>
                <a:cxn ang="0">
                  <a:pos x="85" y="212"/>
                </a:cxn>
              </a:cxnLst>
              <a:rect l="0" t="0" r="r" b="b"/>
              <a:pathLst>
                <a:path w="488" h="384">
                  <a:moveTo>
                    <a:pt x="57" y="318"/>
                  </a:moveTo>
                  <a:lnTo>
                    <a:pt x="57" y="329"/>
                  </a:lnTo>
                  <a:lnTo>
                    <a:pt x="52" y="339"/>
                  </a:lnTo>
                  <a:lnTo>
                    <a:pt x="52" y="364"/>
                  </a:lnTo>
                  <a:lnTo>
                    <a:pt x="57" y="374"/>
                  </a:lnTo>
                  <a:lnTo>
                    <a:pt x="61" y="379"/>
                  </a:lnTo>
                  <a:lnTo>
                    <a:pt x="71" y="379"/>
                  </a:lnTo>
                  <a:lnTo>
                    <a:pt x="80" y="384"/>
                  </a:lnTo>
                  <a:lnTo>
                    <a:pt x="95" y="379"/>
                  </a:lnTo>
                  <a:lnTo>
                    <a:pt x="104" y="374"/>
                  </a:lnTo>
                  <a:lnTo>
                    <a:pt x="118" y="344"/>
                  </a:lnTo>
                  <a:lnTo>
                    <a:pt x="118" y="323"/>
                  </a:lnTo>
                  <a:lnTo>
                    <a:pt x="123" y="313"/>
                  </a:lnTo>
                  <a:lnTo>
                    <a:pt x="128" y="298"/>
                  </a:lnTo>
                  <a:lnTo>
                    <a:pt x="133" y="273"/>
                  </a:lnTo>
                  <a:lnTo>
                    <a:pt x="142" y="232"/>
                  </a:lnTo>
                  <a:lnTo>
                    <a:pt x="147" y="207"/>
                  </a:lnTo>
                  <a:lnTo>
                    <a:pt x="161" y="162"/>
                  </a:lnTo>
                  <a:lnTo>
                    <a:pt x="161" y="152"/>
                  </a:lnTo>
                  <a:lnTo>
                    <a:pt x="171" y="131"/>
                  </a:lnTo>
                  <a:lnTo>
                    <a:pt x="190" y="101"/>
                  </a:lnTo>
                  <a:lnTo>
                    <a:pt x="208" y="76"/>
                  </a:lnTo>
                  <a:lnTo>
                    <a:pt x="232" y="50"/>
                  </a:lnTo>
                  <a:lnTo>
                    <a:pt x="265" y="30"/>
                  </a:lnTo>
                  <a:lnTo>
                    <a:pt x="308" y="25"/>
                  </a:lnTo>
                  <a:lnTo>
                    <a:pt x="322" y="25"/>
                  </a:lnTo>
                  <a:lnTo>
                    <a:pt x="337" y="30"/>
                  </a:lnTo>
                  <a:lnTo>
                    <a:pt x="341" y="40"/>
                  </a:lnTo>
                  <a:lnTo>
                    <a:pt x="351" y="45"/>
                  </a:lnTo>
                  <a:lnTo>
                    <a:pt x="351" y="55"/>
                  </a:lnTo>
                  <a:lnTo>
                    <a:pt x="356" y="66"/>
                  </a:lnTo>
                  <a:lnTo>
                    <a:pt x="356" y="81"/>
                  </a:lnTo>
                  <a:lnTo>
                    <a:pt x="351" y="126"/>
                  </a:lnTo>
                  <a:lnTo>
                    <a:pt x="322" y="227"/>
                  </a:lnTo>
                  <a:lnTo>
                    <a:pt x="308" y="263"/>
                  </a:lnTo>
                  <a:lnTo>
                    <a:pt x="303" y="278"/>
                  </a:lnTo>
                  <a:lnTo>
                    <a:pt x="299" y="288"/>
                  </a:lnTo>
                  <a:lnTo>
                    <a:pt x="299" y="298"/>
                  </a:lnTo>
                  <a:lnTo>
                    <a:pt x="294" y="308"/>
                  </a:lnTo>
                  <a:lnTo>
                    <a:pt x="308" y="349"/>
                  </a:lnTo>
                  <a:lnTo>
                    <a:pt x="332" y="374"/>
                  </a:lnTo>
                  <a:lnTo>
                    <a:pt x="370" y="384"/>
                  </a:lnTo>
                  <a:lnTo>
                    <a:pt x="412" y="369"/>
                  </a:lnTo>
                  <a:lnTo>
                    <a:pt x="446" y="339"/>
                  </a:lnTo>
                  <a:lnTo>
                    <a:pt x="469" y="303"/>
                  </a:lnTo>
                  <a:lnTo>
                    <a:pt x="484" y="273"/>
                  </a:lnTo>
                  <a:lnTo>
                    <a:pt x="488" y="253"/>
                  </a:lnTo>
                  <a:lnTo>
                    <a:pt x="479" y="243"/>
                  </a:lnTo>
                  <a:lnTo>
                    <a:pt x="469" y="243"/>
                  </a:lnTo>
                  <a:lnTo>
                    <a:pt x="465" y="248"/>
                  </a:lnTo>
                  <a:lnTo>
                    <a:pt x="460" y="248"/>
                  </a:lnTo>
                  <a:lnTo>
                    <a:pt x="460" y="258"/>
                  </a:lnTo>
                  <a:lnTo>
                    <a:pt x="436" y="313"/>
                  </a:lnTo>
                  <a:lnTo>
                    <a:pt x="408" y="349"/>
                  </a:lnTo>
                  <a:lnTo>
                    <a:pt x="375" y="359"/>
                  </a:lnTo>
                  <a:lnTo>
                    <a:pt x="365" y="359"/>
                  </a:lnTo>
                  <a:lnTo>
                    <a:pt x="356" y="349"/>
                  </a:lnTo>
                  <a:lnTo>
                    <a:pt x="356" y="308"/>
                  </a:lnTo>
                  <a:lnTo>
                    <a:pt x="365" y="278"/>
                  </a:lnTo>
                  <a:lnTo>
                    <a:pt x="375" y="258"/>
                  </a:lnTo>
                  <a:lnTo>
                    <a:pt x="384" y="227"/>
                  </a:lnTo>
                  <a:lnTo>
                    <a:pt x="398" y="187"/>
                  </a:lnTo>
                  <a:lnTo>
                    <a:pt x="408" y="136"/>
                  </a:lnTo>
                  <a:lnTo>
                    <a:pt x="412" y="96"/>
                  </a:lnTo>
                  <a:lnTo>
                    <a:pt x="408" y="55"/>
                  </a:lnTo>
                  <a:lnTo>
                    <a:pt x="389" y="25"/>
                  </a:lnTo>
                  <a:lnTo>
                    <a:pt x="365" y="10"/>
                  </a:lnTo>
                  <a:lnTo>
                    <a:pt x="337" y="0"/>
                  </a:lnTo>
                  <a:lnTo>
                    <a:pt x="313" y="0"/>
                  </a:lnTo>
                  <a:lnTo>
                    <a:pt x="265" y="5"/>
                  </a:lnTo>
                  <a:lnTo>
                    <a:pt x="227" y="25"/>
                  </a:lnTo>
                  <a:lnTo>
                    <a:pt x="199" y="50"/>
                  </a:lnTo>
                  <a:lnTo>
                    <a:pt x="175" y="76"/>
                  </a:lnTo>
                  <a:lnTo>
                    <a:pt x="166" y="40"/>
                  </a:lnTo>
                  <a:lnTo>
                    <a:pt x="142" y="15"/>
                  </a:lnTo>
                  <a:lnTo>
                    <a:pt x="118" y="5"/>
                  </a:lnTo>
                  <a:lnTo>
                    <a:pt x="90" y="0"/>
                  </a:lnTo>
                  <a:lnTo>
                    <a:pt x="76" y="0"/>
                  </a:lnTo>
                  <a:lnTo>
                    <a:pt x="61" y="5"/>
                  </a:lnTo>
                  <a:lnTo>
                    <a:pt x="33" y="35"/>
                  </a:lnTo>
                  <a:lnTo>
                    <a:pt x="28" y="45"/>
                  </a:lnTo>
                  <a:lnTo>
                    <a:pt x="14" y="81"/>
                  </a:lnTo>
                  <a:lnTo>
                    <a:pt x="4" y="111"/>
                  </a:lnTo>
                  <a:lnTo>
                    <a:pt x="0" y="131"/>
                  </a:lnTo>
                  <a:lnTo>
                    <a:pt x="0" y="136"/>
                  </a:lnTo>
                  <a:lnTo>
                    <a:pt x="4" y="141"/>
                  </a:lnTo>
                  <a:lnTo>
                    <a:pt x="19" y="141"/>
                  </a:lnTo>
                  <a:lnTo>
                    <a:pt x="23" y="136"/>
                  </a:lnTo>
                  <a:lnTo>
                    <a:pt x="28" y="126"/>
                  </a:lnTo>
                  <a:lnTo>
                    <a:pt x="28" y="116"/>
                  </a:lnTo>
                  <a:lnTo>
                    <a:pt x="42" y="71"/>
                  </a:lnTo>
                  <a:lnTo>
                    <a:pt x="61" y="35"/>
                  </a:lnTo>
                  <a:lnTo>
                    <a:pt x="90" y="25"/>
                  </a:lnTo>
                  <a:lnTo>
                    <a:pt x="99" y="25"/>
                  </a:lnTo>
                  <a:lnTo>
                    <a:pt x="109" y="30"/>
                  </a:lnTo>
                  <a:lnTo>
                    <a:pt x="114" y="40"/>
                  </a:lnTo>
                  <a:lnTo>
                    <a:pt x="114" y="81"/>
                  </a:lnTo>
                  <a:lnTo>
                    <a:pt x="109" y="96"/>
                  </a:lnTo>
                  <a:lnTo>
                    <a:pt x="104" y="116"/>
                  </a:lnTo>
                  <a:lnTo>
                    <a:pt x="104" y="136"/>
                  </a:lnTo>
                  <a:lnTo>
                    <a:pt x="90" y="197"/>
                  </a:lnTo>
                  <a:lnTo>
                    <a:pt x="85" y="212"/>
                  </a:lnTo>
                  <a:lnTo>
                    <a:pt x="57" y="3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179"/>
            <p:cNvSpPr>
              <a:spLocks/>
            </p:cNvSpPr>
            <p:nvPr/>
          </p:nvSpPr>
          <p:spPr bwMode="auto">
            <a:xfrm>
              <a:off x="15663" y="4938"/>
              <a:ext cx="308" cy="425"/>
            </a:xfrm>
            <a:custGeom>
              <a:avLst/>
              <a:gdLst/>
              <a:ahLst/>
              <a:cxnLst>
                <a:cxn ang="0">
                  <a:pos x="137" y="15"/>
                </a:cxn>
                <a:cxn ang="0">
                  <a:pos x="137" y="5"/>
                </a:cxn>
                <a:cxn ang="0">
                  <a:pos x="123" y="0"/>
                </a:cxn>
                <a:cxn ang="0">
                  <a:pos x="42" y="5"/>
                </a:cxn>
                <a:cxn ang="0">
                  <a:pos x="38" y="20"/>
                </a:cxn>
                <a:cxn ang="0">
                  <a:pos x="42" y="30"/>
                </a:cxn>
                <a:cxn ang="0">
                  <a:pos x="61" y="35"/>
                </a:cxn>
                <a:cxn ang="0">
                  <a:pos x="85" y="40"/>
                </a:cxn>
                <a:cxn ang="0">
                  <a:pos x="80" y="45"/>
                </a:cxn>
                <a:cxn ang="0">
                  <a:pos x="0" y="389"/>
                </a:cxn>
                <a:cxn ang="0">
                  <a:pos x="4" y="420"/>
                </a:cxn>
                <a:cxn ang="0">
                  <a:pos x="28" y="425"/>
                </a:cxn>
                <a:cxn ang="0">
                  <a:pos x="47" y="409"/>
                </a:cxn>
                <a:cxn ang="0">
                  <a:pos x="52" y="394"/>
                </a:cxn>
                <a:cxn ang="0">
                  <a:pos x="90" y="283"/>
                </a:cxn>
                <a:cxn ang="0">
                  <a:pos x="137" y="298"/>
                </a:cxn>
                <a:cxn ang="0">
                  <a:pos x="161" y="334"/>
                </a:cxn>
                <a:cxn ang="0">
                  <a:pos x="156" y="359"/>
                </a:cxn>
                <a:cxn ang="0">
                  <a:pos x="180" y="409"/>
                </a:cxn>
                <a:cxn ang="0">
                  <a:pos x="213" y="425"/>
                </a:cxn>
                <a:cxn ang="0">
                  <a:pos x="261" y="414"/>
                </a:cxn>
                <a:cxn ang="0">
                  <a:pos x="299" y="369"/>
                </a:cxn>
                <a:cxn ang="0">
                  <a:pos x="308" y="328"/>
                </a:cxn>
                <a:cxn ang="0">
                  <a:pos x="289" y="323"/>
                </a:cxn>
                <a:cxn ang="0">
                  <a:pos x="284" y="339"/>
                </a:cxn>
                <a:cxn ang="0">
                  <a:pos x="270" y="374"/>
                </a:cxn>
                <a:cxn ang="0">
                  <a:pos x="223" y="404"/>
                </a:cxn>
                <a:cxn ang="0">
                  <a:pos x="208" y="394"/>
                </a:cxn>
                <a:cxn ang="0">
                  <a:pos x="213" y="339"/>
                </a:cxn>
                <a:cxn ang="0">
                  <a:pos x="204" y="303"/>
                </a:cxn>
                <a:cxn ang="0">
                  <a:pos x="161" y="273"/>
                </a:cxn>
                <a:cxn ang="0">
                  <a:pos x="123" y="258"/>
                </a:cxn>
                <a:cxn ang="0">
                  <a:pos x="161" y="227"/>
                </a:cxn>
                <a:cxn ang="0">
                  <a:pos x="223" y="182"/>
                </a:cxn>
                <a:cxn ang="0">
                  <a:pos x="265" y="172"/>
                </a:cxn>
                <a:cxn ang="0">
                  <a:pos x="275" y="182"/>
                </a:cxn>
                <a:cxn ang="0">
                  <a:pos x="256" y="187"/>
                </a:cxn>
                <a:cxn ang="0">
                  <a:pos x="246" y="222"/>
                </a:cxn>
                <a:cxn ang="0">
                  <a:pos x="261" y="242"/>
                </a:cxn>
                <a:cxn ang="0">
                  <a:pos x="294" y="232"/>
                </a:cxn>
                <a:cxn ang="0">
                  <a:pos x="308" y="197"/>
                </a:cxn>
                <a:cxn ang="0">
                  <a:pos x="284" y="162"/>
                </a:cxn>
                <a:cxn ang="0">
                  <a:pos x="256" y="151"/>
                </a:cxn>
                <a:cxn ang="0">
                  <a:pos x="185" y="182"/>
                </a:cxn>
                <a:cxn ang="0">
                  <a:pos x="104" y="248"/>
                </a:cxn>
                <a:cxn ang="0">
                  <a:pos x="137" y="20"/>
                </a:cxn>
              </a:cxnLst>
              <a:rect l="0" t="0" r="r" b="b"/>
              <a:pathLst>
                <a:path w="308" h="425">
                  <a:moveTo>
                    <a:pt x="137" y="20"/>
                  </a:moveTo>
                  <a:lnTo>
                    <a:pt x="13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7" y="0"/>
                  </a:lnTo>
                  <a:lnTo>
                    <a:pt x="123" y="0"/>
                  </a:lnTo>
                  <a:lnTo>
                    <a:pt x="52" y="5"/>
                  </a:lnTo>
                  <a:lnTo>
                    <a:pt x="42" y="5"/>
                  </a:lnTo>
                  <a:lnTo>
                    <a:pt x="38" y="10"/>
                  </a:lnTo>
                  <a:lnTo>
                    <a:pt x="38" y="20"/>
                  </a:lnTo>
                  <a:lnTo>
                    <a:pt x="33" y="20"/>
                  </a:lnTo>
                  <a:lnTo>
                    <a:pt x="42" y="30"/>
                  </a:lnTo>
                  <a:lnTo>
                    <a:pt x="57" y="30"/>
                  </a:lnTo>
                  <a:lnTo>
                    <a:pt x="61" y="35"/>
                  </a:lnTo>
                  <a:lnTo>
                    <a:pt x="80" y="35"/>
                  </a:lnTo>
                  <a:lnTo>
                    <a:pt x="85" y="40"/>
                  </a:lnTo>
                  <a:lnTo>
                    <a:pt x="85" y="45"/>
                  </a:lnTo>
                  <a:lnTo>
                    <a:pt x="80" y="45"/>
                  </a:lnTo>
                  <a:lnTo>
                    <a:pt x="80" y="55"/>
                  </a:lnTo>
                  <a:lnTo>
                    <a:pt x="0" y="389"/>
                  </a:lnTo>
                  <a:lnTo>
                    <a:pt x="0" y="414"/>
                  </a:lnTo>
                  <a:lnTo>
                    <a:pt x="4" y="420"/>
                  </a:lnTo>
                  <a:lnTo>
                    <a:pt x="14" y="425"/>
                  </a:lnTo>
                  <a:lnTo>
                    <a:pt x="28" y="425"/>
                  </a:lnTo>
                  <a:lnTo>
                    <a:pt x="38" y="420"/>
                  </a:lnTo>
                  <a:lnTo>
                    <a:pt x="47" y="409"/>
                  </a:lnTo>
                  <a:lnTo>
                    <a:pt x="47" y="399"/>
                  </a:lnTo>
                  <a:lnTo>
                    <a:pt x="52" y="394"/>
                  </a:lnTo>
                  <a:lnTo>
                    <a:pt x="76" y="283"/>
                  </a:lnTo>
                  <a:lnTo>
                    <a:pt x="90" y="283"/>
                  </a:lnTo>
                  <a:lnTo>
                    <a:pt x="114" y="288"/>
                  </a:lnTo>
                  <a:lnTo>
                    <a:pt x="137" y="298"/>
                  </a:lnTo>
                  <a:lnTo>
                    <a:pt x="156" y="308"/>
                  </a:lnTo>
                  <a:lnTo>
                    <a:pt x="161" y="334"/>
                  </a:lnTo>
                  <a:lnTo>
                    <a:pt x="161" y="354"/>
                  </a:lnTo>
                  <a:lnTo>
                    <a:pt x="156" y="359"/>
                  </a:lnTo>
                  <a:lnTo>
                    <a:pt x="161" y="379"/>
                  </a:lnTo>
                  <a:lnTo>
                    <a:pt x="180" y="409"/>
                  </a:lnTo>
                  <a:lnTo>
                    <a:pt x="194" y="420"/>
                  </a:lnTo>
                  <a:lnTo>
                    <a:pt x="213" y="425"/>
                  </a:lnTo>
                  <a:lnTo>
                    <a:pt x="227" y="425"/>
                  </a:lnTo>
                  <a:lnTo>
                    <a:pt x="261" y="414"/>
                  </a:lnTo>
                  <a:lnTo>
                    <a:pt x="280" y="394"/>
                  </a:lnTo>
                  <a:lnTo>
                    <a:pt x="299" y="369"/>
                  </a:lnTo>
                  <a:lnTo>
                    <a:pt x="308" y="344"/>
                  </a:lnTo>
                  <a:lnTo>
                    <a:pt x="308" y="328"/>
                  </a:lnTo>
                  <a:lnTo>
                    <a:pt x="303" y="323"/>
                  </a:lnTo>
                  <a:lnTo>
                    <a:pt x="289" y="323"/>
                  </a:lnTo>
                  <a:lnTo>
                    <a:pt x="284" y="328"/>
                  </a:lnTo>
                  <a:lnTo>
                    <a:pt x="284" y="339"/>
                  </a:lnTo>
                  <a:lnTo>
                    <a:pt x="275" y="359"/>
                  </a:lnTo>
                  <a:lnTo>
                    <a:pt x="270" y="374"/>
                  </a:lnTo>
                  <a:lnTo>
                    <a:pt x="242" y="404"/>
                  </a:lnTo>
                  <a:lnTo>
                    <a:pt x="223" y="404"/>
                  </a:lnTo>
                  <a:lnTo>
                    <a:pt x="213" y="399"/>
                  </a:lnTo>
                  <a:lnTo>
                    <a:pt x="208" y="394"/>
                  </a:lnTo>
                  <a:lnTo>
                    <a:pt x="208" y="349"/>
                  </a:lnTo>
                  <a:lnTo>
                    <a:pt x="213" y="339"/>
                  </a:lnTo>
                  <a:lnTo>
                    <a:pt x="213" y="328"/>
                  </a:lnTo>
                  <a:lnTo>
                    <a:pt x="204" y="303"/>
                  </a:lnTo>
                  <a:lnTo>
                    <a:pt x="190" y="283"/>
                  </a:lnTo>
                  <a:lnTo>
                    <a:pt x="161" y="273"/>
                  </a:lnTo>
                  <a:lnTo>
                    <a:pt x="114" y="263"/>
                  </a:lnTo>
                  <a:lnTo>
                    <a:pt x="123" y="258"/>
                  </a:lnTo>
                  <a:lnTo>
                    <a:pt x="142" y="237"/>
                  </a:lnTo>
                  <a:lnTo>
                    <a:pt x="161" y="227"/>
                  </a:lnTo>
                  <a:lnTo>
                    <a:pt x="194" y="202"/>
                  </a:lnTo>
                  <a:lnTo>
                    <a:pt x="223" y="182"/>
                  </a:lnTo>
                  <a:lnTo>
                    <a:pt x="256" y="172"/>
                  </a:lnTo>
                  <a:lnTo>
                    <a:pt x="265" y="172"/>
                  </a:lnTo>
                  <a:lnTo>
                    <a:pt x="275" y="177"/>
                  </a:lnTo>
                  <a:lnTo>
                    <a:pt x="275" y="182"/>
                  </a:lnTo>
                  <a:lnTo>
                    <a:pt x="270" y="182"/>
                  </a:lnTo>
                  <a:lnTo>
                    <a:pt x="256" y="187"/>
                  </a:lnTo>
                  <a:lnTo>
                    <a:pt x="246" y="207"/>
                  </a:lnTo>
                  <a:lnTo>
                    <a:pt x="246" y="222"/>
                  </a:lnTo>
                  <a:lnTo>
                    <a:pt x="251" y="232"/>
                  </a:lnTo>
                  <a:lnTo>
                    <a:pt x="261" y="242"/>
                  </a:lnTo>
                  <a:lnTo>
                    <a:pt x="275" y="242"/>
                  </a:lnTo>
                  <a:lnTo>
                    <a:pt x="294" y="232"/>
                  </a:lnTo>
                  <a:lnTo>
                    <a:pt x="299" y="227"/>
                  </a:lnTo>
                  <a:lnTo>
                    <a:pt x="308" y="197"/>
                  </a:lnTo>
                  <a:lnTo>
                    <a:pt x="299" y="167"/>
                  </a:lnTo>
                  <a:lnTo>
                    <a:pt x="284" y="162"/>
                  </a:lnTo>
                  <a:lnTo>
                    <a:pt x="275" y="151"/>
                  </a:lnTo>
                  <a:lnTo>
                    <a:pt x="256" y="151"/>
                  </a:lnTo>
                  <a:lnTo>
                    <a:pt x="218" y="162"/>
                  </a:lnTo>
                  <a:lnTo>
                    <a:pt x="185" y="182"/>
                  </a:lnTo>
                  <a:lnTo>
                    <a:pt x="142" y="217"/>
                  </a:lnTo>
                  <a:lnTo>
                    <a:pt x="104" y="248"/>
                  </a:lnTo>
                  <a:lnTo>
                    <a:pt x="85" y="258"/>
                  </a:lnTo>
                  <a:lnTo>
                    <a:pt x="137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180"/>
            <p:cNvSpPr>
              <a:spLocks/>
            </p:cNvSpPr>
            <p:nvPr/>
          </p:nvSpPr>
          <p:spPr bwMode="auto">
            <a:xfrm>
              <a:off x="16213" y="4022"/>
              <a:ext cx="261" cy="1214"/>
            </a:xfrm>
            <a:custGeom>
              <a:avLst/>
              <a:gdLst/>
              <a:ahLst/>
              <a:cxnLst>
                <a:cxn ang="0">
                  <a:pos x="261" y="607"/>
                </a:cxn>
                <a:cxn ang="0">
                  <a:pos x="261" y="526"/>
                </a:cxn>
                <a:cxn ang="0">
                  <a:pos x="247" y="435"/>
                </a:cxn>
                <a:cxn ang="0">
                  <a:pos x="228" y="334"/>
                </a:cxn>
                <a:cxn ang="0">
                  <a:pos x="190" y="228"/>
                </a:cxn>
                <a:cxn ang="0">
                  <a:pos x="152" y="157"/>
                </a:cxn>
                <a:cxn ang="0">
                  <a:pos x="114" y="101"/>
                </a:cxn>
                <a:cxn ang="0">
                  <a:pos x="76" y="56"/>
                </a:cxn>
                <a:cxn ang="0">
                  <a:pos x="47" y="25"/>
                </a:cxn>
                <a:cxn ang="0">
                  <a:pos x="24" y="5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20"/>
                </a:cxn>
                <a:cxn ang="0">
                  <a:pos x="19" y="41"/>
                </a:cxn>
                <a:cxn ang="0">
                  <a:pos x="81" y="122"/>
                </a:cxn>
                <a:cxn ang="0">
                  <a:pos x="128" y="218"/>
                </a:cxn>
                <a:cxn ang="0">
                  <a:pos x="166" y="334"/>
                </a:cxn>
                <a:cxn ang="0">
                  <a:pos x="190" y="460"/>
                </a:cxn>
                <a:cxn ang="0">
                  <a:pos x="195" y="607"/>
                </a:cxn>
                <a:cxn ang="0">
                  <a:pos x="190" y="734"/>
                </a:cxn>
                <a:cxn ang="0">
                  <a:pos x="171" y="855"/>
                </a:cxn>
                <a:cxn ang="0">
                  <a:pos x="138" y="971"/>
                </a:cxn>
                <a:cxn ang="0">
                  <a:pos x="85" y="1083"/>
                </a:cxn>
                <a:cxn ang="0">
                  <a:pos x="14" y="1184"/>
                </a:cxn>
                <a:cxn ang="0">
                  <a:pos x="5" y="1189"/>
                </a:cxn>
                <a:cxn ang="0">
                  <a:pos x="0" y="1194"/>
                </a:cxn>
                <a:cxn ang="0">
                  <a:pos x="0" y="1209"/>
                </a:cxn>
                <a:cxn ang="0">
                  <a:pos x="5" y="1214"/>
                </a:cxn>
                <a:cxn ang="0">
                  <a:pos x="10" y="1214"/>
                </a:cxn>
                <a:cxn ang="0">
                  <a:pos x="24" y="1209"/>
                </a:cxn>
                <a:cxn ang="0">
                  <a:pos x="47" y="1189"/>
                </a:cxn>
                <a:cxn ang="0">
                  <a:pos x="81" y="1153"/>
                </a:cxn>
                <a:cxn ang="0">
                  <a:pos x="119" y="1108"/>
                </a:cxn>
                <a:cxn ang="0">
                  <a:pos x="157" y="1047"/>
                </a:cxn>
                <a:cxn ang="0">
                  <a:pos x="190" y="976"/>
                </a:cxn>
                <a:cxn ang="0">
                  <a:pos x="237" y="845"/>
                </a:cxn>
                <a:cxn ang="0">
                  <a:pos x="256" y="718"/>
                </a:cxn>
                <a:cxn ang="0">
                  <a:pos x="261" y="607"/>
                </a:cxn>
              </a:cxnLst>
              <a:rect l="0" t="0" r="r" b="b"/>
              <a:pathLst>
                <a:path w="261" h="1214">
                  <a:moveTo>
                    <a:pt x="261" y="607"/>
                  </a:moveTo>
                  <a:lnTo>
                    <a:pt x="261" y="526"/>
                  </a:lnTo>
                  <a:lnTo>
                    <a:pt x="247" y="435"/>
                  </a:lnTo>
                  <a:lnTo>
                    <a:pt x="228" y="334"/>
                  </a:lnTo>
                  <a:lnTo>
                    <a:pt x="190" y="228"/>
                  </a:lnTo>
                  <a:lnTo>
                    <a:pt x="152" y="157"/>
                  </a:lnTo>
                  <a:lnTo>
                    <a:pt x="114" y="101"/>
                  </a:lnTo>
                  <a:lnTo>
                    <a:pt x="76" y="56"/>
                  </a:lnTo>
                  <a:lnTo>
                    <a:pt x="47" y="25"/>
                  </a:lnTo>
                  <a:lnTo>
                    <a:pt x="24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20"/>
                  </a:lnTo>
                  <a:lnTo>
                    <a:pt x="19" y="41"/>
                  </a:lnTo>
                  <a:lnTo>
                    <a:pt x="81" y="122"/>
                  </a:lnTo>
                  <a:lnTo>
                    <a:pt x="128" y="218"/>
                  </a:lnTo>
                  <a:lnTo>
                    <a:pt x="166" y="334"/>
                  </a:lnTo>
                  <a:lnTo>
                    <a:pt x="190" y="460"/>
                  </a:lnTo>
                  <a:lnTo>
                    <a:pt x="195" y="607"/>
                  </a:lnTo>
                  <a:lnTo>
                    <a:pt x="190" y="734"/>
                  </a:lnTo>
                  <a:lnTo>
                    <a:pt x="171" y="855"/>
                  </a:lnTo>
                  <a:lnTo>
                    <a:pt x="138" y="971"/>
                  </a:lnTo>
                  <a:lnTo>
                    <a:pt x="85" y="1083"/>
                  </a:lnTo>
                  <a:lnTo>
                    <a:pt x="14" y="1184"/>
                  </a:lnTo>
                  <a:lnTo>
                    <a:pt x="5" y="1189"/>
                  </a:lnTo>
                  <a:lnTo>
                    <a:pt x="0" y="1194"/>
                  </a:lnTo>
                  <a:lnTo>
                    <a:pt x="0" y="1209"/>
                  </a:lnTo>
                  <a:lnTo>
                    <a:pt x="5" y="1214"/>
                  </a:lnTo>
                  <a:lnTo>
                    <a:pt x="10" y="1214"/>
                  </a:lnTo>
                  <a:lnTo>
                    <a:pt x="24" y="1209"/>
                  </a:lnTo>
                  <a:lnTo>
                    <a:pt x="47" y="1189"/>
                  </a:lnTo>
                  <a:lnTo>
                    <a:pt x="81" y="1153"/>
                  </a:lnTo>
                  <a:lnTo>
                    <a:pt x="119" y="1108"/>
                  </a:lnTo>
                  <a:lnTo>
                    <a:pt x="157" y="1047"/>
                  </a:lnTo>
                  <a:lnTo>
                    <a:pt x="190" y="976"/>
                  </a:lnTo>
                  <a:lnTo>
                    <a:pt x="237" y="845"/>
                  </a:lnTo>
                  <a:lnTo>
                    <a:pt x="256" y="718"/>
                  </a:lnTo>
                  <a:lnTo>
                    <a:pt x="261" y="60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181"/>
            <p:cNvSpPr>
              <a:spLocks/>
            </p:cNvSpPr>
            <p:nvPr/>
          </p:nvSpPr>
          <p:spPr bwMode="auto">
            <a:xfrm>
              <a:off x="16668" y="4022"/>
              <a:ext cx="404" cy="1214"/>
            </a:xfrm>
            <a:custGeom>
              <a:avLst/>
              <a:gdLst/>
              <a:ahLst/>
              <a:cxnLst>
                <a:cxn ang="0">
                  <a:pos x="242" y="157"/>
                </a:cxn>
                <a:cxn ang="0">
                  <a:pos x="219" y="81"/>
                </a:cxn>
                <a:cxn ang="0">
                  <a:pos x="129" y="20"/>
                </a:cxn>
                <a:cxn ang="0">
                  <a:pos x="24" y="0"/>
                </a:cxn>
                <a:cxn ang="0">
                  <a:pos x="5" y="5"/>
                </a:cxn>
                <a:cxn ang="0">
                  <a:pos x="0" y="20"/>
                </a:cxn>
                <a:cxn ang="0">
                  <a:pos x="19" y="25"/>
                </a:cxn>
                <a:cxn ang="0">
                  <a:pos x="119" y="66"/>
                </a:cxn>
                <a:cxn ang="0">
                  <a:pos x="162" y="132"/>
                </a:cxn>
                <a:cxn ang="0">
                  <a:pos x="167" y="147"/>
                </a:cxn>
                <a:cxn ang="0">
                  <a:pos x="181" y="526"/>
                </a:cxn>
                <a:cxn ang="0">
                  <a:pos x="238" y="582"/>
                </a:cxn>
                <a:cxn ang="0">
                  <a:pos x="299" y="607"/>
                </a:cxn>
                <a:cxn ang="0">
                  <a:pos x="204" y="658"/>
                </a:cxn>
                <a:cxn ang="0">
                  <a:pos x="171" y="718"/>
                </a:cxn>
                <a:cxn ang="0">
                  <a:pos x="167" y="1042"/>
                </a:cxn>
                <a:cxn ang="0">
                  <a:pos x="152" y="1108"/>
                </a:cxn>
                <a:cxn ang="0">
                  <a:pos x="119" y="1148"/>
                </a:cxn>
                <a:cxn ang="0">
                  <a:pos x="62" y="1179"/>
                </a:cxn>
                <a:cxn ang="0">
                  <a:pos x="5" y="1189"/>
                </a:cxn>
                <a:cxn ang="0">
                  <a:pos x="0" y="1199"/>
                </a:cxn>
                <a:cxn ang="0">
                  <a:pos x="10" y="1214"/>
                </a:cxn>
                <a:cxn ang="0">
                  <a:pos x="91" y="1209"/>
                </a:cxn>
                <a:cxn ang="0">
                  <a:pos x="195" y="1153"/>
                </a:cxn>
                <a:cxn ang="0">
                  <a:pos x="242" y="1062"/>
                </a:cxn>
                <a:cxn ang="0">
                  <a:pos x="247" y="729"/>
                </a:cxn>
                <a:cxn ang="0">
                  <a:pos x="271" y="673"/>
                </a:cxn>
                <a:cxn ang="0">
                  <a:pos x="309" y="643"/>
                </a:cxn>
                <a:cxn ang="0">
                  <a:pos x="389" y="622"/>
                </a:cxn>
                <a:cxn ang="0">
                  <a:pos x="404" y="612"/>
                </a:cxn>
                <a:cxn ang="0">
                  <a:pos x="399" y="597"/>
                </a:cxn>
                <a:cxn ang="0">
                  <a:pos x="389" y="592"/>
                </a:cxn>
                <a:cxn ang="0">
                  <a:pos x="328" y="582"/>
                </a:cxn>
                <a:cxn ang="0">
                  <a:pos x="271" y="536"/>
                </a:cxn>
                <a:cxn ang="0">
                  <a:pos x="242" y="445"/>
                </a:cxn>
              </a:cxnLst>
              <a:rect l="0" t="0" r="r" b="b"/>
              <a:pathLst>
                <a:path w="404" h="1214">
                  <a:moveTo>
                    <a:pt x="242" y="203"/>
                  </a:moveTo>
                  <a:lnTo>
                    <a:pt x="242" y="157"/>
                  </a:lnTo>
                  <a:lnTo>
                    <a:pt x="233" y="117"/>
                  </a:lnTo>
                  <a:lnTo>
                    <a:pt x="219" y="81"/>
                  </a:lnTo>
                  <a:lnTo>
                    <a:pt x="181" y="46"/>
                  </a:lnTo>
                  <a:lnTo>
                    <a:pt x="129" y="20"/>
                  </a:lnTo>
                  <a:lnTo>
                    <a:pt x="72" y="5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19" y="25"/>
                  </a:lnTo>
                  <a:lnTo>
                    <a:pt x="76" y="41"/>
                  </a:lnTo>
                  <a:lnTo>
                    <a:pt x="119" y="66"/>
                  </a:lnTo>
                  <a:lnTo>
                    <a:pt x="148" y="96"/>
                  </a:lnTo>
                  <a:lnTo>
                    <a:pt x="162" y="132"/>
                  </a:lnTo>
                  <a:lnTo>
                    <a:pt x="162" y="137"/>
                  </a:lnTo>
                  <a:lnTo>
                    <a:pt x="167" y="147"/>
                  </a:lnTo>
                  <a:lnTo>
                    <a:pt x="167" y="481"/>
                  </a:lnTo>
                  <a:lnTo>
                    <a:pt x="181" y="526"/>
                  </a:lnTo>
                  <a:lnTo>
                    <a:pt x="209" y="557"/>
                  </a:lnTo>
                  <a:lnTo>
                    <a:pt x="238" y="582"/>
                  </a:lnTo>
                  <a:lnTo>
                    <a:pt x="271" y="597"/>
                  </a:lnTo>
                  <a:lnTo>
                    <a:pt x="299" y="607"/>
                  </a:lnTo>
                  <a:lnTo>
                    <a:pt x="242" y="632"/>
                  </a:lnTo>
                  <a:lnTo>
                    <a:pt x="204" y="658"/>
                  </a:lnTo>
                  <a:lnTo>
                    <a:pt x="181" y="693"/>
                  </a:lnTo>
                  <a:lnTo>
                    <a:pt x="171" y="718"/>
                  </a:lnTo>
                  <a:lnTo>
                    <a:pt x="167" y="749"/>
                  </a:lnTo>
                  <a:lnTo>
                    <a:pt x="167" y="1042"/>
                  </a:lnTo>
                  <a:lnTo>
                    <a:pt x="162" y="1083"/>
                  </a:lnTo>
                  <a:lnTo>
                    <a:pt x="152" y="1108"/>
                  </a:lnTo>
                  <a:lnTo>
                    <a:pt x="138" y="1133"/>
                  </a:lnTo>
                  <a:lnTo>
                    <a:pt x="119" y="1148"/>
                  </a:lnTo>
                  <a:lnTo>
                    <a:pt x="95" y="1164"/>
                  </a:lnTo>
                  <a:lnTo>
                    <a:pt x="62" y="1179"/>
                  </a:lnTo>
                  <a:lnTo>
                    <a:pt x="10" y="1189"/>
                  </a:lnTo>
                  <a:lnTo>
                    <a:pt x="5" y="1189"/>
                  </a:lnTo>
                  <a:lnTo>
                    <a:pt x="5" y="1194"/>
                  </a:lnTo>
                  <a:lnTo>
                    <a:pt x="0" y="1199"/>
                  </a:lnTo>
                  <a:lnTo>
                    <a:pt x="5" y="1209"/>
                  </a:lnTo>
                  <a:lnTo>
                    <a:pt x="10" y="1214"/>
                  </a:lnTo>
                  <a:lnTo>
                    <a:pt x="24" y="1214"/>
                  </a:lnTo>
                  <a:lnTo>
                    <a:pt x="91" y="1209"/>
                  </a:lnTo>
                  <a:lnTo>
                    <a:pt x="148" y="1189"/>
                  </a:lnTo>
                  <a:lnTo>
                    <a:pt x="195" y="1153"/>
                  </a:lnTo>
                  <a:lnTo>
                    <a:pt x="228" y="1113"/>
                  </a:lnTo>
                  <a:lnTo>
                    <a:pt x="242" y="1062"/>
                  </a:lnTo>
                  <a:lnTo>
                    <a:pt x="242" y="774"/>
                  </a:lnTo>
                  <a:lnTo>
                    <a:pt x="247" y="729"/>
                  </a:lnTo>
                  <a:lnTo>
                    <a:pt x="257" y="698"/>
                  </a:lnTo>
                  <a:lnTo>
                    <a:pt x="271" y="673"/>
                  </a:lnTo>
                  <a:lnTo>
                    <a:pt x="285" y="658"/>
                  </a:lnTo>
                  <a:lnTo>
                    <a:pt x="309" y="643"/>
                  </a:lnTo>
                  <a:lnTo>
                    <a:pt x="342" y="627"/>
                  </a:lnTo>
                  <a:lnTo>
                    <a:pt x="389" y="622"/>
                  </a:lnTo>
                  <a:lnTo>
                    <a:pt x="394" y="622"/>
                  </a:lnTo>
                  <a:lnTo>
                    <a:pt x="404" y="612"/>
                  </a:lnTo>
                  <a:lnTo>
                    <a:pt x="404" y="602"/>
                  </a:lnTo>
                  <a:lnTo>
                    <a:pt x="399" y="597"/>
                  </a:lnTo>
                  <a:lnTo>
                    <a:pt x="394" y="597"/>
                  </a:lnTo>
                  <a:lnTo>
                    <a:pt x="389" y="592"/>
                  </a:lnTo>
                  <a:lnTo>
                    <a:pt x="361" y="587"/>
                  </a:lnTo>
                  <a:lnTo>
                    <a:pt x="328" y="582"/>
                  </a:lnTo>
                  <a:lnTo>
                    <a:pt x="295" y="562"/>
                  </a:lnTo>
                  <a:lnTo>
                    <a:pt x="271" y="536"/>
                  </a:lnTo>
                  <a:lnTo>
                    <a:pt x="247" y="496"/>
                  </a:lnTo>
                  <a:lnTo>
                    <a:pt x="242" y="445"/>
                  </a:lnTo>
                  <a:lnTo>
                    <a:pt x="242" y="2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1" name="Group 17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953000" y="16754823"/>
            <a:ext cx="3332163" cy="411163"/>
            <a:chOff x="584" y="1977"/>
            <a:chExt cx="10495" cy="1295"/>
          </a:xfrm>
        </p:grpSpPr>
        <p:sp>
          <p:nvSpPr>
            <p:cNvPr id="392" name="Freeform 176"/>
            <p:cNvSpPr>
              <a:spLocks/>
            </p:cNvSpPr>
            <p:nvPr/>
          </p:nvSpPr>
          <p:spPr bwMode="auto">
            <a:xfrm>
              <a:off x="584" y="2456"/>
              <a:ext cx="640" cy="521"/>
            </a:xfrm>
            <a:custGeom>
              <a:avLst/>
              <a:gdLst/>
              <a:ahLst/>
              <a:cxnLst>
                <a:cxn ang="0">
                  <a:pos x="369" y="233"/>
                </a:cxn>
                <a:cxn ang="0">
                  <a:pos x="503" y="80"/>
                </a:cxn>
                <a:cxn ang="0">
                  <a:pos x="513" y="69"/>
                </a:cxn>
                <a:cxn ang="0">
                  <a:pos x="523" y="62"/>
                </a:cxn>
                <a:cxn ang="0">
                  <a:pos x="540" y="59"/>
                </a:cxn>
                <a:cxn ang="0">
                  <a:pos x="573" y="55"/>
                </a:cxn>
                <a:cxn ang="0">
                  <a:pos x="617" y="52"/>
                </a:cxn>
                <a:cxn ang="0">
                  <a:pos x="617" y="0"/>
                </a:cxn>
                <a:cxn ang="0">
                  <a:pos x="526" y="0"/>
                </a:cxn>
                <a:cxn ang="0">
                  <a:pos x="513" y="3"/>
                </a:cxn>
                <a:cxn ang="0">
                  <a:pos x="479" y="0"/>
                </a:cxn>
                <a:cxn ang="0">
                  <a:pos x="395" y="0"/>
                </a:cxn>
                <a:cxn ang="0">
                  <a:pos x="395" y="52"/>
                </a:cxn>
                <a:cxn ang="0">
                  <a:pos x="412" y="55"/>
                </a:cxn>
                <a:cxn ang="0">
                  <a:pos x="439" y="62"/>
                </a:cxn>
                <a:cxn ang="0">
                  <a:pos x="436" y="69"/>
                </a:cxn>
                <a:cxn ang="0">
                  <a:pos x="436" y="73"/>
                </a:cxn>
                <a:cxn ang="0">
                  <a:pos x="432" y="80"/>
                </a:cxn>
                <a:cxn ang="0">
                  <a:pos x="335" y="187"/>
                </a:cxn>
                <a:cxn ang="0">
                  <a:pos x="224" y="52"/>
                </a:cxn>
                <a:cxn ang="0">
                  <a:pos x="268" y="52"/>
                </a:cxn>
                <a:cxn ang="0">
                  <a:pos x="268" y="0"/>
                </a:cxn>
                <a:cxn ang="0">
                  <a:pos x="164" y="0"/>
                </a:cxn>
                <a:cxn ang="0">
                  <a:pos x="131" y="3"/>
                </a:cxn>
                <a:cxn ang="0">
                  <a:pos x="70" y="0"/>
                </a:cxn>
                <a:cxn ang="0">
                  <a:pos x="7" y="0"/>
                </a:cxn>
                <a:cxn ang="0">
                  <a:pos x="7" y="52"/>
                </a:cxn>
                <a:cxn ang="0">
                  <a:pos x="87" y="52"/>
                </a:cxn>
                <a:cxn ang="0">
                  <a:pos x="265" y="271"/>
                </a:cxn>
                <a:cxn ang="0">
                  <a:pos x="117" y="444"/>
                </a:cxn>
                <a:cxn ang="0">
                  <a:pos x="97" y="458"/>
                </a:cxn>
                <a:cxn ang="0">
                  <a:pos x="74" y="462"/>
                </a:cxn>
                <a:cxn ang="0">
                  <a:pos x="40" y="465"/>
                </a:cxn>
                <a:cxn ang="0">
                  <a:pos x="0" y="465"/>
                </a:cxn>
                <a:cxn ang="0">
                  <a:pos x="0" y="521"/>
                </a:cxn>
                <a:cxn ang="0">
                  <a:pos x="33" y="521"/>
                </a:cxn>
                <a:cxn ang="0">
                  <a:pos x="67" y="517"/>
                </a:cxn>
                <a:cxn ang="0">
                  <a:pos x="168" y="517"/>
                </a:cxn>
                <a:cxn ang="0">
                  <a:pos x="198" y="521"/>
                </a:cxn>
                <a:cxn ang="0">
                  <a:pos x="224" y="521"/>
                </a:cxn>
                <a:cxn ang="0">
                  <a:pos x="224" y="465"/>
                </a:cxn>
                <a:cxn ang="0">
                  <a:pos x="211" y="465"/>
                </a:cxn>
                <a:cxn ang="0">
                  <a:pos x="201" y="462"/>
                </a:cxn>
                <a:cxn ang="0">
                  <a:pos x="191" y="462"/>
                </a:cxn>
                <a:cxn ang="0">
                  <a:pos x="184" y="458"/>
                </a:cxn>
                <a:cxn ang="0">
                  <a:pos x="181" y="451"/>
                </a:cxn>
                <a:cxn ang="0">
                  <a:pos x="181" y="448"/>
                </a:cxn>
                <a:cxn ang="0">
                  <a:pos x="184" y="448"/>
                </a:cxn>
                <a:cxn ang="0">
                  <a:pos x="188" y="441"/>
                </a:cxn>
                <a:cxn ang="0">
                  <a:pos x="298" y="312"/>
                </a:cxn>
                <a:cxn ang="0">
                  <a:pos x="426" y="465"/>
                </a:cxn>
                <a:cxn ang="0">
                  <a:pos x="379" y="465"/>
                </a:cxn>
                <a:cxn ang="0">
                  <a:pos x="379" y="521"/>
                </a:cxn>
                <a:cxn ang="0">
                  <a:pos x="419" y="521"/>
                </a:cxn>
                <a:cxn ang="0">
                  <a:pos x="469" y="517"/>
                </a:cxn>
                <a:cxn ang="0">
                  <a:pos x="580" y="517"/>
                </a:cxn>
                <a:cxn ang="0">
                  <a:pos x="640" y="521"/>
                </a:cxn>
                <a:cxn ang="0">
                  <a:pos x="640" y="465"/>
                </a:cxn>
                <a:cxn ang="0">
                  <a:pos x="560" y="465"/>
                </a:cxn>
                <a:cxn ang="0">
                  <a:pos x="369" y="233"/>
                </a:cxn>
              </a:cxnLst>
              <a:rect l="0" t="0" r="r" b="b"/>
              <a:pathLst>
                <a:path w="640" h="521">
                  <a:moveTo>
                    <a:pt x="369" y="233"/>
                  </a:moveTo>
                  <a:lnTo>
                    <a:pt x="503" y="80"/>
                  </a:lnTo>
                  <a:lnTo>
                    <a:pt x="513" y="69"/>
                  </a:lnTo>
                  <a:lnTo>
                    <a:pt x="523" y="62"/>
                  </a:lnTo>
                  <a:lnTo>
                    <a:pt x="540" y="59"/>
                  </a:lnTo>
                  <a:lnTo>
                    <a:pt x="573" y="55"/>
                  </a:lnTo>
                  <a:lnTo>
                    <a:pt x="617" y="52"/>
                  </a:lnTo>
                  <a:lnTo>
                    <a:pt x="617" y="0"/>
                  </a:lnTo>
                  <a:lnTo>
                    <a:pt x="526" y="0"/>
                  </a:lnTo>
                  <a:lnTo>
                    <a:pt x="513" y="3"/>
                  </a:lnTo>
                  <a:lnTo>
                    <a:pt x="479" y="0"/>
                  </a:lnTo>
                  <a:lnTo>
                    <a:pt x="395" y="0"/>
                  </a:lnTo>
                  <a:lnTo>
                    <a:pt x="395" y="52"/>
                  </a:lnTo>
                  <a:lnTo>
                    <a:pt x="412" y="55"/>
                  </a:lnTo>
                  <a:lnTo>
                    <a:pt x="439" y="62"/>
                  </a:lnTo>
                  <a:lnTo>
                    <a:pt x="436" y="69"/>
                  </a:lnTo>
                  <a:lnTo>
                    <a:pt x="436" y="73"/>
                  </a:lnTo>
                  <a:lnTo>
                    <a:pt x="432" y="80"/>
                  </a:lnTo>
                  <a:lnTo>
                    <a:pt x="335" y="187"/>
                  </a:lnTo>
                  <a:lnTo>
                    <a:pt x="224" y="52"/>
                  </a:lnTo>
                  <a:lnTo>
                    <a:pt x="268" y="52"/>
                  </a:lnTo>
                  <a:lnTo>
                    <a:pt x="268" y="0"/>
                  </a:lnTo>
                  <a:lnTo>
                    <a:pt x="164" y="0"/>
                  </a:lnTo>
                  <a:lnTo>
                    <a:pt x="131" y="3"/>
                  </a:lnTo>
                  <a:lnTo>
                    <a:pt x="70" y="0"/>
                  </a:lnTo>
                  <a:lnTo>
                    <a:pt x="7" y="0"/>
                  </a:lnTo>
                  <a:lnTo>
                    <a:pt x="7" y="52"/>
                  </a:lnTo>
                  <a:lnTo>
                    <a:pt x="87" y="52"/>
                  </a:lnTo>
                  <a:lnTo>
                    <a:pt x="265" y="271"/>
                  </a:lnTo>
                  <a:lnTo>
                    <a:pt x="117" y="444"/>
                  </a:lnTo>
                  <a:lnTo>
                    <a:pt x="97" y="458"/>
                  </a:lnTo>
                  <a:lnTo>
                    <a:pt x="74" y="462"/>
                  </a:lnTo>
                  <a:lnTo>
                    <a:pt x="40" y="465"/>
                  </a:lnTo>
                  <a:lnTo>
                    <a:pt x="0" y="465"/>
                  </a:lnTo>
                  <a:lnTo>
                    <a:pt x="0" y="521"/>
                  </a:lnTo>
                  <a:lnTo>
                    <a:pt x="33" y="521"/>
                  </a:lnTo>
                  <a:lnTo>
                    <a:pt x="67" y="517"/>
                  </a:lnTo>
                  <a:lnTo>
                    <a:pt x="168" y="517"/>
                  </a:lnTo>
                  <a:lnTo>
                    <a:pt x="198" y="521"/>
                  </a:lnTo>
                  <a:lnTo>
                    <a:pt x="224" y="521"/>
                  </a:lnTo>
                  <a:lnTo>
                    <a:pt x="224" y="465"/>
                  </a:lnTo>
                  <a:lnTo>
                    <a:pt x="211" y="465"/>
                  </a:lnTo>
                  <a:lnTo>
                    <a:pt x="201" y="462"/>
                  </a:lnTo>
                  <a:lnTo>
                    <a:pt x="191" y="462"/>
                  </a:lnTo>
                  <a:lnTo>
                    <a:pt x="184" y="458"/>
                  </a:lnTo>
                  <a:lnTo>
                    <a:pt x="181" y="451"/>
                  </a:lnTo>
                  <a:lnTo>
                    <a:pt x="181" y="448"/>
                  </a:lnTo>
                  <a:lnTo>
                    <a:pt x="184" y="448"/>
                  </a:lnTo>
                  <a:lnTo>
                    <a:pt x="188" y="441"/>
                  </a:lnTo>
                  <a:lnTo>
                    <a:pt x="298" y="312"/>
                  </a:lnTo>
                  <a:lnTo>
                    <a:pt x="426" y="465"/>
                  </a:lnTo>
                  <a:lnTo>
                    <a:pt x="379" y="465"/>
                  </a:lnTo>
                  <a:lnTo>
                    <a:pt x="379" y="521"/>
                  </a:lnTo>
                  <a:lnTo>
                    <a:pt x="419" y="521"/>
                  </a:lnTo>
                  <a:lnTo>
                    <a:pt x="469" y="517"/>
                  </a:lnTo>
                  <a:lnTo>
                    <a:pt x="580" y="517"/>
                  </a:lnTo>
                  <a:lnTo>
                    <a:pt x="640" y="521"/>
                  </a:lnTo>
                  <a:lnTo>
                    <a:pt x="640" y="465"/>
                  </a:lnTo>
                  <a:lnTo>
                    <a:pt x="560" y="465"/>
                  </a:lnTo>
                  <a:lnTo>
                    <a:pt x="369" y="2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177"/>
            <p:cNvSpPr>
              <a:spLocks/>
            </p:cNvSpPr>
            <p:nvPr/>
          </p:nvSpPr>
          <p:spPr bwMode="auto">
            <a:xfrm>
              <a:off x="1660" y="2341"/>
              <a:ext cx="570" cy="684"/>
            </a:xfrm>
            <a:custGeom>
              <a:avLst/>
              <a:gdLst/>
              <a:ahLst/>
              <a:cxnLst>
                <a:cxn ang="0">
                  <a:pos x="530" y="365"/>
                </a:cxn>
                <a:cxn ang="0">
                  <a:pos x="553" y="365"/>
                </a:cxn>
                <a:cxn ang="0">
                  <a:pos x="560" y="361"/>
                </a:cxn>
                <a:cxn ang="0">
                  <a:pos x="563" y="358"/>
                </a:cxn>
                <a:cxn ang="0">
                  <a:pos x="566" y="351"/>
                </a:cxn>
                <a:cxn ang="0">
                  <a:pos x="570" y="341"/>
                </a:cxn>
                <a:cxn ang="0">
                  <a:pos x="563" y="327"/>
                </a:cxn>
                <a:cxn ang="0">
                  <a:pos x="560" y="323"/>
                </a:cxn>
                <a:cxn ang="0">
                  <a:pos x="553" y="320"/>
                </a:cxn>
                <a:cxn ang="0">
                  <a:pos x="540" y="320"/>
                </a:cxn>
                <a:cxn ang="0">
                  <a:pos x="530" y="316"/>
                </a:cxn>
                <a:cxn ang="0">
                  <a:pos x="47" y="316"/>
                </a:cxn>
                <a:cxn ang="0">
                  <a:pos x="60" y="250"/>
                </a:cxn>
                <a:cxn ang="0">
                  <a:pos x="87" y="195"/>
                </a:cxn>
                <a:cxn ang="0">
                  <a:pos x="124" y="143"/>
                </a:cxn>
                <a:cxn ang="0">
                  <a:pos x="171" y="104"/>
                </a:cxn>
                <a:cxn ang="0">
                  <a:pos x="224" y="73"/>
                </a:cxn>
                <a:cxn ang="0">
                  <a:pos x="285" y="52"/>
                </a:cxn>
                <a:cxn ang="0">
                  <a:pos x="349" y="49"/>
                </a:cxn>
                <a:cxn ang="0">
                  <a:pos x="546" y="49"/>
                </a:cxn>
                <a:cxn ang="0">
                  <a:pos x="560" y="42"/>
                </a:cxn>
                <a:cxn ang="0">
                  <a:pos x="563" y="39"/>
                </a:cxn>
                <a:cxn ang="0">
                  <a:pos x="570" y="25"/>
                </a:cxn>
                <a:cxn ang="0">
                  <a:pos x="566" y="14"/>
                </a:cxn>
                <a:cxn ang="0">
                  <a:pos x="563" y="11"/>
                </a:cxn>
                <a:cxn ang="0">
                  <a:pos x="560" y="4"/>
                </a:cxn>
                <a:cxn ang="0">
                  <a:pos x="553" y="4"/>
                </a:cxn>
                <a:cxn ang="0">
                  <a:pos x="546" y="0"/>
                </a:cxn>
                <a:cxn ang="0">
                  <a:pos x="345" y="0"/>
                </a:cxn>
                <a:cxn ang="0">
                  <a:pos x="268" y="7"/>
                </a:cxn>
                <a:cxn ang="0">
                  <a:pos x="198" y="35"/>
                </a:cxn>
                <a:cxn ang="0">
                  <a:pos x="134" y="73"/>
                </a:cxn>
                <a:cxn ang="0">
                  <a:pos x="80" y="125"/>
                </a:cxn>
                <a:cxn ang="0">
                  <a:pos x="37" y="188"/>
                </a:cxn>
                <a:cxn ang="0">
                  <a:pos x="10" y="261"/>
                </a:cxn>
                <a:cxn ang="0">
                  <a:pos x="0" y="341"/>
                </a:cxn>
                <a:cxn ang="0">
                  <a:pos x="10" y="420"/>
                </a:cxn>
                <a:cxn ang="0">
                  <a:pos x="37" y="493"/>
                </a:cxn>
                <a:cxn ang="0">
                  <a:pos x="77" y="559"/>
                </a:cxn>
                <a:cxn ang="0">
                  <a:pos x="134" y="611"/>
                </a:cxn>
                <a:cxn ang="0">
                  <a:pos x="198" y="650"/>
                </a:cxn>
                <a:cxn ang="0">
                  <a:pos x="268" y="674"/>
                </a:cxn>
                <a:cxn ang="0">
                  <a:pos x="349" y="684"/>
                </a:cxn>
                <a:cxn ang="0">
                  <a:pos x="546" y="684"/>
                </a:cxn>
                <a:cxn ang="0">
                  <a:pos x="560" y="677"/>
                </a:cxn>
                <a:cxn ang="0">
                  <a:pos x="563" y="674"/>
                </a:cxn>
                <a:cxn ang="0">
                  <a:pos x="570" y="660"/>
                </a:cxn>
                <a:cxn ang="0">
                  <a:pos x="566" y="650"/>
                </a:cxn>
                <a:cxn ang="0">
                  <a:pos x="563" y="646"/>
                </a:cxn>
                <a:cxn ang="0">
                  <a:pos x="560" y="639"/>
                </a:cxn>
                <a:cxn ang="0">
                  <a:pos x="553" y="639"/>
                </a:cxn>
                <a:cxn ang="0">
                  <a:pos x="546" y="636"/>
                </a:cxn>
                <a:cxn ang="0">
                  <a:pos x="352" y="636"/>
                </a:cxn>
                <a:cxn ang="0">
                  <a:pos x="275" y="625"/>
                </a:cxn>
                <a:cxn ang="0">
                  <a:pos x="204" y="601"/>
                </a:cxn>
                <a:cxn ang="0">
                  <a:pos x="144" y="559"/>
                </a:cxn>
                <a:cxn ang="0">
                  <a:pos x="97" y="504"/>
                </a:cxn>
                <a:cxn ang="0">
                  <a:pos x="64" y="441"/>
                </a:cxn>
                <a:cxn ang="0">
                  <a:pos x="47" y="365"/>
                </a:cxn>
                <a:cxn ang="0">
                  <a:pos x="530" y="365"/>
                </a:cxn>
              </a:cxnLst>
              <a:rect l="0" t="0" r="r" b="b"/>
              <a:pathLst>
                <a:path w="570" h="684">
                  <a:moveTo>
                    <a:pt x="530" y="365"/>
                  </a:moveTo>
                  <a:lnTo>
                    <a:pt x="553" y="365"/>
                  </a:lnTo>
                  <a:lnTo>
                    <a:pt x="560" y="361"/>
                  </a:lnTo>
                  <a:lnTo>
                    <a:pt x="563" y="358"/>
                  </a:lnTo>
                  <a:lnTo>
                    <a:pt x="566" y="351"/>
                  </a:lnTo>
                  <a:lnTo>
                    <a:pt x="570" y="341"/>
                  </a:lnTo>
                  <a:lnTo>
                    <a:pt x="563" y="327"/>
                  </a:lnTo>
                  <a:lnTo>
                    <a:pt x="560" y="323"/>
                  </a:lnTo>
                  <a:lnTo>
                    <a:pt x="553" y="320"/>
                  </a:lnTo>
                  <a:lnTo>
                    <a:pt x="540" y="320"/>
                  </a:lnTo>
                  <a:lnTo>
                    <a:pt x="530" y="316"/>
                  </a:lnTo>
                  <a:lnTo>
                    <a:pt x="47" y="316"/>
                  </a:lnTo>
                  <a:lnTo>
                    <a:pt x="60" y="250"/>
                  </a:lnTo>
                  <a:lnTo>
                    <a:pt x="87" y="195"/>
                  </a:lnTo>
                  <a:lnTo>
                    <a:pt x="124" y="143"/>
                  </a:lnTo>
                  <a:lnTo>
                    <a:pt x="171" y="104"/>
                  </a:lnTo>
                  <a:lnTo>
                    <a:pt x="224" y="73"/>
                  </a:lnTo>
                  <a:lnTo>
                    <a:pt x="285" y="52"/>
                  </a:lnTo>
                  <a:lnTo>
                    <a:pt x="349" y="49"/>
                  </a:lnTo>
                  <a:lnTo>
                    <a:pt x="546" y="49"/>
                  </a:lnTo>
                  <a:lnTo>
                    <a:pt x="560" y="42"/>
                  </a:lnTo>
                  <a:lnTo>
                    <a:pt x="563" y="39"/>
                  </a:lnTo>
                  <a:lnTo>
                    <a:pt x="570" y="25"/>
                  </a:lnTo>
                  <a:lnTo>
                    <a:pt x="566" y="14"/>
                  </a:lnTo>
                  <a:lnTo>
                    <a:pt x="563" y="11"/>
                  </a:lnTo>
                  <a:lnTo>
                    <a:pt x="560" y="4"/>
                  </a:lnTo>
                  <a:lnTo>
                    <a:pt x="553" y="4"/>
                  </a:lnTo>
                  <a:lnTo>
                    <a:pt x="546" y="0"/>
                  </a:lnTo>
                  <a:lnTo>
                    <a:pt x="345" y="0"/>
                  </a:lnTo>
                  <a:lnTo>
                    <a:pt x="268" y="7"/>
                  </a:lnTo>
                  <a:lnTo>
                    <a:pt x="198" y="35"/>
                  </a:lnTo>
                  <a:lnTo>
                    <a:pt x="134" y="73"/>
                  </a:lnTo>
                  <a:lnTo>
                    <a:pt x="80" y="125"/>
                  </a:lnTo>
                  <a:lnTo>
                    <a:pt x="37" y="188"/>
                  </a:lnTo>
                  <a:lnTo>
                    <a:pt x="10" y="261"/>
                  </a:lnTo>
                  <a:lnTo>
                    <a:pt x="0" y="341"/>
                  </a:lnTo>
                  <a:lnTo>
                    <a:pt x="10" y="420"/>
                  </a:lnTo>
                  <a:lnTo>
                    <a:pt x="37" y="493"/>
                  </a:lnTo>
                  <a:lnTo>
                    <a:pt x="77" y="559"/>
                  </a:lnTo>
                  <a:lnTo>
                    <a:pt x="134" y="611"/>
                  </a:lnTo>
                  <a:lnTo>
                    <a:pt x="198" y="650"/>
                  </a:lnTo>
                  <a:lnTo>
                    <a:pt x="268" y="674"/>
                  </a:lnTo>
                  <a:lnTo>
                    <a:pt x="349" y="684"/>
                  </a:lnTo>
                  <a:lnTo>
                    <a:pt x="546" y="684"/>
                  </a:lnTo>
                  <a:lnTo>
                    <a:pt x="560" y="677"/>
                  </a:lnTo>
                  <a:lnTo>
                    <a:pt x="563" y="674"/>
                  </a:lnTo>
                  <a:lnTo>
                    <a:pt x="570" y="660"/>
                  </a:lnTo>
                  <a:lnTo>
                    <a:pt x="566" y="650"/>
                  </a:lnTo>
                  <a:lnTo>
                    <a:pt x="563" y="646"/>
                  </a:lnTo>
                  <a:lnTo>
                    <a:pt x="560" y="639"/>
                  </a:lnTo>
                  <a:lnTo>
                    <a:pt x="553" y="639"/>
                  </a:lnTo>
                  <a:lnTo>
                    <a:pt x="546" y="636"/>
                  </a:lnTo>
                  <a:lnTo>
                    <a:pt x="352" y="636"/>
                  </a:lnTo>
                  <a:lnTo>
                    <a:pt x="275" y="625"/>
                  </a:lnTo>
                  <a:lnTo>
                    <a:pt x="204" y="601"/>
                  </a:lnTo>
                  <a:lnTo>
                    <a:pt x="144" y="559"/>
                  </a:lnTo>
                  <a:lnTo>
                    <a:pt x="97" y="504"/>
                  </a:lnTo>
                  <a:lnTo>
                    <a:pt x="64" y="441"/>
                  </a:lnTo>
                  <a:lnTo>
                    <a:pt x="47" y="365"/>
                  </a:lnTo>
                  <a:lnTo>
                    <a:pt x="530" y="3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178"/>
            <p:cNvSpPr>
              <a:spLocks noEditPoints="1"/>
            </p:cNvSpPr>
            <p:nvPr/>
          </p:nvSpPr>
          <p:spPr bwMode="auto">
            <a:xfrm>
              <a:off x="2655" y="2171"/>
              <a:ext cx="781" cy="806"/>
            </a:xfrm>
            <a:custGeom>
              <a:avLst/>
              <a:gdLst/>
              <a:ahLst/>
              <a:cxnLst>
                <a:cxn ang="0">
                  <a:pos x="339" y="452"/>
                </a:cxn>
                <a:cxn ang="0">
                  <a:pos x="403" y="556"/>
                </a:cxn>
                <a:cxn ang="0">
                  <a:pos x="510" y="726"/>
                </a:cxn>
                <a:cxn ang="0">
                  <a:pos x="550" y="792"/>
                </a:cxn>
                <a:cxn ang="0">
                  <a:pos x="765" y="806"/>
                </a:cxn>
                <a:cxn ang="0">
                  <a:pos x="781" y="774"/>
                </a:cxn>
                <a:cxn ang="0">
                  <a:pos x="738" y="750"/>
                </a:cxn>
                <a:cxn ang="0">
                  <a:pos x="661" y="667"/>
                </a:cxn>
                <a:cxn ang="0">
                  <a:pos x="617" y="608"/>
                </a:cxn>
                <a:cxn ang="0">
                  <a:pos x="537" y="483"/>
                </a:cxn>
                <a:cxn ang="0">
                  <a:pos x="584" y="399"/>
                </a:cxn>
                <a:cxn ang="0">
                  <a:pos x="678" y="320"/>
                </a:cxn>
                <a:cxn ang="0">
                  <a:pos x="691" y="163"/>
                </a:cxn>
                <a:cxn ang="0">
                  <a:pos x="597" y="49"/>
                </a:cxn>
                <a:cxn ang="0">
                  <a:pos x="450" y="4"/>
                </a:cxn>
                <a:cxn ang="0">
                  <a:pos x="7" y="7"/>
                </a:cxn>
                <a:cxn ang="0">
                  <a:pos x="7" y="35"/>
                </a:cxn>
                <a:cxn ang="0">
                  <a:pos x="27" y="42"/>
                </a:cxn>
                <a:cxn ang="0">
                  <a:pos x="101" y="73"/>
                </a:cxn>
                <a:cxn ang="0">
                  <a:pos x="101" y="733"/>
                </a:cxn>
                <a:cxn ang="0">
                  <a:pos x="24" y="764"/>
                </a:cxn>
                <a:cxn ang="0">
                  <a:pos x="7" y="771"/>
                </a:cxn>
                <a:cxn ang="0">
                  <a:pos x="7" y="799"/>
                </a:cxn>
                <a:cxn ang="0">
                  <a:pos x="379" y="802"/>
                </a:cxn>
                <a:cxn ang="0">
                  <a:pos x="379" y="768"/>
                </a:cxn>
                <a:cxn ang="0">
                  <a:pos x="319" y="761"/>
                </a:cxn>
                <a:cxn ang="0">
                  <a:pos x="289" y="698"/>
                </a:cxn>
                <a:cxn ang="0">
                  <a:pos x="527" y="344"/>
                </a:cxn>
                <a:cxn ang="0">
                  <a:pos x="544" y="222"/>
                </a:cxn>
                <a:cxn ang="0">
                  <a:pos x="520" y="94"/>
                </a:cxn>
                <a:cxn ang="0">
                  <a:pos x="550" y="70"/>
                </a:cxn>
                <a:cxn ang="0">
                  <a:pos x="634" y="136"/>
                </a:cxn>
                <a:cxn ang="0">
                  <a:pos x="654" y="257"/>
                </a:cxn>
                <a:cxn ang="0">
                  <a:pos x="597" y="344"/>
                </a:cxn>
                <a:cxn ang="0">
                  <a:pos x="289" y="104"/>
                </a:cxn>
                <a:cxn ang="0">
                  <a:pos x="302" y="56"/>
                </a:cxn>
                <a:cxn ang="0">
                  <a:pos x="403" y="45"/>
                </a:cxn>
                <a:cxn ang="0">
                  <a:pos x="487" y="111"/>
                </a:cxn>
                <a:cxn ang="0">
                  <a:pos x="500" y="278"/>
                </a:cxn>
                <a:cxn ang="0">
                  <a:pos x="450" y="375"/>
                </a:cxn>
                <a:cxn ang="0">
                  <a:pos x="289" y="396"/>
                </a:cxn>
                <a:cxn ang="0">
                  <a:pos x="141" y="740"/>
                </a:cxn>
                <a:cxn ang="0">
                  <a:pos x="262" y="42"/>
                </a:cxn>
                <a:cxn ang="0">
                  <a:pos x="249" y="715"/>
                </a:cxn>
                <a:cxn ang="0">
                  <a:pos x="135" y="764"/>
                </a:cxn>
                <a:cxn ang="0">
                  <a:pos x="396" y="434"/>
                </a:cxn>
                <a:cxn ang="0">
                  <a:pos x="466" y="448"/>
                </a:cxn>
                <a:cxn ang="0">
                  <a:pos x="617" y="674"/>
                </a:cxn>
                <a:cxn ang="0">
                  <a:pos x="580" y="764"/>
                </a:cxn>
              </a:cxnLst>
              <a:rect l="0" t="0" r="r" b="b"/>
              <a:pathLst>
                <a:path w="781" h="806">
                  <a:moveTo>
                    <a:pt x="289" y="438"/>
                  </a:moveTo>
                  <a:lnTo>
                    <a:pt x="329" y="438"/>
                  </a:lnTo>
                  <a:lnTo>
                    <a:pt x="339" y="452"/>
                  </a:lnTo>
                  <a:lnTo>
                    <a:pt x="352" y="476"/>
                  </a:lnTo>
                  <a:lnTo>
                    <a:pt x="376" y="511"/>
                  </a:lnTo>
                  <a:lnTo>
                    <a:pt x="403" y="556"/>
                  </a:lnTo>
                  <a:lnTo>
                    <a:pt x="433" y="604"/>
                  </a:lnTo>
                  <a:lnTo>
                    <a:pt x="500" y="708"/>
                  </a:lnTo>
                  <a:lnTo>
                    <a:pt x="510" y="726"/>
                  </a:lnTo>
                  <a:lnTo>
                    <a:pt x="523" y="750"/>
                  </a:lnTo>
                  <a:lnTo>
                    <a:pt x="540" y="774"/>
                  </a:lnTo>
                  <a:lnTo>
                    <a:pt x="550" y="792"/>
                  </a:lnTo>
                  <a:lnTo>
                    <a:pt x="554" y="799"/>
                  </a:lnTo>
                  <a:lnTo>
                    <a:pt x="567" y="806"/>
                  </a:lnTo>
                  <a:lnTo>
                    <a:pt x="765" y="806"/>
                  </a:lnTo>
                  <a:lnTo>
                    <a:pt x="778" y="799"/>
                  </a:lnTo>
                  <a:lnTo>
                    <a:pt x="781" y="792"/>
                  </a:lnTo>
                  <a:lnTo>
                    <a:pt x="781" y="774"/>
                  </a:lnTo>
                  <a:lnTo>
                    <a:pt x="775" y="768"/>
                  </a:lnTo>
                  <a:lnTo>
                    <a:pt x="765" y="764"/>
                  </a:lnTo>
                  <a:lnTo>
                    <a:pt x="738" y="750"/>
                  </a:lnTo>
                  <a:lnTo>
                    <a:pt x="711" y="726"/>
                  </a:lnTo>
                  <a:lnTo>
                    <a:pt x="684" y="698"/>
                  </a:lnTo>
                  <a:lnTo>
                    <a:pt x="661" y="667"/>
                  </a:lnTo>
                  <a:lnTo>
                    <a:pt x="641" y="639"/>
                  </a:lnTo>
                  <a:lnTo>
                    <a:pt x="634" y="629"/>
                  </a:lnTo>
                  <a:lnTo>
                    <a:pt x="617" y="608"/>
                  </a:lnTo>
                  <a:lnTo>
                    <a:pt x="597" y="573"/>
                  </a:lnTo>
                  <a:lnTo>
                    <a:pt x="567" y="535"/>
                  </a:lnTo>
                  <a:lnTo>
                    <a:pt x="537" y="483"/>
                  </a:lnTo>
                  <a:lnTo>
                    <a:pt x="500" y="424"/>
                  </a:lnTo>
                  <a:lnTo>
                    <a:pt x="544" y="413"/>
                  </a:lnTo>
                  <a:lnTo>
                    <a:pt x="584" y="399"/>
                  </a:lnTo>
                  <a:lnTo>
                    <a:pt x="621" y="379"/>
                  </a:lnTo>
                  <a:lnTo>
                    <a:pt x="651" y="354"/>
                  </a:lnTo>
                  <a:lnTo>
                    <a:pt x="678" y="320"/>
                  </a:lnTo>
                  <a:lnTo>
                    <a:pt x="691" y="274"/>
                  </a:lnTo>
                  <a:lnTo>
                    <a:pt x="698" y="219"/>
                  </a:lnTo>
                  <a:lnTo>
                    <a:pt x="691" y="163"/>
                  </a:lnTo>
                  <a:lnTo>
                    <a:pt x="671" y="115"/>
                  </a:lnTo>
                  <a:lnTo>
                    <a:pt x="637" y="77"/>
                  </a:lnTo>
                  <a:lnTo>
                    <a:pt x="597" y="49"/>
                  </a:lnTo>
                  <a:lnTo>
                    <a:pt x="550" y="25"/>
                  </a:lnTo>
                  <a:lnTo>
                    <a:pt x="500" y="11"/>
                  </a:lnTo>
                  <a:lnTo>
                    <a:pt x="450" y="4"/>
                  </a:lnTo>
                  <a:lnTo>
                    <a:pt x="396" y="0"/>
                  </a:lnTo>
                  <a:lnTo>
                    <a:pt x="21" y="0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21"/>
                  </a:lnTo>
                  <a:lnTo>
                    <a:pt x="7" y="35"/>
                  </a:lnTo>
                  <a:lnTo>
                    <a:pt x="14" y="38"/>
                  </a:lnTo>
                  <a:lnTo>
                    <a:pt x="21" y="38"/>
                  </a:lnTo>
                  <a:lnTo>
                    <a:pt x="27" y="42"/>
                  </a:lnTo>
                  <a:lnTo>
                    <a:pt x="71" y="42"/>
                  </a:lnTo>
                  <a:lnTo>
                    <a:pt x="91" y="52"/>
                  </a:lnTo>
                  <a:lnTo>
                    <a:pt x="101" y="73"/>
                  </a:lnTo>
                  <a:lnTo>
                    <a:pt x="104" y="108"/>
                  </a:lnTo>
                  <a:lnTo>
                    <a:pt x="104" y="698"/>
                  </a:lnTo>
                  <a:lnTo>
                    <a:pt x="101" y="733"/>
                  </a:lnTo>
                  <a:lnTo>
                    <a:pt x="91" y="754"/>
                  </a:lnTo>
                  <a:lnTo>
                    <a:pt x="71" y="764"/>
                  </a:lnTo>
                  <a:lnTo>
                    <a:pt x="24" y="764"/>
                  </a:lnTo>
                  <a:lnTo>
                    <a:pt x="17" y="768"/>
                  </a:lnTo>
                  <a:lnTo>
                    <a:pt x="11" y="768"/>
                  </a:lnTo>
                  <a:lnTo>
                    <a:pt x="7" y="771"/>
                  </a:lnTo>
                  <a:lnTo>
                    <a:pt x="0" y="785"/>
                  </a:lnTo>
                  <a:lnTo>
                    <a:pt x="4" y="795"/>
                  </a:lnTo>
                  <a:lnTo>
                    <a:pt x="7" y="799"/>
                  </a:lnTo>
                  <a:lnTo>
                    <a:pt x="21" y="806"/>
                  </a:lnTo>
                  <a:lnTo>
                    <a:pt x="369" y="806"/>
                  </a:lnTo>
                  <a:lnTo>
                    <a:pt x="379" y="802"/>
                  </a:lnTo>
                  <a:lnTo>
                    <a:pt x="389" y="792"/>
                  </a:lnTo>
                  <a:lnTo>
                    <a:pt x="389" y="778"/>
                  </a:lnTo>
                  <a:lnTo>
                    <a:pt x="379" y="768"/>
                  </a:lnTo>
                  <a:lnTo>
                    <a:pt x="373" y="764"/>
                  </a:lnTo>
                  <a:lnTo>
                    <a:pt x="359" y="764"/>
                  </a:lnTo>
                  <a:lnTo>
                    <a:pt x="319" y="761"/>
                  </a:lnTo>
                  <a:lnTo>
                    <a:pt x="299" y="754"/>
                  </a:lnTo>
                  <a:lnTo>
                    <a:pt x="289" y="733"/>
                  </a:lnTo>
                  <a:lnTo>
                    <a:pt x="289" y="698"/>
                  </a:lnTo>
                  <a:lnTo>
                    <a:pt x="289" y="438"/>
                  </a:lnTo>
                  <a:close/>
                  <a:moveTo>
                    <a:pt x="507" y="379"/>
                  </a:moveTo>
                  <a:lnTo>
                    <a:pt x="527" y="344"/>
                  </a:lnTo>
                  <a:lnTo>
                    <a:pt x="537" y="302"/>
                  </a:lnTo>
                  <a:lnTo>
                    <a:pt x="540" y="261"/>
                  </a:lnTo>
                  <a:lnTo>
                    <a:pt x="544" y="222"/>
                  </a:lnTo>
                  <a:lnTo>
                    <a:pt x="540" y="177"/>
                  </a:lnTo>
                  <a:lnTo>
                    <a:pt x="533" y="136"/>
                  </a:lnTo>
                  <a:lnTo>
                    <a:pt x="520" y="94"/>
                  </a:lnTo>
                  <a:lnTo>
                    <a:pt x="500" y="52"/>
                  </a:lnTo>
                  <a:lnTo>
                    <a:pt x="523" y="59"/>
                  </a:lnTo>
                  <a:lnTo>
                    <a:pt x="550" y="70"/>
                  </a:lnTo>
                  <a:lnTo>
                    <a:pt x="580" y="87"/>
                  </a:lnTo>
                  <a:lnTo>
                    <a:pt x="611" y="108"/>
                  </a:lnTo>
                  <a:lnTo>
                    <a:pt x="634" y="136"/>
                  </a:lnTo>
                  <a:lnTo>
                    <a:pt x="651" y="174"/>
                  </a:lnTo>
                  <a:lnTo>
                    <a:pt x="657" y="219"/>
                  </a:lnTo>
                  <a:lnTo>
                    <a:pt x="654" y="257"/>
                  </a:lnTo>
                  <a:lnTo>
                    <a:pt x="644" y="288"/>
                  </a:lnTo>
                  <a:lnTo>
                    <a:pt x="627" y="320"/>
                  </a:lnTo>
                  <a:lnTo>
                    <a:pt x="597" y="344"/>
                  </a:lnTo>
                  <a:lnTo>
                    <a:pt x="560" y="365"/>
                  </a:lnTo>
                  <a:lnTo>
                    <a:pt x="507" y="379"/>
                  </a:lnTo>
                  <a:close/>
                  <a:moveTo>
                    <a:pt x="289" y="104"/>
                  </a:moveTo>
                  <a:lnTo>
                    <a:pt x="289" y="87"/>
                  </a:lnTo>
                  <a:lnTo>
                    <a:pt x="292" y="70"/>
                  </a:lnTo>
                  <a:lnTo>
                    <a:pt x="302" y="56"/>
                  </a:lnTo>
                  <a:lnTo>
                    <a:pt x="326" y="45"/>
                  </a:lnTo>
                  <a:lnTo>
                    <a:pt x="359" y="42"/>
                  </a:lnTo>
                  <a:lnTo>
                    <a:pt x="403" y="45"/>
                  </a:lnTo>
                  <a:lnTo>
                    <a:pt x="440" y="56"/>
                  </a:lnTo>
                  <a:lnTo>
                    <a:pt x="466" y="80"/>
                  </a:lnTo>
                  <a:lnTo>
                    <a:pt x="487" y="111"/>
                  </a:lnTo>
                  <a:lnTo>
                    <a:pt x="500" y="160"/>
                  </a:lnTo>
                  <a:lnTo>
                    <a:pt x="503" y="222"/>
                  </a:lnTo>
                  <a:lnTo>
                    <a:pt x="500" y="278"/>
                  </a:lnTo>
                  <a:lnTo>
                    <a:pt x="493" y="323"/>
                  </a:lnTo>
                  <a:lnTo>
                    <a:pt x="476" y="354"/>
                  </a:lnTo>
                  <a:lnTo>
                    <a:pt x="450" y="375"/>
                  </a:lnTo>
                  <a:lnTo>
                    <a:pt x="409" y="386"/>
                  </a:lnTo>
                  <a:lnTo>
                    <a:pt x="356" y="393"/>
                  </a:lnTo>
                  <a:lnTo>
                    <a:pt x="289" y="396"/>
                  </a:lnTo>
                  <a:lnTo>
                    <a:pt x="289" y="104"/>
                  </a:lnTo>
                  <a:close/>
                  <a:moveTo>
                    <a:pt x="135" y="764"/>
                  </a:moveTo>
                  <a:lnTo>
                    <a:pt x="141" y="740"/>
                  </a:lnTo>
                  <a:lnTo>
                    <a:pt x="141" y="63"/>
                  </a:lnTo>
                  <a:lnTo>
                    <a:pt x="135" y="42"/>
                  </a:lnTo>
                  <a:lnTo>
                    <a:pt x="262" y="42"/>
                  </a:lnTo>
                  <a:lnTo>
                    <a:pt x="252" y="63"/>
                  </a:lnTo>
                  <a:lnTo>
                    <a:pt x="249" y="80"/>
                  </a:lnTo>
                  <a:lnTo>
                    <a:pt x="249" y="715"/>
                  </a:lnTo>
                  <a:lnTo>
                    <a:pt x="252" y="740"/>
                  </a:lnTo>
                  <a:lnTo>
                    <a:pt x="259" y="764"/>
                  </a:lnTo>
                  <a:lnTo>
                    <a:pt x="135" y="764"/>
                  </a:lnTo>
                  <a:close/>
                  <a:moveTo>
                    <a:pt x="376" y="438"/>
                  </a:moveTo>
                  <a:lnTo>
                    <a:pt x="383" y="434"/>
                  </a:lnTo>
                  <a:lnTo>
                    <a:pt x="396" y="434"/>
                  </a:lnTo>
                  <a:lnTo>
                    <a:pt x="426" y="431"/>
                  </a:lnTo>
                  <a:lnTo>
                    <a:pt x="456" y="431"/>
                  </a:lnTo>
                  <a:lnTo>
                    <a:pt x="466" y="448"/>
                  </a:lnTo>
                  <a:lnTo>
                    <a:pt x="513" y="521"/>
                  </a:lnTo>
                  <a:lnTo>
                    <a:pt x="544" y="570"/>
                  </a:lnTo>
                  <a:lnTo>
                    <a:pt x="617" y="674"/>
                  </a:lnTo>
                  <a:lnTo>
                    <a:pt x="654" y="722"/>
                  </a:lnTo>
                  <a:lnTo>
                    <a:pt x="691" y="764"/>
                  </a:lnTo>
                  <a:lnTo>
                    <a:pt x="580" y="764"/>
                  </a:lnTo>
                  <a:lnTo>
                    <a:pt x="376" y="4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179"/>
            <p:cNvSpPr>
              <a:spLocks noEditPoints="1"/>
            </p:cNvSpPr>
            <p:nvPr/>
          </p:nvSpPr>
          <p:spPr bwMode="auto">
            <a:xfrm>
              <a:off x="3507" y="1977"/>
              <a:ext cx="409" cy="580"/>
            </a:xfrm>
            <a:custGeom>
              <a:avLst/>
              <a:gdLst/>
              <a:ahLst/>
              <a:cxnLst>
                <a:cxn ang="0">
                  <a:pos x="409" y="24"/>
                </a:cxn>
                <a:cxn ang="0">
                  <a:pos x="402" y="3"/>
                </a:cxn>
                <a:cxn ang="0">
                  <a:pos x="379" y="3"/>
                </a:cxn>
                <a:cxn ang="0">
                  <a:pos x="318" y="7"/>
                </a:cxn>
                <a:cxn ang="0">
                  <a:pos x="288" y="10"/>
                </a:cxn>
                <a:cxn ang="0">
                  <a:pos x="278" y="21"/>
                </a:cxn>
                <a:cxn ang="0">
                  <a:pos x="281" y="38"/>
                </a:cxn>
                <a:cxn ang="0">
                  <a:pos x="322" y="41"/>
                </a:cxn>
                <a:cxn ang="0">
                  <a:pos x="335" y="45"/>
                </a:cxn>
                <a:cxn ang="0">
                  <a:pos x="338" y="48"/>
                </a:cxn>
                <a:cxn ang="0">
                  <a:pos x="335" y="59"/>
                </a:cxn>
                <a:cxn ang="0">
                  <a:pos x="288" y="257"/>
                </a:cxn>
                <a:cxn ang="0">
                  <a:pos x="241" y="215"/>
                </a:cxn>
                <a:cxn ang="0">
                  <a:pos x="147" y="222"/>
                </a:cxn>
                <a:cxn ang="0">
                  <a:pos x="43" y="309"/>
                </a:cxn>
                <a:cxn ang="0">
                  <a:pos x="0" y="444"/>
                </a:cxn>
                <a:cxn ang="0">
                  <a:pos x="23" y="528"/>
                </a:cxn>
                <a:cxn ang="0">
                  <a:pos x="84" y="573"/>
                </a:cxn>
                <a:cxn ang="0">
                  <a:pos x="164" y="573"/>
                </a:cxn>
                <a:cxn ang="0">
                  <a:pos x="235" y="524"/>
                </a:cxn>
                <a:cxn ang="0">
                  <a:pos x="275" y="569"/>
                </a:cxn>
                <a:cxn ang="0">
                  <a:pos x="315" y="580"/>
                </a:cxn>
                <a:cxn ang="0">
                  <a:pos x="362" y="559"/>
                </a:cxn>
                <a:cxn ang="0">
                  <a:pos x="392" y="510"/>
                </a:cxn>
                <a:cxn ang="0">
                  <a:pos x="405" y="465"/>
                </a:cxn>
                <a:cxn ang="0">
                  <a:pos x="399" y="444"/>
                </a:cxn>
                <a:cxn ang="0">
                  <a:pos x="382" y="451"/>
                </a:cxn>
                <a:cxn ang="0">
                  <a:pos x="375" y="468"/>
                </a:cxn>
                <a:cxn ang="0">
                  <a:pos x="355" y="528"/>
                </a:cxn>
                <a:cxn ang="0">
                  <a:pos x="318" y="559"/>
                </a:cxn>
                <a:cxn ang="0">
                  <a:pos x="302" y="552"/>
                </a:cxn>
                <a:cxn ang="0">
                  <a:pos x="292" y="528"/>
                </a:cxn>
                <a:cxn ang="0">
                  <a:pos x="295" y="493"/>
                </a:cxn>
                <a:cxn ang="0">
                  <a:pos x="405" y="24"/>
                </a:cxn>
                <a:cxn ang="0">
                  <a:pos x="228" y="489"/>
                </a:cxn>
                <a:cxn ang="0">
                  <a:pos x="198" y="524"/>
                </a:cxn>
                <a:cxn ang="0">
                  <a:pos x="171" y="545"/>
                </a:cxn>
                <a:cxn ang="0">
                  <a:pos x="124" y="559"/>
                </a:cxn>
                <a:cxn ang="0">
                  <a:pos x="84" y="541"/>
                </a:cxn>
                <a:cxn ang="0">
                  <a:pos x="67" y="479"/>
                </a:cxn>
                <a:cxn ang="0">
                  <a:pos x="80" y="392"/>
                </a:cxn>
                <a:cxn ang="0">
                  <a:pos x="107" y="312"/>
                </a:cxn>
                <a:cxn ang="0">
                  <a:pos x="161" y="246"/>
                </a:cxn>
                <a:cxn ang="0">
                  <a:pos x="208" y="232"/>
                </a:cxn>
                <a:cxn ang="0">
                  <a:pos x="255" y="257"/>
                </a:cxn>
                <a:cxn ang="0">
                  <a:pos x="278" y="305"/>
                </a:cxn>
                <a:cxn ang="0">
                  <a:pos x="275" y="316"/>
                </a:cxn>
              </a:cxnLst>
              <a:rect l="0" t="0" r="r" b="b"/>
              <a:pathLst>
                <a:path w="409" h="580">
                  <a:moveTo>
                    <a:pt x="405" y="24"/>
                  </a:moveTo>
                  <a:lnTo>
                    <a:pt x="409" y="24"/>
                  </a:lnTo>
                  <a:lnTo>
                    <a:pt x="409" y="7"/>
                  </a:lnTo>
                  <a:lnTo>
                    <a:pt x="402" y="3"/>
                  </a:lnTo>
                  <a:lnTo>
                    <a:pt x="399" y="0"/>
                  </a:lnTo>
                  <a:lnTo>
                    <a:pt x="379" y="3"/>
                  </a:lnTo>
                  <a:lnTo>
                    <a:pt x="349" y="3"/>
                  </a:lnTo>
                  <a:lnTo>
                    <a:pt x="318" y="7"/>
                  </a:lnTo>
                  <a:lnTo>
                    <a:pt x="295" y="10"/>
                  </a:lnTo>
                  <a:lnTo>
                    <a:pt x="288" y="10"/>
                  </a:lnTo>
                  <a:lnTo>
                    <a:pt x="281" y="14"/>
                  </a:lnTo>
                  <a:lnTo>
                    <a:pt x="278" y="21"/>
                  </a:lnTo>
                  <a:lnTo>
                    <a:pt x="278" y="34"/>
                  </a:lnTo>
                  <a:lnTo>
                    <a:pt x="281" y="38"/>
                  </a:lnTo>
                  <a:lnTo>
                    <a:pt x="312" y="38"/>
                  </a:lnTo>
                  <a:lnTo>
                    <a:pt x="322" y="41"/>
                  </a:lnTo>
                  <a:lnTo>
                    <a:pt x="328" y="41"/>
                  </a:lnTo>
                  <a:lnTo>
                    <a:pt x="335" y="45"/>
                  </a:lnTo>
                  <a:lnTo>
                    <a:pt x="335" y="48"/>
                  </a:lnTo>
                  <a:lnTo>
                    <a:pt x="338" y="48"/>
                  </a:lnTo>
                  <a:lnTo>
                    <a:pt x="338" y="52"/>
                  </a:lnTo>
                  <a:lnTo>
                    <a:pt x="335" y="59"/>
                  </a:lnTo>
                  <a:lnTo>
                    <a:pt x="335" y="69"/>
                  </a:lnTo>
                  <a:lnTo>
                    <a:pt x="288" y="257"/>
                  </a:lnTo>
                  <a:lnTo>
                    <a:pt x="268" y="232"/>
                  </a:lnTo>
                  <a:lnTo>
                    <a:pt x="241" y="215"/>
                  </a:lnTo>
                  <a:lnTo>
                    <a:pt x="208" y="208"/>
                  </a:lnTo>
                  <a:lnTo>
                    <a:pt x="147" y="222"/>
                  </a:lnTo>
                  <a:lnTo>
                    <a:pt x="90" y="257"/>
                  </a:lnTo>
                  <a:lnTo>
                    <a:pt x="43" y="309"/>
                  </a:lnTo>
                  <a:lnTo>
                    <a:pt x="13" y="375"/>
                  </a:lnTo>
                  <a:lnTo>
                    <a:pt x="0" y="444"/>
                  </a:lnTo>
                  <a:lnTo>
                    <a:pt x="7" y="489"/>
                  </a:lnTo>
                  <a:lnTo>
                    <a:pt x="23" y="528"/>
                  </a:lnTo>
                  <a:lnTo>
                    <a:pt x="50" y="555"/>
                  </a:lnTo>
                  <a:lnTo>
                    <a:pt x="84" y="573"/>
                  </a:lnTo>
                  <a:lnTo>
                    <a:pt x="121" y="580"/>
                  </a:lnTo>
                  <a:lnTo>
                    <a:pt x="164" y="573"/>
                  </a:lnTo>
                  <a:lnTo>
                    <a:pt x="201" y="552"/>
                  </a:lnTo>
                  <a:lnTo>
                    <a:pt x="235" y="524"/>
                  </a:lnTo>
                  <a:lnTo>
                    <a:pt x="251" y="552"/>
                  </a:lnTo>
                  <a:lnTo>
                    <a:pt x="275" y="569"/>
                  </a:lnTo>
                  <a:lnTo>
                    <a:pt x="298" y="580"/>
                  </a:lnTo>
                  <a:lnTo>
                    <a:pt x="315" y="580"/>
                  </a:lnTo>
                  <a:lnTo>
                    <a:pt x="342" y="576"/>
                  </a:lnTo>
                  <a:lnTo>
                    <a:pt x="362" y="559"/>
                  </a:lnTo>
                  <a:lnTo>
                    <a:pt x="379" y="538"/>
                  </a:lnTo>
                  <a:lnTo>
                    <a:pt x="392" y="510"/>
                  </a:lnTo>
                  <a:lnTo>
                    <a:pt x="399" y="486"/>
                  </a:lnTo>
                  <a:lnTo>
                    <a:pt x="405" y="465"/>
                  </a:lnTo>
                  <a:lnTo>
                    <a:pt x="405" y="451"/>
                  </a:lnTo>
                  <a:lnTo>
                    <a:pt x="399" y="444"/>
                  </a:lnTo>
                  <a:lnTo>
                    <a:pt x="389" y="444"/>
                  </a:lnTo>
                  <a:lnTo>
                    <a:pt x="382" y="451"/>
                  </a:lnTo>
                  <a:lnTo>
                    <a:pt x="379" y="458"/>
                  </a:lnTo>
                  <a:lnTo>
                    <a:pt x="375" y="468"/>
                  </a:lnTo>
                  <a:lnTo>
                    <a:pt x="369" y="500"/>
                  </a:lnTo>
                  <a:lnTo>
                    <a:pt x="355" y="528"/>
                  </a:lnTo>
                  <a:lnTo>
                    <a:pt x="342" y="548"/>
                  </a:lnTo>
                  <a:lnTo>
                    <a:pt x="318" y="559"/>
                  </a:lnTo>
                  <a:lnTo>
                    <a:pt x="308" y="555"/>
                  </a:lnTo>
                  <a:lnTo>
                    <a:pt x="302" y="552"/>
                  </a:lnTo>
                  <a:lnTo>
                    <a:pt x="295" y="538"/>
                  </a:lnTo>
                  <a:lnTo>
                    <a:pt x="292" y="528"/>
                  </a:lnTo>
                  <a:lnTo>
                    <a:pt x="292" y="503"/>
                  </a:lnTo>
                  <a:lnTo>
                    <a:pt x="295" y="493"/>
                  </a:lnTo>
                  <a:lnTo>
                    <a:pt x="295" y="482"/>
                  </a:lnTo>
                  <a:lnTo>
                    <a:pt x="405" y="24"/>
                  </a:lnTo>
                  <a:close/>
                  <a:moveTo>
                    <a:pt x="238" y="468"/>
                  </a:moveTo>
                  <a:lnTo>
                    <a:pt x="228" y="489"/>
                  </a:lnTo>
                  <a:lnTo>
                    <a:pt x="214" y="510"/>
                  </a:lnTo>
                  <a:lnTo>
                    <a:pt x="198" y="524"/>
                  </a:lnTo>
                  <a:lnTo>
                    <a:pt x="188" y="531"/>
                  </a:lnTo>
                  <a:lnTo>
                    <a:pt x="171" y="545"/>
                  </a:lnTo>
                  <a:lnTo>
                    <a:pt x="147" y="555"/>
                  </a:lnTo>
                  <a:lnTo>
                    <a:pt x="124" y="559"/>
                  </a:lnTo>
                  <a:lnTo>
                    <a:pt x="104" y="555"/>
                  </a:lnTo>
                  <a:lnTo>
                    <a:pt x="84" y="541"/>
                  </a:lnTo>
                  <a:lnTo>
                    <a:pt x="70" y="514"/>
                  </a:lnTo>
                  <a:lnTo>
                    <a:pt x="67" y="479"/>
                  </a:lnTo>
                  <a:lnTo>
                    <a:pt x="70" y="437"/>
                  </a:lnTo>
                  <a:lnTo>
                    <a:pt x="80" y="392"/>
                  </a:lnTo>
                  <a:lnTo>
                    <a:pt x="94" y="343"/>
                  </a:lnTo>
                  <a:lnTo>
                    <a:pt x="107" y="312"/>
                  </a:lnTo>
                  <a:lnTo>
                    <a:pt x="134" y="271"/>
                  </a:lnTo>
                  <a:lnTo>
                    <a:pt x="161" y="246"/>
                  </a:lnTo>
                  <a:lnTo>
                    <a:pt x="188" y="236"/>
                  </a:lnTo>
                  <a:lnTo>
                    <a:pt x="208" y="232"/>
                  </a:lnTo>
                  <a:lnTo>
                    <a:pt x="235" y="239"/>
                  </a:lnTo>
                  <a:lnTo>
                    <a:pt x="255" y="257"/>
                  </a:lnTo>
                  <a:lnTo>
                    <a:pt x="268" y="274"/>
                  </a:lnTo>
                  <a:lnTo>
                    <a:pt x="278" y="305"/>
                  </a:lnTo>
                  <a:lnTo>
                    <a:pt x="278" y="309"/>
                  </a:lnTo>
                  <a:lnTo>
                    <a:pt x="275" y="316"/>
                  </a:lnTo>
                  <a:lnTo>
                    <a:pt x="238" y="4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180"/>
            <p:cNvSpPr>
              <a:spLocks/>
            </p:cNvSpPr>
            <p:nvPr/>
          </p:nvSpPr>
          <p:spPr bwMode="auto">
            <a:xfrm>
              <a:off x="4670" y="2456"/>
              <a:ext cx="523" cy="760"/>
            </a:xfrm>
            <a:custGeom>
              <a:avLst/>
              <a:gdLst/>
              <a:ahLst/>
              <a:cxnLst>
                <a:cxn ang="0">
                  <a:pos x="523" y="62"/>
                </a:cxn>
                <a:cxn ang="0">
                  <a:pos x="516" y="24"/>
                </a:cxn>
                <a:cxn ang="0">
                  <a:pos x="500" y="14"/>
                </a:cxn>
                <a:cxn ang="0">
                  <a:pos x="473" y="17"/>
                </a:cxn>
                <a:cxn ang="0">
                  <a:pos x="456" y="28"/>
                </a:cxn>
                <a:cxn ang="0">
                  <a:pos x="446" y="52"/>
                </a:cxn>
                <a:cxn ang="0">
                  <a:pos x="436" y="101"/>
                </a:cxn>
                <a:cxn ang="0">
                  <a:pos x="362" y="406"/>
                </a:cxn>
                <a:cxn ang="0">
                  <a:pos x="335" y="451"/>
                </a:cxn>
                <a:cxn ang="0">
                  <a:pos x="275" y="500"/>
                </a:cxn>
                <a:cxn ang="0">
                  <a:pos x="201" y="500"/>
                </a:cxn>
                <a:cxn ang="0">
                  <a:pos x="171" y="465"/>
                </a:cxn>
                <a:cxn ang="0">
                  <a:pos x="161" y="413"/>
                </a:cxn>
                <a:cxn ang="0">
                  <a:pos x="178" y="316"/>
                </a:cxn>
                <a:cxn ang="0">
                  <a:pos x="221" y="180"/>
                </a:cxn>
                <a:cxn ang="0">
                  <a:pos x="238" y="128"/>
                </a:cxn>
                <a:cxn ang="0">
                  <a:pos x="241" y="97"/>
                </a:cxn>
                <a:cxn ang="0">
                  <a:pos x="218" y="28"/>
                </a:cxn>
                <a:cxn ang="0">
                  <a:pos x="151" y="0"/>
                </a:cxn>
                <a:cxn ang="0">
                  <a:pos x="81" y="28"/>
                </a:cxn>
                <a:cxn ang="0">
                  <a:pos x="34" y="87"/>
                </a:cxn>
                <a:cxn ang="0">
                  <a:pos x="7" y="149"/>
                </a:cxn>
                <a:cxn ang="0">
                  <a:pos x="0" y="187"/>
                </a:cxn>
                <a:cxn ang="0">
                  <a:pos x="20" y="194"/>
                </a:cxn>
                <a:cxn ang="0">
                  <a:pos x="27" y="180"/>
                </a:cxn>
                <a:cxn ang="0">
                  <a:pos x="50" y="114"/>
                </a:cxn>
                <a:cxn ang="0">
                  <a:pos x="97" y="45"/>
                </a:cxn>
                <a:cxn ang="0">
                  <a:pos x="148" y="28"/>
                </a:cxn>
                <a:cxn ang="0">
                  <a:pos x="168" y="35"/>
                </a:cxn>
                <a:cxn ang="0">
                  <a:pos x="174" y="52"/>
                </a:cxn>
                <a:cxn ang="0">
                  <a:pos x="168" y="108"/>
                </a:cxn>
                <a:cxn ang="0">
                  <a:pos x="131" y="215"/>
                </a:cxn>
                <a:cxn ang="0">
                  <a:pos x="101" y="319"/>
                </a:cxn>
                <a:cxn ang="0">
                  <a:pos x="91" y="392"/>
                </a:cxn>
                <a:cxn ang="0">
                  <a:pos x="111" y="476"/>
                </a:cxn>
                <a:cxn ang="0">
                  <a:pos x="161" y="521"/>
                </a:cxn>
                <a:cxn ang="0">
                  <a:pos x="228" y="535"/>
                </a:cxn>
                <a:cxn ang="0">
                  <a:pos x="308" y="510"/>
                </a:cxn>
                <a:cxn ang="0">
                  <a:pos x="325" y="542"/>
                </a:cxn>
                <a:cxn ang="0">
                  <a:pos x="268" y="663"/>
                </a:cxn>
                <a:cxn ang="0">
                  <a:pos x="215" y="715"/>
                </a:cxn>
                <a:cxn ang="0">
                  <a:pos x="144" y="736"/>
                </a:cxn>
                <a:cxn ang="0">
                  <a:pos x="111" y="732"/>
                </a:cxn>
                <a:cxn ang="0">
                  <a:pos x="74" y="708"/>
                </a:cxn>
                <a:cxn ang="0">
                  <a:pos x="70" y="687"/>
                </a:cxn>
                <a:cxn ang="0">
                  <a:pos x="94" y="680"/>
                </a:cxn>
                <a:cxn ang="0">
                  <a:pos x="114" y="667"/>
                </a:cxn>
                <a:cxn ang="0">
                  <a:pos x="124" y="649"/>
                </a:cxn>
                <a:cxn ang="0">
                  <a:pos x="127" y="611"/>
                </a:cxn>
                <a:cxn ang="0">
                  <a:pos x="117" y="594"/>
                </a:cxn>
                <a:cxn ang="0">
                  <a:pos x="87" y="583"/>
                </a:cxn>
                <a:cxn ang="0">
                  <a:pos x="54" y="594"/>
                </a:cxn>
                <a:cxn ang="0">
                  <a:pos x="27" y="628"/>
                </a:cxn>
                <a:cxn ang="0">
                  <a:pos x="34" y="701"/>
                </a:cxn>
                <a:cxn ang="0">
                  <a:pos x="94" y="753"/>
                </a:cxn>
                <a:cxn ang="0">
                  <a:pos x="215" y="750"/>
                </a:cxn>
                <a:cxn ang="0">
                  <a:pos x="335" y="663"/>
                </a:cxn>
                <a:cxn ang="0">
                  <a:pos x="409" y="521"/>
                </a:cxn>
              </a:cxnLst>
              <a:rect l="0" t="0" r="r" b="b"/>
              <a:pathLst>
                <a:path w="523" h="760">
                  <a:moveTo>
                    <a:pt x="520" y="73"/>
                  </a:moveTo>
                  <a:lnTo>
                    <a:pt x="523" y="62"/>
                  </a:lnTo>
                  <a:lnTo>
                    <a:pt x="523" y="35"/>
                  </a:lnTo>
                  <a:lnTo>
                    <a:pt x="516" y="24"/>
                  </a:lnTo>
                  <a:lnTo>
                    <a:pt x="510" y="17"/>
                  </a:lnTo>
                  <a:lnTo>
                    <a:pt x="500" y="14"/>
                  </a:lnTo>
                  <a:lnTo>
                    <a:pt x="483" y="14"/>
                  </a:lnTo>
                  <a:lnTo>
                    <a:pt x="473" y="17"/>
                  </a:lnTo>
                  <a:lnTo>
                    <a:pt x="466" y="21"/>
                  </a:lnTo>
                  <a:lnTo>
                    <a:pt x="456" y="28"/>
                  </a:lnTo>
                  <a:lnTo>
                    <a:pt x="449" y="38"/>
                  </a:lnTo>
                  <a:lnTo>
                    <a:pt x="446" y="52"/>
                  </a:lnTo>
                  <a:lnTo>
                    <a:pt x="439" y="76"/>
                  </a:lnTo>
                  <a:lnTo>
                    <a:pt x="436" y="101"/>
                  </a:lnTo>
                  <a:lnTo>
                    <a:pt x="412" y="194"/>
                  </a:lnTo>
                  <a:lnTo>
                    <a:pt x="362" y="406"/>
                  </a:lnTo>
                  <a:lnTo>
                    <a:pt x="352" y="423"/>
                  </a:lnTo>
                  <a:lnTo>
                    <a:pt x="335" y="451"/>
                  </a:lnTo>
                  <a:lnTo>
                    <a:pt x="308" y="479"/>
                  </a:lnTo>
                  <a:lnTo>
                    <a:pt x="275" y="500"/>
                  </a:lnTo>
                  <a:lnTo>
                    <a:pt x="231" y="507"/>
                  </a:lnTo>
                  <a:lnTo>
                    <a:pt x="201" y="500"/>
                  </a:lnTo>
                  <a:lnTo>
                    <a:pt x="181" y="486"/>
                  </a:lnTo>
                  <a:lnTo>
                    <a:pt x="171" y="465"/>
                  </a:lnTo>
                  <a:lnTo>
                    <a:pt x="164" y="437"/>
                  </a:lnTo>
                  <a:lnTo>
                    <a:pt x="161" y="413"/>
                  </a:lnTo>
                  <a:lnTo>
                    <a:pt x="164" y="368"/>
                  </a:lnTo>
                  <a:lnTo>
                    <a:pt x="178" y="316"/>
                  </a:lnTo>
                  <a:lnTo>
                    <a:pt x="194" y="253"/>
                  </a:lnTo>
                  <a:lnTo>
                    <a:pt x="221" y="180"/>
                  </a:lnTo>
                  <a:lnTo>
                    <a:pt x="231" y="153"/>
                  </a:lnTo>
                  <a:lnTo>
                    <a:pt x="238" y="128"/>
                  </a:lnTo>
                  <a:lnTo>
                    <a:pt x="241" y="114"/>
                  </a:lnTo>
                  <a:lnTo>
                    <a:pt x="241" y="97"/>
                  </a:lnTo>
                  <a:lnTo>
                    <a:pt x="235" y="59"/>
                  </a:lnTo>
                  <a:lnTo>
                    <a:pt x="218" y="28"/>
                  </a:lnTo>
                  <a:lnTo>
                    <a:pt x="188" y="7"/>
                  </a:lnTo>
                  <a:lnTo>
                    <a:pt x="151" y="0"/>
                  </a:lnTo>
                  <a:lnTo>
                    <a:pt x="114" y="7"/>
                  </a:lnTo>
                  <a:lnTo>
                    <a:pt x="81" y="28"/>
                  </a:lnTo>
                  <a:lnTo>
                    <a:pt x="54" y="55"/>
                  </a:lnTo>
                  <a:lnTo>
                    <a:pt x="34" y="87"/>
                  </a:lnTo>
                  <a:lnTo>
                    <a:pt x="20" y="121"/>
                  </a:lnTo>
                  <a:lnTo>
                    <a:pt x="7" y="149"/>
                  </a:lnTo>
                  <a:lnTo>
                    <a:pt x="0" y="170"/>
                  </a:lnTo>
                  <a:lnTo>
                    <a:pt x="0" y="187"/>
                  </a:lnTo>
                  <a:lnTo>
                    <a:pt x="7" y="194"/>
                  </a:lnTo>
                  <a:lnTo>
                    <a:pt x="20" y="194"/>
                  </a:lnTo>
                  <a:lnTo>
                    <a:pt x="27" y="187"/>
                  </a:lnTo>
                  <a:lnTo>
                    <a:pt x="27" y="180"/>
                  </a:lnTo>
                  <a:lnTo>
                    <a:pt x="30" y="174"/>
                  </a:lnTo>
                  <a:lnTo>
                    <a:pt x="50" y="114"/>
                  </a:lnTo>
                  <a:lnTo>
                    <a:pt x="74" y="73"/>
                  </a:lnTo>
                  <a:lnTo>
                    <a:pt x="97" y="45"/>
                  </a:lnTo>
                  <a:lnTo>
                    <a:pt x="121" y="31"/>
                  </a:lnTo>
                  <a:lnTo>
                    <a:pt x="148" y="28"/>
                  </a:lnTo>
                  <a:lnTo>
                    <a:pt x="161" y="28"/>
                  </a:lnTo>
                  <a:lnTo>
                    <a:pt x="168" y="35"/>
                  </a:lnTo>
                  <a:lnTo>
                    <a:pt x="171" y="42"/>
                  </a:lnTo>
                  <a:lnTo>
                    <a:pt x="174" y="52"/>
                  </a:lnTo>
                  <a:lnTo>
                    <a:pt x="174" y="62"/>
                  </a:lnTo>
                  <a:lnTo>
                    <a:pt x="168" y="108"/>
                  </a:lnTo>
                  <a:lnTo>
                    <a:pt x="154" y="146"/>
                  </a:lnTo>
                  <a:lnTo>
                    <a:pt x="131" y="215"/>
                  </a:lnTo>
                  <a:lnTo>
                    <a:pt x="111" y="271"/>
                  </a:lnTo>
                  <a:lnTo>
                    <a:pt x="101" y="319"/>
                  </a:lnTo>
                  <a:lnTo>
                    <a:pt x="91" y="358"/>
                  </a:lnTo>
                  <a:lnTo>
                    <a:pt x="91" y="392"/>
                  </a:lnTo>
                  <a:lnTo>
                    <a:pt x="97" y="441"/>
                  </a:lnTo>
                  <a:lnTo>
                    <a:pt x="111" y="476"/>
                  </a:lnTo>
                  <a:lnTo>
                    <a:pt x="134" y="503"/>
                  </a:lnTo>
                  <a:lnTo>
                    <a:pt x="161" y="521"/>
                  </a:lnTo>
                  <a:lnTo>
                    <a:pt x="194" y="531"/>
                  </a:lnTo>
                  <a:lnTo>
                    <a:pt x="228" y="535"/>
                  </a:lnTo>
                  <a:lnTo>
                    <a:pt x="272" y="528"/>
                  </a:lnTo>
                  <a:lnTo>
                    <a:pt x="308" y="510"/>
                  </a:lnTo>
                  <a:lnTo>
                    <a:pt x="342" y="479"/>
                  </a:lnTo>
                  <a:lnTo>
                    <a:pt x="325" y="542"/>
                  </a:lnTo>
                  <a:lnTo>
                    <a:pt x="305" y="601"/>
                  </a:lnTo>
                  <a:lnTo>
                    <a:pt x="268" y="663"/>
                  </a:lnTo>
                  <a:lnTo>
                    <a:pt x="245" y="691"/>
                  </a:lnTo>
                  <a:lnTo>
                    <a:pt x="215" y="715"/>
                  </a:lnTo>
                  <a:lnTo>
                    <a:pt x="181" y="729"/>
                  </a:lnTo>
                  <a:lnTo>
                    <a:pt x="144" y="736"/>
                  </a:lnTo>
                  <a:lnTo>
                    <a:pt x="131" y="736"/>
                  </a:lnTo>
                  <a:lnTo>
                    <a:pt x="111" y="732"/>
                  </a:lnTo>
                  <a:lnTo>
                    <a:pt x="91" y="726"/>
                  </a:lnTo>
                  <a:lnTo>
                    <a:pt x="74" y="708"/>
                  </a:lnTo>
                  <a:lnTo>
                    <a:pt x="57" y="687"/>
                  </a:lnTo>
                  <a:lnTo>
                    <a:pt x="70" y="687"/>
                  </a:lnTo>
                  <a:lnTo>
                    <a:pt x="84" y="684"/>
                  </a:lnTo>
                  <a:lnTo>
                    <a:pt x="94" y="680"/>
                  </a:lnTo>
                  <a:lnTo>
                    <a:pt x="107" y="673"/>
                  </a:lnTo>
                  <a:lnTo>
                    <a:pt x="114" y="667"/>
                  </a:lnTo>
                  <a:lnTo>
                    <a:pt x="121" y="656"/>
                  </a:lnTo>
                  <a:lnTo>
                    <a:pt x="124" y="649"/>
                  </a:lnTo>
                  <a:lnTo>
                    <a:pt x="127" y="635"/>
                  </a:lnTo>
                  <a:lnTo>
                    <a:pt x="127" y="611"/>
                  </a:lnTo>
                  <a:lnTo>
                    <a:pt x="124" y="604"/>
                  </a:lnTo>
                  <a:lnTo>
                    <a:pt x="117" y="594"/>
                  </a:lnTo>
                  <a:lnTo>
                    <a:pt x="97" y="583"/>
                  </a:lnTo>
                  <a:lnTo>
                    <a:pt x="87" y="583"/>
                  </a:lnTo>
                  <a:lnTo>
                    <a:pt x="70" y="587"/>
                  </a:lnTo>
                  <a:lnTo>
                    <a:pt x="54" y="594"/>
                  </a:lnTo>
                  <a:lnTo>
                    <a:pt x="37" y="608"/>
                  </a:lnTo>
                  <a:lnTo>
                    <a:pt x="27" y="628"/>
                  </a:lnTo>
                  <a:lnTo>
                    <a:pt x="24" y="660"/>
                  </a:lnTo>
                  <a:lnTo>
                    <a:pt x="34" y="701"/>
                  </a:lnTo>
                  <a:lnTo>
                    <a:pt x="57" y="732"/>
                  </a:lnTo>
                  <a:lnTo>
                    <a:pt x="94" y="753"/>
                  </a:lnTo>
                  <a:lnTo>
                    <a:pt x="144" y="760"/>
                  </a:lnTo>
                  <a:lnTo>
                    <a:pt x="215" y="750"/>
                  </a:lnTo>
                  <a:lnTo>
                    <a:pt x="278" y="715"/>
                  </a:lnTo>
                  <a:lnTo>
                    <a:pt x="335" y="663"/>
                  </a:lnTo>
                  <a:lnTo>
                    <a:pt x="382" y="597"/>
                  </a:lnTo>
                  <a:lnTo>
                    <a:pt x="409" y="521"/>
                  </a:lnTo>
                  <a:lnTo>
                    <a:pt x="520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181"/>
            <p:cNvSpPr>
              <a:spLocks/>
            </p:cNvSpPr>
            <p:nvPr/>
          </p:nvSpPr>
          <p:spPr bwMode="auto">
            <a:xfrm>
              <a:off x="5642" y="2341"/>
              <a:ext cx="570" cy="684"/>
            </a:xfrm>
            <a:custGeom>
              <a:avLst/>
              <a:gdLst/>
              <a:ahLst/>
              <a:cxnLst>
                <a:cxn ang="0">
                  <a:pos x="530" y="365"/>
                </a:cxn>
                <a:cxn ang="0">
                  <a:pos x="553" y="365"/>
                </a:cxn>
                <a:cxn ang="0">
                  <a:pos x="560" y="361"/>
                </a:cxn>
                <a:cxn ang="0">
                  <a:pos x="563" y="358"/>
                </a:cxn>
                <a:cxn ang="0">
                  <a:pos x="567" y="351"/>
                </a:cxn>
                <a:cxn ang="0">
                  <a:pos x="570" y="341"/>
                </a:cxn>
                <a:cxn ang="0">
                  <a:pos x="563" y="327"/>
                </a:cxn>
                <a:cxn ang="0">
                  <a:pos x="560" y="323"/>
                </a:cxn>
                <a:cxn ang="0">
                  <a:pos x="553" y="320"/>
                </a:cxn>
                <a:cxn ang="0">
                  <a:pos x="540" y="320"/>
                </a:cxn>
                <a:cxn ang="0">
                  <a:pos x="530" y="316"/>
                </a:cxn>
                <a:cxn ang="0">
                  <a:pos x="47" y="316"/>
                </a:cxn>
                <a:cxn ang="0">
                  <a:pos x="60" y="250"/>
                </a:cxn>
                <a:cxn ang="0">
                  <a:pos x="87" y="195"/>
                </a:cxn>
                <a:cxn ang="0">
                  <a:pos x="124" y="143"/>
                </a:cxn>
                <a:cxn ang="0">
                  <a:pos x="171" y="104"/>
                </a:cxn>
                <a:cxn ang="0">
                  <a:pos x="225" y="73"/>
                </a:cxn>
                <a:cxn ang="0">
                  <a:pos x="285" y="52"/>
                </a:cxn>
                <a:cxn ang="0">
                  <a:pos x="349" y="49"/>
                </a:cxn>
                <a:cxn ang="0">
                  <a:pos x="547" y="49"/>
                </a:cxn>
                <a:cxn ang="0">
                  <a:pos x="560" y="42"/>
                </a:cxn>
                <a:cxn ang="0">
                  <a:pos x="563" y="39"/>
                </a:cxn>
                <a:cxn ang="0">
                  <a:pos x="570" y="25"/>
                </a:cxn>
                <a:cxn ang="0">
                  <a:pos x="567" y="14"/>
                </a:cxn>
                <a:cxn ang="0">
                  <a:pos x="563" y="11"/>
                </a:cxn>
                <a:cxn ang="0">
                  <a:pos x="560" y="4"/>
                </a:cxn>
                <a:cxn ang="0">
                  <a:pos x="553" y="4"/>
                </a:cxn>
                <a:cxn ang="0">
                  <a:pos x="547" y="0"/>
                </a:cxn>
                <a:cxn ang="0">
                  <a:pos x="345" y="0"/>
                </a:cxn>
                <a:cxn ang="0">
                  <a:pos x="268" y="7"/>
                </a:cxn>
                <a:cxn ang="0">
                  <a:pos x="198" y="35"/>
                </a:cxn>
                <a:cxn ang="0">
                  <a:pos x="134" y="73"/>
                </a:cxn>
                <a:cxn ang="0">
                  <a:pos x="81" y="125"/>
                </a:cxn>
                <a:cxn ang="0">
                  <a:pos x="37" y="188"/>
                </a:cxn>
                <a:cxn ang="0">
                  <a:pos x="10" y="261"/>
                </a:cxn>
                <a:cxn ang="0">
                  <a:pos x="0" y="341"/>
                </a:cxn>
                <a:cxn ang="0">
                  <a:pos x="10" y="420"/>
                </a:cxn>
                <a:cxn ang="0">
                  <a:pos x="37" y="493"/>
                </a:cxn>
                <a:cxn ang="0">
                  <a:pos x="77" y="559"/>
                </a:cxn>
                <a:cxn ang="0">
                  <a:pos x="134" y="611"/>
                </a:cxn>
                <a:cxn ang="0">
                  <a:pos x="198" y="650"/>
                </a:cxn>
                <a:cxn ang="0">
                  <a:pos x="268" y="674"/>
                </a:cxn>
                <a:cxn ang="0">
                  <a:pos x="349" y="684"/>
                </a:cxn>
                <a:cxn ang="0">
                  <a:pos x="547" y="684"/>
                </a:cxn>
                <a:cxn ang="0">
                  <a:pos x="560" y="677"/>
                </a:cxn>
                <a:cxn ang="0">
                  <a:pos x="563" y="674"/>
                </a:cxn>
                <a:cxn ang="0">
                  <a:pos x="570" y="660"/>
                </a:cxn>
                <a:cxn ang="0">
                  <a:pos x="567" y="650"/>
                </a:cxn>
                <a:cxn ang="0">
                  <a:pos x="563" y="646"/>
                </a:cxn>
                <a:cxn ang="0">
                  <a:pos x="560" y="639"/>
                </a:cxn>
                <a:cxn ang="0">
                  <a:pos x="553" y="639"/>
                </a:cxn>
                <a:cxn ang="0">
                  <a:pos x="547" y="636"/>
                </a:cxn>
                <a:cxn ang="0">
                  <a:pos x="352" y="636"/>
                </a:cxn>
                <a:cxn ang="0">
                  <a:pos x="275" y="625"/>
                </a:cxn>
                <a:cxn ang="0">
                  <a:pos x="205" y="601"/>
                </a:cxn>
                <a:cxn ang="0">
                  <a:pos x="144" y="559"/>
                </a:cxn>
                <a:cxn ang="0">
                  <a:pos x="97" y="504"/>
                </a:cxn>
                <a:cxn ang="0">
                  <a:pos x="64" y="441"/>
                </a:cxn>
                <a:cxn ang="0">
                  <a:pos x="47" y="365"/>
                </a:cxn>
                <a:cxn ang="0">
                  <a:pos x="530" y="365"/>
                </a:cxn>
              </a:cxnLst>
              <a:rect l="0" t="0" r="r" b="b"/>
              <a:pathLst>
                <a:path w="570" h="684">
                  <a:moveTo>
                    <a:pt x="530" y="365"/>
                  </a:moveTo>
                  <a:lnTo>
                    <a:pt x="553" y="365"/>
                  </a:lnTo>
                  <a:lnTo>
                    <a:pt x="560" y="361"/>
                  </a:lnTo>
                  <a:lnTo>
                    <a:pt x="563" y="358"/>
                  </a:lnTo>
                  <a:lnTo>
                    <a:pt x="567" y="351"/>
                  </a:lnTo>
                  <a:lnTo>
                    <a:pt x="570" y="341"/>
                  </a:lnTo>
                  <a:lnTo>
                    <a:pt x="563" y="327"/>
                  </a:lnTo>
                  <a:lnTo>
                    <a:pt x="560" y="323"/>
                  </a:lnTo>
                  <a:lnTo>
                    <a:pt x="553" y="320"/>
                  </a:lnTo>
                  <a:lnTo>
                    <a:pt x="540" y="320"/>
                  </a:lnTo>
                  <a:lnTo>
                    <a:pt x="530" y="316"/>
                  </a:lnTo>
                  <a:lnTo>
                    <a:pt x="47" y="316"/>
                  </a:lnTo>
                  <a:lnTo>
                    <a:pt x="60" y="250"/>
                  </a:lnTo>
                  <a:lnTo>
                    <a:pt x="87" y="195"/>
                  </a:lnTo>
                  <a:lnTo>
                    <a:pt x="124" y="143"/>
                  </a:lnTo>
                  <a:lnTo>
                    <a:pt x="171" y="104"/>
                  </a:lnTo>
                  <a:lnTo>
                    <a:pt x="225" y="73"/>
                  </a:lnTo>
                  <a:lnTo>
                    <a:pt x="285" y="52"/>
                  </a:lnTo>
                  <a:lnTo>
                    <a:pt x="349" y="49"/>
                  </a:lnTo>
                  <a:lnTo>
                    <a:pt x="547" y="49"/>
                  </a:lnTo>
                  <a:lnTo>
                    <a:pt x="560" y="42"/>
                  </a:lnTo>
                  <a:lnTo>
                    <a:pt x="563" y="39"/>
                  </a:lnTo>
                  <a:lnTo>
                    <a:pt x="570" y="25"/>
                  </a:lnTo>
                  <a:lnTo>
                    <a:pt x="567" y="14"/>
                  </a:lnTo>
                  <a:lnTo>
                    <a:pt x="563" y="11"/>
                  </a:lnTo>
                  <a:lnTo>
                    <a:pt x="560" y="4"/>
                  </a:lnTo>
                  <a:lnTo>
                    <a:pt x="553" y="4"/>
                  </a:lnTo>
                  <a:lnTo>
                    <a:pt x="547" y="0"/>
                  </a:lnTo>
                  <a:lnTo>
                    <a:pt x="345" y="0"/>
                  </a:lnTo>
                  <a:lnTo>
                    <a:pt x="268" y="7"/>
                  </a:lnTo>
                  <a:lnTo>
                    <a:pt x="198" y="35"/>
                  </a:lnTo>
                  <a:lnTo>
                    <a:pt x="134" y="73"/>
                  </a:lnTo>
                  <a:lnTo>
                    <a:pt x="81" y="125"/>
                  </a:lnTo>
                  <a:lnTo>
                    <a:pt x="37" y="188"/>
                  </a:lnTo>
                  <a:lnTo>
                    <a:pt x="10" y="261"/>
                  </a:lnTo>
                  <a:lnTo>
                    <a:pt x="0" y="341"/>
                  </a:lnTo>
                  <a:lnTo>
                    <a:pt x="10" y="420"/>
                  </a:lnTo>
                  <a:lnTo>
                    <a:pt x="37" y="493"/>
                  </a:lnTo>
                  <a:lnTo>
                    <a:pt x="77" y="559"/>
                  </a:lnTo>
                  <a:lnTo>
                    <a:pt x="134" y="611"/>
                  </a:lnTo>
                  <a:lnTo>
                    <a:pt x="198" y="650"/>
                  </a:lnTo>
                  <a:lnTo>
                    <a:pt x="268" y="674"/>
                  </a:lnTo>
                  <a:lnTo>
                    <a:pt x="349" y="684"/>
                  </a:lnTo>
                  <a:lnTo>
                    <a:pt x="547" y="684"/>
                  </a:lnTo>
                  <a:lnTo>
                    <a:pt x="560" y="677"/>
                  </a:lnTo>
                  <a:lnTo>
                    <a:pt x="563" y="674"/>
                  </a:lnTo>
                  <a:lnTo>
                    <a:pt x="570" y="660"/>
                  </a:lnTo>
                  <a:lnTo>
                    <a:pt x="567" y="650"/>
                  </a:lnTo>
                  <a:lnTo>
                    <a:pt x="563" y="646"/>
                  </a:lnTo>
                  <a:lnTo>
                    <a:pt x="560" y="639"/>
                  </a:lnTo>
                  <a:lnTo>
                    <a:pt x="553" y="639"/>
                  </a:lnTo>
                  <a:lnTo>
                    <a:pt x="547" y="636"/>
                  </a:lnTo>
                  <a:lnTo>
                    <a:pt x="352" y="636"/>
                  </a:lnTo>
                  <a:lnTo>
                    <a:pt x="275" y="625"/>
                  </a:lnTo>
                  <a:lnTo>
                    <a:pt x="205" y="601"/>
                  </a:lnTo>
                  <a:lnTo>
                    <a:pt x="144" y="559"/>
                  </a:lnTo>
                  <a:lnTo>
                    <a:pt x="97" y="504"/>
                  </a:lnTo>
                  <a:lnTo>
                    <a:pt x="64" y="441"/>
                  </a:lnTo>
                  <a:lnTo>
                    <a:pt x="47" y="365"/>
                  </a:lnTo>
                  <a:lnTo>
                    <a:pt x="530" y="3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182"/>
            <p:cNvSpPr>
              <a:spLocks/>
            </p:cNvSpPr>
            <p:nvPr/>
          </p:nvSpPr>
          <p:spPr bwMode="auto">
            <a:xfrm>
              <a:off x="6701" y="2095"/>
              <a:ext cx="406" cy="1177"/>
            </a:xfrm>
            <a:custGeom>
              <a:avLst/>
              <a:gdLst/>
              <a:ahLst/>
              <a:cxnLst>
                <a:cxn ang="0">
                  <a:pos x="242" y="166"/>
                </a:cxn>
                <a:cxn ang="0">
                  <a:pos x="252" y="101"/>
                </a:cxn>
                <a:cxn ang="0">
                  <a:pos x="282" y="66"/>
                </a:cxn>
                <a:cxn ang="0">
                  <a:pos x="322" y="41"/>
                </a:cxn>
                <a:cxn ang="0">
                  <a:pos x="396" y="24"/>
                </a:cxn>
                <a:cxn ang="0">
                  <a:pos x="403" y="17"/>
                </a:cxn>
                <a:cxn ang="0">
                  <a:pos x="406" y="7"/>
                </a:cxn>
                <a:cxn ang="0">
                  <a:pos x="396" y="0"/>
                </a:cxn>
                <a:cxn ang="0">
                  <a:pos x="326" y="3"/>
                </a:cxn>
                <a:cxn ang="0">
                  <a:pos x="232" y="41"/>
                </a:cxn>
                <a:cxn ang="0">
                  <a:pos x="175" y="104"/>
                </a:cxn>
                <a:cxn ang="0">
                  <a:pos x="165" y="455"/>
                </a:cxn>
                <a:cxn ang="0">
                  <a:pos x="151" y="503"/>
                </a:cxn>
                <a:cxn ang="0">
                  <a:pos x="98" y="552"/>
                </a:cxn>
                <a:cxn ang="0">
                  <a:pos x="17" y="576"/>
                </a:cxn>
                <a:cxn ang="0">
                  <a:pos x="4" y="580"/>
                </a:cxn>
                <a:cxn ang="0">
                  <a:pos x="0" y="587"/>
                </a:cxn>
                <a:cxn ang="0">
                  <a:pos x="7" y="597"/>
                </a:cxn>
                <a:cxn ang="0">
                  <a:pos x="21" y="600"/>
                </a:cxn>
                <a:cxn ang="0">
                  <a:pos x="71" y="611"/>
                </a:cxn>
                <a:cxn ang="0">
                  <a:pos x="124" y="642"/>
                </a:cxn>
                <a:cxn ang="0">
                  <a:pos x="161" y="701"/>
                </a:cxn>
                <a:cxn ang="0">
                  <a:pos x="165" y="1024"/>
                </a:cxn>
                <a:cxn ang="0">
                  <a:pos x="191" y="1097"/>
                </a:cxn>
                <a:cxn ang="0">
                  <a:pos x="265" y="1153"/>
                </a:cxn>
                <a:cxn ang="0">
                  <a:pos x="349" y="1173"/>
                </a:cxn>
                <a:cxn ang="0">
                  <a:pos x="396" y="1177"/>
                </a:cxn>
                <a:cxn ang="0">
                  <a:pos x="403" y="1170"/>
                </a:cxn>
                <a:cxn ang="0">
                  <a:pos x="403" y="1156"/>
                </a:cxn>
                <a:cxn ang="0">
                  <a:pos x="396" y="1153"/>
                </a:cxn>
                <a:cxn ang="0">
                  <a:pos x="339" y="1142"/>
                </a:cxn>
                <a:cxn ang="0">
                  <a:pos x="272" y="1100"/>
                </a:cxn>
                <a:cxn ang="0">
                  <a:pos x="245" y="1048"/>
                </a:cxn>
                <a:cxn ang="0">
                  <a:pos x="242" y="725"/>
                </a:cxn>
                <a:cxn ang="0">
                  <a:pos x="225" y="666"/>
                </a:cxn>
                <a:cxn ang="0">
                  <a:pos x="168" y="614"/>
                </a:cxn>
                <a:cxn ang="0">
                  <a:pos x="108" y="587"/>
                </a:cxn>
                <a:cxn ang="0">
                  <a:pos x="191" y="545"/>
                </a:cxn>
                <a:cxn ang="0">
                  <a:pos x="232" y="493"/>
                </a:cxn>
                <a:cxn ang="0">
                  <a:pos x="242" y="448"/>
                </a:cxn>
                <a:cxn ang="0">
                  <a:pos x="242" y="219"/>
                </a:cxn>
              </a:cxnLst>
              <a:rect l="0" t="0" r="r" b="b"/>
              <a:pathLst>
                <a:path w="406" h="1177">
                  <a:moveTo>
                    <a:pt x="242" y="219"/>
                  </a:moveTo>
                  <a:lnTo>
                    <a:pt x="242" y="166"/>
                  </a:lnTo>
                  <a:lnTo>
                    <a:pt x="245" y="128"/>
                  </a:lnTo>
                  <a:lnTo>
                    <a:pt x="252" y="101"/>
                  </a:lnTo>
                  <a:lnTo>
                    <a:pt x="269" y="80"/>
                  </a:lnTo>
                  <a:lnTo>
                    <a:pt x="282" y="66"/>
                  </a:lnTo>
                  <a:lnTo>
                    <a:pt x="299" y="52"/>
                  </a:lnTo>
                  <a:lnTo>
                    <a:pt x="322" y="41"/>
                  </a:lnTo>
                  <a:lnTo>
                    <a:pt x="352" y="31"/>
                  </a:lnTo>
                  <a:lnTo>
                    <a:pt x="396" y="24"/>
                  </a:lnTo>
                  <a:lnTo>
                    <a:pt x="399" y="24"/>
                  </a:lnTo>
                  <a:lnTo>
                    <a:pt x="403" y="17"/>
                  </a:lnTo>
                  <a:lnTo>
                    <a:pt x="406" y="14"/>
                  </a:lnTo>
                  <a:lnTo>
                    <a:pt x="406" y="7"/>
                  </a:lnTo>
                  <a:lnTo>
                    <a:pt x="403" y="3"/>
                  </a:lnTo>
                  <a:lnTo>
                    <a:pt x="396" y="0"/>
                  </a:lnTo>
                  <a:lnTo>
                    <a:pt x="383" y="0"/>
                  </a:lnTo>
                  <a:lnTo>
                    <a:pt x="326" y="3"/>
                  </a:lnTo>
                  <a:lnTo>
                    <a:pt x="275" y="17"/>
                  </a:lnTo>
                  <a:lnTo>
                    <a:pt x="232" y="41"/>
                  </a:lnTo>
                  <a:lnTo>
                    <a:pt x="198" y="69"/>
                  </a:lnTo>
                  <a:lnTo>
                    <a:pt x="175" y="104"/>
                  </a:lnTo>
                  <a:lnTo>
                    <a:pt x="165" y="142"/>
                  </a:lnTo>
                  <a:lnTo>
                    <a:pt x="165" y="455"/>
                  </a:lnTo>
                  <a:lnTo>
                    <a:pt x="158" y="482"/>
                  </a:lnTo>
                  <a:lnTo>
                    <a:pt x="151" y="503"/>
                  </a:lnTo>
                  <a:lnTo>
                    <a:pt x="121" y="535"/>
                  </a:lnTo>
                  <a:lnTo>
                    <a:pt x="98" y="552"/>
                  </a:lnTo>
                  <a:lnTo>
                    <a:pt x="64" y="566"/>
                  </a:lnTo>
                  <a:lnTo>
                    <a:pt x="17" y="576"/>
                  </a:lnTo>
                  <a:lnTo>
                    <a:pt x="7" y="576"/>
                  </a:lnTo>
                  <a:lnTo>
                    <a:pt x="4" y="580"/>
                  </a:lnTo>
                  <a:lnTo>
                    <a:pt x="4" y="583"/>
                  </a:lnTo>
                  <a:lnTo>
                    <a:pt x="0" y="587"/>
                  </a:lnTo>
                  <a:lnTo>
                    <a:pt x="4" y="594"/>
                  </a:lnTo>
                  <a:lnTo>
                    <a:pt x="7" y="597"/>
                  </a:lnTo>
                  <a:lnTo>
                    <a:pt x="14" y="600"/>
                  </a:lnTo>
                  <a:lnTo>
                    <a:pt x="21" y="600"/>
                  </a:lnTo>
                  <a:lnTo>
                    <a:pt x="44" y="604"/>
                  </a:lnTo>
                  <a:lnTo>
                    <a:pt x="71" y="611"/>
                  </a:lnTo>
                  <a:lnTo>
                    <a:pt x="98" y="621"/>
                  </a:lnTo>
                  <a:lnTo>
                    <a:pt x="124" y="642"/>
                  </a:lnTo>
                  <a:lnTo>
                    <a:pt x="145" y="666"/>
                  </a:lnTo>
                  <a:lnTo>
                    <a:pt x="161" y="701"/>
                  </a:lnTo>
                  <a:lnTo>
                    <a:pt x="165" y="746"/>
                  </a:lnTo>
                  <a:lnTo>
                    <a:pt x="165" y="1024"/>
                  </a:lnTo>
                  <a:lnTo>
                    <a:pt x="171" y="1066"/>
                  </a:lnTo>
                  <a:lnTo>
                    <a:pt x="191" y="1097"/>
                  </a:lnTo>
                  <a:lnTo>
                    <a:pt x="225" y="1132"/>
                  </a:lnTo>
                  <a:lnTo>
                    <a:pt x="265" y="1153"/>
                  </a:lnTo>
                  <a:lnTo>
                    <a:pt x="309" y="1166"/>
                  </a:lnTo>
                  <a:lnTo>
                    <a:pt x="349" y="1173"/>
                  </a:lnTo>
                  <a:lnTo>
                    <a:pt x="383" y="1177"/>
                  </a:lnTo>
                  <a:lnTo>
                    <a:pt x="396" y="1177"/>
                  </a:lnTo>
                  <a:lnTo>
                    <a:pt x="403" y="1173"/>
                  </a:lnTo>
                  <a:lnTo>
                    <a:pt x="403" y="1170"/>
                  </a:lnTo>
                  <a:lnTo>
                    <a:pt x="406" y="1163"/>
                  </a:lnTo>
                  <a:lnTo>
                    <a:pt x="403" y="1156"/>
                  </a:lnTo>
                  <a:lnTo>
                    <a:pt x="399" y="1153"/>
                  </a:lnTo>
                  <a:lnTo>
                    <a:pt x="396" y="1153"/>
                  </a:lnTo>
                  <a:lnTo>
                    <a:pt x="386" y="1149"/>
                  </a:lnTo>
                  <a:lnTo>
                    <a:pt x="339" y="1142"/>
                  </a:lnTo>
                  <a:lnTo>
                    <a:pt x="302" y="1125"/>
                  </a:lnTo>
                  <a:lnTo>
                    <a:pt x="272" y="1100"/>
                  </a:lnTo>
                  <a:lnTo>
                    <a:pt x="255" y="1076"/>
                  </a:lnTo>
                  <a:lnTo>
                    <a:pt x="245" y="1048"/>
                  </a:lnTo>
                  <a:lnTo>
                    <a:pt x="242" y="1038"/>
                  </a:lnTo>
                  <a:lnTo>
                    <a:pt x="242" y="725"/>
                  </a:lnTo>
                  <a:lnTo>
                    <a:pt x="238" y="708"/>
                  </a:lnTo>
                  <a:lnTo>
                    <a:pt x="225" y="666"/>
                  </a:lnTo>
                  <a:lnTo>
                    <a:pt x="198" y="635"/>
                  </a:lnTo>
                  <a:lnTo>
                    <a:pt x="168" y="614"/>
                  </a:lnTo>
                  <a:lnTo>
                    <a:pt x="138" y="597"/>
                  </a:lnTo>
                  <a:lnTo>
                    <a:pt x="108" y="587"/>
                  </a:lnTo>
                  <a:lnTo>
                    <a:pt x="158" y="566"/>
                  </a:lnTo>
                  <a:lnTo>
                    <a:pt x="191" y="545"/>
                  </a:lnTo>
                  <a:lnTo>
                    <a:pt x="215" y="521"/>
                  </a:lnTo>
                  <a:lnTo>
                    <a:pt x="232" y="493"/>
                  </a:lnTo>
                  <a:lnTo>
                    <a:pt x="238" y="469"/>
                  </a:lnTo>
                  <a:lnTo>
                    <a:pt x="242" y="448"/>
                  </a:lnTo>
                  <a:lnTo>
                    <a:pt x="242" y="430"/>
                  </a:lnTo>
                  <a:lnTo>
                    <a:pt x="242" y="2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183"/>
            <p:cNvSpPr>
              <a:spLocks/>
            </p:cNvSpPr>
            <p:nvPr/>
          </p:nvSpPr>
          <p:spPr bwMode="auto">
            <a:xfrm>
              <a:off x="7251" y="2289"/>
              <a:ext cx="754" cy="785"/>
            </a:xfrm>
            <a:custGeom>
              <a:avLst/>
              <a:gdLst/>
              <a:ahLst/>
              <a:cxnLst>
                <a:cxn ang="0">
                  <a:pos x="402" y="417"/>
                </a:cxn>
                <a:cxn ang="0">
                  <a:pos x="741" y="417"/>
                </a:cxn>
                <a:cxn ang="0">
                  <a:pos x="744" y="413"/>
                </a:cxn>
                <a:cxn ang="0">
                  <a:pos x="751" y="410"/>
                </a:cxn>
                <a:cxn ang="0">
                  <a:pos x="754" y="403"/>
                </a:cxn>
                <a:cxn ang="0">
                  <a:pos x="754" y="386"/>
                </a:cxn>
                <a:cxn ang="0">
                  <a:pos x="751" y="379"/>
                </a:cxn>
                <a:cxn ang="0">
                  <a:pos x="744" y="375"/>
                </a:cxn>
                <a:cxn ang="0">
                  <a:pos x="741" y="372"/>
                </a:cxn>
                <a:cxn ang="0">
                  <a:pos x="724" y="372"/>
                </a:cxn>
                <a:cxn ang="0">
                  <a:pos x="717" y="368"/>
                </a:cxn>
                <a:cxn ang="0">
                  <a:pos x="402" y="368"/>
                </a:cxn>
                <a:cxn ang="0">
                  <a:pos x="402" y="25"/>
                </a:cxn>
                <a:cxn ang="0">
                  <a:pos x="396" y="11"/>
                </a:cxn>
                <a:cxn ang="0">
                  <a:pos x="392" y="7"/>
                </a:cxn>
                <a:cxn ang="0">
                  <a:pos x="379" y="0"/>
                </a:cxn>
                <a:cxn ang="0">
                  <a:pos x="369" y="4"/>
                </a:cxn>
                <a:cxn ang="0">
                  <a:pos x="366" y="7"/>
                </a:cxn>
                <a:cxn ang="0">
                  <a:pos x="359" y="11"/>
                </a:cxn>
                <a:cxn ang="0">
                  <a:pos x="359" y="18"/>
                </a:cxn>
                <a:cxn ang="0">
                  <a:pos x="355" y="25"/>
                </a:cxn>
                <a:cxn ang="0">
                  <a:pos x="355" y="368"/>
                </a:cxn>
                <a:cxn ang="0">
                  <a:pos x="24" y="368"/>
                </a:cxn>
                <a:cxn ang="0">
                  <a:pos x="3" y="379"/>
                </a:cxn>
                <a:cxn ang="0">
                  <a:pos x="0" y="386"/>
                </a:cxn>
                <a:cxn ang="0">
                  <a:pos x="0" y="403"/>
                </a:cxn>
                <a:cxn ang="0">
                  <a:pos x="10" y="413"/>
                </a:cxn>
                <a:cxn ang="0">
                  <a:pos x="17" y="413"/>
                </a:cxn>
                <a:cxn ang="0">
                  <a:pos x="24" y="417"/>
                </a:cxn>
                <a:cxn ang="0">
                  <a:pos x="355" y="417"/>
                </a:cxn>
                <a:cxn ang="0">
                  <a:pos x="355" y="761"/>
                </a:cxn>
                <a:cxn ang="0">
                  <a:pos x="359" y="768"/>
                </a:cxn>
                <a:cxn ang="0">
                  <a:pos x="359" y="775"/>
                </a:cxn>
                <a:cxn ang="0">
                  <a:pos x="369" y="785"/>
                </a:cxn>
                <a:cxn ang="0">
                  <a:pos x="386" y="785"/>
                </a:cxn>
                <a:cxn ang="0">
                  <a:pos x="392" y="781"/>
                </a:cxn>
                <a:cxn ang="0">
                  <a:pos x="399" y="768"/>
                </a:cxn>
                <a:cxn ang="0">
                  <a:pos x="399" y="761"/>
                </a:cxn>
                <a:cxn ang="0">
                  <a:pos x="402" y="754"/>
                </a:cxn>
                <a:cxn ang="0">
                  <a:pos x="402" y="747"/>
                </a:cxn>
                <a:cxn ang="0">
                  <a:pos x="402" y="417"/>
                </a:cxn>
              </a:cxnLst>
              <a:rect l="0" t="0" r="r" b="b"/>
              <a:pathLst>
                <a:path w="754" h="785">
                  <a:moveTo>
                    <a:pt x="402" y="417"/>
                  </a:moveTo>
                  <a:lnTo>
                    <a:pt x="741" y="417"/>
                  </a:lnTo>
                  <a:lnTo>
                    <a:pt x="744" y="413"/>
                  </a:lnTo>
                  <a:lnTo>
                    <a:pt x="751" y="410"/>
                  </a:lnTo>
                  <a:lnTo>
                    <a:pt x="754" y="403"/>
                  </a:lnTo>
                  <a:lnTo>
                    <a:pt x="754" y="386"/>
                  </a:lnTo>
                  <a:lnTo>
                    <a:pt x="751" y="379"/>
                  </a:lnTo>
                  <a:lnTo>
                    <a:pt x="744" y="375"/>
                  </a:lnTo>
                  <a:lnTo>
                    <a:pt x="741" y="372"/>
                  </a:lnTo>
                  <a:lnTo>
                    <a:pt x="724" y="372"/>
                  </a:lnTo>
                  <a:lnTo>
                    <a:pt x="717" y="368"/>
                  </a:lnTo>
                  <a:lnTo>
                    <a:pt x="402" y="368"/>
                  </a:lnTo>
                  <a:lnTo>
                    <a:pt x="402" y="25"/>
                  </a:lnTo>
                  <a:lnTo>
                    <a:pt x="396" y="11"/>
                  </a:lnTo>
                  <a:lnTo>
                    <a:pt x="392" y="7"/>
                  </a:lnTo>
                  <a:lnTo>
                    <a:pt x="379" y="0"/>
                  </a:lnTo>
                  <a:lnTo>
                    <a:pt x="369" y="4"/>
                  </a:lnTo>
                  <a:lnTo>
                    <a:pt x="366" y="7"/>
                  </a:lnTo>
                  <a:lnTo>
                    <a:pt x="359" y="11"/>
                  </a:lnTo>
                  <a:lnTo>
                    <a:pt x="359" y="18"/>
                  </a:lnTo>
                  <a:lnTo>
                    <a:pt x="355" y="25"/>
                  </a:lnTo>
                  <a:lnTo>
                    <a:pt x="355" y="368"/>
                  </a:lnTo>
                  <a:lnTo>
                    <a:pt x="24" y="368"/>
                  </a:lnTo>
                  <a:lnTo>
                    <a:pt x="3" y="379"/>
                  </a:lnTo>
                  <a:lnTo>
                    <a:pt x="0" y="386"/>
                  </a:lnTo>
                  <a:lnTo>
                    <a:pt x="0" y="403"/>
                  </a:lnTo>
                  <a:lnTo>
                    <a:pt x="10" y="413"/>
                  </a:lnTo>
                  <a:lnTo>
                    <a:pt x="17" y="413"/>
                  </a:lnTo>
                  <a:lnTo>
                    <a:pt x="24" y="417"/>
                  </a:lnTo>
                  <a:lnTo>
                    <a:pt x="355" y="417"/>
                  </a:lnTo>
                  <a:lnTo>
                    <a:pt x="355" y="761"/>
                  </a:lnTo>
                  <a:lnTo>
                    <a:pt x="359" y="768"/>
                  </a:lnTo>
                  <a:lnTo>
                    <a:pt x="359" y="775"/>
                  </a:lnTo>
                  <a:lnTo>
                    <a:pt x="369" y="785"/>
                  </a:lnTo>
                  <a:lnTo>
                    <a:pt x="386" y="785"/>
                  </a:lnTo>
                  <a:lnTo>
                    <a:pt x="392" y="781"/>
                  </a:lnTo>
                  <a:lnTo>
                    <a:pt x="399" y="768"/>
                  </a:lnTo>
                  <a:lnTo>
                    <a:pt x="399" y="761"/>
                  </a:lnTo>
                  <a:lnTo>
                    <a:pt x="402" y="754"/>
                  </a:lnTo>
                  <a:lnTo>
                    <a:pt x="402" y="747"/>
                  </a:lnTo>
                  <a:lnTo>
                    <a:pt x="402" y="4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184"/>
            <p:cNvSpPr>
              <a:spLocks/>
            </p:cNvSpPr>
            <p:nvPr/>
          </p:nvSpPr>
          <p:spPr bwMode="auto">
            <a:xfrm>
              <a:off x="8173" y="2192"/>
              <a:ext cx="375" cy="785"/>
            </a:xfrm>
            <a:custGeom>
              <a:avLst/>
              <a:gdLst/>
              <a:ahLst/>
              <a:cxnLst>
                <a:cxn ang="0">
                  <a:pos x="231" y="31"/>
                </a:cxn>
                <a:cxn ang="0">
                  <a:pos x="231" y="10"/>
                </a:cxn>
                <a:cxn ang="0">
                  <a:pos x="225" y="4"/>
                </a:cxn>
                <a:cxn ang="0">
                  <a:pos x="218" y="0"/>
                </a:cxn>
                <a:cxn ang="0">
                  <a:pos x="204" y="0"/>
                </a:cxn>
                <a:cxn ang="0">
                  <a:pos x="161" y="38"/>
                </a:cxn>
                <a:cxn ang="0">
                  <a:pos x="114" y="59"/>
                </a:cxn>
                <a:cxn ang="0">
                  <a:pos x="67" y="73"/>
                </a:cxn>
                <a:cxn ang="0">
                  <a:pos x="27" y="76"/>
                </a:cxn>
                <a:cxn ang="0">
                  <a:pos x="0" y="76"/>
                </a:cxn>
                <a:cxn ang="0">
                  <a:pos x="0" y="111"/>
                </a:cxn>
                <a:cxn ang="0">
                  <a:pos x="23" y="111"/>
                </a:cxn>
                <a:cxn ang="0">
                  <a:pos x="60" y="108"/>
                </a:cxn>
                <a:cxn ang="0">
                  <a:pos x="104" y="101"/>
                </a:cxn>
                <a:cxn ang="0">
                  <a:pos x="147" y="83"/>
                </a:cxn>
                <a:cxn ang="0">
                  <a:pos x="147" y="712"/>
                </a:cxn>
                <a:cxn ang="0">
                  <a:pos x="144" y="726"/>
                </a:cxn>
                <a:cxn ang="0">
                  <a:pos x="134" y="736"/>
                </a:cxn>
                <a:cxn ang="0">
                  <a:pos x="114" y="743"/>
                </a:cxn>
                <a:cxn ang="0">
                  <a:pos x="87" y="747"/>
                </a:cxn>
                <a:cxn ang="0">
                  <a:pos x="7" y="747"/>
                </a:cxn>
                <a:cxn ang="0">
                  <a:pos x="7" y="785"/>
                </a:cxn>
                <a:cxn ang="0">
                  <a:pos x="47" y="781"/>
                </a:cxn>
                <a:cxn ang="0">
                  <a:pos x="335" y="781"/>
                </a:cxn>
                <a:cxn ang="0">
                  <a:pos x="375" y="785"/>
                </a:cxn>
                <a:cxn ang="0">
                  <a:pos x="375" y="747"/>
                </a:cxn>
                <a:cxn ang="0">
                  <a:pos x="295" y="747"/>
                </a:cxn>
                <a:cxn ang="0">
                  <a:pos x="265" y="743"/>
                </a:cxn>
                <a:cxn ang="0">
                  <a:pos x="248" y="736"/>
                </a:cxn>
                <a:cxn ang="0">
                  <a:pos x="238" y="726"/>
                </a:cxn>
                <a:cxn ang="0">
                  <a:pos x="231" y="712"/>
                </a:cxn>
                <a:cxn ang="0">
                  <a:pos x="231" y="691"/>
                </a:cxn>
                <a:cxn ang="0">
                  <a:pos x="231" y="31"/>
                </a:cxn>
              </a:cxnLst>
              <a:rect l="0" t="0" r="r" b="b"/>
              <a:pathLst>
                <a:path w="375" h="785">
                  <a:moveTo>
                    <a:pt x="231" y="31"/>
                  </a:moveTo>
                  <a:lnTo>
                    <a:pt x="231" y="10"/>
                  </a:lnTo>
                  <a:lnTo>
                    <a:pt x="225" y="4"/>
                  </a:lnTo>
                  <a:lnTo>
                    <a:pt x="218" y="0"/>
                  </a:lnTo>
                  <a:lnTo>
                    <a:pt x="204" y="0"/>
                  </a:lnTo>
                  <a:lnTo>
                    <a:pt x="161" y="38"/>
                  </a:lnTo>
                  <a:lnTo>
                    <a:pt x="114" y="59"/>
                  </a:lnTo>
                  <a:lnTo>
                    <a:pt x="67" y="73"/>
                  </a:lnTo>
                  <a:lnTo>
                    <a:pt x="27" y="76"/>
                  </a:lnTo>
                  <a:lnTo>
                    <a:pt x="0" y="76"/>
                  </a:lnTo>
                  <a:lnTo>
                    <a:pt x="0" y="111"/>
                  </a:lnTo>
                  <a:lnTo>
                    <a:pt x="23" y="111"/>
                  </a:lnTo>
                  <a:lnTo>
                    <a:pt x="60" y="108"/>
                  </a:lnTo>
                  <a:lnTo>
                    <a:pt x="104" y="101"/>
                  </a:lnTo>
                  <a:lnTo>
                    <a:pt x="147" y="83"/>
                  </a:lnTo>
                  <a:lnTo>
                    <a:pt x="147" y="712"/>
                  </a:lnTo>
                  <a:lnTo>
                    <a:pt x="144" y="726"/>
                  </a:lnTo>
                  <a:lnTo>
                    <a:pt x="134" y="736"/>
                  </a:lnTo>
                  <a:lnTo>
                    <a:pt x="114" y="743"/>
                  </a:lnTo>
                  <a:lnTo>
                    <a:pt x="87" y="747"/>
                  </a:lnTo>
                  <a:lnTo>
                    <a:pt x="7" y="747"/>
                  </a:lnTo>
                  <a:lnTo>
                    <a:pt x="7" y="785"/>
                  </a:lnTo>
                  <a:lnTo>
                    <a:pt x="47" y="781"/>
                  </a:lnTo>
                  <a:lnTo>
                    <a:pt x="335" y="781"/>
                  </a:lnTo>
                  <a:lnTo>
                    <a:pt x="375" y="785"/>
                  </a:lnTo>
                  <a:lnTo>
                    <a:pt x="375" y="747"/>
                  </a:lnTo>
                  <a:lnTo>
                    <a:pt x="295" y="747"/>
                  </a:lnTo>
                  <a:lnTo>
                    <a:pt x="265" y="743"/>
                  </a:lnTo>
                  <a:lnTo>
                    <a:pt x="248" y="736"/>
                  </a:lnTo>
                  <a:lnTo>
                    <a:pt x="238" y="726"/>
                  </a:lnTo>
                  <a:lnTo>
                    <a:pt x="231" y="712"/>
                  </a:lnTo>
                  <a:lnTo>
                    <a:pt x="231" y="691"/>
                  </a:lnTo>
                  <a:lnTo>
                    <a:pt x="231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185"/>
            <p:cNvSpPr>
              <a:spLocks/>
            </p:cNvSpPr>
            <p:nvPr/>
          </p:nvSpPr>
          <p:spPr bwMode="auto">
            <a:xfrm>
              <a:off x="8736" y="2852"/>
              <a:ext cx="134" cy="350"/>
            </a:xfrm>
            <a:custGeom>
              <a:avLst/>
              <a:gdLst/>
              <a:ahLst/>
              <a:cxnLst>
                <a:cxn ang="0">
                  <a:pos x="134" y="125"/>
                </a:cxn>
                <a:cxn ang="0">
                  <a:pos x="127" y="73"/>
                </a:cxn>
                <a:cxn ang="0">
                  <a:pos x="114" y="34"/>
                </a:cxn>
                <a:cxn ang="0">
                  <a:pos x="91" y="7"/>
                </a:cxn>
                <a:cxn ang="0">
                  <a:pos x="60" y="0"/>
                </a:cxn>
                <a:cxn ang="0">
                  <a:pos x="37" y="7"/>
                </a:cxn>
                <a:cxn ang="0">
                  <a:pos x="17" y="17"/>
                </a:cxn>
                <a:cxn ang="0">
                  <a:pos x="3" y="38"/>
                </a:cxn>
                <a:cxn ang="0">
                  <a:pos x="0" y="62"/>
                </a:cxn>
                <a:cxn ang="0">
                  <a:pos x="3" y="87"/>
                </a:cxn>
                <a:cxn ang="0">
                  <a:pos x="17" y="104"/>
                </a:cxn>
                <a:cxn ang="0">
                  <a:pos x="37" y="118"/>
                </a:cxn>
                <a:cxn ang="0">
                  <a:pos x="60" y="125"/>
                </a:cxn>
                <a:cxn ang="0">
                  <a:pos x="74" y="125"/>
                </a:cxn>
                <a:cxn ang="0">
                  <a:pos x="101" y="111"/>
                </a:cxn>
                <a:cxn ang="0">
                  <a:pos x="104" y="107"/>
                </a:cxn>
                <a:cxn ang="0">
                  <a:pos x="107" y="107"/>
                </a:cxn>
                <a:cxn ang="0">
                  <a:pos x="107" y="125"/>
                </a:cxn>
                <a:cxn ang="0">
                  <a:pos x="101" y="187"/>
                </a:cxn>
                <a:cxn ang="0">
                  <a:pos x="84" y="239"/>
                </a:cxn>
                <a:cxn ang="0">
                  <a:pos x="60" y="284"/>
                </a:cxn>
                <a:cxn ang="0">
                  <a:pos x="30" y="319"/>
                </a:cxn>
                <a:cxn ang="0">
                  <a:pos x="20" y="330"/>
                </a:cxn>
                <a:cxn ang="0">
                  <a:pos x="20" y="347"/>
                </a:cxn>
                <a:cxn ang="0">
                  <a:pos x="24" y="350"/>
                </a:cxn>
                <a:cxn ang="0">
                  <a:pos x="30" y="350"/>
                </a:cxn>
                <a:cxn ang="0">
                  <a:pos x="40" y="347"/>
                </a:cxn>
                <a:cxn ang="0">
                  <a:pos x="57" y="330"/>
                </a:cxn>
                <a:cxn ang="0">
                  <a:pos x="77" y="305"/>
                </a:cxn>
                <a:cxn ang="0">
                  <a:pos x="97" y="271"/>
                </a:cxn>
                <a:cxn ang="0">
                  <a:pos x="114" y="229"/>
                </a:cxn>
                <a:cxn ang="0">
                  <a:pos x="127" y="180"/>
                </a:cxn>
                <a:cxn ang="0">
                  <a:pos x="134" y="125"/>
                </a:cxn>
              </a:cxnLst>
              <a:rect l="0" t="0" r="r" b="b"/>
              <a:pathLst>
                <a:path w="134" h="350">
                  <a:moveTo>
                    <a:pt x="134" y="125"/>
                  </a:moveTo>
                  <a:lnTo>
                    <a:pt x="127" y="73"/>
                  </a:lnTo>
                  <a:lnTo>
                    <a:pt x="114" y="34"/>
                  </a:lnTo>
                  <a:lnTo>
                    <a:pt x="91" y="7"/>
                  </a:lnTo>
                  <a:lnTo>
                    <a:pt x="60" y="0"/>
                  </a:lnTo>
                  <a:lnTo>
                    <a:pt x="37" y="7"/>
                  </a:lnTo>
                  <a:lnTo>
                    <a:pt x="17" y="17"/>
                  </a:lnTo>
                  <a:lnTo>
                    <a:pt x="3" y="38"/>
                  </a:lnTo>
                  <a:lnTo>
                    <a:pt x="0" y="62"/>
                  </a:lnTo>
                  <a:lnTo>
                    <a:pt x="3" y="87"/>
                  </a:lnTo>
                  <a:lnTo>
                    <a:pt x="17" y="104"/>
                  </a:lnTo>
                  <a:lnTo>
                    <a:pt x="37" y="118"/>
                  </a:lnTo>
                  <a:lnTo>
                    <a:pt x="60" y="125"/>
                  </a:lnTo>
                  <a:lnTo>
                    <a:pt x="74" y="125"/>
                  </a:lnTo>
                  <a:lnTo>
                    <a:pt x="101" y="111"/>
                  </a:lnTo>
                  <a:lnTo>
                    <a:pt x="104" y="107"/>
                  </a:lnTo>
                  <a:lnTo>
                    <a:pt x="107" y="107"/>
                  </a:lnTo>
                  <a:lnTo>
                    <a:pt x="107" y="125"/>
                  </a:lnTo>
                  <a:lnTo>
                    <a:pt x="101" y="187"/>
                  </a:lnTo>
                  <a:lnTo>
                    <a:pt x="84" y="239"/>
                  </a:lnTo>
                  <a:lnTo>
                    <a:pt x="60" y="284"/>
                  </a:lnTo>
                  <a:lnTo>
                    <a:pt x="30" y="319"/>
                  </a:lnTo>
                  <a:lnTo>
                    <a:pt x="20" y="330"/>
                  </a:lnTo>
                  <a:lnTo>
                    <a:pt x="20" y="347"/>
                  </a:lnTo>
                  <a:lnTo>
                    <a:pt x="24" y="350"/>
                  </a:lnTo>
                  <a:lnTo>
                    <a:pt x="30" y="350"/>
                  </a:lnTo>
                  <a:lnTo>
                    <a:pt x="40" y="347"/>
                  </a:lnTo>
                  <a:lnTo>
                    <a:pt x="57" y="330"/>
                  </a:lnTo>
                  <a:lnTo>
                    <a:pt x="77" y="305"/>
                  </a:lnTo>
                  <a:lnTo>
                    <a:pt x="97" y="271"/>
                  </a:lnTo>
                  <a:lnTo>
                    <a:pt x="114" y="229"/>
                  </a:lnTo>
                  <a:lnTo>
                    <a:pt x="127" y="180"/>
                  </a:lnTo>
                  <a:lnTo>
                    <a:pt x="134" y="1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186"/>
            <p:cNvSpPr>
              <a:spLocks/>
            </p:cNvSpPr>
            <p:nvPr/>
          </p:nvSpPr>
          <p:spPr bwMode="auto">
            <a:xfrm>
              <a:off x="9236" y="2657"/>
              <a:ext cx="693" cy="49"/>
            </a:xfrm>
            <a:custGeom>
              <a:avLst/>
              <a:gdLst/>
              <a:ahLst/>
              <a:cxnLst>
                <a:cxn ang="0">
                  <a:pos x="657" y="49"/>
                </a:cxn>
                <a:cxn ang="0">
                  <a:pos x="677" y="49"/>
                </a:cxn>
                <a:cxn ang="0">
                  <a:pos x="690" y="42"/>
                </a:cxn>
                <a:cxn ang="0">
                  <a:pos x="693" y="35"/>
                </a:cxn>
                <a:cxn ang="0">
                  <a:pos x="693" y="18"/>
                </a:cxn>
                <a:cxn ang="0">
                  <a:pos x="690" y="11"/>
                </a:cxn>
                <a:cxn ang="0">
                  <a:pos x="677" y="4"/>
                </a:cxn>
                <a:cxn ang="0">
                  <a:pos x="663" y="4"/>
                </a:cxn>
                <a:cxn ang="0">
                  <a:pos x="657" y="0"/>
                </a:cxn>
                <a:cxn ang="0">
                  <a:pos x="23" y="0"/>
                </a:cxn>
                <a:cxn ang="0">
                  <a:pos x="10" y="7"/>
                </a:cxn>
                <a:cxn ang="0">
                  <a:pos x="6" y="11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10" y="45"/>
                </a:cxn>
                <a:cxn ang="0">
                  <a:pos x="16" y="45"/>
                </a:cxn>
                <a:cxn ang="0">
                  <a:pos x="23" y="49"/>
                </a:cxn>
                <a:cxn ang="0">
                  <a:pos x="36" y="49"/>
                </a:cxn>
                <a:cxn ang="0">
                  <a:pos x="657" y="49"/>
                </a:cxn>
              </a:cxnLst>
              <a:rect l="0" t="0" r="r" b="b"/>
              <a:pathLst>
                <a:path w="693" h="49">
                  <a:moveTo>
                    <a:pt x="657" y="49"/>
                  </a:moveTo>
                  <a:lnTo>
                    <a:pt x="677" y="49"/>
                  </a:lnTo>
                  <a:lnTo>
                    <a:pt x="690" y="42"/>
                  </a:lnTo>
                  <a:lnTo>
                    <a:pt x="693" y="35"/>
                  </a:lnTo>
                  <a:lnTo>
                    <a:pt x="693" y="18"/>
                  </a:lnTo>
                  <a:lnTo>
                    <a:pt x="690" y="11"/>
                  </a:lnTo>
                  <a:lnTo>
                    <a:pt x="677" y="4"/>
                  </a:lnTo>
                  <a:lnTo>
                    <a:pt x="663" y="4"/>
                  </a:lnTo>
                  <a:lnTo>
                    <a:pt x="657" y="0"/>
                  </a:lnTo>
                  <a:lnTo>
                    <a:pt x="23" y="0"/>
                  </a:lnTo>
                  <a:lnTo>
                    <a:pt x="10" y="7"/>
                  </a:lnTo>
                  <a:lnTo>
                    <a:pt x="6" y="11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10" y="45"/>
                  </a:lnTo>
                  <a:lnTo>
                    <a:pt x="16" y="45"/>
                  </a:lnTo>
                  <a:lnTo>
                    <a:pt x="23" y="49"/>
                  </a:lnTo>
                  <a:lnTo>
                    <a:pt x="36" y="49"/>
                  </a:lnTo>
                  <a:lnTo>
                    <a:pt x="657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187"/>
            <p:cNvSpPr>
              <a:spLocks/>
            </p:cNvSpPr>
            <p:nvPr/>
          </p:nvSpPr>
          <p:spPr bwMode="auto">
            <a:xfrm>
              <a:off x="10127" y="2192"/>
              <a:ext cx="376" cy="785"/>
            </a:xfrm>
            <a:custGeom>
              <a:avLst/>
              <a:gdLst/>
              <a:ahLst/>
              <a:cxnLst>
                <a:cxn ang="0">
                  <a:pos x="235" y="31"/>
                </a:cxn>
                <a:cxn ang="0">
                  <a:pos x="235" y="21"/>
                </a:cxn>
                <a:cxn ang="0">
                  <a:pos x="231" y="10"/>
                </a:cxn>
                <a:cxn ang="0">
                  <a:pos x="231" y="7"/>
                </a:cxn>
                <a:cxn ang="0">
                  <a:pos x="218" y="0"/>
                </a:cxn>
                <a:cxn ang="0">
                  <a:pos x="208" y="0"/>
                </a:cxn>
                <a:cxn ang="0">
                  <a:pos x="161" y="38"/>
                </a:cxn>
                <a:cxn ang="0">
                  <a:pos x="114" y="59"/>
                </a:cxn>
                <a:cxn ang="0">
                  <a:pos x="71" y="73"/>
                </a:cxn>
                <a:cxn ang="0">
                  <a:pos x="30" y="76"/>
                </a:cxn>
                <a:cxn ang="0">
                  <a:pos x="0" y="76"/>
                </a:cxn>
                <a:cxn ang="0">
                  <a:pos x="0" y="111"/>
                </a:cxn>
                <a:cxn ang="0">
                  <a:pos x="24" y="111"/>
                </a:cxn>
                <a:cxn ang="0">
                  <a:pos x="61" y="108"/>
                </a:cxn>
                <a:cxn ang="0">
                  <a:pos x="104" y="101"/>
                </a:cxn>
                <a:cxn ang="0">
                  <a:pos x="151" y="83"/>
                </a:cxn>
                <a:cxn ang="0">
                  <a:pos x="151" y="712"/>
                </a:cxn>
                <a:cxn ang="0">
                  <a:pos x="144" y="726"/>
                </a:cxn>
                <a:cxn ang="0">
                  <a:pos x="134" y="736"/>
                </a:cxn>
                <a:cxn ang="0">
                  <a:pos x="118" y="743"/>
                </a:cxn>
                <a:cxn ang="0">
                  <a:pos x="87" y="747"/>
                </a:cxn>
                <a:cxn ang="0">
                  <a:pos x="7" y="747"/>
                </a:cxn>
                <a:cxn ang="0">
                  <a:pos x="7" y="785"/>
                </a:cxn>
                <a:cxn ang="0">
                  <a:pos x="47" y="781"/>
                </a:cxn>
                <a:cxn ang="0">
                  <a:pos x="335" y="781"/>
                </a:cxn>
                <a:cxn ang="0">
                  <a:pos x="376" y="785"/>
                </a:cxn>
                <a:cxn ang="0">
                  <a:pos x="376" y="747"/>
                </a:cxn>
                <a:cxn ang="0">
                  <a:pos x="295" y="747"/>
                </a:cxn>
                <a:cxn ang="0">
                  <a:pos x="265" y="743"/>
                </a:cxn>
                <a:cxn ang="0">
                  <a:pos x="248" y="736"/>
                </a:cxn>
                <a:cxn ang="0">
                  <a:pos x="238" y="726"/>
                </a:cxn>
                <a:cxn ang="0">
                  <a:pos x="235" y="712"/>
                </a:cxn>
                <a:cxn ang="0">
                  <a:pos x="235" y="691"/>
                </a:cxn>
                <a:cxn ang="0">
                  <a:pos x="235" y="31"/>
                </a:cxn>
              </a:cxnLst>
              <a:rect l="0" t="0" r="r" b="b"/>
              <a:pathLst>
                <a:path w="376" h="785">
                  <a:moveTo>
                    <a:pt x="235" y="31"/>
                  </a:moveTo>
                  <a:lnTo>
                    <a:pt x="235" y="21"/>
                  </a:lnTo>
                  <a:lnTo>
                    <a:pt x="231" y="10"/>
                  </a:lnTo>
                  <a:lnTo>
                    <a:pt x="231" y="7"/>
                  </a:lnTo>
                  <a:lnTo>
                    <a:pt x="218" y="0"/>
                  </a:lnTo>
                  <a:lnTo>
                    <a:pt x="208" y="0"/>
                  </a:lnTo>
                  <a:lnTo>
                    <a:pt x="161" y="38"/>
                  </a:lnTo>
                  <a:lnTo>
                    <a:pt x="114" y="59"/>
                  </a:lnTo>
                  <a:lnTo>
                    <a:pt x="71" y="73"/>
                  </a:lnTo>
                  <a:lnTo>
                    <a:pt x="30" y="76"/>
                  </a:lnTo>
                  <a:lnTo>
                    <a:pt x="0" y="76"/>
                  </a:lnTo>
                  <a:lnTo>
                    <a:pt x="0" y="111"/>
                  </a:lnTo>
                  <a:lnTo>
                    <a:pt x="24" y="111"/>
                  </a:lnTo>
                  <a:lnTo>
                    <a:pt x="61" y="108"/>
                  </a:lnTo>
                  <a:lnTo>
                    <a:pt x="104" y="101"/>
                  </a:lnTo>
                  <a:lnTo>
                    <a:pt x="151" y="83"/>
                  </a:lnTo>
                  <a:lnTo>
                    <a:pt x="151" y="712"/>
                  </a:lnTo>
                  <a:lnTo>
                    <a:pt x="144" y="726"/>
                  </a:lnTo>
                  <a:lnTo>
                    <a:pt x="134" y="736"/>
                  </a:lnTo>
                  <a:lnTo>
                    <a:pt x="118" y="743"/>
                  </a:lnTo>
                  <a:lnTo>
                    <a:pt x="87" y="747"/>
                  </a:lnTo>
                  <a:lnTo>
                    <a:pt x="7" y="747"/>
                  </a:lnTo>
                  <a:lnTo>
                    <a:pt x="7" y="785"/>
                  </a:lnTo>
                  <a:lnTo>
                    <a:pt x="47" y="781"/>
                  </a:lnTo>
                  <a:lnTo>
                    <a:pt x="335" y="781"/>
                  </a:lnTo>
                  <a:lnTo>
                    <a:pt x="376" y="785"/>
                  </a:lnTo>
                  <a:lnTo>
                    <a:pt x="376" y="747"/>
                  </a:lnTo>
                  <a:lnTo>
                    <a:pt x="295" y="747"/>
                  </a:lnTo>
                  <a:lnTo>
                    <a:pt x="265" y="743"/>
                  </a:lnTo>
                  <a:lnTo>
                    <a:pt x="248" y="736"/>
                  </a:lnTo>
                  <a:lnTo>
                    <a:pt x="238" y="726"/>
                  </a:lnTo>
                  <a:lnTo>
                    <a:pt x="235" y="712"/>
                  </a:lnTo>
                  <a:lnTo>
                    <a:pt x="235" y="691"/>
                  </a:lnTo>
                  <a:lnTo>
                    <a:pt x="235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188"/>
            <p:cNvSpPr>
              <a:spLocks/>
            </p:cNvSpPr>
            <p:nvPr/>
          </p:nvSpPr>
          <p:spPr bwMode="auto">
            <a:xfrm>
              <a:off x="10674" y="2095"/>
              <a:ext cx="405" cy="1177"/>
            </a:xfrm>
            <a:custGeom>
              <a:avLst/>
              <a:gdLst/>
              <a:ahLst/>
              <a:cxnLst>
                <a:cxn ang="0">
                  <a:pos x="241" y="149"/>
                </a:cxn>
                <a:cxn ang="0">
                  <a:pos x="214" y="76"/>
                </a:cxn>
                <a:cxn ang="0">
                  <a:pos x="140" y="24"/>
                </a:cxn>
                <a:cxn ang="0">
                  <a:pos x="57" y="0"/>
                </a:cxn>
                <a:cxn ang="0">
                  <a:pos x="3" y="7"/>
                </a:cxn>
                <a:cxn ang="0">
                  <a:pos x="3" y="21"/>
                </a:cxn>
                <a:cxn ang="0">
                  <a:pos x="20" y="24"/>
                </a:cxn>
                <a:cxn ang="0">
                  <a:pos x="103" y="52"/>
                </a:cxn>
                <a:cxn ang="0">
                  <a:pos x="150" y="101"/>
                </a:cxn>
                <a:cxn ang="0">
                  <a:pos x="164" y="139"/>
                </a:cxn>
                <a:cxn ang="0">
                  <a:pos x="167" y="465"/>
                </a:cxn>
                <a:cxn ang="0">
                  <a:pos x="207" y="538"/>
                </a:cxn>
                <a:cxn ang="0">
                  <a:pos x="268" y="576"/>
                </a:cxn>
                <a:cxn ang="0">
                  <a:pos x="248" y="607"/>
                </a:cxn>
                <a:cxn ang="0">
                  <a:pos x="191" y="656"/>
                </a:cxn>
                <a:cxn ang="0">
                  <a:pos x="167" y="705"/>
                </a:cxn>
                <a:cxn ang="0">
                  <a:pos x="164" y="1010"/>
                </a:cxn>
                <a:cxn ang="0">
                  <a:pos x="154" y="1073"/>
                </a:cxn>
                <a:cxn ang="0">
                  <a:pos x="124" y="1111"/>
                </a:cxn>
                <a:cxn ang="0">
                  <a:pos x="83" y="1135"/>
                </a:cxn>
                <a:cxn ang="0">
                  <a:pos x="10" y="1149"/>
                </a:cxn>
                <a:cxn ang="0">
                  <a:pos x="0" y="1163"/>
                </a:cxn>
                <a:cxn ang="0">
                  <a:pos x="6" y="1173"/>
                </a:cxn>
                <a:cxn ang="0">
                  <a:pos x="16" y="1177"/>
                </a:cxn>
                <a:cxn ang="0">
                  <a:pos x="80" y="1170"/>
                </a:cxn>
                <a:cxn ang="0">
                  <a:pos x="174" y="1135"/>
                </a:cxn>
                <a:cxn ang="0">
                  <a:pos x="231" y="1073"/>
                </a:cxn>
                <a:cxn ang="0">
                  <a:pos x="241" y="760"/>
                </a:cxn>
                <a:cxn ang="0">
                  <a:pos x="248" y="694"/>
                </a:cxn>
                <a:cxn ang="0">
                  <a:pos x="271" y="653"/>
                </a:cxn>
                <a:cxn ang="0">
                  <a:pos x="308" y="621"/>
                </a:cxn>
                <a:cxn ang="0">
                  <a:pos x="388" y="600"/>
                </a:cxn>
                <a:cxn ang="0">
                  <a:pos x="402" y="597"/>
                </a:cxn>
                <a:cxn ang="0">
                  <a:pos x="405" y="587"/>
                </a:cxn>
                <a:cxn ang="0">
                  <a:pos x="398" y="576"/>
                </a:cxn>
                <a:cxn ang="0">
                  <a:pos x="362" y="573"/>
                </a:cxn>
                <a:cxn ang="0">
                  <a:pos x="308" y="552"/>
                </a:cxn>
                <a:cxn ang="0">
                  <a:pos x="261" y="507"/>
                </a:cxn>
                <a:cxn ang="0">
                  <a:pos x="241" y="430"/>
                </a:cxn>
              </a:cxnLst>
              <a:rect l="0" t="0" r="r" b="b"/>
              <a:pathLst>
                <a:path w="405" h="1177">
                  <a:moveTo>
                    <a:pt x="241" y="194"/>
                  </a:moveTo>
                  <a:lnTo>
                    <a:pt x="241" y="149"/>
                  </a:lnTo>
                  <a:lnTo>
                    <a:pt x="234" y="111"/>
                  </a:lnTo>
                  <a:lnTo>
                    <a:pt x="214" y="76"/>
                  </a:lnTo>
                  <a:lnTo>
                    <a:pt x="181" y="45"/>
                  </a:lnTo>
                  <a:lnTo>
                    <a:pt x="140" y="24"/>
                  </a:lnTo>
                  <a:lnTo>
                    <a:pt x="97" y="10"/>
                  </a:lnTo>
                  <a:lnTo>
                    <a:pt x="57" y="0"/>
                  </a:lnTo>
                  <a:lnTo>
                    <a:pt x="10" y="0"/>
                  </a:lnTo>
                  <a:lnTo>
                    <a:pt x="3" y="7"/>
                  </a:lnTo>
                  <a:lnTo>
                    <a:pt x="0" y="14"/>
                  </a:lnTo>
                  <a:lnTo>
                    <a:pt x="3" y="21"/>
                  </a:lnTo>
                  <a:lnTo>
                    <a:pt x="6" y="24"/>
                  </a:lnTo>
                  <a:lnTo>
                    <a:pt x="20" y="24"/>
                  </a:lnTo>
                  <a:lnTo>
                    <a:pt x="67" y="35"/>
                  </a:lnTo>
                  <a:lnTo>
                    <a:pt x="103" y="52"/>
                  </a:lnTo>
                  <a:lnTo>
                    <a:pt x="134" y="73"/>
                  </a:lnTo>
                  <a:lnTo>
                    <a:pt x="150" y="101"/>
                  </a:lnTo>
                  <a:lnTo>
                    <a:pt x="160" y="125"/>
                  </a:lnTo>
                  <a:lnTo>
                    <a:pt x="164" y="139"/>
                  </a:lnTo>
                  <a:lnTo>
                    <a:pt x="164" y="451"/>
                  </a:lnTo>
                  <a:lnTo>
                    <a:pt x="167" y="465"/>
                  </a:lnTo>
                  <a:lnTo>
                    <a:pt x="181" y="507"/>
                  </a:lnTo>
                  <a:lnTo>
                    <a:pt x="207" y="538"/>
                  </a:lnTo>
                  <a:lnTo>
                    <a:pt x="238" y="562"/>
                  </a:lnTo>
                  <a:lnTo>
                    <a:pt x="268" y="576"/>
                  </a:lnTo>
                  <a:lnTo>
                    <a:pt x="298" y="587"/>
                  </a:lnTo>
                  <a:lnTo>
                    <a:pt x="248" y="607"/>
                  </a:lnTo>
                  <a:lnTo>
                    <a:pt x="214" y="628"/>
                  </a:lnTo>
                  <a:lnTo>
                    <a:pt x="191" y="656"/>
                  </a:lnTo>
                  <a:lnTo>
                    <a:pt x="174" y="680"/>
                  </a:lnTo>
                  <a:lnTo>
                    <a:pt x="167" y="705"/>
                  </a:lnTo>
                  <a:lnTo>
                    <a:pt x="164" y="725"/>
                  </a:lnTo>
                  <a:lnTo>
                    <a:pt x="164" y="1010"/>
                  </a:lnTo>
                  <a:lnTo>
                    <a:pt x="160" y="1045"/>
                  </a:lnTo>
                  <a:lnTo>
                    <a:pt x="154" y="1073"/>
                  </a:lnTo>
                  <a:lnTo>
                    <a:pt x="137" y="1097"/>
                  </a:lnTo>
                  <a:lnTo>
                    <a:pt x="124" y="1111"/>
                  </a:lnTo>
                  <a:lnTo>
                    <a:pt x="107" y="1121"/>
                  </a:lnTo>
                  <a:lnTo>
                    <a:pt x="83" y="1135"/>
                  </a:lnTo>
                  <a:lnTo>
                    <a:pt x="53" y="1146"/>
                  </a:lnTo>
                  <a:lnTo>
                    <a:pt x="10" y="1149"/>
                  </a:lnTo>
                  <a:lnTo>
                    <a:pt x="3" y="1156"/>
                  </a:lnTo>
                  <a:lnTo>
                    <a:pt x="0" y="1163"/>
                  </a:lnTo>
                  <a:lnTo>
                    <a:pt x="3" y="1170"/>
                  </a:lnTo>
                  <a:lnTo>
                    <a:pt x="6" y="1173"/>
                  </a:lnTo>
                  <a:lnTo>
                    <a:pt x="10" y="1173"/>
                  </a:lnTo>
                  <a:lnTo>
                    <a:pt x="16" y="1177"/>
                  </a:lnTo>
                  <a:lnTo>
                    <a:pt x="23" y="1177"/>
                  </a:lnTo>
                  <a:lnTo>
                    <a:pt x="80" y="1170"/>
                  </a:lnTo>
                  <a:lnTo>
                    <a:pt x="130" y="1156"/>
                  </a:lnTo>
                  <a:lnTo>
                    <a:pt x="174" y="1135"/>
                  </a:lnTo>
                  <a:lnTo>
                    <a:pt x="207" y="1107"/>
                  </a:lnTo>
                  <a:lnTo>
                    <a:pt x="231" y="1073"/>
                  </a:lnTo>
                  <a:lnTo>
                    <a:pt x="241" y="1031"/>
                  </a:lnTo>
                  <a:lnTo>
                    <a:pt x="241" y="760"/>
                  </a:lnTo>
                  <a:lnTo>
                    <a:pt x="244" y="722"/>
                  </a:lnTo>
                  <a:lnTo>
                    <a:pt x="248" y="694"/>
                  </a:lnTo>
                  <a:lnTo>
                    <a:pt x="254" y="673"/>
                  </a:lnTo>
                  <a:lnTo>
                    <a:pt x="271" y="653"/>
                  </a:lnTo>
                  <a:lnTo>
                    <a:pt x="285" y="639"/>
                  </a:lnTo>
                  <a:lnTo>
                    <a:pt x="308" y="621"/>
                  </a:lnTo>
                  <a:lnTo>
                    <a:pt x="341" y="607"/>
                  </a:lnTo>
                  <a:lnTo>
                    <a:pt x="388" y="600"/>
                  </a:lnTo>
                  <a:lnTo>
                    <a:pt x="398" y="600"/>
                  </a:lnTo>
                  <a:lnTo>
                    <a:pt x="402" y="597"/>
                  </a:lnTo>
                  <a:lnTo>
                    <a:pt x="402" y="594"/>
                  </a:lnTo>
                  <a:lnTo>
                    <a:pt x="405" y="587"/>
                  </a:lnTo>
                  <a:lnTo>
                    <a:pt x="402" y="580"/>
                  </a:lnTo>
                  <a:lnTo>
                    <a:pt x="398" y="576"/>
                  </a:lnTo>
                  <a:lnTo>
                    <a:pt x="385" y="576"/>
                  </a:lnTo>
                  <a:lnTo>
                    <a:pt x="362" y="573"/>
                  </a:lnTo>
                  <a:lnTo>
                    <a:pt x="335" y="566"/>
                  </a:lnTo>
                  <a:lnTo>
                    <a:pt x="308" y="552"/>
                  </a:lnTo>
                  <a:lnTo>
                    <a:pt x="281" y="535"/>
                  </a:lnTo>
                  <a:lnTo>
                    <a:pt x="261" y="507"/>
                  </a:lnTo>
                  <a:lnTo>
                    <a:pt x="248" y="472"/>
                  </a:lnTo>
                  <a:lnTo>
                    <a:pt x="241" y="430"/>
                  </a:lnTo>
                  <a:lnTo>
                    <a:pt x="241" y="1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5" name="Group 790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1143000" y="17774394"/>
            <a:ext cx="8153400" cy="1079738"/>
            <a:chOff x="451" y="2097"/>
            <a:chExt cx="27615" cy="3657"/>
          </a:xfrm>
        </p:grpSpPr>
        <p:sp>
          <p:nvSpPr>
            <p:cNvPr id="466" name="Freeform 792"/>
            <p:cNvSpPr>
              <a:spLocks noEditPoints="1"/>
            </p:cNvSpPr>
            <p:nvPr/>
          </p:nvSpPr>
          <p:spPr bwMode="auto">
            <a:xfrm>
              <a:off x="451" y="3595"/>
              <a:ext cx="510" cy="531"/>
            </a:xfrm>
            <a:custGeom>
              <a:avLst/>
              <a:gdLst/>
              <a:ahLst/>
              <a:cxnLst>
                <a:cxn ang="0">
                  <a:pos x="340" y="487"/>
                </a:cxn>
                <a:cxn ang="0">
                  <a:pos x="382" y="522"/>
                </a:cxn>
                <a:cxn ang="0">
                  <a:pos x="425" y="531"/>
                </a:cxn>
                <a:cxn ang="0">
                  <a:pos x="450" y="522"/>
                </a:cxn>
                <a:cxn ang="0">
                  <a:pos x="484" y="496"/>
                </a:cxn>
                <a:cxn ang="0">
                  <a:pos x="501" y="452"/>
                </a:cxn>
                <a:cxn ang="0">
                  <a:pos x="510" y="357"/>
                </a:cxn>
                <a:cxn ang="0">
                  <a:pos x="476" y="444"/>
                </a:cxn>
                <a:cxn ang="0">
                  <a:pos x="442" y="496"/>
                </a:cxn>
                <a:cxn ang="0">
                  <a:pos x="399" y="470"/>
                </a:cxn>
                <a:cxn ang="0">
                  <a:pos x="382" y="95"/>
                </a:cxn>
                <a:cxn ang="0">
                  <a:pos x="280" y="17"/>
                </a:cxn>
                <a:cxn ang="0">
                  <a:pos x="119" y="17"/>
                </a:cxn>
                <a:cxn ang="0">
                  <a:pos x="25" y="130"/>
                </a:cxn>
                <a:cxn ang="0">
                  <a:pos x="42" y="174"/>
                </a:cxn>
                <a:cxn ang="0">
                  <a:pos x="85" y="191"/>
                </a:cxn>
                <a:cxn ang="0">
                  <a:pos x="136" y="139"/>
                </a:cxn>
                <a:cxn ang="0">
                  <a:pos x="127" y="113"/>
                </a:cxn>
                <a:cxn ang="0">
                  <a:pos x="110" y="95"/>
                </a:cxn>
                <a:cxn ang="0">
                  <a:pos x="76" y="78"/>
                </a:cxn>
                <a:cxn ang="0">
                  <a:pos x="119" y="43"/>
                </a:cxn>
                <a:cxn ang="0">
                  <a:pos x="195" y="26"/>
                </a:cxn>
                <a:cxn ang="0">
                  <a:pos x="280" y="61"/>
                </a:cxn>
                <a:cxn ang="0">
                  <a:pos x="314" y="174"/>
                </a:cxn>
                <a:cxn ang="0">
                  <a:pos x="221" y="226"/>
                </a:cxn>
                <a:cxn ang="0">
                  <a:pos x="42" y="304"/>
                </a:cxn>
                <a:cxn ang="0">
                  <a:pos x="0" y="409"/>
                </a:cxn>
                <a:cxn ang="0">
                  <a:pos x="59" y="505"/>
                </a:cxn>
                <a:cxn ang="0">
                  <a:pos x="178" y="531"/>
                </a:cxn>
                <a:cxn ang="0">
                  <a:pos x="297" y="487"/>
                </a:cxn>
                <a:cxn ang="0">
                  <a:pos x="314" y="243"/>
                </a:cxn>
                <a:cxn ang="0">
                  <a:pos x="306" y="426"/>
                </a:cxn>
                <a:cxn ang="0">
                  <a:pos x="229" y="505"/>
                </a:cxn>
                <a:cxn ang="0">
                  <a:pos x="153" y="505"/>
                </a:cxn>
                <a:cxn ang="0">
                  <a:pos x="102" y="470"/>
                </a:cxn>
                <a:cxn ang="0">
                  <a:pos x="85" y="409"/>
                </a:cxn>
                <a:cxn ang="0">
                  <a:pos x="110" y="322"/>
                </a:cxn>
                <a:cxn ang="0">
                  <a:pos x="221" y="261"/>
                </a:cxn>
              </a:cxnLst>
              <a:rect l="0" t="0" r="r" b="b"/>
              <a:pathLst>
                <a:path w="510" h="531">
                  <a:moveTo>
                    <a:pt x="323" y="435"/>
                  </a:moveTo>
                  <a:lnTo>
                    <a:pt x="340" y="487"/>
                  </a:lnTo>
                  <a:lnTo>
                    <a:pt x="357" y="505"/>
                  </a:lnTo>
                  <a:lnTo>
                    <a:pt x="382" y="522"/>
                  </a:lnTo>
                  <a:lnTo>
                    <a:pt x="416" y="531"/>
                  </a:lnTo>
                  <a:lnTo>
                    <a:pt x="425" y="531"/>
                  </a:lnTo>
                  <a:lnTo>
                    <a:pt x="442" y="522"/>
                  </a:lnTo>
                  <a:lnTo>
                    <a:pt x="450" y="522"/>
                  </a:lnTo>
                  <a:lnTo>
                    <a:pt x="467" y="513"/>
                  </a:lnTo>
                  <a:lnTo>
                    <a:pt x="484" y="496"/>
                  </a:lnTo>
                  <a:lnTo>
                    <a:pt x="493" y="479"/>
                  </a:lnTo>
                  <a:lnTo>
                    <a:pt x="501" y="452"/>
                  </a:lnTo>
                  <a:lnTo>
                    <a:pt x="510" y="418"/>
                  </a:lnTo>
                  <a:lnTo>
                    <a:pt x="510" y="357"/>
                  </a:lnTo>
                  <a:lnTo>
                    <a:pt x="476" y="357"/>
                  </a:lnTo>
                  <a:lnTo>
                    <a:pt x="476" y="444"/>
                  </a:lnTo>
                  <a:lnTo>
                    <a:pt x="467" y="470"/>
                  </a:lnTo>
                  <a:lnTo>
                    <a:pt x="442" y="496"/>
                  </a:lnTo>
                  <a:lnTo>
                    <a:pt x="408" y="479"/>
                  </a:lnTo>
                  <a:lnTo>
                    <a:pt x="399" y="470"/>
                  </a:lnTo>
                  <a:lnTo>
                    <a:pt x="399" y="165"/>
                  </a:lnTo>
                  <a:lnTo>
                    <a:pt x="382" y="95"/>
                  </a:lnTo>
                  <a:lnTo>
                    <a:pt x="357" y="69"/>
                  </a:lnTo>
                  <a:lnTo>
                    <a:pt x="280" y="17"/>
                  </a:lnTo>
                  <a:lnTo>
                    <a:pt x="204" y="0"/>
                  </a:lnTo>
                  <a:lnTo>
                    <a:pt x="119" y="17"/>
                  </a:lnTo>
                  <a:lnTo>
                    <a:pt x="51" y="69"/>
                  </a:lnTo>
                  <a:lnTo>
                    <a:pt x="25" y="130"/>
                  </a:lnTo>
                  <a:lnTo>
                    <a:pt x="34" y="156"/>
                  </a:lnTo>
                  <a:lnTo>
                    <a:pt x="42" y="174"/>
                  </a:lnTo>
                  <a:lnTo>
                    <a:pt x="59" y="183"/>
                  </a:lnTo>
                  <a:lnTo>
                    <a:pt x="85" y="191"/>
                  </a:lnTo>
                  <a:lnTo>
                    <a:pt x="119" y="174"/>
                  </a:lnTo>
                  <a:lnTo>
                    <a:pt x="136" y="139"/>
                  </a:lnTo>
                  <a:lnTo>
                    <a:pt x="136" y="130"/>
                  </a:lnTo>
                  <a:lnTo>
                    <a:pt x="127" y="113"/>
                  </a:lnTo>
                  <a:lnTo>
                    <a:pt x="127" y="104"/>
                  </a:lnTo>
                  <a:lnTo>
                    <a:pt x="110" y="95"/>
                  </a:lnTo>
                  <a:lnTo>
                    <a:pt x="102" y="87"/>
                  </a:lnTo>
                  <a:lnTo>
                    <a:pt x="76" y="78"/>
                  </a:lnTo>
                  <a:lnTo>
                    <a:pt x="93" y="61"/>
                  </a:lnTo>
                  <a:lnTo>
                    <a:pt x="119" y="43"/>
                  </a:lnTo>
                  <a:lnTo>
                    <a:pt x="170" y="26"/>
                  </a:lnTo>
                  <a:lnTo>
                    <a:pt x="195" y="26"/>
                  </a:lnTo>
                  <a:lnTo>
                    <a:pt x="238" y="35"/>
                  </a:lnTo>
                  <a:lnTo>
                    <a:pt x="280" y="61"/>
                  </a:lnTo>
                  <a:lnTo>
                    <a:pt x="306" y="113"/>
                  </a:lnTo>
                  <a:lnTo>
                    <a:pt x="314" y="174"/>
                  </a:lnTo>
                  <a:lnTo>
                    <a:pt x="314" y="217"/>
                  </a:lnTo>
                  <a:lnTo>
                    <a:pt x="221" y="226"/>
                  </a:lnTo>
                  <a:lnTo>
                    <a:pt x="110" y="261"/>
                  </a:lnTo>
                  <a:lnTo>
                    <a:pt x="42" y="304"/>
                  </a:lnTo>
                  <a:lnTo>
                    <a:pt x="8" y="357"/>
                  </a:lnTo>
                  <a:lnTo>
                    <a:pt x="0" y="409"/>
                  </a:lnTo>
                  <a:lnTo>
                    <a:pt x="17" y="470"/>
                  </a:lnTo>
                  <a:lnTo>
                    <a:pt x="59" y="505"/>
                  </a:lnTo>
                  <a:lnTo>
                    <a:pt x="119" y="531"/>
                  </a:lnTo>
                  <a:lnTo>
                    <a:pt x="178" y="531"/>
                  </a:lnTo>
                  <a:lnTo>
                    <a:pt x="246" y="522"/>
                  </a:lnTo>
                  <a:lnTo>
                    <a:pt x="297" y="487"/>
                  </a:lnTo>
                  <a:lnTo>
                    <a:pt x="323" y="435"/>
                  </a:lnTo>
                  <a:close/>
                  <a:moveTo>
                    <a:pt x="314" y="243"/>
                  </a:moveTo>
                  <a:lnTo>
                    <a:pt x="314" y="357"/>
                  </a:lnTo>
                  <a:lnTo>
                    <a:pt x="306" y="426"/>
                  </a:lnTo>
                  <a:lnTo>
                    <a:pt x="272" y="479"/>
                  </a:lnTo>
                  <a:lnTo>
                    <a:pt x="229" y="505"/>
                  </a:lnTo>
                  <a:lnTo>
                    <a:pt x="187" y="513"/>
                  </a:lnTo>
                  <a:lnTo>
                    <a:pt x="153" y="505"/>
                  </a:lnTo>
                  <a:lnTo>
                    <a:pt x="127" y="496"/>
                  </a:lnTo>
                  <a:lnTo>
                    <a:pt x="102" y="470"/>
                  </a:lnTo>
                  <a:lnTo>
                    <a:pt x="85" y="444"/>
                  </a:lnTo>
                  <a:lnTo>
                    <a:pt x="85" y="409"/>
                  </a:lnTo>
                  <a:lnTo>
                    <a:pt x="93" y="365"/>
                  </a:lnTo>
                  <a:lnTo>
                    <a:pt x="110" y="322"/>
                  </a:lnTo>
                  <a:lnTo>
                    <a:pt x="153" y="287"/>
                  </a:lnTo>
                  <a:lnTo>
                    <a:pt x="221" y="261"/>
                  </a:lnTo>
                  <a:lnTo>
                    <a:pt x="314" y="2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Freeform 793"/>
            <p:cNvSpPr>
              <a:spLocks/>
            </p:cNvSpPr>
            <p:nvPr/>
          </p:nvSpPr>
          <p:spPr bwMode="auto">
            <a:xfrm>
              <a:off x="995" y="3603"/>
              <a:ext cx="383" cy="514"/>
            </a:xfrm>
            <a:custGeom>
              <a:avLst/>
              <a:gdLst/>
              <a:ahLst/>
              <a:cxnLst>
                <a:cxn ang="0">
                  <a:pos x="162" y="427"/>
                </a:cxn>
                <a:cxn ang="0">
                  <a:pos x="162" y="244"/>
                </a:cxn>
                <a:cxn ang="0">
                  <a:pos x="170" y="166"/>
                </a:cxn>
                <a:cxn ang="0">
                  <a:pos x="196" y="96"/>
                </a:cxn>
                <a:cxn ang="0">
                  <a:pos x="238" y="44"/>
                </a:cxn>
                <a:cxn ang="0">
                  <a:pos x="298" y="27"/>
                </a:cxn>
                <a:cxn ang="0">
                  <a:pos x="315" y="27"/>
                </a:cxn>
                <a:cxn ang="0">
                  <a:pos x="289" y="53"/>
                </a:cxn>
                <a:cxn ang="0">
                  <a:pos x="289" y="87"/>
                </a:cxn>
                <a:cxn ang="0">
                  <a:pos x="298" y="105"/>
                </a:cxn>
                <a:cxn ang="0">
                  <a:pos x="306" y="114"/>
                </a:cxn>
                <a:cxn ang="0">
                  <a:pos x="323" y="122"/>
                </a:cxn>
                <a:cxn ang="0">
                  <a:pos x="349" y="122"/>
                </a:cxn>
                <a:cxn ang="0">
                  <a:pos x="357" y="114"/>
                </a:cxn>
                <a:cxn ang="0">
                  <a:pos x="374" y="105"/>
                </a:cxn>
                <a:cxn ang="0">
                  <a:pos x="383" y="96"/>
                </a:cxn>
                <a:cxn ang="0">
                  <a:pos x="383" y="53"/>
                </a:cxn>
                <a:cxn ang="0">
                  <a:pos x="349" y="18"/>
                </a:cxn>
                <a:cxn ang="0">
                  <a:pos x="298" y="0"/>
                </a:cxn>
                <a:cxn ang="0">
                  <a:pos x="247" y="18"/>
                </a:cxn>
                <a:cxn ang="0">
                  <a:pos x="204" y="44"/>
                </a:cxn>
                <a:cxn ang="0">
                  <a:pos x="179" y="87"/>
                </a:cxn>
                <a:cxn ang="0">
                  <a:pos x="162" y="131"/>
                </a:cxn>
                <a:cxn ang="0">
                  <a:pos x="162" y="0"/>
                </a:cxn>
                <a:cxn ang="0">
                  <a:pos x="0" y="18"/>
                </a:cxn>
                <a:cxn ang="0">
                  <a:pos x="0" y="53"/>
                </a:cxn>
                <a:cxn ang="0">
                  <a:pos x="59" y="53"/>
                </a:cxn>
                <a:cxn ang="0">
                  <a:pos x="76" y="61"/>
                </a:cxn>
                <a:cxn ang="0">
                  <a:pos x="85" y="70"/>
                </a:cxn>
                <a:cxn ang="0">
                  <a:pos x="93" y="87"/>
                </a:cxn>
                <a:cxn ang="0">
                  <a:pos x="93" y="453"/>
                </a:cxn>
                <a:cxn ang="0">
                  <a:pos x="85" y="471"/>
                </a:cxn>
                <a:cxn ang="0">
                  <a:pos x="68" y="471"/>
                </a:cxn>
                <a:cxn ang="0">
                  <a:pos x="42" y="479"/>
                </a:cxn>
                <a:cxn ang="0">
                  <a:pos x="0" y="479"/>
                </a:cxn>
                <a:cxn ang="0">
                  <a:pos x="0" y="514"/>
                </a:cxn>
                <a:cxn ang="0">
                  <a:pos x="272" y="514"/>
                </a:cxn>
                <a:cxn ang="0">
                  <a:pos x="272" y="479"/>
                </a:cxn>
                <a:cxn ang="0">
                  <a:pos x="221" y="479"/>
                </a:cxn>
                <a:cxn ang="0">
                  <a:pos x="196" y="471"/>
                </a:cxn>
                <a:cxn ang="0">
                  <a:pos x="179" y="471"/>
                </a:cxn>
                <a:cxn ang="0">
                  <a:pos x="170" y="453"/>
                </a:cxn>
                <a:cxn ang="0">
                  <a:pos x="170" y="444"/>
                </a:cxn>
                <a:cxn ang="0">
                  <a:pos x="162" y="427"/>
                </a:cxn>
              </a:cxnLst>
              <a:rect l="0" t="0" r="r" b="b"/>
              <a:pathLst>
                <a:path w="383" h="514">
                  <a:moveTo>
                    <a:pt x="162" y="427"/>
                  </a:moveTo>
                  <a:lnTo>
                    <a:pt x="162" y="244"/>
                  </a:lnTo>
                  <a:lnTo>
                    <a:pt x="170" y="166"/>
                  </a:lnTo>
                  <a:lnTo>
                    <a:pt x="196" y="96"/>
                  </a:lnTo>
                  <a:lnTo>
                    <a:pt x="238" y="44"/>
                  </a:lnTo>
                  <a:lnTo>
                    <a:pt x="298" y="27"/>
                  </a:lnTo>
                  <a:lnTo>
                    <a:pt x="315" y="27"/>
                  </a:lnTo>
                  <a:lnTo>
                    <a:pt x="289" y="53"/>
                  </a:lnTo>
                  <a:lnTo>
                    <a:pt x="289" y="87"/>
                  </a:lnTo>
                  <a:lnTo>
                    <a:pt x="298" y="105"/>
                  </a:lnTo>
                  <a:lnTo>
                    <a:pt x="306" y="114"/>
                  </a:lnTo>
                  <a:lnTo>
                    <a:pt x="323" y="122"/>
                  </a:lnTo>
                  <a:lnTo>
                    <a:pt x="349" y="122"/>
                  </a:lnTo>
                  <a:lnTo>
                    <a:pt x="357" y="114"/>
                  </a:lnTo>
                  <a:lnTo>
                    <a:pt x="374" y="105"/>
                  </a:lnTo>
                  <a:lnTo>
                    <a:pt x="383" y="96"/>
                  </a:lnTo>
                  <a:lnTo>
                    <a:pt x="383" y="53"/>
                  </a:lnTo>
                  <a:lnTo>
                    <a:pt x="349" y="18"/>
                  </a:lnTo>
                  <a:lnTo>
                    <a:pt x="298" y="0"/>
                  </a:lnTo>
                  <a:lnTo>
                    <a:pt x="247" y="18"/>
                  </a:lnTo>
                  <a:lnTo>
                    <a:pt x="204" y="44"/>
                  </a:lnTo>
                  <a:lnTo>
                    <a:pt x="179" y="87"/>
                  </a:lnTo>
                  <a:lnTo>
                    <a:pt x="162" y="131"/>
                  </a:lnTo>
                  <a:lnTo>
                    <a:pt x="162" y="0"/>
                  </a:lnTo>
                  <a:lnTo>
                    <a:pt x="0" y="18"/>
                  </a:lnTo>
                  <a:lnTo>
                    <a:pt x="0" y="53"/>
                  </a:lnTo>
                  <a:lnTo>
                    <a:pt x="59" y="53"/>
                  </a:lnTo>
                  <a:lnTo>
                    <a:pt x="76" y="61"/>
                  </a:lnTo>
                  <a:lnTo>
                    <a:pt x="85" y="70"/>
                  </a:lnTo>
                  <a:lnTo>
                    <a:pt x="93" y="87"/>
                  </a:lnTo>
                  <a:lnTo>
                    <a:pt x="93" y="453"/>
                  </a:lnTo>
                  <a:lnTo>
                    <a:pt x="85" y="471"/>
                  </a:lnTo>
                  <a:lnTo>
                    <a:pt x="68" y="471"/>
                  </a:lnTo>
                  <a:lnTo>
                    <a:pt x="42" y="479"/>
                  </a:lnTo>
                  <a:lnTo>
                    <a:pt x="0" y="479"/>
                  </a:lnTo>
                  <a:lnTo>
                    <a:pt x="0" y="514"/>
                  </a:lnTo>
                  <a:lnTo>
                    <a:pt x="272" y="514"/>
                  </a:lnTo>
                  <a:lnTo>
                    <a:pt x="272" y="479"/>
                  </a:lnTo>
                  <a:lnTo>
                    <a:pt x="221" y="479"/>
                  </a:lnTo>
                  <a:lnTo>
                    <a:pt x="196" y="471"/>
                  </a:lnTo>
                  <a:lnTo>
                    <a:pt x="179" y="471"/>
                  </a:lnTo>
                  <a:lnTo>
                    <a:pt x="170" y="453"/>
                  </a:lnTo>
                  <a:lnTo>
                    <a:pt x="170" y="444"/>
                  </a:lnTo>
                  <a:lnTo>
                    <a:pt x="162" y="4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794"/>
            <p:cNvSpPr>
              <a:spLocks noEditPoints="1"/>
            </p:cNvSpPr>
            <p:nvPr/>
          </p:nvSpPr>
          <p:spPr bwMode="auto">
            <a:xfrm>
              <a:off x="1437" y="3595"/>
              <a:ext cx="519" cy="757"/>
            </a:xfrm>
            <a:custGeom>
              <a:avLst/>
              <a:gdLst/>
              <a:ahLst/>
              <a:cxnLst>
                <a:cxn ang="0">
                  <a:pos x="170" y="313"/>
                </a:cxn>
                <a:cxn ang="0">
                  <a:pos x="128" y="243"/>
                </a:cxn>
                <a:cxn ang="0">
                  <a:pos x="145" y="87"/>
                </a:cxn>
                <a:cxn ang="0">
                  <a:pos x="162" y="61"/>
                </a:cxn>
                <a:cxn ang="0">
                  <a:pos x="221" y="35"/>
                </a:cxn>
                <a:cxn ang="0">
                  <a:pos x="298" y="78"/>
                </a:cxn>
                <a:cxn ang="0">
                  <a:pos x="323" y="156"/>
                </a:cxn>
                <a:cxn ang="0">
                  <a:pos x="306" y="278"/>
                </a:cxn>
                <a:cxn ang="0">
                  <a:pos x="281" y="296"/>
                </a:cxn>
                <a:cxn ang="0">
                  <a:pos x="247" y="322"/>
                </a:cxn>
                <a:cxn ang="0">
                  <a:pos x="111" y="313"/>
                </a:cxn>
                <a:cxn ang="0">
                  <a:pos x="179" y="339"/>
                </a:cxn>
                <a:cxn ang="0">
                  <a:pos x="221" y="348"/>
                </a:cxn>
                <a:cxn ang="0">
                  <a:pos x="357" y="296"/>
                </a:cxn>
                <a:cxn ang="0">
                  <a:pos x="408" y="183"/>
                </a:cxn>
                <a:cxn ang="0">
                  <a:pos x="391" y="122"/>
                </a:cxn>
                <a:cxn ang="0">
                  <a:pos x="357" y="69"/>
                </a:cxn>
                <a:cxn ang="0">
                  <a:pos x="442" y="26"/>
                </a:cxn>
                <a:cxn ang="0">
                  <a:pos x="459" y="43"/>
                </a:cxn>
                <a:cxn ang="0">
                  <a:pos x="476" y="87"/>
                </a:cxn>
                <a:cxn ang="0">
                  <a:pos x="510" y="78"/>
                </a:cxn>
                <a:cxn ang="0">
                  <a:pos x="519" y="43"/>
                </a:cxn>
                <a:cxn ang="0">
                  <a:pos x="485" y="0"/>
                </a:cxn>
                <a:cxn ang="0">
                  <a:pos x="408" y="8"/>
                </a:cxn>
                <a:cxn ang="0">
                  <a:pos x="340" y="52"/>
                </a:cxn>
                <a:cxn ang="0">
                  <a:pos x="272" y="17"/>
                </a:cxn>
                <a:cxn ang="0">
                  <a:pos x="221" y="8"/>
                </a:cxn>
                <a:cxn ang="0">
                  <a:pos x="68" y="95"/>
                </a:cxn>
                <a:cxn ang="0">
                  <a:pos x="43" y="217"/>
                </a:cxn>
                <a:cxn ang="0">
                  <a:pos x="77" y="278"/>
                </a:cxn>
                <a:cxn ang="0">
                  <a:pos x="77" y="322"/>
                </a:cxn>
                <a:cxn ang="0">
                  <a:pos x="60" y="418"/>
                </a:cxn>
                <a:cxn ang="0">
                  <a:pos x="85" y="479"/>
                </a:cxn>
                <a:cxn ang="0">
                  <a:pos x="68" y="513"/>
                </a:cxn>
                <a:cxn ang="0">
                  <a:pos x="17" y="557"/>
                </a:cxn>
                <a:cxn ang="0">
                  <a:pos x="0" y="618"/>
                </a:cxn>
                <a:cxn ang="0">
                  <a:pos x="77" y="722"/>
                </a:cxn>
                <a:cxn ang="0">
                  <a:pos x="255" y="757"/>
                </a:cxn>
                <a:cxn ang="0">
                  <a:pos x="434" y="722"/>
                </a:cxn>
                <a:cxn ang="0">
                  <a:pos x="502" y="609"/>
                </a:cxn>
                <a:cxn ang="0">
                  <a:pos x="485" y="531"/>
                </a:cxn>
                <a:cxn ang="0">
                  <a:pos x="340" y="452"/>
                </a:cxn>
                <a:cxn ang="0">
                  <a:pos x="153" y="444"/>
                </a:cxn>
                <a:cxn ang="0">
                  <a:pos x="102" y="409"/>
                </a:cxn>
                <a:cxn ang="0">
                  <a:pos x="94" y="348"/>
                </a:cxn>
                <a:cxn ang="0">
                  <a:pos x="255" y="731"/>
                </a:cxn>
                <a:cxn ang="0">
                  <a:pos x="85" y="670"/>
                </a:cxn>
                <a:cxn ang="0">
                  <a:pos x="68" y="583"/>
                </a:cxn>
                <a:cxn ang="0">
                  <a:pos x="128" y="522"/>
                </a:cxn>
                <a:cxn ang="0">
                  <a:pos x="281" y="513"/>
                </a:cxn>
                <a:cxn ang="0">
                  <a:pos x="391" y="539"/>
                </a:cxn>
                <a:cxn ang="0">
                  <a:pos x="442" y="618"/>
                </a:cxn>
                <a:cxn ang="0">
                  <a:pos x="357" y="714"/>
                </a:cxn>
              </a:cxnLst>
              <a:rect l="0" t="0" r="r" b="b"/>
              <a:pathLst>
                <a:path w="519" h="757">
                  <a:moveTo>
                    <a:pt x="221" y="322"/>
                  </a:moveTo>
                  <a:lnTo>
                    <a:pt x="170" y="313"/>
                  </a:lnTo>
                  <a:lnTo>
                    <a:pt x="145" y="278"/>
                  </a:lnTo>
                  <a:lnTo>
                    <a:pt x="128" y="243"/>
                  </a:lnTo>
                  <a:lnTo>
                    <a:pt x="128" y="113"/>
                  </a:lnTo>
                  <a:lnTo>
                    <a:pt x="145" y="87"/>
                  </a:lnTo>
                  <a:lnTo>
                    <a:pt x="153" y="78"/>
                  </a:lnTo>
                  <a:lnTo>
                    <a:pt x="162" y="61"/>
                  </a:lnTo>
                  <a:lnTo>
                    <a:pt x="196" y="43"/>
                  </a:lnTo>
                  <a:lnTo>
                    <a:pt x="221" y="35"/>
                  </a:lnTo>
                  <a:lnTo>
                    <a:pt x="272" y="52"/>
                  </a:lnTo>
                  <a:lnTo>
                    <a:pt x="298" y="78"/>
                  </a:lnTo>
                  <a:lnTo>
                    <a:pt x="315" y="122"/>
                  </a:lnTo>
                  <a:lnTo>
                    <a:pt x="323" y="156"/>
                  </a:lnTo>
                  <a:lnTo>
                    <a:pt x="323" y="209"/>
                  </a:lnTo>
                  <a:lnTo>
                    <a:pt x="306" y="278"/>
                  </a:lnTo>
                  <a:lnTo>
                    <a:pt x="298" y="287"/>
                  </a:lnTo>
                  <a:lnTo>
                    <a:pt x="281" y="296"/>
                  </a:lnTo>
                  <a:lnTo>
                    <a:pt x="272" y="313"/>
                  </a:lnTo>
                  <a:lnTo>
                    <a:pt x="247" y="322"/>
                  </a:lnTo>
                  <a:lnTo>
                    <a:pt x="221" y="322"/>
                  </a:lnTo>
                  <a:close/>
                  <a:moveTo>
                    <a:pt x="111" y="313"/>
                  </a:moveTo>
                  <a:lnTo>
                    <a:pt x="145" y="331"/>
                  </a:lnTo>
                  <a:lnTo>
                    <a:pt x="179" y="339"/>
                  </a:lnTo>
                  <a:lnTo>
                    <a:pt x="204" y="348"/>
                  </a:lnTo>
                  <a:lnTo>
                    <a:pt x="221" y="348"/>
                  </a:lnTo>
                  <a:lnTo>
                    <a:pt x="298" y="331"/>
                  </a:lnTo>
                  <a:lnTo>
                    <a:pt x="357" y="296"/>
                  </a:lnTo>
                  <a:lnTo>
                    <a:pt x="391" y="243"/>
                  </a:lnTo>
                  <a:lnTo>
                    <a:pt x="408" y="183"/>
                  </a:lnTo>
                  <a:lnTo>
                    <a:pt x="400" y="148"/>
                  </a:lnTo>
                  <a:lnTo>
                    <a:pt x="391" y="122"/>
                  </a:lnTo>
                  <a:lnTo>
                    <a:pt x="383" y="87"/>
                  </a:lnTo>
                  <a:lnTo>
                    <a:pt x="357" y="69"/>
                  </a:lnTo>
                  <a:lnTo>
                    <a:pt x="391" y="43"/>
                  </a:lnTo>
                  <a:lnTo>
                    <a:pt x="442" y="26"/>
                  </a:lnTo>
                  <a:lnTo>
                    <a:pt x="476" y="26"/>
                  </a:lnTo>
                  <a:lnTo>
                    <a:pt x="459" y="43"/>
                  </a:lnTo>
                  <a:lnTo>
                    <a:pt x="459" y="69"/>
                  </a:lnTo>
                  <a:lnTo>
                    <a:pt x="476" y="87"/>
                  </a:lnTo>
                  <a:lnTo>
                    <a:pt x="493" y="87"/>
                  </a:lnTo>
                  <a:lnTo>
                    <a:pt x="510" y="78"/>
                  </a:lnTo>
                  <a:lnTo>
                    <a:pt x="519" y="69"/>
                  </a:lnTo>
                  <a:lnTo>
                    <a:pt x="519" y="43"/>
                  </a:lnTo>
                  <a:lnTo>
                    <a:pt x="502" y="8"/>
                  </a:lnTo>
                  <a:lnTo>
                    <a:pt x="485" y="0"/>
                  </a:lnTo>
                  <a:lnTo>
                    <a:pt x="442" y="0"/>
                  </a:lnTo>
                  <a:lnTo>
                    <a:pt x="408" y="8"/>
                  </a:lnTo>
                  <a:lnTo>
                    <a:pt x="383" y="26"/>
                  </a:lnTo>
                  <a:lnTo>
                    <a:pt x="340" y="52"/>
                  </a:lnTo>
                  <a:lnTo>
                    <a:pt x="306" y="26"/>
                  </a:lnTo>
                  <a:lnTo>
                    <a:pt x="272" y="17"/>
                  </a:lnTo>
                  <a:lnTo>
                    <a:pt x="247" y="8"/>
                  </a:lnTo>
                  <a:lnTo>
                    <a:pt x="221" y="8"/>
                  </a:lnTo>
                  <a:lnTo>
                    <a:pt x="128" y="35"/>
                  </a:lnTo>
                  <a:lnTo>
                    <a:pt x="68" y="95"/>
                  </a:lnTo>
                  <a:lnTo>
                    <a:pt x="43" y="183"/>
                  </a:lnTo>
                  <a:lnTo>
                    <a:pt x="43" y="217"/>
                  </a:lnTo>
                  <a:lnTo>
                    <a:pt x="60" y="252"/>
                  </a:lnTo>
                  <a:lnTo>
                    <a:pt x="77" y="278"/>
                  </a:lnTo>
                  <a:lnTo>
                    <a:pt x="94" y="296"/>
                  </a:lnTo>
                  <a:lnTo>
                    <a:pt x="77" y="322"/>
                  </a:lnTo>
                  <a:lnTo>
                    <a:pt x="60" y="357"/>
                  </a:lnTo>
                  <a:lnTo>
                    <a:pt x="60" y="418"/>
                  </a:lnTo>
                  <a:lnTo>
                    <a:pt x="68" y="452"/>
                  </a:lnTo>
                  <a:lnTo>
                    <a:pt x="85" y="479"/>
                  </a:lnTo>
                  <a:lnTo>
                    <a:pt x="111" y="496"/>
                  </a:lnTo>
                  <a:lnTo>
                    <a:pt x="68" y="513"/>
                  </a:lnTo>
                  <a:lnTo>
                    <a:pt x="43" y="531"/>
                  </a:lnTo>
                  <a:lnTo>
                    <a:pt x="17" y="557"/>
                  </a:lnTo>
                  <a:lnTo>
                    <a:pt x="9" y="583"/>
                  </a:lnTo>
                  <a:lnTo>
                    <a:pt x="0" y="618"/>
                  </a:lnTo>
                  <a:lnTo>
                    <a:pt x="26" y="670"/>
                  </a:lnTo>
                  <a:lnTo>
                    <a:pt x="77" y="722"/>
                  </a:lnTo>
                  <a:lnTo>
                    <a:pt x="153" y="748"/>
                  </a:lnTo>
                  <a:lnTo>
                    <a:pt x="255" y="757"/>
                  </a:lnTo>
                  <a:lnTo>
                    <a:pt x="349" y="748"/>
                  </a:lnTo>
                  <a:lnTo>
                    <a:pt x="434" y="722"/>
                  </a:lnTo>
                  <a:lnTo>
                    <a:pt x="485" y="670"/>
                  </a:lnTo>
                  <a:lnTo>
                    <a:pt x="502" y="609"/>
                  </a:lnTo>
                  <a:lnTo>
                    <a:pt x="502" y="583"/>
                  </a:lnTo>
                  <a:lnTo>
                    <a:pt x="485" y="531"/>
                  </a:lnTo>
                  <a:lnTo>
                    <a:pt x="434" y="479"/>
                  </a:lnTo>
                  <a:lnTo>
                    <a:pt x="340" y="452"/>
                  </a:lnTo>
                  <a:lnTo>
                    <a:pt x="238" y="444"/>
                  </a:lnTo>
                  <a:lnTo>
                    <a:pt x="153" y="444"/>
                  </a:lnTo>
                  <a:lnTo>
                    <a:pt x="119" y="426"/>
                  </a:lnTo>
                  <a:lnTo>
                    <a:pt x="102" y="409"/>
                  </a:lnTo>
                  <a:lnTo>
                    <a:pt x="94" y="391"/>
                  </a:lnTo>
                  <a:lnTo>
                    <a:pt x="94" y="348"/>
                  </a:lnTo>
                  <a:lnTo>
                    <a:pt x="111" y="313"/>
                  </a:lnTo>
                  <a:close/>
                  <a:moveTo>
                    <a:pt x="255" y="731"/>
                  </a:moveTo>
                  <a:lnTo>
                    <a:pt x="153" y="714"/>
                  </a:lnTo>
                  <a:lnTo>
                    <a:pt x="85" y="670"/>
                  </a:lnTo>
                  <a:lnTo>
                    <a:pt x="60" y="618"/>
                  </a:lnTo>
                  <a:lnTo>
                    <a:pt x="68" y="583"/>
                  </a:lnTo>
                  <a:lnTo>
                    <a:pt x="77" y="557"/>
                  </a:lnTo>
                  <a:lnTo>
                    <a:pt x="128" y="522"/>
                  </a:lnTo>
                  <a:lnTo>
                    <a:pt x="153" y="513"/>
                  </a:lnTo>
                  <a:lnTo>
                    <a:pt x="281" y="513"/>
                  </a:lnTo>
                  <a:lnTo>
                    <a:pt x="340" y="522"/>
                  </a:lnTo>
                  <a:lnTo>
                    <a:pt x="391" y="539"/>
                  </a:lnTo>
                  <a:lnTo>
                    <a:pt x="434" y="566"/>
                  </a:lnTo>
                  <a:lnTo>
                    <a:pt x="442" y="618"/>
                  </a:lnTo>
                  <a:lnTo>
                    <a:pt x="417" y="670"/>
                  </a:lnTo>
                  <a:lnTo>
                    <a:pt x="357" y="714"/>
                  </a:lnTo>
                  <a:lnTo>
                    <a:pt x="255" y="7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795"/>
            <p:cNvSpPr>
              <a:spLocks/>
            </p:cNvSpPr>
            <p:nvPr/>
          </p:nvSpPr>
          <p:spPr bwMode="auto">
            <a:xfrm>
              <a:off x="2211" y="3603"/>
              <a:ext cx="885" cy="514"/>
            </a:xfrm>
            <a:custGeom>
              <a:avLst/>
              <a:gdLst/>
              <a:ahLst/>
              <a:cxnLst>
                <a:cxn ang="0">
                  <a:pos x="94" y="453"/>
                </a:cxn>
                <a:cxn ang="0">
                  <a:pos x="68" y="471"/>
                </a:cxn>
                <a:cxn ang="0">
                  <a:pos x="0" y="479"/>
                </a:cxn>
                <a:cxn ang="0">
                  <a:pos x="255" y="514"/>
                </a:cxn>
                <a:cxn ang="0">
                  <a:pos x="196" y="479"/>
                </a:cxn>
                <a:cxn ang="0">
                  <a:pos x="170" y="453"/>
                </a:cxn>
                <a:cxn ang="0">
                  <a:pos x="187" y="131"/>
                </a:cxn>
                <a:cxn ang="0">
                  <a:pos x="264" y="35"/>
                </a:cxn>
                <a:cxn ang="0">
                  <a:pos x="349" y="27"/>
                </a:cxn>
                <a:cxn ang="0">
                  <a:pos x="391" y="79"/>
                </a:cxn>
                <a:cxn ang="0">
                  <a:pos x="408" y="453"/>
                </a:cxn>
                <a:cxn ang="0">
                  <a:pos x="383" y="471"/>
                </a:cxn>
                <a:cxn ang="0">
                  <a:pos x="315" y="479"/>
                </a:cxn>
                <a:cxn ang="0">
                  <a:pos x="570" y="514"/>
                </a:cxn>
                <a:cxn ang="0">
                  <a:pos x="510" y="479"/>
                </a:cxn>
                <a:cxn ang="0">
                  <a:pos x="485" y="453"/>
                </a:cxn>
                <a:cxn ang="0">
                  <a:pos x="502" y="131"/>
                </a:cxn>
                <a:cxn ang="0">
                  <a:pos x="578" y="35"/>
                </a:cxn>
                <a:cxn ang="0">
                  <a:pos x="664" y="27"/>
                </a:cxn>
                <a:cxn ang="0">
                  <a:pos x="706" y="79"/>
                </a:cxn>
                <a:cxn ang="0">
                  <a:pos x="723" y="453"/>
                </a:cxn>
                <a:cxn ang="0">
                  <a:pos x="698" y="471"/>
                </a:cxn>
                <a:cxn ang="0">
                  <a:pos x="629" y="479"/>
                </a:cxn>
                <a:cxn ang="0">
                  <a:pos x="885" y="514"/>
                </a:cxn>
                <a:cxn ang="0">
                  <a:pos x="834" y="479"/>
                </a:cxn>
                <a:cxn ang="0">
                  <a:pos x="800" y="140"/>
                </a:cxn>
                <a:cxn ang="0">
                  <a:pos x="766" y="44"/>
                </a:cxn>
                <a:cxn ang="0">
                  <a:pos x="732" y="18"/>
                </a:cxn>
                <a:cxn ang="0">
                  <a:pos x="647" y="0"/>
                </a:cxn>
                <a:cxn ang="0">
                  <a:pos x="536" y="44"/>
                </a:cxn>
                <a:cxn ang="0">
                  <a:pos x="476" y="114"/>
                </a:cxn>
                <a:cxn ang="0">
                  <a:pos x="417" y="18"/>
                </a:cxn>
                <a:cxn ang="0">
                  <a:pos x="255" y="18"/>
                </a:cxn>
                <a:cxn ang="0">
                  <a:pos x="162" y="122"/>
                </a:cxn>
                <a:cxn ang="0">
                  <a:pos x="0" y="18"/>
                </a:cxn>
                <a:cxn ang="0">
                  <a:pos x="60" y="53"/>
                </a:cxn>
                <a:cxn ang="0">
                  <a:pos x="85" y="70"/>
                </a:cxn>
                <a:cxn ang="0">
                  <a:pos x="94" y="114"/>
                </a:cxn>
              </a:cxnLst>
              <a:rect l="0" t="0" r="r" b="b"/>
              <a:pathLst>
                <a:path w="885" h="514">
                  <a:moveTo>
                    <a:pt x="94" y="114"/>
                  </a:moveTo>
                  <a:lnTo>
                    <a:pt x="94" y="453"/>
                  </a:lnTo>
                  <a:lnTo>
                    <a:pt x="85" y="471"/>
                  </a:lnTo>
                  <a:lnTo>
                    <a:pt x="68" y="471"/>
                  </a:lnTo>
                  <a:lnTo>
                    <a:pt x="43" y="479"/>
                  </a:lnTo>
                  <a:lnTo>
                    <a:pt x="0" y="479"/>
                  </a:lnTo>
                  <a:lnTo>
                    <a:pt x="0" y="514"/>
                  </a:lnTo>
                  <a:lnTo>
                    <a:pt x="255" y="514"/>
                  </a:lnTo>
                  <a:lnTo>
                    <a:pt x="255" y="479"/>
                  </a:lnTo>
                  <a:lnTo>
                    <a:pt x="196" y="479"/>
                  </a:lnTo>
                  <a:lnTo>
                    <a:pt x="179" y="471"/>
                  </a:lnTo>
                  <a:lnTo>
                    <a:pt x="170" y="453"/>
                  </a:lnTo>
                  <a:lnTo>
                    <a:pt x="170" y="209"/>
                  </a:lnTo>
                  <a:lnTo>
                    <a:pt x="187" y="131"/>
                  </a:lnTo>
                  <a:lnTo>
                    <a:pt x="221" y="79"/>
                  </a:lnTo>
                  <a:lnTo>
                    <a:pt x="264" y="35"/>
                  </a:lnTo>
                  <a:lnTo>
                    <a:pt x="323" y="27"/>
                  </a:lnTo>
                  <a:lnTo>
                    <a:pt x="349" y="27"/>
                  </a:lnTo>
                  <a:lnTo>
                    <a:pt x="383" y="61"/>
                  </a:lnTo>
                  <a:lnTo>
                    <a:pt x="391" y="79"/>
                  </a:lnTo>
                  <a:lnTo>
                    <a:pt x="408" y="131"/>
                  </a:lnTo>
                  <a:lnTo>
                    <a:pt x="408" y="453"/>
                  </a:lnTo>
                  <a:lnTo>
                    <a:pt x="400" y="471"/>
                  </a:lnTo>
                  <a:lnTo>
                    <a:pt x="383" y="471"/>
                  </a:lnTo>
                  <a:lnTo>
                    <a:pt x="357" y="479"/>
                  </a:lnTo>
                  <a:lnTo>
                    <a:pt x="315" y="479"/>
                  </a:lnTo>
                  <a:lnTo>
                    <a:pt x="315" y="514"/>
                  </a:lnTo>
                  <a:lnTo>
                    <a:pt x="570" y="514"/>
                  </a:lnTo>
                  <a:lnTo>
                    <a:pt x="570" y="479"/>
                  </a:lnTo>
                  <a:lnTo>
                    <a:pt x="510" y="479"/>
                  </a:lnTo>
                  <a:lnTo>
                    <a:pt x="493" y="471"/>
                  </a:lnTo>
                  <a:lnTo>
                    <a:pt x="485" y="453"/>
                  </a:lnTo>
                  <a:lnTo>
                    <a:pt x="485" y="209"/>
                  </a:lnTo>
                  <a:lnTo>
                    <a:pt x="502" y="131"/>
                  </a:lnTo>
                  <a:lnTo>
                    <a:pt x="536" y="79"/>
                  </a:lnTo>
                  <a:lnTo>
                    <a:pt x="578" y="35"/>
                  </a:lnTo>
                  <a:lnTo>
                    <a:pt x="638" y="27"/>
                  </a:lnTo>
                  <a:lnTo>
                    <a:pt x="664" y="27"/>
                  </a:lnTo>
                  <a:lnTo>
                    <a:pt x="698" y="61"/>
                  </a:lnTo>
                  <a:lnTo>
                    <a:pt x="706" y="79"/>
                  </a:lnTo>
                  <a:lnTo>
                    <a:pt x="723" y="131"/>
                  </a:lnTo>
                  <a:lnTo>
                    <a:pt x="723" y="453"/>
                  </a:lnTo>
                  <a:lnTo>
                    <a:pt x="715" y="471"/>
                  </a:lnTo>
                  <a:lnTo>
                    <a:pt x="698" y="471"/>
                  </a:lnTo>
                  <a:lnTo>
                    <a:pt x="672" y="479"/>
                  </a:lnTo>
                  <a:lnTo>
                    <a:pt x="629" y="479"/>
                  </a:lnTo>
                  <a:lnTo>
                    <a:pt x="629" y="514"/>
                  </a:lnTo>
                  <a:lnTo>
                    <a:pt x="885" y="514"/>
                  </a:lnTo>
                  <a:lnTo>
                    <a:pt x="885" y="479"/>
                  </a:lnTo>
                  <a:lnTo>
                    <a:pt x="834" y="479"/>
                  </a:lnTo>
                  <a:lnTo>
                    <a:pt x="800" y="462"/>
                  </a:lnTo>
                  <a:lnTo>
                    <a:pt x="800" y="140"/>
                  </a:lnTo>
                  <a:lnTo>
                    <a:pt x="791" y="87"/>
                  </a:lnTo>
                  <a:lnTo>
                    <a:pt x="766" y="44"/>
                  </a:lnTo>
                  <a:lnTo>
                    <a:pt x="749" y="35"/>
                  </a:lnTo>
                  <a:lnTo>
                    <a:pt x="732" y="18"/>
                  </a:lnTo>
                  <a:lnTo>
                    <a:pt x="681" y="0"/>
                  </a:lnTo>
                  <a:lnTo>
                    <a:pt x="647" y="0"/>
                  </a:lnTo>
                  <a:lnTo>
                    <a:pt x="578" y="9"/>
                  </a:lnTo>
                  <a:lnTo>
                    <a:pt x="536" y="44"/>
                  </a:lnTo>
                  <a:lnTo>
                    <a:pt x="502" y="79"/>
                  </a:lnTo>
                  <a:lnTo>
                    <a:pt x="476" y="114"/>
                  </a:lnTo>
                  <a:lnTo>
                    <a:pt x="459" y="53"/>
                  </a:lnTo>
                  <a:lnTo>
                    <a:pt x="417" y="18"/>
                  </a:lnTo>
                  <a:lnTo>
                    <a:pt x="332" y="0"/>
                  </a:lnTo>
                  <a:lnTo>
                    <a:pt x="255" y="18"/>
                  </a:lnTo>
                  <a:lnTo>
                    <a:pt x="204" y="61"/>
                  </a:lnTo>
                  <a:lnTo>
                    <a:pt x="162" y="122"/>
                  </a:lnTo>
                  <a:lnTo>
                    <a:pt x="162" y="0"/>
                  </a:lnTo>
                  <a:lnTo>
                    <a:pt x="0" y="18"/>
                  </a:lnTo>
                  <a:lnTo>
                    <a:pt x="0" y="53"/>
                  </a:lnTo>
                  <a:lnTo>
                    <a:pt x="60" y="53"/>
                  </a:lnTo>
                  <a:lnTo>
                    <a:pt x="77" y="61"/>
                  </a:lnTo>
                  <a:lnTo>
                    <a:pt x="85" y="70"/>
                  </a:lnTo>
                  <a:lnTo>
                    <a:pt x="94" y="87"/>
                  </a:lnTo>
                  <a:lnTo>
                    <a:pt x="94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796"/>
            <p:cNvSpPr>
              <a:spLocks noEditPoints="1"/>
            </p:cNvSpPr>
            <p:nvPr/>
          </p:nvSpPr>
          <p:spPr bwMode="auto">
            <a:xfrm>
              <a:off x="3155" y="3342"/>
              <a:ext cx="247" cy="775"/>
            </a:xfrm>
            <a:custGeom>
              <a:avLst/>
              <a:gdLst/>
              <a:ahLst/>
              <a:cxnLst>
                <a:cxn ang="0">
                  <a:pos x="162" y="261"/>
                </a:cxn>
                <a:cxn ang="0">
                  <a:pos x="9" y="279"/>
                </a:cxn>
                <a:cxn ang="0">
                  <a:pos x="9" y="314"/>
                </a:cxn>
                <a:cxn ang="0">
                  <a:pos x="60" y="314"/>
                </a:cxn>
                <a:cxn ang="0">
                  <a:pos x="77" y="322"/>
                </a:cxn>
                <a:cxn ang="0">
                  <a:pos x="85" y="331"/>
                </a:cxn>
                <a:cxn ang="0">
                  <a:pos x="94" y="348"/>
                </a:cxn>
                <a:cxn ang="0">
                  <a:pos x="94" y="714"/>
                </a:cxn>
                <a:cxn ang="0">
                  <a:pos x="85" y="732"/>
                </a:cxn>
                <a:cxn ang="0">
                  <a:pos x="68" y="732"/>
                </a:cxn>
                <a:cxn ang="0">
                  <a:pos x="43" y="740"/>
                </a:cxn>
                <a:cxn ang="0">
                  <a:pos x="0" y="740"/>
                </a:cxn>
                <a:cxn ang="0">
                  <a:pos x="0" y="775"/>
                </a:cxn>
                <a:cxn ang="0">
                  <a:pos x="247" y="775"/>
                </a:cxn>
                <a:cxn ang="0">
                  <a:pos x="247" y="740"/>
                </a:cxn>
                <a:cxn ang="0">
                  <a:pos x="196" y="740"/>
                </a:cxn>
                <a:cxn ang="0">
                  <a:pos x="179" y="732"/>
                </a:cxn>
                <a:cxn ang="0">
                  <a:pos x="170" y="723"/>
                </a:cxn>
                <a:cxn ang="0">
                  <a:pos x="170" y="705"/>
                </a:cxn>
                <a:cxn ang="0">
                  <a:pos x="162" y="688"/>
                </a:cxn>
                <a:cxn ang="0">
                  <a:pos x="162" y="261"/>
                </a:cxn>
                <a:cxn ang="0">
                  <a:pos x="170" y="61"/>
                </a:cxn>
                <a:cxn ang="0">
                  <a:pos x="162" y="35"/>
                </a:cxn>
                <a:cxn ang="0">
                  <a:pos x="153" y="18"/>
                </a:cxn>
                <a:cxn ang="0">
                  <a:pos x="136" y="0"/>
                </a:cxn>
                <a:cxn ang="0">
                  <a:pos x="111" y="0"/>
                </a:cxn>
                <a:cxn ang="0">
                  <a:pos x="85" y="9"/>
                </a:cxn>
                <a:cxn ang="0">
                  <a:pos x="68" y="18"/>
                </a:cxn>
                <a:cxn ang="0">
                  <a:pos x="51" y="35"/>
                </a:cxn>
                <a:cxn ang="0">
                  <a:pos x="51" y="87"/>
                </a:cxn>
                <a:cxn ang="0">
                  <a:pos x="68" y="105"/>
                </a:cxn>
                <a:cxn ang="0">
                  <a:pos x="85" y="113"/>
                </a:cxn>
                <a:cxn ang="0">
                  <a:pos x="111" y="122"/>
                </a:cxn>
                <a:cxn ang="0">
                  <a:pos x="136" y="122"/>
                </a:cxn>
                <a:cxn ang="0">
                  <a:pos x="153" y="105"/>
                </a:cxn>
                <a:cxn ang="0">
                  <a:pos x="162" y="87"/>
                </a:cxn>
                <a:cxn ang="0">
                  <a:pos x="170" y="61"/>
                </a:cxn>
              </a:cxnLst>
              <a:rect l="0" t="0" r="r" b="b"/>
              <a:pathLst>
                <a:path w="247" h="775">
                  <a:moveTo>
                    <a:pt x="162" y="261"/>
                  </a:moveTo>
                  <a:lnTo>
                    <a:pt x="9" y="279"/>
                  </a:lnTo>
                  <a:lnTo>
                    <a:pt x="9" y="314"/>
                  </a:lnTo>
                  <a:lnTo>
                    <a:pt x="60" y="314"/>
                  </a:lnTo>
                  <a:lnTo>
                    <a:pt x="77" y="322"/>
                  </a:lnTo>
                  <a:lnTo>
                    <a:pt x="85" y="331"/>
                  </a:lnTo>
                  <a:lnTo>
                    <a:pt x="94" y="348"/>
                  </a:lnTo>
                  <a:lnTo>
                    <a:pt x="94" y="714"/>
                  </a:lnTo>
                  <a:lnTo>
                    <a:pt x="85" y="732"/>
                  </a:lnTo>
                  <a:lnTo>
                    <a:pt x="68" y="732"/>
                  </a:lnTo>
                  <a:lnTo>
                    <a:pt x="43" y="740"/>
                  </a:lnTo>
                  <a:lnTo>
                    <a:pt x="0" y="740"/>
                  </a:lnTo>
                  <a:lnTo>
                    <a:pt x="0" y="775"/>
                  </a:lnTo>
                  <a:lnTo>
                    <a:pt x="247" y="775"/>
                  </a:lnTo>
                  <a:lnTo>
                    <a:pt x="247" y="740"/>
                  </a:lnTo>
                  <a:lnTo>
                    <a:pt x="196" y="740"/>
                  </a:lnTo>
                  <a:lnTo>
                    <a:pt x="179" y="732"/>
                  </a:lnTo>
                  <a:lnTo>
                    <a:pt x="170" y="723"/>
                  </a:lnTo>
                  <a:lnTo>
                    <a:pt x="170" y="705"/>
                  </a:lnTo>
                  <a:lnTo>
                    <a:pt x="162" y="688"/>
                  </a:lnTo>
                  <a:lnTo>
                    <a:pt x="162" y="261"/>
                  </a:lnTo>
                  <a:close/>
                  <a:moveTo>
                    <a:pt x="170" y="61"/>
                  </a:moveTo>
                  <a:lnTo>
                    <a:pt x="162" y="35"/>
                  </a:lnTo>
                  <a:lnTo>
                    <a:pt x="153" y="18"/>
                  </a:lnTo>
                  <a:lnTo>
                    <a:pt x="136" y="0"/>
                  </a:lnTo>
                  <a:lnTo>
                    <a:pt x="111" y="0"/>
                  </a:lnTo>
                  <a:lnTo>
                    <a:pt x="85" y="9"/>
                  </a:lnTo>
                  <a:lnTo>
                    <a:pt x="68" y="18"/>
                  </a:lnTo>
                  <a:lnTo>
                    <a:pt x="51" y="35"/>
                  </a:lnTo>
                  <a:lnTo>
                    <a:pt x="51" y="87"/>
                  </a:lnTo>
                  <a:lnTo>
                    <a:pt x="68" y="105"/>
                  </a:lnTo>
                  <a:lnTo>
                    <a:pt x="85" y="113"/>
                  </a:lnTo>
                  <a:lnTo>
                    <a:pt x="111" y="122"/>
                  </a:lnTo>
                  <a:lnTo>
                    <a:pt x="136" y="122"/>
                  </a:lnTo>
                  <a:lnTo>
                    <a:pt x="153" y="105"/>
                  </a:lnTo>
                  <a:lnTo>
                    <a:pt x="162" y="87"/>
                  </a:lnTo>
                  <a:lnTo>
                    <a:pt x="17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797"/>
            <p:cNvSpPr>
              <a:spLocks/>
            </p:cNvSpPr>
            <p:nvPr/>
          </p:nvSpPr>
          <p:spPr bwMode="auto">
            <a:xfrm>
              <a:off x="3470" y="3603"/>
              <a:ext cx="570" cy="514"/>
            </a:xfrm>
            <a:custGeom>
              <a:avLst/>
              <a:gdLst/>
              <a:ahLst/>
              <a:cxnLst>
                <a:cxn ang="0">
                  <a:pos x="93" y="114"/>
                </a:cxn>
                <a:cxn ang="0">
                  <a:pos x="93" y="453"/>
                </a:cxn>
                <a:cxn ang="0">
                  <a:pos x="85" y="471"/>
                </a:cxn>
                <a:cxn ang="0">
                  <a:pos x="68" y="471"/>
                </a:cxn>
                <a:cxn ang="0">
                  <a:pos x="42" y="479"/>
                </a:cxn>
                <a:cxn ang="0">
                  <a:pos x="0" y="479"/>
                </a:cxn>
                <a:cxn ang="0">
                  <a:pos x="0" y="514"/>
                </a:cxn>
                <a:cxn ang="0">
                  <a:pos x="255" y="514"/>
                </a:cxn>
                <a:cxn ang="0">
                  <a:pos x="255" y="479"/>
                </a:cxn>
                <a:cxn ang="0">
                  <a:pos x="195" y="479"/>
                </a:cxn>
                <a:cxn ang="0">
                  <a:pos x="178" y="471"/>
                </a:cxn>
                <a:cxn ang="0">
                  <a:pos x="170" y="453"/>
                </a:cxn>
                <a:cxn ang="0">
                  <a:pos x="170" y="209"/>
                </a:cxn>
                <a:cxn ang="0">
                  <a:pos x="178" y="131"/>
                </a:cxn>
                <a:cxn ang="0">
                  <a:pos x="221" y="79"/>
                </a:cxn>
                <a:cxn ang="0">
                  <a:pos x="264" y="35"/>
                </a:cxn>
                <a:cxn ang="0">
                  <a:pos x="323" y="27"/>
                </a:cxn>
                <a:cxn ang="0">
                  <a:pos x="349" y="27"/>
                </a:cxn>
                <a:cxn ang="0">
                  <a:pos x="383" y="61"/>
                </a:cxn>
                <a:cxn ang="0">
                  <a:pos x="391" y="79"/>
                </a:cxn>
                <a:cxn ang="0">
                  <a:pos x="400" y="105"/>
                </a:cxn>
                <a:cxn ang="0">
                  <a:pos x="400" y="131"/>
                </a:cxn>
                <a:cxn ang="0">
                  <a:pos x="408" y="157"/>
                </a:cxn>
                <a:cxn ang="0">
                  <a:pos x="408" y="453"/>
                </a:cxn>
                <a:cxn ang="0">
                  <a:pos x="400" y="471"/>
                </a:cxn>
                <a:cxn ang="0">
                  <a:pos x="383" y="471"/>
                </a:cxn>
                <a:cxn ang="0">
                  <a:pos x="357" y="479"/>
                </a:cxn>
                <a:cxn ang="0">
                  <a:pos x="315" y="479"/>
                </a:cxn>
                <a:cxn ang="0">
                  <a:pos x="315" y="514"/>
                </a:cxn>
                <a:cxn ang="0">
                  <a:pos x="570" y="514"/>
                </a:cxn>
                <a:cxn ang="0">
                  <a:pos x="570" y="479"/>
                </a:cxn>
                <a:cxn ang="0">
                  <a:pos x="510" y="479"/>
                </a:cxn>
                <a:cxn ang="0">
                  <a:pos x="493" y="471"/>
                </a:cxn>
                <a:cxn ang="0">
                  <a:pos x="485" y="462"/>
                </a:cxn>
                <a:cxn ang="0">
                  <a:pos x="485" y="140"/>
                </a:cxn>
                <a:cxn ang="0">
                  <a:pos x="476" y="87"/>
                </a:cxn>
                <a:cxn ang="0">
                  <a:pos x="451" y="44"/>
                </a:cxn>
                <a:cxn ang="0">
                  <a:pos x="434" y="35"/>
                </a:cxn>
                <a:cxn ang="0">
                  <a:pos x="417" y="18"/>
                </a:cxn>
                <a:cxn ang="0">
                  <a:pos x="366" y="0"/>
                </a:cxn>
                <a:cxn ang="0">
                  <a:pos x="332" y="0"/>
                </a:cxn>
                <a:cxn ang="0">
                  <a:pos x="255" y="18"/>
                </a:cxn>
                <a:cxn ang="0">
                  <a:pos x="204" y="61"/>
                </a:cxn>
                <a:cxn ang="0">
                  <a:pos x="161" y="122"/>
                </a:cxn>
                <a:cxn ang="0">
                  <a:pos x="161" y="0"/>
                </a:cxn>
                <a:cxn ang="0">
                  <a:pos x="0" y="18"/>
                </a:cxn>
                <a:cxn ang="0">
                  <a:pos x="0" y="53"/>
                </a:cxn>
                <a:cxn ang="0">
                  <a:pos x="59" y="53"/>
                </a:cxn>
                <a:cxn ang="0">
                  <a:pos x="76" y="61"/>
                </a:cxn>
                <a:cxn ang="0">
                  <a:pos x="85" y="70"/>
                </a:cxn>
                <a:cxn ang="0">
                  <a:pos x="85" y="87"/>
                </a:cxn>
                <a:cxn ang="0">
                  <a:pos x="93" y="114"/>
                </a:cxn>
              </a:cxnLst>
              <a:rect l="0" t="0" r="r" b="b"/>
              <a:pathLst>
                <a:path w="570" h="514">
                  <a:moveTo>
                    <a:pt x="93" y="114"/>
                  </a:moveTo>
                  <a:lnTo>
                    <a:pt x="93" y="453"/>
                  </a:lnTo>
                  <a:lnTo>
                    <a:pt x="85" y="471"/>
                  </a:lnTo>
                  <a:lnTo>
                    <a:pt x="68" y="471"/>
                  </a:lnTo>
                  <a:lnTo>
                    <a:pt x="42" y="479"/>
                  </a:lnTo>
                  <a:lnTo>
                    <a:pt x="0" y="479"/>
                  </a:lnTo>
                  <a:lnTo>
                    <a:pt x="0" y="514"/>
                  </a:lnTo>
                  <a:lnTo>
                    <a:pt x="255" y="514"/>
                  </a:lnTo>
                  <a:lnTo>
                    <a:pt x="255" y="479"/>
                  </a:lnTo>
                  <a:lnTo>
                    <a:pt x="195" y="479"/>
                  </a:lnTo>
                  <a:lnTo>
                    <a:pt x="178" y="471"/>
                  </a:lnTo>
                  <a:lnTo>
                    <a:pt x="170" y="453"/>
                  </a:lnTo>
                  <a:lnTo>
                    <a:pt x="170" y="209"/>
                  </a:lnTo>
                  <a:lnTo>
                    <a:pt x="178" y="131"/>
                  </a:lnTo>
                  <a:lnTo>
                    <a:pt x="221" y="79"/>
                  </a:lnTo>
                  <a:lnTo>
                    <a:pt x="264" y="35"/>
                  </a:lnTo>
                  <a:lnTo>
                    <a:pt x="323" y="27"/>
                  </a:lnTo>
                  <a:lnTo>
                    <a:pt x="349" y="27"/>
                  </a:lnTo>
                  <a:lnTo>
                    <a:pt x="383" y="61"/>
                  </a:lnTo>
                  <a:lnTo>
                    <a:pt x="391" y="79"/>
                  </a:lnTo>
                  <a:lnTo>
                    <a:pt x="400" y="105"/>
                  </a:lnTo>
                  <a:lnTo>
                    <a:pt x="400" y="131"/>
                  </a:lnTo>
                  <a:lnTo>
                    <a:pt x="408" y="157"/>
                  </a:lnTo>
                  <a:lnTo>
                    <a:pt x="408" y="453"/>
                  </a:lnTo>
                  <a:lnTo>
                    <a:pt x="400" y="471"/>
                  </a:lnTo>
                  <a:lnTo>
                    <a:pt x="383" y="471"/>
                  </a:lnTo>
                  <a:lnTo>
                    <a:pt x="357" y="479"/>
                  </a:lnTo>
                  <a:lnTo>
                    <a:pt x="315" y="479"/>
                  </a:lnTo>
                  <a:lnTo>
                    <a:pt x="315" y="514"/>
                  </a:lnTo>
                  <a:lnTo>
                    <a:pt x="570" y="514"/>
                  </a:lnTo>
                  <a:lnTo>
                    <a:pt x="570" y="479"/>
                  </a:lnTo>
                  <a:lnTo>
                    <a:pt x="510" y="479"/>
                  </a:lnTo>
                  <a:lnTo>
                    <a:pt x="493" y="471"/>
                  </a:lnTo>
                  <a:lnTo>
                    <a:pt x="485" y="462"/>
                  </a:lnTo>
                  <a:lnTo>
                    <a:pt x="485" y="140"/>
                  </a:lnTo>
                  <a:lnTo>
                    <a:pt x="476" y="87"/>
                  </a:lnTo>
                  <a:lnTo>
                    <a:pt x="451" y="44"/>
                  </a:lnTo>
                  <a:lnTo>
                    <a:pt x="434" y="35"/>
                  </a:lnTo>
                  <a:lnTo>
                    <a:pt x="417" y="18"/>
                  </a:lnTo>
                  <a:lnTo>
                    <a:pt x="366" y="0"/>
                  </a:lnTo>
                  <a:lnTo>
                    <a:pt x="332" y="0"/>
                  </a:lnTo>
                  <a:lnTo>
                    <a:pt x="255" y="18"/>
                  </a:lnTo>
                  <a:lnTo>
                    <a:pt x="204" y="61"/>
                  </a:lnTo>
                  <a:lnTo>
                    <a:pt x="161" y="122"/>
                  </a:lnTo>
                  <a:lnTo>
                    <a:pt x="161" y="0"/>
                  </a:lnTo>
                  <a:lnTo>
                    <a:pt x="0" y="18"/>
                  </a:lnTo>
                  <a:lnTo>
                    <a:pt x="0" y="53"/>
                  </a:lnTo>
                  <a:lnTo>
                    <a:pt x="59" y="53"/>
                  </a:lnTo>
                  <a:lnTo>
                    <a:pt x="76" y="61"/>
                  </a:lnTo>
                  <a:lnTo>
                    <a:pt x="85" y="70"/>
                  </a:lnTo>
                  <a:lnTo>
                    <a:pt x="85" y="87"/>
                  </a:lnTo>
                  <a:lnTo>
                    <a:pt x="93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798"/>
            <p:cNvSpPr>
              <a:spLocks/>
            </p:cNvSpPr>
            <p:nvPr/>
          </p:nvSpPr>
          <p:spPr bwMode="auto">
            <a:xfrm>
              <a:off x="2696" y="4309"/>
              <a:ext cx="867" cy="574"/>
            </a:xfrm>
            <a:custGeom>
              <a:avLst/>
              <a:gdLst/>
              <a:ahLst/>
              <a:cxnLst>
                <a:cxn ang="0">
                  <a:pos x="774" y="78"/>
                </a:cxn>
                <a:cxn ang="0">
                  <a:pos x="808" y="52"/>
                </a:cxn>
                <a:cxn ang="0">
                  <a:pos x="859" y="34"/>
                </a:cxn>
                <a:cxn ang="0">
                  <a:pos x="867" y="8"/>
                </a:cxn>
                <a:cxn ang="0">
                  <a:pos x="825" y="8"/>
                </a:cxn>
                <a:cxn ang="0">
                  <a:pos x="706" y="0"/>
                </a:cxn>
                <a:cxn ang="0">
                  <a:pos x="697" y="26"/>
                </a:cxn>
                <a:cxn ang="0">
                  <a:pos x="731" y="34"/>
                </a:cxn>
                <a:cxn ang="0">
                  <a:pos x="748" y="69"/>
                </a:cxn>
                <a:cxn ang="0">
                  <a:pos x="740" y="87"/>
                </a:cxn>
                <a:cxn ang="0">
                  <a:pos x="468" y="52"/>
                </a:cxn>
                <a:cxn ang="0">
                  <a:pos x="536" y="34"/>
                </a:cxn>
                <a:cxn ang="0">
                  <a:pos x="544" y="8"/>
                </a:cxn>
                <a:cxn ang="0">
                  <a:pos x="510" y="0"/>
                </a:cxn>
                <a:cxn ang="0">
                  <a:pos x="391" y="8"/>
                </a:cxn>
                <a:cxn ang="0">
                  <a:pos x="349" y="0"/>
                </a:cxn>
                <a:cxn ang="0">
                  <a:pos x="349" y="34"/>
                </a:cxn>
                <a:cxn ang="0">
                  <a:pos x="391" y="52"/>
                </a:cxn>
                <a:cxn ang="0">
                  <a:pos x="400" y="95"/>
                </a:cxn>
                <a:cxn ang="0">
                  <a:pos x="144" y="69"/>
                </a:cxn>
                <a:cxn ang="0">
                  <a:pos x="136" y="52"/>
                </a:cxn>
                <a:cxn ang="0">
                  <a:pos x="204" y="34"/>
                </a:cxn>
                <a:cxn ang="0">
                  <a:pos x="213" y="8"/>
                </a:cxn>
                <a:cxn ang="0">
                  <a:pos x="179" y="0"/>
                </a:cxn>
                <a:cxn ang="0">
                  <a:pos x="76" y="8"/>
                </a:cxn>
                <a:cxn ang="0">
                  <a:pos x="8" y="0"/>
                </a:cxn>
                <a:cxn ang="0">
                  <a:pos x="0" y="17"/>
                </a:cxn>
                <a:cxn ang="0">
                  <a:pos x="59" y="34"/>
                </a:cxn>
                <a:cxn ang="0">
                  <a:pos x="68" y="61"/>
                </a:cxn>
                <a:cxn ang="0">
                  <a:pos x="119" y="565"/>
                </a:cxn>
                <a:cxn ang="0">
                  <a:pos x="144" y="574"/>
                </a:cxn>
                <a:cxn ang="0">
                  <a:pos x="408" y="139"/>
                </a:cxn>
                <a:cxn ang="0">
                  <a:pos x="451" y="565"/>
                </a:cxn>
                <a:cxn ang="0">
                  <a:pos x="476" y="574"/>
                </a:cxn>
                <a:cxn ang="0">
                  <a:pos x="765" y="95"/>
                </a:cxn>
              </a:cxnLst>
              <a:rect l="0" t="0" r="r" b="b"/>
              <a:pathLst>
                <a:path w="867" h="574">
                  <a:moveTo>
                    <a:pt x="765" y="95"/>
                  </a:moveTo>
                  <a:lnTo>
                    <a:pt x="774" y="78"/>
                  </a:lnTo>
                  <a:lnTo>
                    <a:pt x="791" y="61"/>
                  </a:lnTo>
                  <a:lnTo>
                    <a:pt x="808" y="52"/>
                  </a:lnTo>
                  <a:lnTo>
                    <a:pt x="825" y="34"/>
                  </a:lnTo>
                  <a:lnTo>
                    <a:pt x="859" y="34"/>
                  </a:lnTo>
                  <a:lnTo>
                    <a:pt x="867" y="26"/>
                  </a:lnTo>
                  <a:lnTo>
                    <a:pt x="867" y="8"/>
                  </a:lnTo>
                  <a:lnTo>
                    <a:pt x="859" y="0"/>
                  </a:lnTo>
                  <a:lnTo>
                    <a:pt x="825" y="8"/>
                  </a:lnTo>
                  <a:lnTo>
                    <a:pt x="757" y="8"/>
                  </a:lnTo>
                  <a:lnTo>
                    <a:pt x="706" y="0"/>
                  </a:lnTo>
                  <a:lnTo>
                    <a:pt x="689" y="17"/>
                  </a:lnTo>
                  <a:lnTo>
                    <a:pt x="697" y="26"/>
                  </a:lnTo>
                  <a:lnTo>
                    <a:pt x="697" y="34"/>
                  </a:lnTo>
                  <a:lnTo>
                    <a:pt x="731" y="34"/>
                  </a:lnTo>
                  <a:lnTo>
                    <a:pt x="748" y="43"/>
                  </a:lnTo>
                  <a:lnTo>
                    <a:pt x="748" y="69"/>
                  </a:lnTo>
                  <a:lnTo>
                    <a:pt x="740" y="78"/>
                  </a:lnTo>
                  <a:lnTo>
                    <a:pt x="740" y="87"/>
                  </a:lnTo>
                  <a:lnTo>
                    <a:pt x="519" y="461"/>
                  </a:lnTo>
                  <a:lnTo>
                    <a:pt x="468" y="52"/>
                  </a:lnTo>
                  <a:lnTo>
                    <a:pt x="485" y="34"/>
                  </a:lnTo>
                  <a:lnTo>
                    <a:pt x="536" y="34"/>
                  </a:lnTo>
                  <a:lnTo>
                    <a:pt x="544" y="26"/>
                  </a:lnTo>
                  <a:lnTo>
                    <a:pt x="544" y="8"/>
                  </a:lnTo>
                  <a:lnTo>
                    <a:pt x="536" y="0"/>
                  </a:lnTo>
                  <a:lnTo>
                    <a:pt x="510" y="0"/>
                  </a:lnTo>
                  <a:lnTo>
                    <a:pt x="485" y="8"/>
                  </a:lnTo>
                  <a:lnTo>
                    <a:pt x="391" y="8"/>
                  </a:lnTo>
                  <a:lnTo>
                    <a:pt x="366" y="0"/>
                  </a:lnTo>
                  <a:lnTo>
                    <a:pt x="349" y="0"/>
                  </a:lnTo>
                  <a:lnTo>
                    <a:pt x="332" y="17"/>
                  </a:lnTo>
                  <a:lnTo>
                    <a:pt x="349" y="34"/>
                  </a:lnTo>
                  <a:lnTo>
                    <a:pt x="391" y="34"/>
                  </a:lnTo>
                  <a:lnTo>
                    <a:pt x="391" y="52"/>
                  </a:lnTo>
                  <a:lnTo>
                    <a:pt x="400" y="78"/>
                  </a:lnTo>
                  <a:lnTo>
                    <a:pt x="400" y="95"/>
                  </a:lnTo>
                  <a:lnTo>
                    <a:pt x="187" y="461"/>
                  </a:lnTo>
                  <a:lnTo>
                    <a:pt x="144" y="69"/>
                  </a:lnTo>
                  <a:lnTo>
                    <a:pt x="144" y="61"/>
                  </a:lnTo>
                  <a:lnTo>
                    <a:pt x="136" y="52"/>
                  </a:lnTo>
                  <a:lnTo>
                    <a:pt x="153" y="34"/>
                  </a:lnTo>
                  <a:lnTo>
                    <a:pt x="204" y="34"/>
                  </a:lnTo>
                  <a:lnTo>
                    <a:pt x="213" y="26"/>
                  </a:lnTo>
                  <a:lnTo>
                    <a:pt x="213" y="8"/>
                  </a:lnTo>
                  <a:lnTo>
                    <a:pt x="204" y="0"/>
                  </a:lnTo>
                  <a:lnTo>
                    <a:pt x="179" y="0"/>
                  </a:lnTo>
                  <a:lnTo>
                    <a:pt x="153" y="8"/>
                  </a:lnTo>
                  <a:lnTo>
                    <a:pt x="76" y="8"/>
                  </a:lnTo>
                  <a:lnTo>
                    <a:pt x="42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7"/>
                  </a:lnTo>
                  <a:lnTo>
                    <a:pt x="17" y="34"/>
                  </a:lnTo>
                  <a:lnTo>
                    <a:pt x="59" y="34"/>
                  </a:lnTo>
                  <a:lnTo>
                    <a:pt x="59" y="43"/>
                  </a:lnTo>
                  <a:lnTo>
                    <a:pt x="68" y="61"/>
                  </a:lnTo>
                  <a:lnTo>
                    <a:pt x="119" y="548"/>
                  </a:lnTo>
                  <a:lnTo>
                    <a:pt x="119" y="565"/>
                  </a:lnTo>
                  <a:lnTo>
                    <a:pt x="127" y="574"/>
                  </a:lnTo>
                  <a:lnTo>
                    <a:pt x="144" y="574"/>
                  </a:lnTo>
                  <a:lnTo>
                    <a:pt x="162" y="557"/>
                  </a:lnTo>
                  <a:lnTo>
                    <a:pt x="408" y="139"/>
                  </a:lnTo>
                  <a:lnTo>
                    <a:pt x="451" y="548"/>
                  </a:lnTo>
                  <a:lnTo>
                    <a:pt x="451" y="565"/>
                  </a:lnTo>
                  <a:lnTo>
                    <a:pt x="459" y="574"/>
                  </a:lnTo>
                  <a:lnTo>
                    <a:pt x="476" y="574"/>
                  </a:lnTo>
                  <a:lnTo>
                    <a:pt x="493" y="557"/>
                  </a:lnTo>
                  <a:lnTo>
                    <a:pt x="765" y="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799"/>
            <p:cNvSpPr>
              <a:spLocks/>
            </p:cNvSpPr>
            <p:nvPr/>
          </p:nvSpPr>
          <p:spPr bwMode="auto">
            <a:xfrm>
              <a:off x="4703" y="2306"/>
              <a:ext cx="732" cy="366"/>
            </a:xfrm>
            <a:custGeom>
              <a:avLst/>
              <a:gdLst/>
              <a:ahLst/>
              <a:cxnLst>
                <a:cxn ang="0">
                  <a:pos x="298" y="331"/>
                </a:cxn>
                <a:cxn ang="0">
                  <a:pos x="315" y="366"/>
                </a:cxn>
                <a:cxn ang="0">
                  <a:pos x="357" y="331"/>
                </a:cxn>
                <a:cxn ang="0">
                  <a:pos x="383" y="261"/>
                </a:cxn>
                <a:cxn ang="0">
                  <a:pos x="400" y="201"/>
                </a:cxn>
                <a:cxn ang="0">
                  <a:pos x="408" y="131"/>
                </a:cxn>
                <a:cxn ang="0">
                  <a:pos x="442" y="79"/>
                </a:cxn>
                <a:cxn ang="0">
                  <a:pos x="587" y="35"/>
                </a:cxn>
                <a:cxn ang="0">
                  <a:pos x="604" y="79"/>
                </a:cxn>
                <a:cxn ang="0">
                  <a:pos x="553" y="253"/>
                </a:cxn>
                <a:cxn ang="0">
                  <a:pos x="553" y="340"/>
                </a:cxn>
                <a:cxn ang="0">
                  <a:pos x="612" y="366"/>
                </a:cxn>
                <a:cxn ang="0">
                  <a:pos x="706" y="305"/>
                </a:cxn>
                <a:cxn ang="0">
                  <a:pos x="732" y="253"/>
                </a:cxn>
                <a:cxn ang="0">
                  <a:pos x="715" y="227"/>
                </a:cxn>
                <a:cxn ang="0">
                  <a:pos x="689" y="288"/>
                </a:cxn>
                <a:cxn ang="0">
                  <a:pos x="612" y="340"/>
                </a:cxn>
                <a:cxn ang="0">
                  <a:pos x="595" y="314"/>
                </a:cxn>
                <a:cxn ang="0">
                  <a:pos x="629" y="209"/>
                </a:cxn>
                <a:cxn ang="0">
                  <a:pos x="663" y="79"/>
                </a:cxn>
                <a:cxn ang="0">
                  <a:pos x="612" y="9"/>
                </a:cxn>
                <a:cxn ang="0">
                  <a:pos x="493" y="18"/>
                </a:cxn>
                <a:cxn ang="0">
                  <a:pos x="400" y="26"/>
                </a:cxn>
                <a:cxn ang="0">
                  <a:pos x="332" y="0"/>
                </a:cxn>
                <a:cxn ang="0">
                  <a:pos x="196" y="53"/>
                </a:cxn>
                <a:cxn ang="0">
                  <a:pos x="162" y="26"/>
                </a:cxn>
                <a:cxn ang="0">
                  <a:pos x="43" y="26"/>
                </a:cxn>
                <a:cxn ang="0">
                  <a:pos x="9" y="105"/>
                </a:cxn>
                <a:cxn ang="0">
                  <a:pos x="9" y="131"/>
                </a:cxn>
                <a:cxn ang="0">
                  <a:pos x="34" y="113"/>
                </a:cxn>
                <a:cxn ang="0">
                  <a:pos x="77" y="26"/>
                </a:cxn>
                <a:cxn ang="0">
                  <a:pos x="119" y="79"/>
                </a:cxn>
                <a:cxn ang="0">
                  <a:pos x="94" y="183"/>
                </a:cxn>
                <a:cxn ang="0">
                  <a:pos x="60" y="331"/>
                </a:cxn>
                <a:cxn ang="0">
                  <a:pos x="68" y="366"/>
                </a:cxn>
                <a:cxn ang="0">
                  <a:pos x="119" y="331"/>
                </a:cxn>
                <a:cxn ang="0">
                  <a:pos x="128" y="279"/>
                </a:cxn>
                <a:cxn ang="0">
                  <a:pos x="145" y="227"/>
                </a:cxn>
                <a:cxn ang="0">
                  <a:pos x="170" y="140"/>
                </a:cxn>
                <a:cxn ang="0">
                  <a:pos x="204" y="79"/>
                </a:cxn>
                <a:cxn ang="0">
                  <a:pos x="281" y="26"/>
                </a:cxn>
                <a:cxn ang="0">
                  <a:pos x="349" y="44"/>
                </a:cxn>
                <a:cxn ang="0">
                  <a:pos x="340" y="157"/>
                </a:cxn>
              </a:cxnLst>
              <a:rect l="0" t="0" r="r" b="b"/>
              <a:pathLst>
                <a:path w="732" h="366">
                  <a:moveTo>
                    <a:pt x="306" y="288"/>
                  </a:moveTo>
                  <a:lnTo>
                    <a:pt x="306" y="322"/>
                  </a:lnTo>
                  <a:lnTo>
                    <a:pt x="298" y="331"/>
                  </a:lnTo>
                  <a:lnTo>
                    <a:pt x="298" y="340"/>
                  </a:lnTo>
                  <a:lnTo>
                    <a:pt x="306" y="357"/>
                  </a:lnTo>
                  <a:lnTo>
                    <a:pt x="315" y="366"/>
                  </a:lnTo>
                  <a:lnTo>
                    <a:pt x="340" y="366"/>
                  </a:lnTo>
                  <a:lnTo>
                    <a:pt x="357" y="349"/>
                  </a:lnTo>
                  <a:lnTo>
                    <a:pt x="357" y="331"/>
                  </a:lnTo>
                  <a:lnTo>
                    <a:pt x="374" y="296"/>
                  </a:lnTo>
                  <a:lnTo>
                    <a:pt x="374" y="279"/>
                  </a:lnTo>
                  <a:lnTo>
                    <a:pt x="383" y="261"/>
                  </a:lnTo>
                  <a:lnTo>
                    <a:pt x="383" y="244"/>
                  </a:lnTo>
                  <a:lnTo>
                    <a:pt x="391" y="227"/>
                  </a:lnTo>
                  <a:lnTo>
                    <a:pt x="400" y="201"/>
                  </a:lnTo>
                  <a:lnTo>
                    <a:pt x="400" y="166"/>
                  </a:lnTo>
                  <a:lnTo>
                    <a:pt x="408" y="148"/>
                  </a:lnTo>
                  <a:lnTo>
                    <a:pt x="408" y="131"/>
                  </a:lnTo>
                  <a:lnTo>
                    <a:pt x="417" y="122"/>
                  </a:lnTo>
                  <a:lnTo>
                    <a:pt x="425" y="105"/>
                  </a:lnTo>
                  <a:lnTo>
                    <a:pt x="442" y="79"/>
                  </a:lnTo>
                  <a:lnTo>
                    <a:pt x="519" y="26"/>
                  </a:lnTo>
                  <a:lnTo>
                    <a:pt x="570" y="26"/>
                  </a:lnTo>
                  <a:lnTo>
                    <a:pt x="587" y="35"/>
                  </a:lnTo>
                  <a:lnTo>
                    <a:pt x="595" y="44"/>
                  </a:lnTo>
                  <a:lnTo>
                    <a:pt x="595" y="70"/>
                  </a:lnTo>
                  <a:lnTo>
                    <a:pt x="604" y="79"/>
                  </a:lnTo>
                  <a:lnTo>
                    <a:pt x="595" y="140"/>
                  </a:lnTo>
                  <a:lnTo>
                    <a:pt x="570" y="201"/>
                  </a:lnTo>
                  <a:lnTo>
                    <a:pt x="553" y="253"/>
                  </a:lnTo>
                  <a:lnTo>
                    <a:pt x="544" y="270"/>
                  </a:lnTo>
                  <a:lnTo>
                    <a:pt x="544" y="322"/>
                  </a:lnTo>
                  <a:lnTo>
                    <a:pt x="553" y="340"/>
                  </a:lnTo>
                  <a:lnTo>
                    <a:pt x="570" y="357"/>
                  </a:lnTo>
                  <a:lnTo>
                    <a:pt x="595" y="366"/>
                  </a:lnTo>
                  <a:lnTo>
                    <a:pt x="612" y="366"/>
                  </a:lnTo>
                  <a:lnTo>
                    <a:pt x="663" y="349"/>
                  </a:lnTo>
                  <a:lnTo>
                    <a:pt x="689" y="331"/>
                  </a:lnTo>
                  <a:lnTo>
                    <a:pt x="706" y="305"/>
                  </a:lnTo>
                  <a:lnTo>
                    <a:pt x="715" y="288"/>
                  </a:lnTo>
                  <a:lnTo>
                    <a:pt x="723" y="261"/>
                  </a:lnTo>
                  <a:lnTo>
                    <a:pt x="732" y="253"/>
                  </a:lnTo>
                  <a:lnTo>
                    <a:pt x="732" y="235"/>
                  </a:lnTo>
                  <a:lnTo>
                    <a:pt x="723" y="235"/>
                  </a:lnTo>
                  <a:lnTo>
                    <a:pt x="715" y="227"/>
                  </a:lnTo>
                  <a:lnTo>
                    <a:pt x="706" y="235"/>
                  </a:lnTo>
                  <a:lnTo>
                    <a:pt x="706" y="244"/>
                  </a:lnTo>
                  <a:lnTo>
                    <a:pt x="689" y="288"/>
                  </a:lnTo>
                  <a:lnTo>
                    <a:pt x="663" y="314"/>
                  </a:lnTo>
                  <a:lnTo>
                    <a:pt x="646" y="340"/>
                  </a:lnTo>
                  <a:lnTo>
                    <a:pt x="612" y="340"/>
                  </a:lnTo>
                  <a:lnTo>
                    <a:pt x="604" y="331"/>
                  </a:lnTo>
                  <a:lnTo>
                    <a:pt x="604" y="322"/>
                  </a:lnTo>
                  <a:lnTo>
                    <a:pt x="595" y="314"/>
                  </a:lnTo>
                  <a:lnTo>
                    <a:pt x="595" y="305"/>
                  </a:lnTo>
                  <a:lnTo>
                    <a:pt x="621" y="253"/>
                  </a:lnTo>
                  <a:lnTo>
                    <a:pt x="629" y="209"/>
                  </a:lnTo>
                  <a:lnTo>
                    <a:pt x="655" y="148"/>
                  </a:lnTo>
                  <a:lnTo>
                    <a:pt x="663" y="96"/>
                  </a:lnTo>
                  <a:lnTo>
                    <a:pt x="663" y="79"/>
                  </a:lnTo>
                  <a:lnTo>
                    <a:pt x="646" y="44"/>
                  </a:lnTo>
                  <a:lnTo>
                    <a:pt x="629" y="18"/>
                  </a:lnTo>
                  <a:lnTo>
                    <a:pt x="612" y="9"/>
                  </a:lnTo>
                  <a:lnTo>
                    <a:pt x="587" y="0"/>
                  </a:lnTo>
                  <a:lnTo>
                    <a:pt x="553" y="0"/>
                  </a:lnTo>
                  <a:lnTo>
                    <a:pt x="493" y="18"/>
                  </a:lnTo>
                  <a:lnTo>
                    <a:pt x="451" y="44"/>
                  </a:lnTo>
                  <a:lnTo>
                    <a:pt x="417" y="79"/>
                  </a:lnTo>
                  <a:lnTo>
                    <a:pt x="400" y="26"/>
                  </a:lnTo>
                  <a:lnTo>
                    <a:pt x="374" y="18"/>
                  </a:lnTo>
                  <a:lnTo>
                    <a:pt x="357" y="9"/>
                  </a:lnTo>
                  <a:lnTo>
                    <a:pt x="332" y="0"/>
                  </a:lnTo>
                  <a:lnTo>
                    <a:pt x="281" y="0"/>
                  </a:lnTo>
                  <a:lnTo>
                    <a:pt x="247" y="18"/>
                  </a:lnTo>
                  <a:lnTo>
                    <a:pt x="196" y="53"/>
                  </a:lnTo>
                  <a:lnTo>
                    <a:pt x="179" y="70"/>
                  </a:lnTo>
                  <a:lnTo>
                    <a:pt x="170" y="44"/>
                  </a:lnTo>
                  <a:lnTo>
                    <a:pt x="162" y="26"/>
                  </a:lnTo>
                  <a:lnTo>
                    <a:pt x="111" y="0"/>
                  </a:lnTo>
                  <a:lnTo>
                    <a:pt x="68" y="0"/>
                  </a:lnTo>
                  <a:lnTo>
                    <a:pt x="43" y="26"/>
                  </a:lnTo>
                  <a:lnTo>
                    <a:pt x="26" y="61"/>
                  </a:lnTo>
                  <a:lnTo>
                    <a:pt x="17" y="87"/>
                  </a:lnTo>
                  <a:lnTo>
                    <a:pt x="9" y="105"/>
                  </a:lnTo>
                  <a:lnTo>
                    <a:pt x="9" y="113"/>
                  </a:lnTo>
                  <a:lnTo>
                    <a:pt x="0" y="122"/>
                  </a:lnTo>
                  <a:lnTo>
                    <a:pt x="9" y="131"/>
                  </a:lnTo>
                  <a:lnTo>
                    <a:pt x="26" y="131"/>
                  </a:lnTo>
                  <a:lnTo>
                    <a:pt x="26" y="122"/>
                  </a:lnTo>
                  <a:lnTo>
                    <a:pt x="34" y="113"/>
                  </a:lnTo>
                  <a:lnTo>
                    <a:pt x="51" y="61"/>
                  </a:lnTo>
                  <a:lnTo>
                    <a:pt x="60" y="44"/>
                  </a:lnTo>
                  <a:lnTo>
                    <a:pt x="77" y="26"/>
                  </a:lnTo>
                  <a:lnTo>
                    <a:pt x="102" y="26"/>
                  </a:lnTo>
                  <a:lnTo>
                    <a:pt x="119" y="44"/>
                  </a:lnTo>
                  <a:lnTo>
                    <a:pt x="119" y="79"/>
                  </a:lnTo>
                  <a:lnTo>
                    <a:pt x="102" y="131"/>
                  </a:lnTo>
                  <a:lnTo>
                    <a:pt x="102" y="157"/>
                  </a:lnTo>
                  <a:lnTo>
                    <a:pt x="94" y="183"/>
                  </a:lnTo>
                  <a:lnTo>
                    <a:pt x="85" y="201"/>
                  </a:lnTo>
                  <a:lnTo>
                    <a:pt x="60" y="305"/>
                  </a:lnTo>
                  <a:lnTo>
                    <a:pt x="60" y="331"/>
                  </a:lnTo>
                  <a:lnTo>
                    <a:pt x="51" y="340"/>
                  </a:lnTo>
                  <a:lnTo>
                    <a:pt x="60" y="357"/>
                  </a:lnTo>
                  <a:lnTo>
                    <a:pt x="68" y="366"/>
                  </a:lnTo>
                  <a:lnTo>
                    <a:pt x="94" y="366"/>
                  </a:lnTo>
                  <a:lnTo>
                    <a:pt x="111" y="349"/>
                  </a:lnTo>
                  <a:lnTo>
                    <a:pt x="119" y="331"/>
                  </a:lnTo>
                  <a:lnTo>
                    <a:pt x="119" y="314"/>
                  </a:lnTo>
                  <a:lnTo>
                    <a:pt x="128" y="296"/>
                  </a:lnTo>
                  <a:lnTo>
                    <a:pt x="128" y="279"/>
                  </a:lnTo>
                  <a:lnTo>
                    <a:pt x="136" y="261"/>
                  </a:lnTo>
                  <a:lnTo>
                    <a:pt x="136" y="244"/>
                  </a:lnTo>
                  <a:lnTo>
                    <a:pt x="145" y="227"/>
                  </a:lnTo>
                  <a:lnTo>
                    <a:pt x="162" y="166"/>
                  </a:lnTo>
                  <a:lnTo>
                    <a:pt x="162" y="148"/>
                  </a:lnTo>
                  <a:lnTo>
                    <a:pt x="170" y="140"/>
                  </a:lnTo>
                  <a:lnTo>
                    <a:pt x="170" y="131"/>
                  </a:lnTo>
                  <a:lnTo>
                    <a:pt x="187" y="96"/>
                  </a:lnTo>
                  <a:lnTo>
                    <a:pt x="204" y="79"/>
                  </a:lnTo>
                  <a:lnTo>
                    <a:pt x="221" y="53"/>
                  </a:lnTo>
                  <a:lnTo>
                    <a:pt x="247" y="35"/>
                  </a:lnTo>
                  <a:lnTo>
                    <a:pt x="281" y="26"/>
                  </a:lnTo>
                  <a:lnTo>
                    <a:pt x="323" y="26"/>
                  </a:lnTo>
                  <a:lnTo>
                    <a:pt x="340" y="35"/>
                  </a:lnTo>
                  <a:lnTo>
                    <a:pt x="349" y="44"/>
                  </a:lnTo>
                  <a:lnTo>
                    <a:pt x="357" y="61"/>
                  </a:lnTo>
                  <a:lnTo>
                    <a:pt x="357" y="105"/>
                  </a:lnTo>
                  <a:lnTo>
                    <a:pt x="340" y="157"/>
                  </a:lnTo>
                  <a:lnTo>
                    <a:pt x="306" y="2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800"/>
            <p:cNvSpPr>
              <a:spLocks/>
            </p:cNvSpPr>
            <p:nvPr/>
          </p:nvSpPr>
          <p:spPr bwMode="auto">
            <a:xfrm>
              <a:off x="4320" y="3011"/>
              <a:ext cx="1514" cy="1620"/>
            </a:xfrm>
            <a:custGeom>
              <a:avLst/>
              <a:gdLst/>
              <a:ahLst/>
              <a:cxnLst>
                <a:cxn ang="0">
                  <a:pos x="1378" y="1620"/>
                </a:cxn>
                <a:cxn ang="0">
                  <a:pos x="1514" y="1254"/>
                </a:cxn>
                <a:cxn ang="0">
                  <a:pos x="1480" y="1254"/>
                </a:cxn>
                <a:cxn ang="0">
                  <a:pos x="1438" y="1332"/>
                </a:cxn>
                <a:cxn ang="0">
                  <a:pos x="1370" y="1402"/>
                </a:cxn>
                <a:cxn ang="0">
                  <a:pos x="1285" y="1454"/>
                </a:cxn>
                <a:cxn ang="0">
                  <a:pos x="1191" y="1489"/>
                </a:cxn>
                <a:cxn ang="0">
                  <a:pos x="1157" y="1498"/>
                </a:cxn>
                <a:cxn ang="0">
                  <a:pos x="1089" y="1507"/>
                </a:cxn>
                <a:cxn ang="0">
                  <a:pos x="978" y="1515"/>
                </a:cxn>
                <a:cxn ang="0">
                  <a:pos x="834" y="1524"/>
                </a:cxn>
                <a:cxn ang="0">
                  <a:pos x="153" y="1524"/>
                </a:cxn>
                <a:cxn ang="0">
                  <a:pos x="732" y="827"/>
                </a:cxn>
                <a:cxn ang="0">
                  <a:pos x="740" y="819"/>
                </a:cxn>
                <a:cxn ang="0">
                  <a:pos x="740" y="801"/>
                </a:cxn>
                <a:cxn ang="0">
                  <a:pos x="732" y="793"/>
                </a:cxn>
                <a:cxn ang="0">
                  <a:pos x="204" y="53"/>
                </a:cxn>
                <a:cxn ang="0">
                  <a:pos x="825" y="53"/>
                </a:cxn>
                <a:cxn ang="0">
                  <a:pos x="927" y="61"/>
                </a:cxn>
                <a:cxn ang="0">
                  <a:pos x="1012" y="61"/>
                </a:cxn>
                <a:cxn ang="0">
                  <a:pos x="1063" y="70"/>
                </a:cxn>
                <a:cxn ang="0">
                  <a:pos x="1089" y="79"/>
                </a:cxn>
                <a:cxn ang="0">
                  <a:pos x="1166" y="88"/>
                </a:cxn>
                <a:cxn ang="0">
                  <a:pos x="1251" y="114"/>
                </a:cxn>
                <a:cxn ang="0">
                  <a:pos x="1378" y="192"/>
                </a:cxn>
                <a:cxn ang="0">
                  <a:pos x="1438" y="244"/>
                </a:cxn>
                <a:cxn ang="0">
                  <a:pos x="1480" y="323"/>
                </a:cxn>
                <a:cxn ang="0">
                  <a:pos x="1514" y="323"/>
                </a:cxn>
                <a:cxn ang="0">
                  <a:pos x="1378" y="0"/>
                </a:cxn>
                <a:cxn ang="0">
                  <a:pos x="9" y="0"/>
                </a:cxn>
                <a:cxn ang="0">
                  <a:pos x="9" y="18"/>
                </a:cxn>
                <a:cxn ang="0">
                  <a:pos x="0" y="35"/>
                </a:cxn>
                <a:cxn ang="0">
                  <a:pos x="0" y="44"/>
                </a:cxn>
                <a:cxn ang="0">
                  <a:pos x="604" y="888"/>
                </a:cxn>
                <a:cxn ang="0">
                  <a:pos x="17" y="1585"/>
                </a:cxn>
                <a:cxn ang="0">
                  <a:pos x="9" y="1602"/>
                </a:cxn>
                <a:cxn ang="0">
                  <a:pos x="9" y="1620"/>
                </a:cxn>
                <a:cxn ang="0">
                  <a:pos x="34" y="1620"/>
                </a:cxn>
                <a:cxn ang="0">
                  <a:pos x="1378" y="1620"/>
                </a:cxn>
              </a:cxnLst>
              <a:rect l="0" t="0" r="r" b="b"/>
              <a:pathLst>
                <a:path w="1514" h="1620">
                  <a:moveTo>
                    <a:pt x="1378" y="1620"/>
                  </a:moveTo>
                  <a:lnTo>
                    <a:pt x="1514" y="1254"/>
                  </a:lnTo>
                  <a:lnTo>
                    <a:pt x="1480" y="1254"/>
                  </a:lnTo>
                  <a:lnTo>
                    <a:pt x="1438" y="1332"/>
                  </a:lnTo>
                  <a:lnTo>
                    <a:pt x="1370" y="1402"/>
                  </a:lnTo>
                  <a:lnTo>
                    <a:pt x="1285" y="1454"/>
                  </a:lnTo>
                  <a:lnTo>
                    <a:pt x="1191" y="1489"/>
                  </a:lnTo>
                  <a:lnTo>
                    <a:pt x="1157" y="1498"/>
                  </a:lnTo>
                  <a:lnTo>
                    <a:pt x="1089" y="1507"/>
                  </a:lnTo>
                  <a:lnTo>
                    <a:pt x="978" y="1515"/>
                  </a:lnTo>
                  <a:lnTo>
                    <a:pt x="834" y="1524"/>
                  </a:lnTo>
                  <a:lnTo>
                    <a:pt x="153" y="1524"/>
                  </a:lnTo>
                  <a:lnTo>
                    <a:pt x="732" y="827"/>
                  </a:lnTo>
                  <a:lnTo>
                    <a:pt x="740" y="819"/>
                  </a:lnTo>
                  <a:lnTo>
                    <a:pt x="740" y="801"/>
                  </a:lnTo>
                  <a:lnTo>
                    <a:pt x="732" y="793"/>
                  </a:lnTo>
                  <a:lnTo>
                    <a:pt x="204" y="53"/>
                  </a:lnTo>
                  <a:lnTo>
                    <a:pt x="825" y="53"/>
                  </a:lnTo>
                  <a:lnTo>
                    <a:pt x="927" y="61"/>
                  </a:lnTo>
                  <a:lnTo>
                    <a:pt x="1012" y="61"/>
                  </a:lnTo>
                  <a:lnTo>
                    <a:pt x="1063" y="70"/>
                  </a:lnTo>
                  <a:lnTo>
                    <a:pt x="1089" y="79"/>
                  </a:lnTo>
                  <a:lnTo>
                    <a:pt x="1166" y="88"/>
                  </a:lnTo>
                  <a:lnTo>
                    <a:pt x="1251" y="114"/>
                  </a:lnTo>
                  <a:lnTo>
                    <a:pt x="1378" y="192"/>
                  </a:lnTo>
                  <a:lnTo>
                    <a:pt x="1438" y="244"/>
                  </a:lnTo>
                  <a:lnTo>
                    <a:pt x="1480" y="323"/>
                  </a:lnTo>
                  <a:lnTo>
                    <a:pt x="1514" y="323"/>
                  </a:lnTo>
                  <a:lnTo>
                    <a:pt x="1378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604" y="888"/>
                  </a:lnTo>
                  <a:lnTo>
                    <a:pt x="17" y="1585"/>
                  </a:lnTo>
                  <a:lnTo>
                    <a:pt x="9" y="1602"/>
                  </a:lnTo>
                  <a:lnTo>
                    <a:pt x="9" y="1620"/>
                  </a:lnTo>
                  <a:lnTo>
                    <a:pt x="34" y="1620"/>
                  </a:lnTo>
                  <a:lnTo>
                    <a:pt x="1378" y="16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801"/>
            <p:cNvSpPr>
              <a:spLocks noEditPoints="1"/>
            </p:cNvSpPr>
            <p:nvPr/>
          </p:nvSpPr>
          <p:spPr bwMode="auto">
            <a:xfrm>
              <a:off x="4371" y="4944"/>
              <a:ext cx="247" cy="549"/>
            </a:xfrm>
            <a:custGeom>
              <a:avLst/>
              <a:gdLst/>
              <a:ahLst/>
              <a:cxnLst>
                <a:cxn ang="0">
                  <a:pos x="222" y="26"/>
                </a:cxn>
                <a:cxn ang="0">
                  <a:pos x="205" y="9"/>
                </a:cxn>
                <a:cxn ang="0">
                  <a:pos x="170" y="9"/>
                </a:cxn>
                <a:cxn ang="0">
                  <a:pos x="145" y="44"/>
                </a:cxn>
                <a:cxn ang="0">
                  <a:pos x="153" y="70"/>
                </a:cxn>
                <a:cxn ang="0">
                  <a:pos x="179" y="78"/>
                </a:cxn>
                <a:cxn ang="0">
                  <a:pos x="222" y="35"/>
                </a:cxn>
                <a:cxn ang="0">
                  <a:pos x="60" y="462"/>
                </a:cxn>
                <a:cxn ang="0">
                  <a:pos x="60" y="505"/>
                </a:cxn>
                <a:cxn ang="0">
                  <a:pos x="128" y="549"/>
                </a:cxn>
                <a:cxn ang="0">
                  <a:pos x="196" y="514"/>
                </a:cxn>
                <a:cxn ang="0">
                  <a:pos x="230" y="470"/>
                </a:cxn>
                <a:cxn ang="0">
                  <a:pos x="239" y="435"/>
                </a:cxn>
                <a:cxn ang="0">
                  <a:pos x="230" y="409"/>
                </a:cxn>
                <a:cxn ang="0">
                  <a:pos x="205" y="462"/>
                </a:cxn>
                <a:cxn ang="0">
                  <a:pos x="153" y="522"/>
                </a:cxn>
                <a:cxn ang="0">
                  <a:pos x="111" y="514"/>
                </a:cxn>
                <a:cxn ang="0">
                  <a:pos x="128" y="444"/>
                </a:cxn>
                <a:cxn ang="0">
                  <a:pos x="153" y="383"/>
                </a:cxn>
                <a:cxn ang="0">
                  <a:pos x="162" y="348"/>
                </a:cxn>
                <a:cxn ang="0">
                  <a:pos x="188" y="287"/>
                </a:cxn>
                <a:cxn ang="0">
                  <a:pos x="196" y="261"/>
                </a:cxn>
                <a:cxn ang="0">
                  <a:pos x="188" y="226"/>
                </a:cxn>
                <a:cxn ang="0">
                  <a:pos x="119" y="183"/>
                </a:cxn>
                <a:cxn ang="0">
                  <a:pos x="34" y="235"/>
                </a:cxn>
                <a:cxn ang="0">
                  <a:pos x="9" y="279"/>
                </a:cxn>
                <a:cxn ang="0">
                  <a:pos x="0" y="305"/>
                </a:cxn>
                <a:cxn ang="0">
                  <a:pos x="26" y="314"/>
                </a:cxn>
                <a:cxn ang="0">
                  <a:pos x="43" y="270"/>
                </a:cxn>
                <a:cxn ang="0">
                  <a:pos x="77" y="218"/>
                </a:cxn>
                <a:cxn ang="0">
                  <a:pos x="128" y="209"/>
                </a:cxn>
                <a:cxn ang="0">
                  <a:pos x="136" y="253"/>
                </a:cxn>
                <a:cxn ang="0">
                  <a:pos x="111" y="314"/>
                </a:cxn>
              </a:cxnLst>
              <a:rect l="0" t="0" r="r" b="b"/>
              <a:pathLst>
                <a:path w="247" h="549">
                  <a:moveTo>
                    <a:pt x="222" y="35"/>
                  </a:moveTo>
                  <a:lnTo>
                    <a:pt x="222" y="26"/>
                  </a:lnTo>
                  <a:lnTo>
                    <a:pt x="213" y="9"/>
                  </a:lnTo>
                  <a:lnTo>
                    <a:pt x="205" y="9"/>
                  </a:lnTo>
                  <a:lnTo>
                    <a:pt x="188" y="0"/>
                  </a:lnTo>
                  <a:lnTo>
                    <a:pt x="170" y="9"/>
                  </a:lnTo>
                  <a:lnTo>
                    <a:pt x="153" y="26"/>
                  </a:lnTo>
                  <a:lnTo>
                    <a:pt x="145" y="44"/>
                  </a:lnTo>
                  <a:lnTo>
                    <a:pt x="145" y="52"/>
                  </a:lnTo>
                  <a:lnTo>
                    <a:pt x="153" y="70"/>
                  </a:lnTo>
                  <a:lnTo>
                    <a:pt x="162" y="78"/>
                  </a:lnTo>
                  <a:lnTo>
                    <a:pt x="179" y="78"/>
                  </a:lnTo>
                  <a:lnTo>
                    <a:pt x="205" y="70"/>
                  </a:lnTo>
                  <a:lnTo>
                    <a:pt x="222" y="35"/>
                  </a:lnTo>
                  <a:close/>
                  <a:moveTo>
                    <a:pt x="60" y="444"/>
                  </a:moveTo>
                  <a:lnTo>
                    <a:pt x="60" y="462"/>
                  </a:lnTo>
                  <a:lnTo>
                    <a:pt x="51" y="479"/>
                  </a:lnTo>
                  <a:lnTo>
                    <a:pt x="60" y="505"/>
                  </a:lnTo>
                  <a:lnTo>
                    <a:pt x="77" y="531"/>
                  </a:lnTo>
                  <a:lnTo>
                    <a:pt x="128" y="549"/>
                  </a:lnTo>
                  <a:lnTo>
                    <a:pt x="179" y="531"/>
                  </a:lnTo>
                  <a:lnTo>
                    <a:pt x="196" y="514"/>
                  </a:lnTo>
                  <a:lnTo>
                    <a:pt x="213" y="488"/>
                  </a:lnTo>
                  <a:lnTo>
                    <a:pt x="230" y="470"/>
                  </a:lnTo>
                  <a:lnTo>
                    <a:pt x="239" y="444"/>
                  </a:lnTo>
                  <a:lnTo>
                    <a:pt x="239" y="435"/>
                  </a:lnTo>
                  <a:lnTo>
                    <a:pt x="247" y="427"/>
                  </a:lnTo>
                  <a:lnTo>
                    <a:pt x="230" y="409"/>
                  </a:lnTo>
                  <a:lnTo>
                    <a:pt x="213" y="427"/>
                  </a:lnTo>
                  <a:lnTo>
                    <a:pt x="205" y="462"/>
                  </a:lnTo>
                  <a:lnTo>
                    <a:pt x="188" y="488"/>
                  </a:lnTo>
                  <a:lnTo>
                    <a:pt x="153" y="522"/>
                  </a:lnTo>
                  <a:lnTo>
                    <a:pt x="119" y="522"/>
                  </a:lnTo>
                  <a:lnTo>
                    <a:pt x="111" y="514"/>
                  </a:lnTo>
                  <a:lnTo>
                    <a:pt x="111" y="496"/>
                  </a:lnTo>
                  <a:lnTo>
                    <a:pt x="128" y="444"/>
                  </a:lnTo>
                  <a:lnTo>
                    <a:pt x="136" y="409"/>
                  </a:lnTo>
                  <a:lnTo>
                    <a:pt x="153" y="383"/>
                  </a:lnTo>
                  <a:lnTo>
                    <a:pt x="153" y="366"/>
                  </a:lnTo>
                  <a:lnTo>
                    <a:pt x="162" y="348"/>
                  </a:lnTo>
                  <a:lnTo>
                    <a:pt x="170" y="322"/>
                  </a:lnTo>
                  <a:lnTo>
                    <a:pt x="188" y="287"/>
                  </a:lnTo>
                  <a:lnTo>
                    <a:pt x="188" y="279"/>
                  </a:lnTo>
                  <a:lnTo>
                    <a:pt x="196" y="261"/>
                  </a:lnTo>
                  <a:lnTo>
                    <a:pt x="196" y="253"/>
                  </a:lnTo>
                  <a:lnTo>
                    <a:pt x="188" y="226"/>
                  </a:lnTo>
                  <a:lnTo>
                    <a:pt x="170" y="200"/>
                  </a:lnTo>
                  <a:lnTo>
                    <a:pt x="119" y="183"/>
                  </a:lnTo>
                  <a:lnTo>
                    <a:pt x="68" y="200"/>
                  </a:lnTo>
                  <a:lnTo>
                    <a:pt x="34" y="235"/>
                  </a:lnTo>
                  <a:lnTo>
                    <a:pt x="17" y="261"/>
                  </a:lnTo>
                  <a:lnTo>
                    <a:pt x="9" y="279"/>
                  </a:lnTo>
                  <a:lnTo>
                    <a:pt x="9" y="296"/>
                  </a:lnTo>
                  <a:lnTo>
                    <a:pt x="0" y="305"/>
                  </a:lnTo>
                  <a:lnTo>
                    <a:pt x="9" y="314"/>
                  </a:lnTo>
                  <a:lnTo>
                    <a:pt x="26" y="314"/>
                  </a:lnTo>
                  <a:lnTo>
                    <a:pt x="34" y="305"/>
                  </a:lnTo>
                  <a:lnTo>
                    <a:pt x="43" y="270"/>
                  </a:lnTo>
                  <a:lnTo>
                    <a:pt x="60" y="235"/>
                  </a:lnTo>
                  <a:lnTo>
                    <a:pt x="77" y="218"/>
                  </a:lnTo>
                  <a:lnTo>
                    <a:pt x="94" y="209"/>
                  </a:lnTo>
                  <a:lnTo>
                    <a:pt x="128" y="209"/>
                  </a:lnTo>
                  <a:lnTo>
                    <a:pt x="136" y="218"/>
                  </a:lnTo>
                  <a:lnTo>
                    <a:pt x="136" y="253"/>
                  </a:lnTo>
                  <a:lnTo>
                    <a:pt x="119" y="287"/>
                  </a:lnTo>
                  <a:lnTo>
                    <a:pt x="111" y="314"/>
                  </a:lnTo>
                  <a:lnTo>
                    <a:pt x="60" y="4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802"/>
            <p:cNvSpPr>
              <a:spLocks noEditPoints="1"/>
            </p:cNvSpPr>
            <p:nvPr/>
          </p:nvSpPr>
          <p:spPr bwMode="auto">
            <a:xfrm>
              <a:off x="4720" y="5170"/>
              <a:ext cx="578" cy="218"/>
            </a:xfrm>
            <a:custGeom>
              <a:avLst/>
              <a:gdLst/>
              <a:ahLst/>
              <a:cxnLst>
                <a:cxn ang="0">
                  <a:pos x="553" y="44"/>
                </a:cxn>
                <a:cxn ang="0">
                  <a:pos x="561" y="44"/>
                </a:cxn>
                <a:cxn ang="0">
                  <a:pos x="570" y="35"/>
                </a:cxn>
                <a:cxn ang="0">
                  <a:pos x="578" y="35"/>
                </a:cxn>
                <a:cxn ang="0">
                  <a:pos x="578" y="9"/>
                </a:cxn>
                <a:cxn ang="0">
                  <a:pos x="570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35"/>
                </a:cxn>
                <a:cxn ang="0">
                  <a:pos x="9" y="35"/>
                </a:cxn>
                <a:cxn ang="0">
                  <a:pos x="17" y="44"/>
                </a:cxn>
                <a:cxn ang="0">
                  <a:pos x="26" y="44"/>
                </a:cxn>
                <a:cxn ang="0">
                  <a:pos x="553" y="44"/>
                </a:cxn>
                <a:cxn ang="0">
                  <a:pos x="553" y="218"/>
                </a:cxn>
                <a:cxn ang="0">
                  <a:pos x="570" y="218"/>
                </a:cxn>
                <a:cxn ang="0">
                  <a:pos x="578" y="209"/>
                </a:cxn>
                <a:cxn ang="0">
                  <a:pos x="578" y="192"/>
                </a:cxn>
                <a:cxn ang="0">
                  <a:pos x="570" y="183"/>
                </a:cxn>
                <a:cxn ang="0">
                  <a:pos x="9" y="183"/>
                </a:cxn>
                <a:cxn ang="0">
                  <a:pos x="0" y="192"/>
                </a:cxn>
                <a:cxn ang="0">
                  <a:pos x="0" y="209"/>
                </a:cxn>
                <a:cxn ang="0">
                  <a:pos x="9" y="218"/>
                </a:cxn>
                <a:cxn ang="0">
                  <a:pos x="26" y="218"/>
                </a:cxn>
                <a:cxn ang="0">
                  <a:pos x="553" y="218"/>
                </a:cxn>
              </a:cxnLst>
              <a:rect l="0" t="0" r="r" b="b"/>
              <a:pathLst>
                <a:path w="578" h="218">
                  <a:moveTo>
                    <a:pt x="553" y="44"/>
                  </a:moveTo>
                  <a:lnTo>
                    <a:pt x="561" y="44"/>
                  </a:lnTo>
                  <a:lnTo>
                    <a:pt x="570" y="35"/>
                  </a:lnTo>
                  <a:lnTo>
                    <a:pt x="578" y="35"/>
                  </a:lnTo>
                  <a:lnTo>
                    <a:pt x="578" y="9"/>
                  </a:lnTo>
                  <a:lnTo>
                    <a:pt x="570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35"/>
                  </a:lnTo>
                  <a:lnTo>
                    <a:pt x="17" y="44"/>
                  </a:lnTo>
                  <a:lnTo>
                    <a:pt x="26" y="44"/>
                  </a:lnTo>
                  <a:lnTo>
                    <a:pt x="553" y="44"/>
                  </a:lnTo>
                  <a:close/>
                  <a:moveTo>
                    <a:pt x="553" y="218"/>
                  </a:moveTo>
                  <a:lnTo>
                    <a:pt x="570" y="218"/>
                  </a:lnTo>
                  <a:lnTo>
                    <a:pt x="578" y="209"/>
                  </a:lnTo>
                  <a:lnTo>
                    <a:pt x="578" y="192"/>
                  </a:lnTo>
                  <a:lnTo>
                    <a:pt x="570" y="183"/>
                  </a:lnTo>
                  <a:lnTo>
                    <a:pt x="9" y="183"/>
                  </a:lnTo>
                  <a:lnTo>
                    <a:pt x="0" y="192"/>
                  </a:lnTo>
                  <a:lnTo>
                    <a:pt x="0" y="209"/>
                  </a:lnTo>
                  <a:lnTo>
                    <a:pt x="9" y="218"/>
                  </a:lnTo>
                  <a:lnTo>
                    <a:pt x="26" y="218"/>
                  </a:lnTo>
                  <a:lnTo>
                    <a:pt x="553" y="2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803"/>
            <p:cNvSpPr>
              <a:spLocks/>
            </p:cNvSpPr>
            <p:nvPr/>
          </p:nvSpPr>
          <p:spPr bwMode="auto">
            <a:xfrm>
              <a:off x="5443" y="4944"/>
              <a:ext cx="289" cy="540"/>
            </a:xfrm>
            <a:custGeom>
              <a:avLst/>
              <a:gdLst/>
              <a:ahLst/>
              <a:cxnLst>
                <a:cxn ang="0">
                  <a:pos x="179" y="26"/>
                </a:cxn>
                <a:cxn ang="0">
                  <a:pos x="179" y="9"/>
                </a:cxn>
                <a:cxn ang="0">
                  <a:pos x="170" y="0"/>
                </a:cxn>
                <a:cxn ang="0">
                  <a:pos x="153" y="0"/>
                </a:cxn>
                <a:cxn ang="0">
                  <a:pos x="102" y="35"/>
                </a:cxn>
                <a:cxn ang="0">
                  <a:pos x="43" y="52"/>
                </a:cxn>
                <a:cxn ang="0">
                  <a:pos x="0" y="52"/>
                </a:cxn>
                <a:cxn ang="0">
                  <a:pos x="0" y="78"/>
                </a:cxn>
                <a:cxn ang="0">
                  <a:pos x="51" y="78"/>
                </a:cxn>
                <a:cxn ang="0">
                  <a:pos x="77" y="70"/>
                </a:cxn>
                <a:cxn ang="0">
                  <a:pos x="111" y="61"/>
                </a:cxn>
                <a:cxn ang="0">
                  <a:pos x="111" y="496"/>
                </a:cxn>
                <a:cxn ang="0">
                  <a:pos x="102" y="505"/>
                </a:cxn>
                <a:cxn ang="0">
                  <a:pos x="94" y="505"/>
                </a:cxn>
                <a:cxn ang="0">
                  <a:pos x="68" y="514"/>
                </a:cxn>
                <a:cxn ang="0">
                  <a:pos x="9" y="514"/>
                </a:cxn>
                <a:cxn ang="0">
                  <a:pos x="9" y="540"/>
                </a:cxn>
                <a:cxn ang="0">
                  <a:pos x="289" y="540"/>
                </a:cxn>
                <a:cxn ang="0">
                  <a:pos x="289" y="514"/>
                </a:cxn>
                <a:cxn ang="0">
                  <a:pos x="221" y="514"/>
                </a:cxn>
                <a:cxn ang="0">
                  <a:pos x="204" y="505"/>
                </a:cxn>
                <a:cxn ang="0">
                  <a:pos x="187" y="505"/>
                </a:cxn>
                <a:cxn ang="0">
                  <a:pos x="179" y="496"/>
                </a:cxn>
                <a:cxn ang="0">
                  <a:pos x="179" y="470"/>
                </a:cxn>
                <a:cxn ang="0">
                  <a:pos x="179" y="26"/>
                </a:cxn>
              </a:cxnLst>
              <a:rect l="0" t="0" r="r" b="b"/>
              <a:pathLst>
                <a:path w="289" h="540">
                  <a:moveTo>
                    <a:pt x="179" y="26"/>
                  </a:moveTo>
                  <a:lnTo>
                    <a:pt x="179" y="9"/>
                  </a:lnTo>
                  <a:lnTo>
                    <a:pt x="170" y="0"/>
                  </a:lnTo>
                  <a:lnTo>
                    <a:pt x="153" y="0"/>
                  </a:lnTo>
                  <a:lnTo>
                    <a:pt x="102" y="35"/>
                  </a:lnTo>
                  <a:lnTo>
                    <a:pt x="43" y="52"/>
                  </a:lnTo>
                  <a:lnTo>
                    <a:pt x="0" y="52"/>
                  </a:lnTo>
                  <a:lnTo>
                    <a:pt x="0" y="78"/>
                  </a:lnTo>
                  <a:lnTo>
                    <a:pt x="51" y="78"/>
                  </a:lnTo>
                  <a:lnTo>
                    <a:pt x="77" y="70"/>
                  </a:lnTo>
                  <a:lnTo>
                    <a:pt x="111" y="61"/>
                  </a:lnTo>
                  <a:lnTo>
                    <a:pt x="111" y="496"/>
                  </a:lnTo>
                  <a:lnTo>
                    <a:pt x="102" y="505"/>
                  </a:lnTo>
                  <a:lnTo>
                    <a:pt x="94" y="505"/>
                  </a:lnTo>
                  <a:lnTo>
                    <a:pt x="68" y="514"/>
                  </a:lnTo>
                  <a:lnTo>
                    <a:pt x="9" y="514"/>
                  </a:lnTo>
                  <a:lnTo>
                    <a:pt x="9" y="540"/>
                  </a:lnTo>
                  <a:lnTo>
                    <a:pt x="289" y="540"/>
                  </a:lnTo>
                  <a:lnTo>
                    <a:pt x="289" y="514"/>
                  </a:lnTo>
                  <a:lnTo>
                    <a:pt x="221" y="514"/>
                  </a:lnTo>
                  <a:lnTo>
                    <a:pt x="204" y="505"/>
                  </a:lnTo>
                  <a:lnTo>
                    <a:pt x="187" y="505"/>
                  </a:lnTo>
                  <a:lnTo>
                    <a:pt x="179" y="496"/>
                  </a:lnTo>
                  <a:lnTo>
                    <a:pt x="179" y="470"/>
                  </a:lnTo>
                  <a:lnTo>
                    <a:pt x="179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804"/>
            <p:cNvSpPr>
              <a:spLocks/>
            </p:cNvSpPr>
            <p:nvPr/>
          </p:nvSpPr>
          <p:spPr bwMode="auto">
            <a:xfrm>
              <a:off x="7093" y="2559"/>
              <a:ext cx="374" cy="775"/>
            </a:xfrm>
            <a:custGeom>
              <a:avLst/>
              <a:gdLst/>
              <a:ahLst/>
              <a:cxnLst>
                <a:cxn ang="0">
                  <a:pos x="230" y="35"/>
                </a:cxn>
                <a:cxn ang="0">
                  <a:pos x="230" y="8"/>
                </a:cxn>
                <a:cxn ang="0">
                  <a:pos x="221" y="0"/>
                </a:cxn>
                <a:cxn ang="0">
                  <a:pos x="204" y="0"/>
                </a:cxn>
                <a:cxn ang="0">
                  <a:pos x="145" y="43"/>
                </a:cxn>
                <a:cxn ang="0">
                  <a:pos x="85" y="69"/>
                </a:cxn>
                <a:cxn ang="0">
                  <a:pos x="34" y="78"/>
                </a:cxn>
                <a:cxn ang="0">
                  <a:pos x="0" y="78"/>
                </a:cxn>
                <a:cxn ang="0">
                  <a:pos x="0" y="113"/>
                </a:cxn>
                <a:cxn ang="0">
                  <a:pos x="34" y="113"/>
                </a:cxn>
                <a:cxn ang="0">
                  <a:pos x="85" y="104"/>
                </a:cxn>
                <a:cxn ang="0">
                  <a:pos x="145" y="87"/>
                </a:cxn>
                <a:cxn ang="0">
                  <a:pos x="145" y="714"/>
                </a:cxn>
                <a:cxn ang="0">
                  <a:pos x="128" y="731"/>
                </a:cxn>
                <a:cxn ang="0">
                  <a:pos x="111" y="731"/>
                </a:cxn>
                <a:cxn ang="0">
                  <a:pos x="77" y="740"/>
                </a:cxn>
                <a:cxn ang="0">
                  <a:pos x="8" y="740"/>
                </a:cxn>
                <a:cxn ang="0">
                  <a:pos x="8" y="775"/>
                </a:cxn>
                <a:cxn ang="0">
                  <a:pos x="374" y="775"/>
                </a:cxn>
                <a:cxn ang="0">
                  <a:pos x="374" y="740"/>
                </a:cxn>
                <a:cxn ang="0">
                  <a:pos x="272" y="740"/>
                </a:cxn>
                <a:cxn ang="0">
                  <a:pos x="238" y="722"/>
                </a:cxn>
                <a:cxn ang="0">
                  <a:pos x="238" y="714"/>
                </a:cxn>
                <a:cxn ang="0">
                  <a:pos x="230" y="696"/>
                </a:cxn>
                <a:cxn ang="0">
                  <a:pos x="230" y="679"/>
                </a:cxn>
                <a:cxn ang="0">
                  <a:pos x="230" y="35"/>
                </a:cxn>
              </a:cxnLst>
              <a:rect l="0" t="0" r="r" b="b"/>
              <a:pathLst>
                <a:path w="374" h="775">
                  <a:moveTo>
                    <a:pt x="230" y="35"/>
                  </a:moveTo>
                  <a:lnTo>
                    <a:pt x="230" y="8"/>
                  </a:lnTo>
                  <a:lnTo>
                    <a:pt x="221" y="0"/>
                  </a:lnTo>
                  <a:lnTo>
                    <a:pt x="204" y="0"/>
                  </a:lnTo>
                  <a:lnTo>
                    <a:pt x="145" y="43"/>
                  </a:lnTo>
                  <a:lnTo>
                    <a:pt x="85" y="69"/>
                  </a:lnTo>
                  <a:lnTo>
                    <a:pt x="34" y="78"/>
                  </a:lnTo>
                  <a:lnTo>
                    <a:pt x="0" y="78"/>
                  </a:lnTo>
                  <a:lnTo>
                    <a:pt x="0" y="113"/>
                  </a:lnTo>
                  <a:lnTo>
                    <a:pt x="34" y="113"/>
                  </a:lnTo>
                  <a:lnTo>
                    <a:pt x="85" y="104"/>
                  </a:lnTo>
                  <a:lnTo>
                    <a:pt x="145" y="87"/>
                  </a:lnTo>
                  <a:lnTo>
                    <a:pt x="145" y="714"/>
                  </a:lnTo>
                  <a:lnTo>
                    <a:pt x="128" y="731"/>
                  </a:lnTo>
                  <a:lnTo>
                    <a:pt x="111" y="731"/>
                  </a:lnTo>
                  <a:lnTo>
                    <a:pt x="77" y="740"/>
                  </a:lnTo>
                  <a:lnTo>
                    <a:pt x="8" y="740"/>
                  </a:lnTo>
                  <a:lnTo>
                    <a:pt x="8" y="775"/>
                  </a:lnTo>
                  <a:lnTo>
                    <a:pt x="374" y="775"/>
                  </a:lnTo>
                  <a:lnTo>
                    <a:pt x="374" y="740"/>
                  </a:lnTo>
                  <a:lnTo>
                    <a:pt x="272" y="740"/>
                  </a:lnTo>
                  <a:lnTo>
                    <a:pt x="238" y="722"/>
                  </a:lnTo>
                  <a:lnTo>
                    <a:pt x="238" y="714"/>
                  </a:lnTo>
                  <a:lnTo>
                    <a:pt x="230" y="696"/>
                  </a:lnTo>
                  <a:lnTo>
                    <a:pt x="230" y="679"/>
                  </a:lnTo>
                  <a:lnTo>
                    <a:pt x="23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Line 805"/>
            <p:cNvSpPr>
              <a:spLocks noChangeShapeType="1"/>
            </p:cNvSpPr>
            <p:nvPr/>
          </p:nvSpPr>
          <p:spPr bwMode="auto">
            <a:xfrm>
              <a:off x="6217" y="3821"/>
              <a:ext cx="2126" cy="1"/>
            </a:xfrm>
            <a:prstGeom prst="line">
              <a:avLst/>
            </a:prstGeom>
            <a:noFill/>
            <a:ln w="42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806"/>
            <p:cNvSpPr>
              <a:spLocks/>
            </p:cNvSpPr>
            <p:nvPr/>
          </p:nvSpPr>
          <p:spPr bwMode="auto">
            <a:xfrm>
              <a:off x="6353" y="4039"/>
              <a:ext cx="43" cy="1158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3" y="17"/>
                </a:cxn>
                <a:cxn ang="0">
                  <a:pos x="26" y="0"/>
                </a:cxn>
                <a:cxn ang="0">
                  <a:pos x="9" y="0"/>
                </a:cxn>
                <a:cxn ang="0">
                  <a:pos x="9" y="8"/>
                </a:cxn>
                <a:cxn ang="0">
                  <a:pos x="0" y="17"/>
                </a:cxn>
                <a:cxn ang="0">
                  <a:pos x="0" y="1149"/>
                </a:cxn>
                <a:cxn ang="0">
                  <a:pos x="9" y="1158"/>
                </a:cxn>
                <a:cxn ang="0">
                  <a:pos x="34" y="1158"/>
                </a:cxn>
                <a:cxn ang="0">
                  <a:pos x="43" y="1149"/>
                </a:cxn>
                <a:cxn ang="0">
                  <a:pos x="43" y="1123"/>
                </a:cxn>
                <a:cxn ang="0">
                  <a:pos x="43" y="43"/>
                </a:cxn>
              </a:cxnLst>
              <a:rect l="0" t="0" r="r" b="b"/>
              <a:pathLst>
                <a:path w="43" h="1158">
                  <a:moveTo>
                    <a:pt x="43" y="43"/>
                  </a:moveTo>
                  <a:lnTo>
                    <a:pt x="43" y="17"/>
                  </a:lnTo>
                  <a:lnTo>
                    <a:pt x="26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0" y="17"/>
                  </a:lnTo>
                  <a:lnTo>
                    <a:pt x="0" y="1149"/>
                  </a:lnTo>
                  <a:lnTo>
                    <a:pt x="9" y="1158"/>
                  </a:lnTo>
                  <a:lnTo>
                    <a:pt x="34" y="1158"/>
                  </a:lnTo>
                  <a:lnTo>
                    <a:pt x="43" y="1149"/>
                  </a:lnTo>
                  <a:lnTo>
                    <a:pt x="43" y="1123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807"/>
            <p:cNvSpPr>
              <a:spLocks noEditPoints="1"/>
            </p:cNvSpPr>
            <p:nvPr/>
          </p:nvSpPr>
          <p:spPr bwMode="auto">
            <a:xfrm>
              <a:off x="6574" y="4117"/>
              <a:ext cx="868" cy="792"/>
            </a:xfrm>
            <a:custGeom>
              <a:avLst/>
              <a:gdLst/>
              <a:ahLst/>
              <a:cxnLst>
                <a:cxn ang="0">
                  <a:pos x="136" y="705"/>
                </a:cxn>
                <a:cxn ang="0">
                  <a:pos x="128" y="723"/>
                </a:cxn>
                <a:cxn ang="0">
                  <a:pos x="128" y="740"/>
                </a:cxn>
                <a:cxn ang="0">
                  <a:pos x="119" y="749"/>
                </a:cxn>
                <a:cxn ang="0">
                  <a:pos x="102" y="749"/>
                </a:cxn>
                <a:cxn ang="0">
                  <a:pos x="77" y="757"/>
                </a:cxn>
                <a:cxn ang="0">
                  <a:pos x="9" y="757"/>
                </a:cxn>
                <a:cxn ang="0">
                  <a:pos x="9" y="766"/>
                </a:cxn>
                <a:cxn ang="0">
                  <a:pos x="0" y="775"/>
                </a:cxn>
                <a:cxn ang="0">
                  <a:pos x="17" y="792"/>
                </a:cxn>
                <a:cxn ang="0">
                  <a:pos x="408" y="792"/>
                </a:cxn>
                <a:cxn ang="0">
                  <a:pos x="544" y="766"/>
                </a:cxn>
                <a:cxn ang="0">
                  <a:pos x="672" y="688"/>
                </a:cxn>
                <a:cxn ang="0">
                  <a:pos x="774" y="583"/>
                </a:cxn>
                <a:cxn ang="0">
                  <a:pos x="842" y="444"/>
                </a:cxn>
                <a:cxn ang="0">
                  <a:pos x="868" y="296"/>
                </a:cxn>
                <a:cxn ang="0">
                  <a:pos x="859" y="200"/>
                </a:cxn>
                <a:cxn ang="0">
                  <a:pos x="825" y="122"/>
                </a:cxn>
                <a:cxn ang="0">
                  <a:pos x="766" y="61"/>
                </a:cxn>
                <a:cxn ang="0">
                  <a:pos x="698" y="17"/>
                </a:cxn>
                <a:cxn ang="0">
                  <a:pos x="604" y="0"/>
                </a:cxn>
                <a:cxn ang="0">
                  <a:pos x="196" y="0"/>
                </a:cxn>
                <a:cxn ang="0">
                  <a:pos x="187" y="9"/>
                </a:cxn>
                <a:cxn ang="0">
                  <a:pos x="187" y="35"/>
                </a:cxn>
                <a:cxn ang="0">
                  <a:pos x="272" y="35"/>
                </a:cxn>
                <a:cxn ang="0">
                  <a:pos x="281" y="44"/>
                </a:cxn>
                <a:cxn ang="0">
                  <a:pos x="289" y="44"/>
                </a:cxn>
                <a:cxn ang="0">
                  <a:pos x="298" y="61"/>
                </a:cxn>
                <a:cxn ang="0">
                  <a:pos x="289" y="70"/>
                </a:cxn>
                <a:cxn ang="0">
                  <a:pos x="289" y="78"/>
                </a:cxn>
                <a:cxn ang="0">
                  <a:pos x="136" y="705"/>
                </a:cxn>
                <a:cxn ang="0">
                  <a:pos x="383" y="78"/>
                </a:cxn>
                <a:cxn ang="0">
                  <a:pos x="391" y="61"/>
                </a:cxn>
                <a:cxn ang="0">
                  <a:pos x="391" y="44"/>
                </a:cxn>
                <a:cxn ang="0">
                  <a:pos x="400" y="44"/>
                </a:cxn>
                <a:cxn ang="0">
                  <a:pos x="417" y="35"/>
                </a:cxn>
                <a:cxn ang="0">
                  <a:pos x="562" y="35"/>
                </a:cxn>
                <a:cxn ang="0">
                  <a:pos x="630" y="44"/>
                </a:cxn>
                <a:cxn ang="0">
                  <a:pos x="681" y="70"/>
                </a:cxn>
                <a:cxn ang="0">
                  <a:pos x="732" y="113"/>
                </a:cxn>
                <a:cxn ang="0">
                  <a:pos x="757" y="174"/>
                </a:cxn>
                <a:cxn ang="0">
                  <a:pos x="766" y="253"/>
                </a:cxn>
                <a:cxn ang="0">
                  <a:pos x="766" y="313"/>
                </a:cxn>
                <a:cxn ang="0">
                  <a:pos x="749" y="409"/>
                </a:cxn>
                <a:cxn ang="0">
                  <a:pos x="706" y="522"/>
                </a:cxn>
                <a:cxn ang="0">
                  <a:pos x="647" y="627"/>
                </a:cxn>
                <a:cxn ang="0">
                  <a:pos x="613" y="662"/>
                </a:cxn>
                <a:cxn ang="0">
                  <a:pos x="562" y="705"/>
                </a:cxn>
                <a:cxn ang="0">
                  <a:pos x="485" y="740"/>
                </a:cxn>
                <a:cxn ang="0">
                  <a:pos x="391" y="757"/>
                </a:cxn>
                <a:cxn ang="0">
                  <a:pos x="230" y="757"/>
                </a:cxn>
                <a:cxn ang="0">
                  <a:pos x="221" y="749"/>
                </a:cxn>
                <a:cxn ang="0">
                  <a:pos x="221" y="731"/>
                </a:cxn>
                <a:cxn ang="0">
                  <a:pos x="230" y="714"/>
                </a:cxn>
                <a:cxn ang="0">
                  <a:pos x="383" y="78"/>
                </a:cxn>
              </a:cxnLst>
              <a:rect l="0" t="0" r="r" b="b"/>
              <a:pathLst>
                <a:path w="868" h="792">
                  <a:moveTo>
                    <a:pt x="136" y="705"/>
                  </a:moveTo>
                  <a:lnTo>
                    <a:pt x="128" y="723"/>
                  </a:lnTo>
                  <a:lnTo>
                    <a:pt x="128" y="740"/>
                  </a:lnTo>
                  <a:lnTo>
                    <a:pt x="119" y="749"/>
                  </a:lnTo>
                  <a:lnTo>
                    <a:pt x="102" y="749"/>
                  </a:lnTo>
                  <a:lnTo>
                    <a:pt x="77" y="757"/>
                  </a:lnTo>
                  <a:lnTo>
                    <a:pt x="9" y="757"/>
                  </a:lnTo>
                  <a:lnTo>
                    <a:pt x="9" y="766"/>
                  </a:lnTo>
                  <a:lnTo>
                    <a:pt x="0" y="775"/>
                  </a:lnTo>
                  <a:lnTo>
                    <a:pt x="17" y="792"/>
                  </a:lnTo>
                  <a:lnTo>
                    <a:pt x="408" y="792"/>
                  </a:lnTo>
                  <a:lnTo>
                    <a:pt x="544" y="766"/>
                  </a:lnTo>
                  <a:lnTo>
                    <a:pt x="672" y="688"/>
                  </a:lnTo>
                  <a:lnTo>
                    <a:pt x="774" y="583"/>
                  </a:lnTo>
                  <a:lnTo>
                    <a:pt x="842" y="444"/>
                  </a:lnTo>
                  <a:lnTo>
                    <a:pt x="868" y="296"/>
                  </a:lnTo>
                  <a:lnTo>
                    <a:pt x="859" y="200"/>
                  </a:lnTo>
                  <a:lnTo>
                    <a:pt x="825" y="122"/>
                  </a:lnTo>
                  <a:lnTo>
                    <a:pt x="766" y="61"/>
                  </a:lnTo>
                  <a:lnTo>
                    <a:pt x="698" y="17"/>
                  </a:lnTo>
                  <a:lnTo>
                    <a:pt x="604" y="0"/>
                  </a:lnTo>
                  <a:lnTo>
                    <a:pt x="196" y="0"/>
                  </a:lnTo>
                  <a:lnTo>
                    <a:pt x="187" y="9"/>
                  </a:lnTo>
                  <a:lnTo>
                    <a:pt x="187" y="35"/>
                  </a:lnTo>
                  <a:lnTo>
                    <a:pt x="272" y="35"/>
                  </a:lnTo>
                  <a:lnTo>
                    <a:pt x="281" y="44"/>
                  </a:lnTo>
                  <a:lnTo>
                    <a:pt x="289" y="44"/>
                  </a:lnTo>
                  <a:lnTo>
                    <a:pt x="298" y="61"/>
                  </a:lnTo>
                  <a:lnTo>
                    <a:pt x="289" y="70"/>
                  </a:lnTo>
                  <a:lnTo>
                    <a:pt x="289" y="78"/>
                  </a:lnTo>
                  <a:lnTo>
                    <a:pt x="136" y="705"/>
                  </a:lnTo>
                  <a:close/>
                  <a:moveTo>
                    <a:pt x="383" y="78"/>
                  </a:moveTo>
                  <a:lnTo>
                    <a:pt x="391" y="61"/>
                  </a:lnTo>
                  <a:lnTo>
                    <a:pt x="391" y="44"/>
                  </a:lnTo>
                  <a:lnTo>
                    <a:pt x="400" y="44"/>
                  </a:lnTo>
                  <a:lnTo>
                    <a:pt x="417" y="35"/>
                  </a:lnTo>
                  <a:lnTo>
                    <a:pt x="562" y="35"/>
                  </a:lnTo>
                  <a:lnTo>
                    <a:pt x="630" y="44"/>
                  </a:lnTo>
                  <a:lnTo>
                    <a:pt x="681" y="70"/>
                  </a:lnTo>
                  <a:lnTo>
                    <a:pt x="732" y="113"/>
                  </a:lnTo>
                  <a:lnTo>
                    <a:pt x="757" y="174"/>
                  </a:lnTo>
                  <a:lnTo>
                    <a:pt x="766" y="253"/>
                  </a:lnTo>
                  <a:lnTo>
                    <a:pt x="766" y="313"/>
                  </a:lnTo>
                  <a:lnTo>
                    <a:pt x="749" y="409"/>
                  </a:lnTo>
                  <a:lnTo>
                    <a:pt x="706" y="522"/>
                  </a:lnTo>
                  <a:lnTo>
                    <a:pt x="647" y="627"/>
                  </a:lnTo>
                  <a:lnTo>
                    <a:pt x="613" y="662"/>
                  </a:lnTo>
                  <a:lnTo>
                    <a:pt x="562" y="705"/>
                  </a:lnTo>
                  <a:lnTo>
                    <a:pt x="485" y="740"/>
                  </a:lnTo>
                  <a:lnTo>
                    <a:pt x="391" y="757"/>
                  </a:lnTo>
                  <a:lnTo>
                    <a:pt x="230" y="757"/>
                  </a:lnTo>
                  <a:lnTo>
                    <a:pt x="221" y="749"/>
                  </a:lnTo>
                  <a:lnTo>
                    <a:pt x="221" y="731"/>
                  </a:lnTo>
                  <a:lnTo>
                    <a:pt x="230" y="714"/>
                  </a:lnTo>
                  <a:lnTo>
                    <a:pt x="383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808"/>
            <p:cNvSpPr>
              <a:spLocks/>
            </p:cNvSpPr>
            <p:nvPr/>
          </p:nvSpPr>
          <p:spPr bwMode="auto">
            <a:xfrm>
              <a:off x="7527" y="4518"/>
              <a:ext cx="391" cy="574"/>
            </a:xfrm>
            <a:custGeom>
              <a:avLst/>
              <a:gdLst/>
              <a:ahLst/>
              <a:cxnLst>
                <a:cxn ang="0">
                  <a:pos x="187" y="17"/>
                </a:cxn>
                <a:cxn ang="0">
                  <a:pos x="195" y="8"/>
                </a:cxn>
                <a:cxn ang="0">
                  <a:pos x="178" y="0"/>
                </a:cxn>
                <a:cxn ang="0">
                  <a:pos x="144" y="8"/>
                </a:cxn>
                <a:cxn ang="0">
                  <a:pos x="68" y="17"/>
                </a:cxn>
                <a:cxn ang="0">
                  <a:pos x="59" y="34"/>
                </a:cxn>
                <a:cxn ang="0">
                  <a:pos x="119" y="43"/>
                </a:cxn>
                <a:cxn ang="0">
                  <a:pos x="0" y="531"/>
                </a:cxn>
                <a:cxn ang="0">
                  <a:pos x="8" y="565"/>
                </a:cxn>
                <a:cxn ang="0">
                  <a:pos x="42" y="574"/>
                </a:cxn>
                <a:cxn ang="0">
                  <a:pos x="59" y="548"/>
                </a:cxn>
                <a:cxn ang="0">
                  <a:pos x="85" y="461"/>
                </a:cxn>
                <a:cxn ang="0">
                  <a:pos x="102" y="383"/>
                </a:cxn>
                <a:cxn ang="0">
                  <a:pos x="187" y="409"/>
                </a:cxn>
                <a:cxn ang="0">
                  <a:pos x="204" y="452"/>
                </a:cxn>
                <a:cxn ang="0">
                  <a:pos x="195" y="478"/>
                </a:cxn>
                <a:cxn ang="0">
                  <a:pos x="212" y="539"/>
                </a:cxn>
                <a:cxn ang="0">
                  <a:pos x="263" y="574"/>
                </a:cxn>
                <a:cxn ang="0">
                  <a:pos x="331" y="557"/>
                </a:cxn>
                <a:cxn ang="0">
                  <a:pos x="365" y="513"/>
                </a:cxn>
                <a:cxn ang="0">
                  <a:pos x="382" y="470"/>
                </a:cxn>
                <a:cxn ang="0">
                  <a:pos x="374" y="444"/>
                </a:cxn>
                <a:cxn ang="0">
                  <a:pos x="365" y="444"/>
                </a:cxn>
                <a:cxn ang="0">
                  <a:pos x="357" y="461"/>
                </a:cxn>
                <a:cxn ang="0">
                  <a:pos x="331" y="522"/>
                </a:cxn>
                <a:cxn ang="0">
                  <a:pos x="306" y="548"/>
                </a:cxn>
                <a:cxn ang="0">
                  <a:pos x="263" y="539"/>
                </a:cxn>
                <a:cxn ang="0">
                  <a:pos x="255" y="487"/>
                </a:cxn>
                <a:cxn ang="0">
                  <a:pos x="263" y="417"/>
                </a:cxn>
                <a:cxn ang="0">
                  <a:pos x="229" y="391"/>
                </a:cxn>
                <a:cxn ang="0">
                  <a:pos x="195" y="374"/>
                </a:cxn>
                <a:cxn ang="0">
                  <a:pos x="136" y="365"/>
                </a:cxn>
                <a:cxn ang="0">
                  <a:pos x="187" y="322"/>
                </a:cxn>
                <a:cxn ang="0">
                  <a:pos x="238" y="278"/>
                </a:cxn>
                <a:cxn ang="0">
                  <a:pos x="297" y="235"/>
                </a:cxn>
                <a:cxn ang="0">
                  <a:pos x="357" y="243"/>
                </a:cxn>
                <a:cxn ang="0">
                  <a:pos x="314" y="269"/>
                </a:cxn>
                <a:cxn ang="0">
                  <a:pos x="331" y="313"/>
                </a:cxn>
                <a:cxn ang="0">
                  <a:pos x="374" y="304"/>
                </a:cxn>
                <a:cxn ang="0">
                  <a:pos x="391" y="261"/>
                </a:cxn>
                <a:cxn ang="0">
                  <a:pos x="365" y="217"/>
                </a:cxn>
                <a:cxn ang="0">
                  <a:pos x="331" y="208"/>
                </a:cxn>
                <a:cxn ang="0">
                  <a:pos x="229" y="252"/>
                </a:cxn>
                <a:cxn ang="0">
                  <a:pos x="144" y="330"/>
                </a:cxn>
                <a:cxn ang="0">
                  <a:pos x="187" y="26"/>
                </a:cxn>
              </a:cxnLst>
              <a:rect l="0" t="0" r="r" b="b"/>
              <a:pathLst>
                <a:path w="391" h="574">
                  <a:moveTo>
                    <a:pt x="187" y="26"/>
                  </a:moveTo>
                  <a:lnTo>
                    <a:pt x="187" y="17"/>
                  </a:lnTo>
                  <a:lnTo>
                    <a:pt x="195" y="17"/>
                  </a:lnTo>
                  <a:lnTo>
                    <a:pt x="195" y="8"/>
                  </a:lnTo>
                  <a:lnTo>
                    <a:pt x="187" y="8"/>
                  </a:lnTo>
                  <a:lnTo>
                    <a:pt x="178" y="0"/>
                  </a:lnTo>
                  <a:lnTo>
                    <a:pt x="161" y="0"/>
                  </a:lnTo>
                  <a:lnTo>
                    <a:pt x="144" y="8"/>
                  </a:lnTo>
                  <a:lnTo>
                    <a:pt x="68" y="8"/>
                  </a:lnTo>
                  <a:lnTo>
                    <a:pt x="68" y="17"/>
                  </a:lnTo>
                  <a:lnTo>
                    <a:pt x="59" y="17"/>
                  </a:lnTo>
                  <a:lnTo>
                    <a:pt x="59" y="34"/>
                  </a:lnTo>
                  <a:lnTo>
                    <a:pt x="68" y="43"/>
                  </a:lnTo>
                  <a:lnTo>
                    <a:pt x="119" y="43"/>
                  </a:lnTo>
                  <a:lnTo>
                    <a:pt x="119" y="69"/>
                  </a:lnTo>
                  <a:lnTo>
                    <a:pt x="0" y="531"/>
                  </a:lnTo>
                  <a:lnTo>
                    <a:pt x="0" y="557"/>
                  </a:lnTo>
                  <a:lnTo>
                    <a:pt x="8" y="565"/>
                  </a:lnTo>
                  <a:lnTo>
                    <a:pt x="25" y="574"/>
                  </a:lnTo>
                  <a:lnTo>
                    <a:pt x="42" y="574"/>
                  </a:lnTo>
                  <a:lnTo>
                    <a:pt x="51" y="565"/>
                  </a:lnTo>
                  <a:lnTo>
                    <a:pt x="59" y="548"/>
                  </a:lnTo>
                  <a:lnTo>
                    <a:pt x="59" y="539"/>
                  </a:lnTo>
                  <a:lnTo>
                    <a:pt x="85" y="461"/>
                  </a:lnTo>
                  <a:lnTo>
                    <a:pt x="93" y="409"/>
                  </a:lnTo>
                  <a:lnTo>
                    <a:pt x="102" y="383"/>
                  </a:lnTo>
                  <a:lnTo>
                    <a:pt x="136" y="391"/>
                  </a:lnTo>
                  <a:lnTo>
                    <a:pt x="187" y="409"/>
                  </a:lnTo>
                  <a:lnTo>
                    <a:pt x="195" y="426"/>
                  </a:lnTo>
                  <a:lnTo>
                    <a:pt x="204" y="452"/>
                  </a:lnTo>
                  <a:lnTo>
                    <a:pt x="204" y="470"/>
                  </a:lnTo>
                  <a:lnTo>
                    <a:pt x="195" y="478"/>
                  </a:lnTo>
                  <a:lnTo>
                    <a:pt x="195" y="487"/>
                  </a:lnTo>
                  <a:lnTo>
                    <a:pt x="212" y="539"/>
                  </a:lnTo>
                  <a:lnTo>
                    <a:pt x="229" y="557"/>
                  </a:lnTo>
                  <a:lnTo>
                    <a:pt x="263" y="574"/>
                  </a:lnTo>
                  <a:lnTo>
                    <a:pt x="280" y="574"/>
                  </a:lnTo>
                  <a:lnTo>
                    <a:pt x="331" y="557"/>
                  </a:lnTo>
                  <a:lnTo>
                    <a:pt x="348" y="531"/>
                  </a:lnTo>
                  <a:lnTo>
                    <a:pt x="365" y="513"/>
                  </a:lnTo>
                  <a:lnTo>
                    <a:pt x="374" y="487"/>
                  </a:lnTo>
                  <a:lnTo>
                    <a:pt x="382" y="470"/>
                  </a:lnTo>
                  <a:lnTo>
                    <a:pt x="382" y="444"/>
                  </a:lnTo>
                  <a:lnTo>
                    <a:pt x="374" y="444"/>
                  </a:lnTo>
                  <a:lnTo>
                    <a:pt x="374" y="435"/>
                  </a:lnTo>
                  <a:lnTo>
                    <a:pt x="365" y="444"/>
                  </a:lnTo>
                  <a:lnTo>
                    <a:pt x="357" y="444"/>
                  </a:lnTo>
                  <a:lnTo>
                    <a:pt x="357" y="461"/>
                  </a:lnTo>
                  <a:lnTo>
                    <a:pt x="340" y="496"/>
                  </a:lnTo>
                  <a:lnTo>
                    <a:pt x="331" y="522"/>
                  </a:lnTo>
                  <a:lnTo>
                    <a:pt x="314" y="531"/>
                  </a:lnTo>
                  <a:lnTo>
                    <a:pt x="306" y="548"/>
                  </a:lnTo>
                  <a:lnTo>
                    <a:pt x="272" y="548"/>
                  </a:lnTo>
                  <a:lnTo>
                    <a:pt x="263" y="539"/>
                  </a:lnTo>
                  <a:lnTo>
                    <a:pt x="255" y="522"/>
                  </a:lnTo>
                  <a:lnTo>
                    <a:pt x="255" y="487"/>
                  </a:lnTo>
                  <a:lnTo>
                    <a:pt x="263" y="470"/>
                  </a:lnTo>
                  <a:lnTo>
                    <a:pt x="263" y="417"/>
                  </a:lnTo>
                  <a:lnTo>
                    <a:pt x="246" y="400"/>
                  </a:lnTo>
                  <a:lnTo>
                    <a:pt x="229" y="391"/>
                  </a:lnTo>
                  <a:lnTo>
                    <a:pt x="212" y="374"/>
                  </a:lnTo>
                  <a:lnTo>
                    <a:pt x="195" y="374"/>
                  </a:lnTo>
                  <a:lnTo>
                    <a:pt x="170" y="365"/>
                  </a:lnTo>
                  <a:lnTo>
                    <a:pt x="136" y="365"/>
                  </a:lnTo>
                  <a:lnTo>
                    <a:pt x="170" y="330"/>
                  </a:lnTo>
                  <a:lnTo>
                    <a:pt x="187" y="322"/>
                  </a:lnTo>
                  <a:lnTo>
                    <a:pt x="204" y="304"/>
                  </a:lnTo>
                  <a:lnTo>
                    <a:pt x="238" y="278"/>
                  </a:lnTo>
                  <a:lnTo>
                    <a:pt x="263" y="252"/>
                  </a:lnTo>
                  <a:lnTo>
                    <a:pt x="297" y="235"/>
                  </a:lnTo>
                  <a:lnTo>
                    <a:pt x="340" y="235"/>
                  </a:lnTo>
                  <a:lnTo>
                    <a:pt x="357" y="243"/>
                  </a:lnTo>
                  <a:lnTo>
                    <a:pt x="323" y="261"/>
                  </a:lnTo>
                  <a:lnTo>
                    <a:pt x="314" y="269"/>
                  </a:lnTo>
                  <a:lnTo>
                    <a:pt x="314" y="304"/>
                  </a:lnTo>
                  <a:lnTo>
                    <a:pt x="331" y="313"/>
                  </a:lnTo>
                  <a:lnTo>
                    <a:pt x="365" y="313"/>
                  </a:lnTo>
                  <a:lnTo>
                    <a:pt x="374" y="304"/>
                  </a:lnTo>
                  <a:lnTo>
                    <a:pt x="382" y="287"/>
                  </a:lnTo>
                  <a:lnTo>
                    <a:pt x="391" y="261"/>
                  </a:lnTo>
                  <a:lnTo>
                    <a:pt x="391" y="243"/>
                  </a:lnTo>
                  <a:lnTo>
                    <a:pt x="365" y="217"/>
                  </a:lnTo>
                  <a:lnTo>
                    <a:pt x="348" y="208"/>
                  </a:lnTo>
                  <a:lnTo>
                    <a:pt x="331" y="208"/>
                  </a:lnTo>
                  <a:lnTo>
                    <a:pt x="263" y="226"/>
                  </a:lnTo>
                  <a:lnTo>
                    <a:pt x="229" y="252"/>
                  </a:lnTo>
                  <a:lnTo>
                    <a:pt x="170" y="313"/>
                  </a:lnTo>
                  <a:lnTo>
                    <a:pt x="144" y="330"/>
                  </a:lnTo>
                  <a:lnTo>
                    <a:pt x="110" y="348"/>
                  </a:lnTo>
                  <a:lnTo>
                    <a:pt x="187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809"/>
            <p:cNvSpPr>
              <a:spLocks/>
            </p:cNvSpPr>
            <p:nvPr/>
          </p:nvSpPr>
          <p:spPr bwMode="auto">
            <a:xfrm>
              <a:off x="8165" y="4039"/>
              <a:ext cx="42" cy="1158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42" y="17"/>
                </a:cxn>
                <a:cxn ang="0">
                  <a:pos x="25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17"/>
                </a:cxn>
                <a:cxn ang="0">
                  <a:pos x="0" y="1149"/>
                </a:cxn>
                <a:cxn ang="0">
                  <a:pos x="8" y="1158"/>
                </a:cxn>
                <a:cxn ang="0">
                  <a:pos x="34" y="1158"/>
                </a:cxn>
                <a:cxn ang="0">
                  <a:pos x="42" y="1149"/>
                </a:cxn>
                <a:cxn ang="0">
                  <a:pos x="42" y="1123"/>
                </a:cxn>
                <a:cxn ang="0">
                  <a:pos x="42" y="43"/>
                </a:cxn>
              </a:cxnLst>
              <a:rect l="0" t="0" r="r" b="b"/>
              <a:pathLst>
                <a:path w="42" h="1158">
                  <a:moveTo>
                    <a:pt x="42" y="43"/>
                  </a:moveTo>
                  <a:lnTo>
                    <a:pt x="42" y="17"/>
                  </a:lnTo>
                  <a:lnTo>
                    <a:pt x="25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7"/>
                  </a:lnTo>
                  <a:lnTo>
                    <a:pt x="0" y="1149"/>
                  </a:lnTo>
                  <a:lnTo>
                    <a:pt x="8" y="1158"/>
                  </a:lnTo>
                  <a:lnTo>
                    <a:pt x="34" y="1158"/>
                  </a:lnTo>
                  <a:lnTo>
                    <a:pt x="42" y="1149"/>
                  </a:lnTo>
                  <a:lnTo>
                    <a:pt x="42" y="1123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810"/>
            <p:cNvSpPr>
              <a:spLocks/>
            </p:cNvSpPr>
            <p:nvPr/>
          </p:nvSpPr>
          <p:spPr bwMode="auto">
            <a:xfrm>
              <a:off x="9815" y="3011"/>
              <a:ext cx="1513" cy="1620"/>
            </a:xfrm>
            <a:custGeom>
              <a:avLst/>
              <a:gdLst/>
              <a:ahLst/>
              <a:cxnLst>
                <a:cxn ang="0">
                  <a:pos x="1377" y="1620"/>
                </a:cxn>
                <a:cxn ang="0">
                  <a:pos x="1513" y="1254"/>
                </a:cxn>
                <a:cxn ang="0">
                  <a:pos x="1479" y="1254"/>
                </a:cxn>
                <a:cxn ang="0">
                  <a:pos x="1437" y="1332"/>
                </a:cxn>
                <a:cxn ang="0">
                  <a:pos x="1369" y="1402"/>
                </a:cxn>
                <a:cxn ang="0">
                  <a:pos x="1284" y="1454"/>
                </a:cxn>
                <a:cxn ang="0">
                  <a:pos x="1190" y="1489"/>
                </a:cxn>
                <a:cxn ang="0">
                  <a:pos x="1156" y="1498"/>
                </a:cxn>
                <a:cxn ang="0">
                  <a:pos x="1088" y="1507"/>
                </a:cxn>
                <a:cxn ang="0">
                  <a:pos x="978" y="1515"/>
                </a:cxn>
                <a:cxn ang="0">
                  <a:pos x="833" y="1524"/>
                </a:cxn>
                <a:cxn ang="0">
                  <a:pos x="153" y="1524"/>
                </a:cxn>
                <a:cxn ang="0">
                  <a:pos x="731" y="827"/>
                </a:cxn>
                <a:cxn ang="0">
                  <a:pos x="740" y="819"/>
                </a:cxn>
                <a:cxn ang="0">
                  <a:pos x="740" y="801"/>
                </a:cxn>
                <a:cxn ang="0">
                  <a:pos x="731" y="793"/>
                </a:cxn>
                <a:cxn ang="0">
                  <a:pos x="204" y="53"/>
                </a:cxn>
                <a:cxn ang="0">
                  <a:pos x="825" y="53"/>
                </a:cxn>
                <a:cxn ang="0">
                  <a:pos x="927" y="61"/>
                </a:cxn>
                <a:cxn ang="0">
                  <a:pos x="1012" y="61"/>
                </a:cxn>
                <a:cxn ang="0">
                  <a:pos x="1063" y="70"/>
                </a:cxn>
                <a:cxn ang="0">
                  <a:pos x="1088" y="79"/>
                </a:cxn>
                <a:cxn ang="0">
                  <a:pos x="1165" y="88"/>
                </a:cxn>
                <a:cxn ang="0">
                  <a:pos x="1250" y="114"/>
                </a:cxn>
                <a:cxn ang="0">
                  <a:pos x="1377" y="192"/>
                </a:cxn>
                <a:cxn ang="0">
                  <a:pos x="1437" y="244"/>
                </a:cxn>
                <a:cxn ang="0">
                  <a:pos x="1479" y="323"/>
                </a:cxn>
                <a:cxn ang="0">
                  <a:pos x="1513" y="323"/>
                </a:cxn>
                <a:cxn ang="0">
                  <a:pos x="1377" y="0"/>
                </a:cxn>
                <a:cxn ang="0">
                  <a:pos x="8" y="0"/>
                </a:cxn>
                <a:cxn ang="0">
                  <a:pos x="8" y="18"/>
                </a:cxn>
                <a:cxn ang="0">
                  <a:pos x="0" y="35"/>
                </a:cxn>
                <a:cxn ang="0">
                  <a:pos x="0" y="44"/>
                </a:cxn>
                <a:cxn ang="0">
                  <a:pos x="603" y="888"/>
                </a:cxn>
                <a:cxn ang="0">
                  <a:pos x="17" y="1585"/>
                </a:cxn>
                <a:cxn ang="0">
                  <a:pos x="8" y="1602"/>
                </a:cxn>
                <a:cxn ang="0">
                  <a:pos x="8" y="1620"/>
                </a:cxn>
                <a:cxn ang="0">
                  <a:pos x="34" y="1620"/>
                </a:cxn>
                <a:cxn ang="0">
                  <a:pos x="1377" y="1620"/>
                </a:cxn>
              </a:cxnLst>
              <a:rect l="0" t="0" r="r" b="b"/>
              <a:pathLst>
                <a:path w="1513" h="1620">
                  <a:moveTo>
                    <a:pt x="1377" y="1620"/>
                  </a:moveTo>
                  <a:lnTo>
                    <a:pt x="1513" y="1254"/>
                  </a:lnTo>
                  <a:lnTo>
                    <a:pt x="1479" y="1254"/>
                  </a:lnTo>
                  <a:lnTo>
                    <a:pt x="1437" y="1332"/>
                  </a:lnTo>
                  <a:lnTo>
                    <a:pt x="1369" y="1402"/>
                  </a:lnTo>
                  <a:lnTo>
                    <a:pt x="1284" y="1454"/>
                  </a:lnTo>
                  <a:lnTo>
                    <a:pt x="1190" y="1489"/>
                  </a:lnTo>
                  <a:lnTo>
                    <a:pt x="1156" y="1498"/>
                  </a:lnTo>
                  <a:lnTo>
                    <a:pt x="1088" y="1507"/>
                  </a:lnTo>
                  <a:lnTo>
                    <a:pt x="978" y="1515"/>
                  </a:lnTo>
                  <a:lnTo>
                    <a:pt x="833" y="1524"/>
                  </a:lnTo>
                  <a:lnTo>
                    <a:pt x="153" y="1524"/>
                  </a:lnTo>
                  <a:lnTo>
                    <a:pt x="731" y="827"/>
                  </a:lnTo>
                  <a:lnTo>
                    <a:pt x="740" y="819"/>
                  </a:lnTo>
                  <a:lnTo>
                    <a:pt x="740" y="801"/>
                  </a:lnTo>
                  <a:lnTo>
                    <a:pt x="731" y="793"/>
                  </a:lnTo>
                  <a:lnTo>
                    <a:pt x="204" y="53"/>
                  </a:lnTo>
                  <a:lnTo>
                    <a:pt x="825" y="53"/>
                  </a:lnTo>
                  <a:lnTo>
                    <a:pt x="927" y="61"/>
                  </a:lnTo>
                  <a:lnTo>
                    <a:pt x="1012" y="61"/>
                  </a:lnTo>
                  <a:lnTo>
                    <a:pt x="1063" y="70"/>
                  </a:lnTo>
                  <a:lnTo>
                    <a:pt x="1088" y="79"/>
                  </a:lnTo>
                  <a:lnTo>
                    <a:pt x="1165" y="88"/>
                  </a:lnTo>
                  <a:lnTo>
                    <a:pt x="1250" y="114"/>
                  </a:lnTo>
                  <a:lnTo>
                    <a:pt x="1377" y="192"/>
                  </a:lnTo>
                  <a:lnTo>
                    <a:pt x="1437" y="244"/>
                  </a:lnTo>
                  <a:lnTo>
                    <a:pt x="1479" y="323"/>
                  </a:lnTo>
                  <a:lnTo>
                    <a:pt x="1513" y="323"/>
                  </a:lnTo>
                  <a:lnTo>
                    <a:pt x="1377" y="0"/>
                  </a:lnTo>
                  <a:lnTo>
                    <a:pt x="8" y="0"/>
                  </a:lnTo>
                  <a:lnTo>
                    <a:pt x="8" y="18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603" y="888"/>
                  </a:lnTo>
                  <a:lnTo>
                    <a:pt x="17" y="1585"/>
                  </a:lnTo>
                  <a:lnTo>
                    <a:pt x="8" y="1602"/>
                  </a:lnTo>
                  <a:lnTo>
                    <a:pt x="8" y="1620"/>
                  </a:lnTo>
                  <a:lnTo>
                    <a:pt x="34" y="1620"/>
                  </a:lnTo>
                  <a:lnTo>
                    <a:pt x="1377" y="16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811"/>
            <p:cNvSpPr>
              <a:spLocks/>
            </p:cNvSpPr>
            <p:nvPr/>
          </p:nvSpPr>
          <p:spPr bwMode="auto">
            <a:xfrm>
              <a:off x="8760" y="4944"/>
              <a:ext cx="204" cy="810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94" y="96"/>
                </a:cxn>
                <a:cxn ang="0">
                  <a:pos x="34" y="200"/>
                </a:cxn>
                <a:cxn ang="0">
                  <a:pos x="8" y="305"/>
                </a:cxn>
                <a:cxn ang="0">
                  <a:pos x="0" y="409"/>
                </a:cxn>
                <a:cxn ang="0">
                  <a:pos x="0" y="479"/>
                </a:cxn>
                <a:cxn ang="0">
                  <a:pos x="17" y="566"/>
                </a:cxn>
                <a:cxn ang="0">
                  <a:pos x="51" y="653"/>
                </a:cxn>
                <a:cxn ang="0">
                  <a:pos x="111" y="740"/>
                </a:cxn>
                <a:cxn ang="0">
                  <a:pos x="187" y="810"/>
                </a:cxn>
                <a:cxn ang="0">
                  <a:pos x="204" y="810"/>
                </a:cxn>
                <a:cxn ang="0">
                  <a:pos x="204" y="792"/>
                </a:cxn>
                <a:cxn ang="0">
                  <a:pos x="196" y="792"/>
                </a:cxn>
                <a:cxn ang="0">
                  <a:pos x="128" y="714"/>
                </a:cxn>
                <a:cxn ang="0">
                  <a:pos x="85" y="618"/>
                </a:cxn>
                <a:cxn ang="0">
                  <a:pos x="59" y="514"/>
                </a:cxn>
                <a:cxn ang="0">
                  <a:pos x="51" y="409"/>
                </a:cxn>
                <a:cxn ang="0">
                  <a:pos x="59" y="287"/>
                </a:cxn>
                <a:cxn ang="0">
                  <a:pos x="85" y="192"/>
                </a:cxn>
                <a:cxn ang="0">
                  <a:pos x="119" y="122"/>
                </a:cxn>
                <a:cxn ang="0">
                  <a:pos x="162" y="61"/>
                </a:cxn>
                <a:cxn ang="0">
                  <a:pos x="196" y="18"/>
                </a:cxn>
                <a:cxn ang="0">
                  <a:pos x="204" y="18"/>
                </a:cxn>
                <a:cxn ang="0">
                  <a:pos x="204" y="0"/>
                </a:cxn>
                <a:cxn ang="0">
                  <a:pos x="187" y="0"/>
                </a:cxn>
              </a:cxnLst>
              <a:rect l="0" t="0" r="r" b="b"/>
              <a:pathLst>
                <a:path w="204" h="810">
                  <a:moveTo>
                    <a:pt x="187" y="0"/>
                  </a:moveTo>
                  <a:lnTo>
                    <a:pt x="94" y="96"/>
                  </a:lnTo>
                  <a:lnTo>
                    <a:pt x="34" y="200"/>
                  </a:lnTo>
                  <a:lnTo>
                    <a:pt x="8" y="305"/>
                  </a:lnTo>
                  <a:lnTo>
                    <a:pt x="0" y="409"/>
                  </a:lnTo>
                  <a:lnTo>
                    <a:pt x="0" y="479"/>
                  </a:lnTo>
                  <a:lnTo>
                    <a:pt x="17" y="566"/>
                  </a:lnTo>
                  <a:lnTo>
                    <a:pt x="51" y="653"/>
                  </a:lnTo>
                  <a:lnTo>
                    <a:pt x="111" y="740"/>
                  </a:lnTo>
                  <a:lnTo>
                    <a:pt x="187" y="810"/>
                  </a:lnTo>
                  <a:lnTo>
                    <a:pt x="204" y="810"/>
                  </a:lnTo>
                  <a:lnTo>
                    <a:pt x="204" y="792"/>
                  </a:lnTo>
                  <a:lnTo>
                    <a:pt x="196" y="792"/>
                  </a:lnTo>
                  <a:lnTo>
                    <a:pt x="128" y="714"/>
                  </a:lnTo>
                  <a:lnTo>
                    <a:pt x="85" y="618"/>
                  </a:lnTo>
                  <a:lnTo>
                    <a:pt x="59" y="514"/>
                  </a:lnTo>
                  <a:lnTo>
                    <a:pt x="51" y="409"/>
                  </a:lnTo>
                  <a:lnTo>
                    <a:pt x="59" y="287"/>
                  </a:lnTo>
                  <a:lnTo>
                    <a:pt x="85" y="192"/>
                  </a:lnTo>
                  <a:lnTo>
                    <a:pt x="119" y="122"/>
                  </a:lnTo>
                  <a:lnTo>
                    <a:pt x="162" y="61"/>
                  </a:lnTo>
                  <a:lnTo>
                    <a:pt x="196" y="18"/>
                  </a:lnTo>
                  <a:lnTo>
                    <a:pt x="204" y="18"/>
                  </a:lnTo>
                  <a:lnTo>
                    <a:pt x="204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812"/>
            <p:cNvSpPr>
              <a:spLocks/>
            </p:cNvSpPr>
            <p:nvPr/>
          </p:nvSpPr>
          <p:spPr bwMode="auto">
            <a:xfrm>
              <a:off x="9058" y="5197"/>
              <a:ext cx="425" cy="365"/>
            </a:xfrm>
            <a:custGeom>
              <a:avLst/>
              <a:gdLst/>
              <a:ahLst/>
              <a:cxnLst>
                <a:cxn ang="0">
                  <a:pos x="144" y="304"/>
                </a:cxn>
                <a:cxn ang="0">
                  <a:pos x="59" y="339"/>
                </a:cxn>
                <a:cxn ang="0">
                  <a:pos x="59" y="322"/>
                </a:cxn>
                <a:cxn ang="0">
                  <a:pos x="76" y="296"/>
                </a:cxn>
                <a:cxn ang="0">
                  <a:pos x="76" y="269"/>
                </a:cxn>
                <a:cxn ang="0">
                  <a:pos x="51" y="252"/>
                </a:cxn>
                <a:cxn ang="0">
                  <a:pos x="0" y="304"/>
                </a:cxn>
                <a:cxn ang="0">
                  <a:pos x="17" y="348"/>
                </a:cxn>
                <a:cxn ang="0">
                  <a:pos x="59" y="365"/>
                </a:cxn>
                <a:cxn ang="0">
                  <a:pos x="136" y="348"/>
                </a:cxn>
                <a:cxn ang="0">
                  <a:pos x="178" y="304"/>
                </a:cxn>
                <a:cxn ang="0">
                  <a:pos x="212" y="348"/>
                </a:cxn>
                <a:cxn ang="0">
                  <a:pos x="272" y="365"/>
                </a:cxn>
                <a:cxn ang="0">
                  <a:pos x="374" y="313"/>
                </a:cxn>
                <a:cxn ang="0">
                  <a:pos x="408" y="243"/>
                </a:cxn>
                <a:cxn ang="0">
                  <a:pos x="399" y="235"/>
                </a:cxn>
                <a:cxn ang="0">
                  <a:pos x="391" y="226"/>
                </a:cxn>
                <a:cxn ang="0">
                  <a:pos x="382" y="243"/>
                </a:cxn>
                <a:cxn ang="0">
                  <a:pos x="340" y="313"/>
                </a:cxn>
                <a:cxn ang="0">
                  <a:pos x="272" y="339"/>
                </a:cxn>
                <a:cxn ang="0">
                  <a:pos x="238" y="330"/>
                </a:cxn>
                <a:cxn ang="0">
                  <a:pos x="221" y="287"/>
                </a:cxn>
                <a:cxn ang="0">
                  <a:pos x="246" y="191"/>
                </a:cxn>
                <a:cxn ang="0">
                  <a:pos x="289" y="52"/>
                </a:cxn>
                <a:cxn ang="0">
                  <a:pos x="323" y="26"/>
                </a:cxn>
                <a:cxn ang="0">
                  <a:pos x="382" y="34"/>
                </a:cxn>
                <a:cxn ang="0">
                  <a:pos x="357" y="52"/>
                </a:cxn>
                <a:cxn ang="0">
                  <a:pos x="348" y="78"/>
                </a:cxn>
                <a:cxn ang="0">
                  <a:pos x="365" y="104"/>
                </a:cxn>
                <a:cxn ang="0">
                  <a:pos x="416" y="95"/>
                </a:cxn>
                <a:cxn ang="0">
                  <a:pos x="425" y="43"/>
                </a:cxn>
                <a:cxn ang="0">
                  <a:pos x="399" y="8"/>
                </a:cxn>
                <a:cxn ang="0">
                  <a:pos x="365" y="0"/>
                </a:cxn>
                <a:cxn ang="0">
                  <a:pos x="289" y="17"/>
                </a:cxn>
                <a:cxn ang="0">
                  <a:pos x="255" y="61"/>
                </a:cxn>
                <a:cxn ang="0">
                  <a:pos x="221" y="17"/>
                </a:cxn>
                <a:cxn ang="0">
                  <a:pos x="161" y="0"/>
                </a:cxn>
                <a:cxn ang="0">
                  <a:pos x="59" y="52"/>
                </a:cxn>
                <a:cxn ang="0">
                  <a:pos x="25" y="121"/>
                </a:cxn>
                <a:cxn ang="0">
                  <a:pos x="51" y="130"/>
                </a:cxn>
                <a:cxn ang="0">
                  <a:pos x="68" y="87"/>
                </a:cxn>
                <a:cxn ang="0">
                  <a:pos x="110" y="34"/>
                </a:cxn>
                <a:cxn ang="0">
                  <a:pos x="178" y="26"/>
                </a:cxn>
                <a:cxn ang="0">
                  <a:pos x="204" y="52"/>
                </a:cxn>
                <a:cxn ang="0">
                  <a:pos x="195" y="139"/>
                </a:cxn>
                <a:cxn ang="0">
                  <a:pos x="161" y="269"/>
                </a:cxn>
              </a:cxnLst>
              <a:rect l="0" t="0" r="r" b="b"/>
              <a:pathLst>
                <a:path w="425" h="365">
                  <a:moveTo>
                    <a:pt x="161" y="269"/>
                  </a:moveTo>
                  <a:lnTo>
                    <a:pt x="144" y="304"/>
                  </a:lnTo>
                  <a:lnTo>
                    <a:pt x="110" y="339"/>
                  </a:lnTo>
                  <a:lnTo>
                    <a:pt x="59" y="339"/>
                  </a:lnTo>
                  <a:lnTo>
                    <a:pt x="42" y="330"/>
                  </a:lnTo>
                  <a:lnTo>
                    <a:pt x="59" y="322"/>
                  </a:lnTo>
                  <a:lnTo>
                    <a:pt x="76" y="304"/>
                  </a:lnTo>
                  <a:lnTo>
                    <a:pt x="76" y="296"/>
                  </a:lnTo>
                  <a:lnTo>
                    <a:pt x="85" y="287"/>
                  </a:lnTo>
                  <a:lnTo>
                    <a:pt x="76" y="269"/>
                  </a:lnTo>
                  <a:lnTo>
                    <a:pt x="68" y="261"/>
                  </a:lnTo>
                  <a:lnTo>
                    <a:pt x="51" y="252"/>
                  </a:lnTo>
                  <a:lnTo>
                    <a:pt x="17" y="269"/>
                  </a:lnTo>
                  <a:lnTo>
                    <a:pt x="0" y="304"/>
                  </a:lnTo>
                  <a:lnTo>
                    <a:pt x="8" y="330"/>
                  </a:lnTo>
                  <a:lnTo>
                    <a:pt x="17" y="348"/>
                  </a:lnTo>
                  <a:lnTo>
                    <a:pt x="42" y="356"/>
                  </a:lnTo>
                  <a:lnTo>
                    <a:pt x="59" y="365"/>
                  </a:lnTo>
                  <a:lnTo>
                    <a:pt x="85" y="365"/>
                  </a:lnTo>
                  <a:lnTo>
                    <a:pt x="136" y="348"/>
                  </a:lnTo>
                  <a:lnTo>
                    <a:pt x="161" y="330"/>
                  </a:lnTo>
                  <a:lnTo>
                    <a:pt x="178" y="304"/>
                  </a:lnTo>
                  <a:lnTo>
                    <a:pt x="195" y="330"/>
                  </a:lnTo>
                  <a:lnTo>
                    <a:pt x="212" y="348"/>
                  </a:lnTo>
                  <a:lnTo>
                    <a:pt x="246" y="365"/>
                  </a:lnTo>
                  <a:lnTo>
                    <a:pt x="272" y="365"/>
                  </a:lnTo>
                  <a:lnTo>
                    <a:pt x="331" y="348"/>
                  </a:lnTo>
                  <a:lnTo>
                    <a:pt x="374" y="313"/>
                  </a:lnTo>
                  <a:lnTo>
                    <a:pt x="399" y="269"/>
                  </a:lnTo>
                  <a:lnTo>
                    <a:pt x="408" y="243"/>
                  </a:lnTo>
                  <a:lnTo>
                    <a:pt x="408" y="235"/>
                  </a:lnTo>
                  <a:lnTo>
                    <a:pt x="399" y="235"/>
                  </a:lnTo>
                  <a:lnTo>
                    <a:pt x="399" y="226"/>
                  </a:lnTo>
                  <a:lnTo>
                    <a:pt x="391" y="226"/>
                  </a:lnTo>
                  <a:lnTo>
                    <a:pt x="382" y="235"/>
                  </a:lnTo>
                  <a:lnTo>
                    <a:pt x="382" y="243"/>
                  </a:lnTo>
                  <a:lnTo>
                    <a:pt x="365" y="287"/>
                  </a:lnTo>
                  <a:lnTo>
                    <a:pt x="340" y="313"/>
                  </a:lnTo>
                  <a:lnTo>
                    <a:pt x="306" y="330"/>
                  </a:lnTo>
                  <a:lnTo>
                    <a:pt x="272" y="339"/>
                  </a:lnTo>
                  <a:lnTo>
                    <a:pt x="255" y="339"/>
                  </a:lnTo>
                  <a:lnTo>
                    <a:pt x="238" y="330"/>
                  </a:lnTo>
                  <a:lnTo>
                    <a:pt x="229" y="313"/>
                  </a:lnTo>
                  <a:lnTo>
                    <a:pt x="221" y="287"/>
                  </a:lnTo>
                  <a:lnTo>
                    <a:pt x="229" y="252"/>
                  </a:lnTo>
                  <a:lnTo>
                    <a:pt x="246" y="191"/>
                  </a:lnTo>
                  <a:lnTo>
                    <a:pt x="263" y="104"/>
                  </a:lnTo>
                  <a:lnTo>
                    <a:pt x="289" y="52"/>
                  </a:lnTo>
                  <a:lnTo>
                    <a:pt x="306" y="34"/>
                  </a:lnTo>
                  <a:lnTo>
                    <a:pt x="323" y="26"/>
                  </a:lnTo>
                  <a:lnTo>
                    <a:pt x="365" y="26"/>
                  </a:lnTo>
                  <a:lnTo>
                    <a:pt x="382" y="34"/>
                  </a:lnTo>
                  <a:lnTo>
                    <a:pt x="365" y="43"/>
                  </a:lnTo>
                  <a:lnTo>
                    <a:pt x="357" y="52"/>
                  </a:lnTo>
                  <a:lnTo>
                    <a:pt x="357" y="69"/>
                  </a:lnTo>
                  <a:lnTo>
                    <a:pt x="348" y="78"/>
                  </a:lnTo>
                  <a:lnTo>
                    <a:pt x="357" y="95"/>
                  </a:lnTo>
                  <a:lnTo>
                    <a:pt x="365" y="104"/>
                  </a:lnTo>
                  <a:lnTo>
                    <a:pt x="399" y="104"/>
                  </a:lnTo>
                  <a:lnTo>
                    <a:pt x="416" y="95"/>
                  </a:lnTo>
                  <a:lnTo>
                    <a:pt x="425" y="78"/>
                  </a:lnTo>
                  <a:lnTo>
                    <a:pt x="425" y="43"/>
                  </a:lnTo>
                  <a:lnTo>
                    <a:pt x="416" y="26"/>
                  </a:lnTo>
                  <a:lnTo>
                    <a:pt x="399" y="8"/>
                  </a:lnTo>
                  <a:lnTo>
                    <a:pt x="382" y="8"/>
                  </a:lnTo>
                  <a:lnTo>
                    <a:pt x="365" y="0"/>
                  </a:lnTo>
                  <a:lnTo>
                    <a:pt x="314" y="0"/>
                  </a:lnTo>
                  <a:lnTo>
                    <a:pt x="289" y="17"/>
                  </a:lnTo>
                  <a:lnTo>
                    <a:pt x="272" y="34"/>
                  </a:lnTo>
                  <a:lnTo>
                    <a:pt x="255" y="61"/>
                  </a:lnTo>
                  <a:lnTo>
                    <a:pt x="238" y="34"/>
                  </a:lnTo>
                  <a:lnTo>
                    <a:pt x="221" y="17"/>
                  </a:lnTo>
                  <a:lnTo>
                    <a:pt x="195" y="0"/>
                  </a:lnTo>
                  <a:lnTo>
                    <a:pt x="161" y="0"/>
                  </a:lnTo>
                  <a:lnTo>
                    <a:pt x="102" y="17"/>
                  </a:lnTo>
                  <a:lnTo>
                    <a:pt x="59" y="52"/>
                  </a:lnTo>
                  <a:lnTo>
                    <a:pt x="34" y="95"/>
                  </a:lnTo>
                  <a:lnTo>
                    <a:pt x="25" y="121"/>
                  </a:lnTo>
                  <a:lnTo>
                    <a:pt x="25" y="130"/>
                  </a:lnTo>
                  <a:lnTo>
                    <a:pt x="51" y="130"/>
                  </a:lnTo>
                  <a:lnTo>
                    <a:pt x="51" y="121"/>
                  </a:lnTo>
                  <a:lnTo>
                    <a:pt x="68" y="87"/>
                  </a:lnTo>
                  <a:lnTo>
                    <a:pt x="85" y="61"/>
                  </a:lnTo>
                  <a:lnTo>
                    <a:pt x="110" y="34"/>
                  </a:lnTo>
                  <a:lnTo>
                    <a:pt x="136" y="26"/>
                  </a:lnTo>
                  <a:lnTo>
                    <a:pt x="178" y="26"/>
                  </a:lnTo>
                  <a:lnTo>
                    <a:pt x="195" y="34"/>
                  </a:lnTo>
                  <a:lnTo>
                    <a:pt x="204" y="52"/>
                  </a:lnTo>
                  <a:lnTo>
                    <a:pt x="204" y="113"/>
                  </a:lnTo>
                  <a:lnTo>
                    <a:pt x="195" y="139"/>
                  </a:lnTo>
                  <a:lnTo>
                    <a:pt x="187" y="156"/>
                  </a:lnTo>
                  <a:lnTo>
                    <a:pt x="161" y="2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813"/>
            <p:cNvSpPr>
              <a:spLocks/>
            </p:cNvSpPr>
            <p:nvPr/>
          </p:nvSpPr>
          <p:spPr bwMode="auto">
            <a:xfrm>
              <a:off x="9627" y="5458"/>
              <a:ext cx="103" cy="252"/>
            </a:xfrm>
            <a:custGeom>
              <a:avLst/>
              <a:gdLst/>
              <a:ahLst/>
              <a:cxnLst>
                <a:cxn ang="0">
                  <a:pos x="77" y="87"/>
                </a:cxn>
                <a:cxn ang="0">
                  <a:pos x="77" y="130"/>
                </a:cxn>
                <a:cxn ang="0">
                  <a:pos x="51" y="183"/>
                </a:cxn>
                <a:cxn ang="0">
                  <a:pos x="17" y="235"/>
                </a:cxn>
                <a:cxn ang="0">
                  <a:pos x="9" y="235"/>
                </a:cxn>
                <a:cxn ang="0">
                  <a:pos x="9" y="243"/>
                </a:cxn>
                <a:cxn ang="0">
                  <a:pos x="17" y="252"/>
                </a:cxn>
                <a:cxn ang="0">
                  <a:pos x="34" y="243"/>
                </a:cxn>
                <a:cxn ang="0">
                  <a:pos x="60" y="209"/>
                </a:cxn>
                <a:cxn ang="0">
                  <a:pos x="86" y="156"/>
                </a:cxn>
                <a:cxn ang="0">
                  <a:pos x="103" y="87"/>
                </a:cxn>
                <a:cxn ang="0">
                  <a:pos x="103" y="61"/>
                </a:cxn>
                <a:cxn ang="0">
                  <a:pos x="94" y="35"/>
                </a:cxn>
                <a:cxn ang="0">
                  <a:pos x="77" y="17"/>
                </a:cxn>
                <a:cxn ang="0">
                  <a:pos x="43" y="0"/>
                </a:cxn>
                <a:cxn ang="0">
                  <a:pos x="17" y="8"/>
                </a:cxn>
                <a:cxn ang="0">
                  <a:pos x="0" y="26"/>
                </a:cxn>
                <a:cxn ang="0">
                  <a:pos x="0" y="69"/>
                </a:cxn>
                <a:cxn ang="0">
                  <a:pos x="26" y="95"/>
                </a:cxn>
                <a:cxn ang="0">
                  <a:pos x="60" y="95"/>
                </a:cxn>
                <a:cxn ang="0">
                  <a:pos x="69" y="87"/>
                </a:cxn>
                <a:cxn ang="0">
                  <a:pos x="77" y="87"/>
                </a:cxn>
              </a:cxnLst>
              <a:rect l="0" t="0" r="r" b="b"/>
              <a:pathLst>
                <a:path w="103" h="252">
                  <a:moveTo>
                    <a:pt x="77" y="87"/>
                  </a:moveTo>
                  <a:lnTo>
                    <a:pt x="77" y="130"/>
                  </a:lnTo>
                  <a:lnTo>
                    <a:pt x="51" y="183"/>
                  </a:lnTo>
                  <a:lnTo>
                    <a:pt x="17" y="235"/>
                  </a:lnTo>
                  <a:lnTo>
                    <a:pt x="9" y="235"/>
                  </a:lnTo>
                  <a:lnTo>
                    <a:pt x="9" y="243"/>
                  </a:lnTo>
                  <a:lnTo>
                    <a:pt x="17" y="252"/>
                  </a:lnTo>
                  <a:lnTo>
                    <a:pt x="34" y="243"/>
                  </a:lnTo>
                  <a:lnTo>
                    <a:pt x="60" y="209"/>
                  </a:lnTo>
                  <a:lnTo>
                    <a:pt x="86" y="156"/>
                  </a:lnTo>
                  <a:lnTo>
                    <a:pt x="103" y="87"/>
                  </a:lnTo>
                  <a:lnTo>
                    <a:pt x="103" y="61"/>
                  </a:lnTo>
                  <a:lnTo>
                    <a:pt x="94" y="35"/>
                  </a:lnTo>
                  <a:lnTo>
                    <a:pt x="77" y="17"/>
                  </a:lnTo>
                  <a:lnTo>
                    <a:pt x="43" y="0"/>
                  </a:lnTo>
                  <a:lnTo>
                    <a:pt x="17" y="8"/>
                  </a:lnTo>
                  <a:lnTo>
                    <a:pt x="0" y="26"/>
                  </a:lnTo>
                  <a:lnTo>
                    <a:pt x="0" y="69"/>
                  </a:lnTo>
                  <a:lnTo>
                    <a:pt x="26" y="95"/>
                  </a:lnTo>
                  <a:lnTo>
                    <a:pt x="60" y="95"/>
                  </a:lnTo>
                  <a:lnTo>
                    <a:pt x="69" y="87"/>
                  </a:lnTo>
                  <a:lnTo>
                    <a:pt x="77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814"/>
            <p:cNvSpPr>
              <a:spLocks/>
            </p:cNvSpPr>
            <p:nvPr/>
          </p:nvSpPr>
          <p:spPr bwMode="auto">
            <a:xfrm>
              <a:off x="9840" y="5197"/>
              <a:ext cx="408" cy="522"/>
            </a:xfrm>
            <a:custGeom>
              <a:avLst/>
              <a:gdLst/>
              <a:ahLst/>
              <a:cxnLst>
                <a:cxn ang="0">
                  <a:pos x="408" y="17"/>
                </a:cxn>
                <a:cxn ang="0">
                  <a:pos x="374" y="8"/>
                </a:cxn>
                <a:cxn ang="0">
                  <a:pos x="349" y="26"/>
                </a:cxn>
                <a:cxn ang="0">
                  <a:pos x="340" y="61"/>
                </a:cxn>
                <a:cxn ang="0">
                  <a:pos x="323" y="139"/>
                </a:cxn>
                <a:cxn ang="0">
                  <a:pos x="315" y="174"/>
                </a:cxn>
                <a:cxn ang="0">
                  <a:pos x="306" y="226"/>
                </a:cxn>
                <a:cxn ang="0">
                  <a:pos x="289" y="278"/>
                </a:cxn>
                <a:cxn ang="0">
                  <a:pos x="221" y="339"/>
                </a:cxn>
                <a:cxn ang="0">
                  <a:pos x="162" y="330"/>
                </a:cxn>
                <a:cxn ang="0">
                  <a:pos x="145" y="304"/>
                </a:cxn>
                <a:cxn ang="0">
                  <a:pos x="136" y="278"/>
                </a:cxn>
                <a:cxn ang="0">
                  <a:pos x="179" y="121"/>
                </a:cxn>
                <a:cxn ang="0">
                  <a:pos x="187" y="87"/>
                </a:cxn>
                <a:cxn ang="0">
                  <a:pos x="196" y="69"/>
                </a:cxn>
                <a:cxn ang="0">
                  <a:pos x="170" y="17"/>
                </a:cxn>
                <a:cxn ang="0">
                  <a:pos x="68" y="17"/>
                </a:cxn>
                <a:cxn ang="0">
                  <a:pos x="17" y="78"/>
                </a:cxn>
                <a:cxn ang="0">
                  <a:pos x="9" y="113"/>
                </a:cxn>
                <a:cxn ang="0">
                  <a:pos x="9" y="130"/>
                </a:cxn>
                <a:cxn ang="0">
                  <a:pos x="34" y="121"/>
                </a:cxn>
                <a:cxn ang="0">
                  <a:pos x="77" y="34"/>
                </a:cxn>
                <a:cxn ang="0">
                  <a:pos x="128" y="26"/>
                </a:cxn>
                <a:cxn ang="0">
                  <a:pos x="136" y="78"/>
                </a:cxn>
                <a:cxn ang="0">
                  <a:pos x="94" y="174"/>
                </a:cxn>
                <a:cxn ang="0">
                  <a:pos x="77" y="261"/>
                </a:cxn>
                <a:cxn ang="0">
                  <a:pos x="85" y="296"/>
                </a:cxn>
                <a:cxn ang="0">
                  <a:pos x="111" y="339"/>
                </a:cxn>
                <a:cxn ang="0">
                  <a:pos x="153" y="356"/>
                </a:cxn>
                <a:cxn ang="0">
                  <a:pos x="187" y="365"/>
                </a:cxn>
                <a:cxn ang="0">
                  <a:pos x="247" y="348"/>
                </a:cxn>
                <a:cxn ang="0">
                  <a:pos x="264" y="356"/>
                </a:cxn>
                <a:cxn ang="0">
                  <a:pos x="247" y="417"/>
                </a:cxn>
                <a:cxn ang="0">
                  <a:pos x="162" y="496"/>
                </a:cxn>
                <a:cxn ang="0">
                  <a:pos x="77" y="487"/>
                </a:cxn>
                <a:cxn ang="0">
                  <a:pos x="85" y="470"/>
                </a:cxn>
                <a:cxn ang="0">
                  <a:pos x="102" y="452"/>
                </a:cxn>
                <a:cxn ang="0">
                  <a:pos x="111" y="409"/>
                </a:cxn>
                <a:cxn ang="0">
                  <a:pos x="68" y="400"/>
                </a:cxn>
                <a:cxn ang="0">
                  <a:pos x="43" y="417"/>
                </a:cxn>
                <a:cxn ang="0">
                  <a:pos x="34" y="452"/>
                </a:cxn>
                <a:cxn ang="0">
                  <a:pos x="51" y="496"/>
                </a:cxn>
                <a:cxn ang="0">
                  <a:pos x="94" y="522"/>
                </a:cxn>
                <a:cxn ang="0">
                  <a:pos x="187" y="513"/>
                </a:cxn>
                <a:cxn ang="0">
                  <a:pos x="298" y="426"/>
                </a:cxn>
                <a:cxn ang="0">
                  <a:pos x="408" y="52"/>
                </a:cxn>
              </a:cxnLst>
              <a:rect l="0" t="0" r="r" b="b"/>
              <a:pathLst>
                <a:path w="408" h="522">
                  <a:moveTo>
                    <a:pt x="408" y="52"/>
                  </a:moveTo>
                  <a:lnTo>
                    <a:pt x="408" y="17"/>
                  </a:lnTo>
                  <a:lnTo>
                    <a:pt x="400" y="8"/>
                  </a:lnTo>
                  <a:lnTo>
                    <a:pt x="374" y="8"/>
                  </a:lnTo>
                  <a:lnTo>
                    <a:pt x="357" y="17"/>
                  </a:lnTo>
                  <a:lnTo>
                    <a:pt x="349" y="26"/>
                  </a:lnTo>
                  <a:lnTo>
                    <a:pt x="349" y="43"/>
                  </a:lnTo>
                  <a:lnTo>
                    <a:pt x="340" y="61"/>
                  </a:lnTo>
                  <a:lnTo>
                    <a:pt x="340" y="69"/>
                  </a:lnTo>
                  <a:lnTo>
                    <a:pt x="323" y="139"/>
                  </a:lnTo>
                  <a:lnTo>
                    <a:pt x="323" y="156"/>
                  </a:lnTo>
                  <a:lnTo>
                    <a:pt x="315" y="174"/>
                  </a:lnTo>
                  <a:lnTo>
                    <a:pt x="306" y="200"/>
                  </a:lnTo>
                  <a:lnTo>
                    <a:pt x="306" y="226"/>
                  </a:lnTo>
                  <a:lnTo>
                    <a:pt x="289" y="261"/>
                  </a:lnTo>
                  <a:lnTo>
                    <a:pt x="289" y="278"/>
                  </a:lnTo>
                  <a:lnTo>
                    <a:pt x="247" y="322"/>
                  </a:lnTo>
                  <a:lnTo>
                    <a:pt x="221" y="339"/>
                  </a:lnTo>
                  <a:lnTo>
                    <a:pt x="179" y="339"/>
                  </a:lnTo>
                  <a:lnTo>
                    <a:pt x="162" y="330"/>
                  </a:lnTo>
                  <a:lnTo>
                    <a:pt x="153" y="322"/>
                  </a:lnTo>
                  <a:lnTo>
                    <a:pt x="145" y="304"/>
                  </a:lnTo>
                  <a:lnTo>
                    <a:pt x="136" y="296"/>
                  </a:lnTo>
                  <a:lnTo>
                    <a:pt x="136" y="278"/>
                  </a:lnTo>
                  <a:lnTo>
                    <a:pt x="153" y="200"/>
                  </a:lnTo>
                  <a:lnTo>
                    <a:pt x="179" y="121"/>
                  </a:lnTo>
                  <a:lnTo>
                    <a:pt x="187" y="104"/>
                  </a:lnTo>
                  <a:lnTo>
                    <a:pt x="187" y="87"/>
                  </a:lnTo>
                  <a:lnTo>
                    <a:pt x="196" y="78"/>
                  </a:lnTo>
                  <a:lnTo>
                    <a:pt x="196" y="69"/>
                  </a:lnTo>
                  <a:lnTo>
                    <a:pt x="187" y="43"/>
                  </a:lnTo>
                  <a:lnTo>
                    <a:pt x="170" y="17"/>
                  </a:lnTo>
                  <a:lnTo>
                    <a:pt x="119" y="0"/>
                  </a:lnTo>
                  <a:lnTo>
                    <a:pt x="68" y="17"/>
                  </a:lnTo>
                  <a:lnTo>
                    <a:pt x="34" y="52"/>
                  </a:lnTo>
                  <a:lnTo>
                    <a:pt x="17" y="78"/>
                  </a:lnTo>
                  <a:lnTo>
                    <a:pt x="9" y="95"/>
                  </a:lnTo>
                  <a:lnTo>
                    <a:pt x="9" y="113"/>
                  </a:lnTo>
                  <a:lnTo>
                    <a:pt x="0" y="121"/>
                  </a:lnTo>
                  <a:lnTo>
                    <a:pt x="9" y="130"/>
                  </a:lnTo>
                  <a:lnTo>
                    <a:pt x="26" y="130"/>
                  </a:lnTo>
                  <a:lnTo>
                    <a:pt x="34" y="121"/>
                  </a:lnTo>
                  <a:lnTo>
                    <a:pt x="43" y="87"/>
                  </a:lnTo>
                  <a:lnTo>
                    <a:pt x="77" y="34"/>
                  </a:lnTo>
                  <a:lnTo>
                    <a:pt x="94" y="26"/>
                  </a:lnTo>
                  <a:lnTo>
                    <a:pt x="128" y="26"/>
                  </a:lnTo>
                  <a:lnTo>
                    <a:pt x="136" y="34"/>
                  </a:lnTo>
                  <a:lnTo>
                    <a:pt x="136" y="78"/>
                  </a:lnTo>
                  <a:lnTo>
                    <a:pt x="128" y="95"/>
                  </a:lnTo>
                  <a:lnTo>
                    <a:pt x="94" y="174"/>
                  </a:lnTo>
                  <a:lnTo>
                    <a:pt x="85" y="226"/>
                  </a:lnTo>
                  <a:lnTo>
                    <a:pt x="77" y="261"/>
                  </a:lnTo>
                  <a:lnTo>
                    <a:pt x="77" y="278"/>
                  </a:lnTo>
                  <a:lnTo>
                    <a:pt x="85" y="296"/>
                  </a:lnTo>
                  <a:lnTo>
                    <a:pt x="94" y="322"/>
                  </a:lnTo>
                  <a:lnTo>
                    <a:pt x="111" y="339"/>
                  </a:lnTo>
                  <a:lnTo>
                    <a:pt x="128" y="348"/>
                  </a:lnTo>
                  <a:lnTo>
                    <a:pt x="153" y="356"/>
                  </a:lnTo>
                  <a:lnTo>
                    <a:pt x="170" y="365"/>
                  </a:lnTo>
                  <a:lnTo>
                    <a:pt x="187" y="365"/>
                  </a:lnTo>
                  <a:lnTo>
                    <a:pt x="221" y="356"/>
                  </a:lnTo>
                  <a:lnTo>
                    <a:pt x="247" y="348"/>
                  </a:lnTo>
                  <a:lnTo>
                    <a:pt x="272" y="330"/>
                  </a:lnTo>
                  <a:lnTo>
                    <a:pt x="264" y="356"/>
                  </a:lnTo>
                  <a:lnTo>
                    <a:pt x="255" y="391"/>
                  </a:lnTo>
                  <a:lnTo>
                    <a:pt x="247" y="417"/>
                  </a:lnTo>
                  <a:lnTo>
                    <a:pt x="187" y="478"/>
                  </a:lnTo>
                  <a:lnTo>
                    <a:pt x="162" y="496"/>
                  </a:lnTo>
                  <a:lnTo>
                    <a:pt x="94" y="496"/>
                  </a:lnTo>
                  <a:lnTo>
                    <a:pt x="77" y="487"/>
                  </a:lnTo>
                  <a:lnTo>
                    <a:pt x="68" y="470"/>
                  </a:lnTo>
                  <a:lnTo>
                    <a:pt x="85" y="470"/>
                  </a:lnTo>
                  <a:lnTo>
                    <a:pt x="102" y="461"/>
                  </a:lnTo>
                  <a:lnTo>
                    <a:pt x="102" y="452"/>
                  </a:lnTo>
                  <a:lnTo>
                    <a:pt x="111" y="435"/>
                  </a:lnTo>
                  <a:lnTo>
                    <a:pt x="111" y="409"/>
                  </a:lnTo>
                  <a:lnTo>
                    <a:pt x="102" y="400"/>
                  </a:lnTo>
                  <a:lnTo>
                    <a:pt x="68" y="400"/>
                  </a:lnTo>
                  <a:lnTo>
                    <a:pt x="51" y="409"/>
                  </a:lnTo>
                  <a:lnTo>
                    <a:pt x="43" y="417"/>
                  </a:lnTo>
                  <a:lnTo>
                    <a:pt x="34" y="435"/>
                  </a:lnTo>
                  <a:lnTo>
                    <a:pt x="34" y="452"/>
                  </a:lnTo>
                  <a:lnTo>
                    <a:pt x="43" y="478"/>
                  </a:lnTo>
                  <a:lnTo>
                    <a:pt x="51" y="496"/>
                  </a:lnTo>
                  <a:lnTo>
                    <a:pt x="68" y="513"/>
                  </a:lnTo>
                  <a:lnTo>
                    <a:pt x="94" y="522"/>
                  </a:lnTo>
                  <a:lnTo>
                    <a:pt x="128" y="522"/>
                  </a:lnTo>
                  <a:lnTo>
                    <a:pt x="187" y="513"/>
                  </a:lnTo>
                  <a:lnTo>
                    <a:pt x="247" y="478"/>
                  </a:lnTo>
                  <a:lnTo>
                    <a:pt x="298" y="426"/>
                  </a:lnTo>
                  <a:lnTo>
                    <a:pt x="332" y="356"/>
                  </a:lnTo>
                  <a:lnTo>
                    <a:pt x="408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815"/>
            <p:cNvSpPr>
              <a:spLocks/>
            </p:cNvSpPr>
            <p:nvPr/>
          </p:nvSpPr>
          <p:spPr bwMode="auto">
            <a:xfrm>
              <a:off x="10350" y="4944"/>
              <a:ext cx="205" cy="81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51" y="78"/>
                </a:cxn>
                <a:cxn ang="0">
                  <a:pos x="102" y="157"/>
                </a:cxn>
                <a:cxn ang="0">
                  <a:pos x="136" y="270"/>
                </a:cxn>
                <a:cxn ang="0">
                  <a:pos x="145" y="409"/>
                </a:cxn>
                <a:cxn ang="0">
                  <a:pos x="128" y="566"/>
                </a:cxn>
                <a:cxn ang="0">
                  <a:pos x="85" y="688"/>
                </a:cxn>
                <a:cxn ang="0">
                  <a:pos x="9" y="784"/>
                </a:cxn>
                <a:cxn ang="0">
                  <a:pos x="0" y="792"/>
                </a:cxn>
                <a:cxn ang="0">
                  <a:pos x="0" y="810"/>
                </a:cxn>
                <a:cxn ang="0">
                  <a:pos x="9" y="810"/>
                </a:cxn>
                <a:cxn ang="0">
                  <a:pos x="26" y="801"/>
                </a:cxn>
                <a:cxn ang="0">
                  <a:pos x="60" y="775"/>
                </a:cxn>
                <a:cxn ang="0">
                  <a:pos x="102" y="723"/>
                </a:cxn>
                <a:cxn ang="0">
                  <a:pos x="145" y="653"/>
                </a:cxn>
                <a:cxn ang="0">
                  <a:pos x="187" y="540"/>
                </a:cxn>
                <a:cxn ang="0">
                  <a:pos x="205" y="409"/>
                </a:cxn>
                <a:cxn ang="0">
                  <a:pos x="196" y="331"/>
                </a:cxn>
                <a:cxn ang="0">
                  <a:pos x="179" y="244"/>
                </a:cxn>
                <a:cxn ang="0">
                  <a:pos x="145" y="157"/>
                </a:cxn>
                <a:cxn ang="0">
                  <a:pos x="94" y="78"/>
                </a:cxn>
                <a:cxn ang="0">
                  <a:pos x="9" y="0"/>
                </a:cxn>
              </a:cxnLst>
              <a:rect l="0" t="0" r="r" b="b"/>
              <a:pathLst>
                <a:path w="205" h="810">
                  <a:moveTo>
                    <a:pt x="9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51" y="78"/>
                  </a:lnTo>
                  <a:lnTo>
                    <a:pt x="102" y="157"/>
                  </a:lnTo>
                  <a:lnTo>
                    <a:pt x="136" y="270"/>
                  </a:lnTo>
                  <a:lnTo>
                    <a:pt x="145" y="409"/>
                  </a:lnTo>
                  <a:lnTo>
                    <a:pt x="128" y="566"/>
                  </a:lnTo>
                  <a:lnTo>
                    <a:pt x="85" y="688"/>
                  </a:lnTo>
                  <a:lnTo>
                    <a:pt x="9" y="784"/>
                  </a:lnTo>
                  <a:lnTo>
                    <a:pt x="0" y="792"/>
                  </a:lnTo>
                  <a:lnTo>
                    <a:pt x="0" y="810"/>
                  </a:lnTo>
                  <a:lnTo>
                    <a:pt x="9" y="810"/>
                  </a:lnTo>
                  <a:lnTo>
                    <a:pt x="26" y="801"/>
                  </a:lnTo>
                  <a:lnTo>
                    <a:pt x="60" y="775"/>
                  </a:lnTo>
                  <a:lnTo>
                    <a:pt x="102" y="723"/>
                  </a:lnTo>
                  <a:lnTo>
                    <a:pt x="145" y="653"/>
                  </a:lnTo>
                  <a:lnTo>
                    <a:pt x="187" y="540"/>
                  </a:lnTo>
                  <a:lnTo>
                    <a:pt x="205" y="409"/>
                  </a:lnTo>
                  <a:lnTo>
                    <a:pt x="196" y="331"/>
                  </a:lnTo>
                  <a:lnTo>
                    <a:pt x="179" y="244"/>
                  </a:lnTo>
                  <a:lnTo>
                    <a:pt x="145" y="157"/>
                  </a:lnTo>
                  <a:lnTo>
                    <a:pt x="94" y="7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816"/>
            <p:cNvSpPr>
              <a:spLocks/>
            </p:cNvSpPr>
            <p:nvPr/>
          </p:nvSpPr>
          <p:spPr bwMode="auto">
            <a:xfrm>
              <a:off x="10733" y="5083"/>
              <a:ext cx="442" cy="531"/>
            </a:xfrm>
            <a:custGeom>
              <a:avLst/>
              <a:gdLst/>
              <a:ahLst/>
              <a:cxnLst>
                <a:cxn ang="0">
                  <a:pos x="408" y="288"/>
                </a:cxn>
                <a:cxn ang="0">
                  <a:pos x="425" y="288"/>
                </a:cxn>
                <a:cxn ang="0">
                  <a:pos x="442" y="270"/>
                </a:cxn>
                <a:cxn ang="0">
                  <a:pos x="434" y="253"/>
                </a:cxn>
                <a:cxn ang="0">
                  <a:pos x="425" y="253"/>
                </a:cxn>
                <a:cxn ang="0">
                  <a:pos x="417" y="244"/>
                </a:cxn>
                <a:cxn ang="0">
                  <a:pos x="43" y="244"/>
                </a:cxn>
                <a:cxn ang="0">
                  <a:pos x="68" y="166"/>
                </a:cxn>
                <a:cxn ang="0">
                  <a:pos x="111" y="96"/>
                </a:cxn>
                <a:cxn ang="0">
                  <a:pos x="187" y="61"/>
                </a:cxn>
                <a:cxn ang="0">
                  <a:pos x="272" y="44"/>
                </a:cxn>
                <a:cxn ang="0">
                  <a:pos x="425" y="44"/>
                </a:cxn>
                <a:cxn ang="0">
                  <a:pos x="442" y="27"/>
                </a:cxn>
                <a:cxn ang="0">
                  <a:pos x="434" y="9"/>
                </a:cxn>
                <a:cxn ang="0">
                  <a:pos x="425" y="9"/>
                </a:cxn>
                <a:cxn ang="0">
                  <a:pos x="417" y="0"/>
                </a:cxn>
                <a:cxn ang="0">
                  <a:pos x="264" y="0"/>
                </a:cxn>
                <a:cxn ang="0">
                  <a:pos x="162" y="18"/>
                </a:cxn>
                <a:cxn ang="0">
                  <a:pos x="77" y="79"/>
                </a:cxn>
                <a:cxn ang="0">
                  <a:pos x="26" y="166"/>
                </a:cxn>
                <a:cxn ang="0">
                  <a:pos x="0" y="270"/>
                </a:cxn>
                <a:cxn ang="0">
                  <a:pos x="26" y="375"/>
                </a:cxn>
                <a:cxn ang="0">
                  <a:pos x="85" y="453"/>
                </a:cxn>
                <a:cxn ang="0">
                  <a:pos x="170" y="514"/>
                </a:cxn>
                <a:cxn ang="0">
                  <a:pos x="264" y="531"/>
                </a:cxn>
                <a:cxn ang="0">
                  <a:pos x="425" y="531"/>
                </a:cxn>
                <a:cxn ang="0">
                  <a:pos x="442" y="514"/>
                </a:cxn>
                <a:cxn ang="0">
                  <a:pos x="425" y="497"/>
                </a:cxn>
                <a:cxn ang="0">
                  <a:pos x="272" y="497"/>
                </a:cxn>
                <a:cxn ang="0">
                  <a:pos x="187" y="479"/>
                </a:cxn>
                <a:cxn ang="0">
                  <a:pos x="111" y="436"/>
                </a:cxn>
                <a:cxn ang="0">
                  <a:pos x="68" y="366"/>
                </a:cxn>
                <a:cxn ang="0">
                  <a:pos x="43" y="288"/>
                </a:cxn>
                <a:cxn ang="0">
                  <a:pos x="408" y="288"/>
                </a:cxn>
              </a:cxnLst>
              <a:rect l="0" t="0" r="r" b="b"/>
              <a:pathLst>
                <a:path w="442" h="531">
                  <a:moveTo>
                    <a:pt x="408" y="288"/>
                  </a:moveTo>
                  <a:lnTo>
                    <a:pt x="425" y="288"/>
                  </a:lnTo>
                  <a:lnTo>
                    <a:pt x="442" y="270"/>
                  </a:lnTo>
                  <a:lnTo>
                    <a:pt x="434" y="253"/>
                  </a:lnTo>
                  <a:lnTo>
                    <a:pt x="425" y="253"/>
                  </a:lnTo>
                  <a:lnTo>
                    <a:pt x="417" y="244"/>
                  </a:lnTo>
                  <a:lnTo>
                    <a:pt x="43" y="244"/>
                  </a:lnTo>
                  <a:lnTo>
                    <a:pt x="68" y="166"/>
                  </a:lnTo>
                  <a:lnTo>
                    <a:pt x="111" y="96"/>
                  </a:lnTo>
                  <a:lnTo>
                    <a:pt x="187" y="61"/>
                  </a:lnTo>
                  <a:lnTo>
                    <a:pt x="272" y="44"/>
                  </a:lnTo>
                  <a:lnTo>
                    <a:pt x="425" y="44"/>
                  </a:lnTo>
                  <a:lnTo>
                    <a:pt x="442" y="27"/>
                  </a:lnTo>
                  <a:lnTo>
                    <a:pt x="434" y="9"/>
                  </a:lnTo>
                  <a:lnTo>
                    <a:pt x="425" y="9"/>
                  </a:lnTo>
                  <a:lnTo>
                    <a:pt x="417" y="0"/>
                  </a:lnTo>
                  <a:lnTo>
                    <a:pt x="264" y="0"/>
                  </a:lnTo>
                  <a:lnTo>
                    <a:pt x="162" y="18"/>
                  </a:lnTo>
                  <a:lnTo>
                    <a:pt x="77" y="79"/>
                  </a:lnTo>
                  <a:lnTo>
                    <a:pt x="26" y="166"/>
                  </a:lnTo>
                  <a:lnTo>
                    <a:pt x="0" y="270"/>
                  </a:lnTo>
                  <a:lnTo>
                    <a:pt x="26" y="375"/>
                  </a:lnTo>
                  <a:lnTo>
                    <a:pt x="85" y="453"/>
                  </a:lnTo>
                  <a:lnTo>
                    <a:pt x="170" y="514"/>
                  </a:lnTo>
                  <a:lnTo>
                    <a:pt x="264" y="531"/>
                  </a:lnTo>
                  <a:lnTo>
                    <a:pt x="425" y="531"/>
                  </a:lnTo>
                  <a:lnTo>
                    <a:pt x="442" y="514"/>
                  </a:lnTo>
                  <a:lnTo>
                    <a:pt x="425" y="497"/>
                  </a:lnTo>
                  <a:lnTo>
                    <a:pt x="272" y="497"/>
                  </a:lnTo>
                  <a:lnTo>
                    <a:pt x="187" y="479"/>
                  </a:lnTo>
                  <a:lnTo>
                    <a:pt x="111" y="436"/>
                  </a:lnTo>
                  <a:lnTo>
                    <a:pt x="68" y="366"/>
                  </a:lnTo>
                  <a:lnTo>
                    <a:pt x="43" y="288"/>
                  </a:lnTo>
                  <a:lnTo>
                    <a:pt x="408" y="2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817"/>
            <p:cNvSpPr>
              <a:spLocks noEditPoints="1"/>
            </p:cNvSpPr>
            <p:nvPr/>
          </p:nvSpPr>
          <p:spPr bwMode="auto">
            <a:xfrm>
              <a:off x="11320" y="4996"/>
              <a:ext cx="646" cy="557"/>
            </a:xfrm>
            <a:custGeom>
              <a:avLst/>
              <a:gdLst/>
              <a:ahLst/>
              <a:cxnLst>
                <a:cxn ang="0">
                  <a:pos x="94" y="497"/>
                </a:cxn>
                <a:cxn ang="0">
                  <a:pos x="85" y="505"/>
                </a:cxn>
                <a:cxn ang="0">
                  <a:pos x="85" y="523"/>
                </a:cxn>
                <a:cxn ang="0">
                  <a:pos x="68" y="523"/>
                </a:cxn>
                <a:cxn ang="0">
                  <a:pos x="51" y="531"/>
                </a:cxn>
                <a:cxn ang="0">
                  <a:pos x="0" y="531"/>
                </a:cxn>
                <a:cxn ang="0">
                  <a:pos x="0" y="557"/>
                </a:cxn>
                <a:cxn ang="0">
                  <a:pos x="306" y="557"/>
                </a:cxn>
                <a:cxn ang="0">
                  <a:pos x="434" y="531"/>
                </a:cxn>
                <a:cxn ang="0">
                  <a:pos x="544" y="453"/>
                </a:cxn>
                <a:cxn ang="0">
                  <a:pos x="621" y="340"/>
                </a:cxn>
                <a:cxn ang="0">
                  <a:pos x="646" y="218"/>
                </a:cxn>
                <a:cxn ang="0">
                  <a:pos x="629" y="131"/>
                </a:cxn>
                <a:cxn ang="0">
                  <a:pos x="595" y="61"/>
                </a:cxn>
                <a:cxn ang="0">
                  <a:pos x="527" y="18"/>
                </a:cxn>
                <a:cxn ang="0">
                  <a:pos x="442" y="0"/>
                </a:cxn>
                <a:cxn ang="0">
                  <a:pos x="145" y="0"/>
                </a:cxn>
                <a:cxn ang="0">
                  <a:pos x="136" y="9"/>
                </a:cxn>
                <a:cxn ang="0">
                  <a:pos x="128" y="9"/>
                </a:cxn>
                <a:cxn ang="0">
                  <a:pos x="128" y="26"/>
                </a:cxn>
                <a:cxn ang="0">
                  <a:pos x="136" y="35"/>
                </a:cxn>
                <a:cxn ang="0">
                  <a:pos x="196" y="35"/>
                </a:cxn>
                <a:cxn ang="0">
                  <a:pos x="196" y="61"/>
                </a:cxn>
                <a:cxn ang="0">
                  <a:pos x="94" y="497"/>
                </a:cxn>
                <a:cxn ang="0">
                  <a:pos x="264" y="61"/>
                </a:cxn>
                <a:cxn ang="0">
                  <a:pos x="272" y="44"/>
                </a:cxn>
                <a:cxn ang="0">
                  <a:pos x="281" y="35"/>
                </a:cxn>
                <a:cxn ang="0">
                  <a:pos x="408" y="35"/>
                </a:cxn>
                <a:cxn ang="0">
                  <a:pos x="468" y="44"/>
                </a:cxn>
                <a:cxn ang="0">
                  <a:pos x="527" y="70"/>
                </a:cxn>
                <a:cxn ang="0">
                  <a:pos x="561" y="114"/>
                </a:cxn>
                <a:cxn ang="0">
                  <a:pos x="570" y="192"/>
                </a:cxn>
                <a:cxn ang="0">
                  <a:pos x="570" y="227"/>
                </a:cxn>
                <a:cxn ang="0">
                  <a:pos x="561" y="288"/>
                </a:cxn>
                <a:cxn ang="0">
                  <a:pos x="536" y="366"/>
                </a:cxn>
                <a:cxn ang="0">
                  <a:pos x="485" y="436"/>
                </a:cxn>
                <a:cxn ang="0">
                  <a:pos x="442" y="479"/>
                </a:cxn>
                <a:cxn ang="0">
                  <a:pos x="374" y="514"/>
                </a:cxn>
                <a:cxn ang="0">
                  <a:pos x="289" y="531"/>
                </a:cxn>
                <a:cxn ang="0">
                  <a:pos x="162" y="531"/>
                </a:cxn>
                <a:cxn ang="0">
                  <a:pos x="153" y="523"/>
                </a:cxn>
                <a:cxn ang="0">
                  <a:pos x="153" y="514"/>
                </a:cxn>
                <a:cxn ang="0">
                  <a:pos x="162" y="505"/>
                </a:cxn>
                <a:cxn ang="0">
                  <a:pos x="264" y="61"/>
                </a:cxn>
              </a:cxnLst>
              <a:rect l="0" t="0" r="r" b="b"/>
              <a:pathLst>
                <a:path w="646" h="557">
                  <a:moveTo>
                    <a:pt x="94" y="497"/>
                  </a:moveTo>
                  <a:lnTo>
                    <a:pt x="85" y="505"/>
                  </a:lnTo>
                  <a:lnTo>
                    <a:pt x="85" y="523"/>
                  </a:lnTo>
                  <a:lnTo>
                    <a:pt x="68" y="523"/>
                  </a:lnTo>
                  <a:lnTo>
                    <a:pt x="51" y="531"/>
                  </a:lnTo>
                  <a:lnTo>
                    <a:pt x="0" y="531"/>
                  </a:lnTo>
                  <a:lnTo>
                    <a:pt x="0" y="557"/>
                  </a:lnTo>
                  <a:lnTo>
                    <a:pt x="306" y="557"/>
                  </a:lnTo>
                  <a:lnTo>
                    <a:pt x="434" y="531"/>
                  </a:lnTo>
                  <a:lnTo>
                    <a:pt x="544" y="453"/>
                  </a:lnTo>
                  <a:lnTo>
                    <a:pt x="621" y="340"/>
                  </a:lnTo>
                  <a:lnTo>
                    <a:pt x="646" y="218"/>
                  </a:lnTo>
                  <a:lnTo>
                    <a:pt x="629" y="131"/>
                  </a:lnTo>
                  <a:lnTo>
                    <a:pt x="595" y="61"/>
                  </a:lnTo>
                  <a:lnTo>
                    <a:pt x="527" y="18"/>
                  </a:lnTo>
                  <a:lnTo>
                    <a:pt x="442" y="0"/>
                  </a:lnTo>
                  <a:lnTo>
                    <a:pt x="145" y="0"/>
                  </a:lnTo>
                  <a:lnTo>
                    <a:pt x="136" y="9"/>
                  </a:lnTo>
                  <a:lnTo>
                    <a:pt x="128" y="9"/>
                  </a:lnTo>
                  <a:lnTo>
                    <a:pt x="128" y="26"/>
                  </a:lnTo>
                  <a:lnTo>
                    <a:pt x="136" y="35"/>
                  </a:lnTo>
                  <a:lnTo>
                    <a:pt x="196" y="35"/>
                  </a:lnTo>
                  <a:lnTo>
                    <a:pt x="196" y="61"/>
                  </a:lnTo>
                  <a:lnTo>
                    <a:pt x="94" y="497"/>
                  </a:lnTo>
                  <a:close/>
                  <a:moveTo>
                    <a:pt x="264" y="61"/>
                  </a:moveTo>
                  <a:lnTo>
                    <a:pt x="272" y="44"/>
                  </a:lnTo>
                  <a:lnTo>
                    <a:pt x="281" y="35"/>
                  </a:lnTo>
                  <a:lnTo>
                    <a:pt x="408" y="35"/>
                  </a:lnTo>
                  <a:lnTo>
                    <a:pt x="468" y="44"/>
                  </a:lnTo>
                  <a:lnTo>
                    <a:pt x="527" y="70"/>
                  </a:lnTo>
                  <a:lnTo>
                    <a:pt x="561" y="114"/>
                  </a:lnTo>
                  <a:lnTo>
                    <a:pt x="570" y="192"/>
                  </a:lnTo>
                  <a:lnTo>
                    <a:pt x="570" y="227"/>
                  </a:lnTo>
                  <a:lnTo>
                    <a:pt x="561" y="288"/>
                  </a:lnTo>
                  <a:lnTo>
                    <a:pt x="536" y="366"/>
                  </a:lnTo>
                  <a:lnTo>
                    <a:pt x="485" y="436"/>
                  </a:lnTo>
                  <a:lnTo>
                    <a:pt x="442" y="479"/>
                  </a:lnTo>
                  <a:lnTo>
                    <a:pt x="374" y="514"/>
                  </a:lnTo>
                  <a:lnTo>
                    <a:pt x="289" y="531"/>
                  </a:lnTo>
                  <a:lnTo>
                    <a:pt x="162" y="531"/>
                  </a:lnTo>
                  <a:lnTo>
                    <a:pt x="153" y="523"/>
                  </a:lnTo>
                  <a:lnTo>
                    <a:pt x="153" y="514"/>
                  </a:lnTo>
                  <a:lnTo>
                    <a:pt x="162" y="505"/>
                  </a:lnTo>
                  <a:lnTo>
                    <a:pt x="264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818"/>
            <p:cNvSpPr>
              <a:spLocks/>
            </p:cNvSpPr>
            <p:nvPr/>
          </p:nvSpPr>
          <p:spPr bwMode="auto">
            <a:xfrm>
              <a:off x="12060" y="5275"/>
              <a:ext cx="306" cy="409"/>
            </a:xfrm>
            <a:custGeom>
              <a:avLst/>
              <a:gdLst/>
              <a:ahLst/>
              <a:cxnLst>
                <a:cxn ang="0">
                  <a:pos x="144" y="9"/>
                </a:cxn>
                <a:cxn ang="0">
                  <a:pos x="51" y="0"/>
                </a:cxn>
                <a:cxn ang="0">
                  <a:pos x="42" y="17"/>
                </a:cxn>
                <a:cxn ang="0">
                  <a:pos x="51" y="35"/>
                </a:cxn>
                <a:cxn ang="0">
                  <a:pos x="85" y="52"/>
                </a:cxn>
                <a:cxn ang="0">
                  <a:pos x="0" y="383"/>
                </a:cxn>
                <a:cxn ang="0">
                  <a:pos x="17" y="400"/>
                </a:cxn>
                <a:cxn ang="0">
                  <a:pos x="51" y="383"/>
                </a:cxn>
                <a:cxn ang="0">
                  <a:pos x="76" y="270"/>
                </a:cxn>
                <a:cxn ang="0">
                  <a:pos x="119" y="278"/>
                </a:cxn>
                <a:cxn ang="0">
                  <a:pos x="153" y="287"/>
                </a:cxn>
                <a:cxn ang="0">
                  <a:pos x="161" y="366"/>
                </a:cxn>
                <a:cxn ang="0">
                  <a:pos x="187" y="400"/>
                </a:cxn>
                <a:cxn ang="0">
                  <a:pos x="230" y="409"/>
                </a:cxn>
                <a:cxn ang="0">
                  <a:pos x="272" y="392"/>
                </a:cxn>
                <a:cxn ang="0">
                  <a:pos x="306" y="339"/>
                </a:cxn>
                <a:cxn ang="0">
                  <a:pos x="298" y="305"/>
                </a:cxn>
                <a:cxn ang="0">
                  <a:pos x="281" y="339"/>
                </a:cxn>
                <a:cxn ang="0">
                  <a:pos x="247" y="383"/>
                </a:cxn>
                <a:cxn ang="0">
                  <a:pos x="213" y="374"/>
                </a:cxn>
                <a:cxn ang="0">
                  <a:pos x="204" y="357"/>
                </a:cxn>
                <a:cxn ang="0">
                  <a:pos x="213" y="331"/>
                </a:cxn>
                <a:cxn ang="0">
                  <a:pos x="187" y="270"/>
                </a:cxn>
                <a:cxn ang="0">
                  <a:pos x="153" y="261"/>
                </a:cxn>
                <a:cxn ang="0">
                  <a:pos x="110" y="252"/>
                </a:cxn>
                <a:cxn ang="0">
                  <a:pos x="136" y="235"/>
                </a:cxn>
                <a:cxn ang="0">
                  <a:pos x="161" y="218"/>
                </a:cxn>
                <a:cxn ang="0">
                  <a:pos x="230" y="174"/>
                </a:cxn>
                <a:cxn ang="0">
                  <a:pos x="272" y="165"/>
                </a:cxn>
                <a:cxn ang="0">
                  <a:pos x="272" y="174"/>
                </a:cxn>
                <a:cxn ang="0">
                  <a:pos x="247" y="191"/>
                </a:cxn>
                <a:cxn ang="0">
                  <a:pos x="255" y="226"/>
                </a:cxn>
                <a:cxn ang="0">
                  <a:pos x="281" y="235"/>
                </a:cxn>
                <a:cxn ang="0">
                  <a:pos x="306" y="174"/>
                </a:cxn>
                <a:cxn ang="0">
                  <a:pos x="281" y="148"/>
                </a:cxn>
                <a:cxn ang="0">
                  <a:pos x="178" y="183"/>
                </a:cxn>
                <a:cxn ang="0">
                  <a:pos x="119" y="226"/>
                </a:cxn>
                <a:cxn ang="0">
                  <a:pos x="136" y="17"/>
                </a:cxn>
              </a:cxnLst>
              <a:rect l="0" t="0" r="r" b="b"/>
              <a:pathLst>
                <a:path w="306" h="409">
                  <a:moveTo>
                    <a:pt x="136" y="17"/>
                  </a:moveTo>
                  <a:lnTo>
                    <a:pt x="144" y="9"/>
                  </a:lnTo>
                  <a:lnTo>
                    <a:pt x="144" y="0"/>
                  </a:lnTo>
                  <a:lnTo>
                    <a:pt x="51" y="0"/>
                  </a:lnTo>
                  <a:lnTo>
                    <a:pt x="42" y="9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51" y="35"/>
                  </a:lnTo>
                  <a:lnTo>
                    <a:pt x="85" y="35"/>
                  </a:lnTo>
                  <a:lnTo>
                    <a:pt x="85" y="52"/>
                  </a:lnTo>
                  <a:lnTo>
                    <a:pt x="8" y="374"/>
                  </a:lnTo>
                  <a:lnTo>
                    <a:pt x="0" y="383"/>
                  </a:lnTo>
                  <a:lnTo>
                    <a:pt x="8" y="400"/>
                  </a:lnTo>
                  <a:lnTo>
                    <a:pt x="17" y="400"/>
                  </a:lnTo>
                  <a:lnTo>
                    <a:pt x="25" y="409"/>
                  </a:lnTo>
                  <a:lnTo>
                    <a:pt x="51" y="383"/>
                  </a:lnTo>
                  <a:lnTo>
                    <a:pt x="51" y="374"/>
                  </a:lnTo>
                  <a:lnTo>
                    <a:pt x="76" y="270"/>
                  </a:lnTo>
                  <a:lnTo>
                    <a:pt x="102" y="270"/>
                  </a:lnTo>
                  <a:lnTo>
                    <a:pt x="119" y="278"/>
                  </a:lnTo>
                  <a:lnTo>
                    <a:pt x="136" y="278"/>
                  </a:lnTo>
                  <a:lnTo>
                    <a:pt x="153" y="287"/>
                  </a:lnTo>
                  <a:lnTo>
                    <a:pt x="161" y="305"/>
                  </a:lnTo>
                  <a:lnTo>
                    <a:pt x="161" y="366"/>
                  </a:lnTo>
                  <a:lnTo>
                    <a:pt x="178" y="383"/>
                  </a:lnTo>
                  <a:lnTo>
                    <a:pt x="187" y="400"/>
                  </a:lnTo>
                  <a:lnTo>
                    <a:pt x="213" y="400"/>
                  </a:lnTo>
                  <a:lnTo>
                    <a:pt x="230" y="409"/>
                  </a:lnTo>
                  <a:lnTo>
                    <a:pt x="255" y="400"/>
                  </a:lnTo>
                  <a:lnTo>
                    <a:pt x="272" y="392"/>
                  </a:lnTo>
                  <a:lnTo>
                    <a:pt x="289" y="374"/>
                  </a:lnTo>
                  <a:lnTo>
                    <a:pt x="306" y="339"/>
                  </a:lnTo>
                  <a:lnTo>
                    <a:pt x="306" y="313"/>
                  </a:lnTo>
                  <a:lnTo>
                    <a:pt x="298" y="305"/>
                  </a:lnTo>
                  <a:lnTo>
                    <a:pt x="281" y="322"/>
                  </a:lnTo>
                  <a:lnTo>
                    <a:pt x="281" y="339"/>
                  </a:lnTo>
                  <a:lnTo>
                    <a:pt x="264" y="374"/>
                  </a:lnTo>
                  <a:lnTo>
                    <a:pt x="247" y="383"/>
                  </a:lnTo>
                  <a:lnTo>
                    <a:pt x="221" y="383"/>
                  </a:lnTo>
                  <a:lnTo>
                    <a:pt x="213" y="374"/>
                  </a:lnTo>
                  <a:lnTo>
                    <a:pt x="213" y="366"/>
                  </a:lnTo>
                  <a:lnTo>
                    <a:pt x="204" y="357"/>
                  </a:lnTo>
                  <a:lnTo>
                    <a:pt x="204" y="348"/>
                  </a:lnTo>
                  <a:lnTo>
                    <a:pt x="213" y="331"/>
                  </a:lnTo>
                  <a:lnTo>
                    <a:pt x="213" y="296"/>
                  </a:lnTo>
                  <a:lnTo>
                    <a:pt x="187" y="270"/>
                  </a:lnTo>
                  <a:lnTo>
                    <a:pt x="170" y="261"/>
                  </a:lnTo>
                  <a:lnTo>
                    <a:pt x="153" y="261"/>
                  </a:lnTo>
                  <a:lnTo>
                    <a:pt x="127" y="252"/>
                  </a:lnTo>
                  <a:lnTo>
                    <a:pt x="110" y="252"/>
                  </a:lnTo>
                  <a:lnTo>
                    <a:pt x="127" y="244"/>
                  </a:lnTo>
                  <a:lnTo>
                    <a:pt x="136" y="235"/>
                  </a:lnTo>
                  <a:lnTo>
                    <a:pt x="153" y="226"/>
                  </a:lnTo>
                  <a:lnTo>
                    <a:pt x="161" y="218"/>
                  </a:lnTo>
                  <a:lnTo>
                    <a:pt x="196" y="191"/>
                  </a:lnTo>
                  <a:lnTo>
                    <a:pt x="230" y="174"/>
                  </a:lnTo>
                  <a:lnTo>
                    <a:pt x="255" y="165"/>
                  </a:lnTo>
                  <a:lnTo>
                    <a:pt x="272" y="165"/>
                  </a:lnTo>
                  <a:lnTo>
                    <a:pt x="281" y="174"/>
                  </a:lnTo>
                  <a:lnTo>
                    <a:pt x="272" y="174"/>
                  </a:lnTo>
                  <a:lnTo>
                    <a:pt x="255" y="183"/>
                  </a:lnTo>
                  <a:lnTo>
                    <a:pt x="247" y="191"/>
                  </a:lnTo>
                  <a:lnTo>
                    <a:pt x="247" y="218"/>
                  </a:lnTo>
                  <a:lnTo>
                    <a:pt x="255" y="226"/>
                  </a:lnTo>
                  <a:lnTo>
                    <a:pt x="272" y="235"/>
                  </a:lnTo>
                  <a:lnTo>
                    <a:pt x="281" y="235"/>
                  </a:lnTo>
                  <a:lnTo>
                    <a:pt x="306" y="209"/>
                  </a:lnTo>
                  <a:lnTo>
                    <a:pt x="306" y="174"/>
                  </a:lnTo>
                  <a:lnTo>
                    <a:pt x="298" y="157"/>
                  </a:lnTo>
                  <a:lnTo>
                    <a:pt x="281" y="148"/>
                  </a:lnTo>
                  <a:lnTo>
                    <a:pt x="230" y="148"/>
                  </a:lnTo>
                  <a:lnTo>
                    <a:pt x="178" y="183"/>
                  </a:lnTo>
                  <a:lnTo>
                    <a:pt x="144" y="209"/>
                  </a:lnTo>
                  <a:lnTo>
                    <a:pt x="119" y="226"/>
                  </a:lnTo>
                  <a:lnTo>
                    <a:pt x="85" y="244"/>
                  </a:lnTo>
                  <a:lnTo>
                    <a:pt x="136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819"/>
            <p:cNvSpPr>
              <a:spLocks/>
            </p:cNvSpPr>
            <p:nvPr/>
          </p:nvSpPr>
          <p:spPr bwMode="auto">
            <a:xfrm>
              <a:off x="12715" y="3325"/>
              <a:ext cx="689" cy="792"/>
            </a:xfrm>
            <a:custGeom>
              <a:avLst/>
              <a:gdLst/>
              <a:ahLst/>
              <a:cxnLst>
                <a:cxn ang="0">
                  <a:pos x="382" y="87"/>
                </a:cxn>
                <a:cxn ang="0">
                  <a:pos x="382" y="70"/>
                </a:cxn>
                <a:cxn ang="0">
                  <a:pos x="408" y="43"/>
                </a:cxn>
                <a:cxn ang="0">
                  <a:pos x="434" y="43"/>
                </a:cxn>
                <a:cxn ang="0">
                  <a:pos x="459" y="35"/>
                </a:cxn>
                <a:cxn ang="0">
                  <a:pos x="536" y="35"/>
                </a:cxn>
                <a:cxn ang="0">
                  <a:pos x="544" y="26"/>
                </a:cxn>
                <a:cxn ang="0">
                  <a:pos x="544" y="9"/>
                </a:cxn>
                <a:cxn ang="0">
                  <a:pos x="536" y="0"/>
                </a:cxn>
                <a:cxn ang="0">
                  <a:pos x="195" y="0"/>
                </a:cxn>
                <a:cxn ang="0">
                  <a:pos x="187" y="9"/>
                </a:cxn>
                <a:cxn ang="0">
                  <a:pos x="187" y="35"/>
                </a:cxn>
                <a:cxn ang="0">
                  <a:pos x="263" y="35"/>
                </a:cxn>
                <a:cxn ang="0">
                  <a:pos x="280" y="43"/>
                </a:cxn>
                <a:cxn ang="0">
                  <a:pos x="289" y="43"/>
                </a:cxn>
                <a:cxn ang="0">
                  <a:pos x="289" y="78"/>
                </a:cxn>
                <a:cxn ang="0">
                  <a:pos x="136" y="705"/>
                </a:cxn>
                <a:cxn ang="0">
                  <a:pos x="127" y="722"/>
                </a:cxn>
                <a:cxn ang="0">
                  <a:pos x="127" y="740"/>
                </a:cxn>
                <a:cxn ang="0">
                  <a:pos x="110" y="749"/>
                </a:cxn>
                <a:cxn ang="0">
                  <a:pos x="93" y="749"/>
                </a:cxn>
                <a:cxn ang="0">
                  <a:pos x="68" y="757"/>
                </a:cxn>
                <a:cxn ang="0">
                  <a:pos x="8" y="757"/>
                </a:cxn>
                <a:cxn ang="0">
                  <a:pos x="0" y="766"/>
                </a:cxn>
                <a:cxn ang="0">
                  <a:pos x="0" y="783"/>
                </a:cxn>
                <a:cxn ang="0">
                  <a:pos x="8" y="792"/>
                </a:cxn>
                <a:cxn ang="0">
                  <a:pos x="578" y="792"/>
                </a:cxn>
                <a:cxn ang="0">
                  <a:pos x="595" y="775"/>
                </a:cxn>
                <a:cxn ang="0">
                  <a:pos x="680" y="522"/>
                </a:cxn>
                <a:cxn ang="0">
                  <a:pos x="680" y="513"/>
                </a:cxn>
                <a:cxn ang="0">
                  <a:pos x="689" y="505"/>
                </a:cxn>
                <a:cxn ang="0">
                  <a:pos x="689" y="496"/>
                </a:cxn>
                <a:cxn ang="0">
                  <a:pos x="663" y="496"/>
                </a:cxn>
                <a:cxn ang="0">
                  <a:pos x="655" y="505"/>
                </a:cxn>
                <a:cxn ang="0">
                  <a:pos x="655" y="513"/>
                </a:cxn>
                <a:cxn ang="0">
                  <a:pos x="629" y="583"/>
                </a:cxn>
                <a:cxn ang="0">
                  <a:pos x="595" y="644"/>
                </a:cxn>
                <a:cxn ang="0">
                  <a:pos x="544" y="705"/>
                </a:cxn>
                <a:cxn ang="0">
                  <a:pos x="468" y="740"/>
                </a:cxn>
                <a:cxn ang="0">
                  <a:pos x="365" y="757"/>
                </a:cxn>
                <a:cxn ang="0">
                  <a:pos x="238" y="757"/>
                </a:cxn>
                <a:cxn ang="0">
                  <a:pos x="221" y="740"/>
                </a:cxn>
                <a:cxn ang="0">
                  <a:pos x="221" y="731"/>
                </a:cxn>
                <a:cxn ang="0">
                  <a:pos x="229" y="714"/>
                </a:cxn>
                <a:cxn ang="0">
                  <a:pos x="382" y="87"/>
                </a:cxn>
              </a:cxnLst>
              <a:rect l="0" t="0" r="r" b="b"/>
              <a:pathLst>
                <a:path w="689" h="792">
                  <a:moveTo>
                    <a:pt x="382" y="87"/>
                  </a:moveTo>
                  <a:lnTo>
                    <a:pt x="382" y="70"/>
                  </a:lnTo>
                  <a:lnTo>
                    <a:pt x="408" y="43"/>
                  </a:lnTo>
                  <a:lnTo>
                    <a:pt x="434" y="43"/>
                  </a:lnTo>
                  <a:lnTo>
                    <a:pt x="459" y="35"/>
                  </a:lnTo>
                  <a:lnTo>
                    <a:pt x="536" y="35"/>
                  </a:lnTo>
                  <a:lnTo>
                    <a:pt x="544" y="26"/>
                  </a:lnTo>
                  <a:lnTo>
                    <a:pt x="544" y="9"/>
                  </a:lnTo>
                  <a:lnTo>
                    <a:pt x="536" y="0"/>
                  </a:lnTo>
                  <a:lnTo>
                    <a:pt x="195" y="0"/>
                  </a:lnTo>
                  <a:lnTo>
                    <a:pt x="187" y="9"/>
                  </a:lnTo>
                  <a:lnTo>
                    <a:pt x="187" y="35"/>
                  </a:lnTo>
                  <a:lnTo>
                    <a:pt x="263" y="35"/>
                  </a:lnTo>
                  <a:lnTo>
                    <a:pt x="280" y="43"/>
                  </a:lnTo>
                  <a:lnTo>
                    <a:pt x="289" y="43"/>
                  </a:lnTo>
                  <a:lnTo>
                    <a:pt x="289" y="78"/>
                  </a:lnTo>
                  <a:lnTo>
                    <a:pt x="136" y="705"/>
                  </a:lnTo>
                  <a:lnTo>
                    <a:pt x="127" y="722"/>
                  </a:lnTo>
                  <a:lnTo>
                    <a:pt x="127" y="740"/>
                  </a:lnTo>
                  <a:lnTo>
                    <a:pt x="110" y="749"/>
                  </a:lnTo>
                  <a:lnTo>
                    <a:pt x="93" y="749"/>
                  </a:lnTo>
                  <a:lnTo>
                    <a:pt x="68" y="757"/>
                  </a:lnTo>
                  <a:lnTo>
                    <a:pt x="8" y="757"/>
                  </a:lnTo>
                  <a:lnTo>
                    <a:pt x="0" y="766"/>
                  </a:lnTo>
                  <a:lnTo>
                    <a:pt x="0" y="783"/>
                  </a:lnTo>
                  <a:lnTo>
                    <a:pt x="8" y="792"/>
                  </a:lnTo>
                  <a:lnTo>
                    <a:pt x="578" y="792"/>
                  </a:lnTo>
                  <a:lnTo>
                    <a:pt x="595" y="775"/>
                  </a:lnTo>
                  <a:lnTo>
                    <a:pt x="680" y="522"/>
                  </a:lnTo>
                  <a:lnTo>
                    <a:pt x="680" y="513"/>
                  </a:lnTo>
                  <a:lnTo>
                    <a:pt x="689" y="505"/>
                  </a:lnTo>
                  <a:lnTo>
                    <a:pt x="689" y="496"/>
                  </a:lnTo>
                  <a:lnTo>
                    <a:pt x="663" y="496"/>
                  </a:lnTo>
                  <a:lnTo>
                    <a:pt x="655" y="505"/>
                  </a:lnTo>
                  <a:lnTo>
                    <a:pt x="655" y="513"/>
                  </a:lnTo>
                  <a:lnTo>
                    <a:pt x="629" y="583"/>
                  </a:lnTo>
                  <a:lnTo>
                    <a:pt x="595" y="644"/>
                  </a:lnTo>
                  <a:lnTo>
                    <a:pt x="544" y="705"/>
                  </a:lnTo>
                  <a:lnTo>
                    <a:pt x="468" y="740"/>
                  </a:lnTo>
                  <a:lnTo>
                    <a:pt x="365" y="757"/>
                  </a:lnTo>
                  <a:lnTo>
                    <a:pt x="238" y="757"/>
                  </a:lnTo>
                  <a:lnTo>
                    <a:pt x="221" y="740"/>
                  </a:lnTo>
                  <a:lnTo>
                    <a:pt x="221" y="731"/>
                  </a:lnTo>
                  <a:lnTo>
                    <a:pt x="229" y="714"/>
                  </a:lnTo>
                  <a:lnTo>
                    <a:pt x="382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820"/>
            <p:cNvSpPr>
              <a:spLocks/>
            </p:cNvSpPr>
            <p:nvPr/>
          </p:nvSpPr>
          <p:spPr bwMode="auto">
            <a:xfrm>
              <a:off x="13557" y="3247"/>
              <a:ext cx="263" cy="1157"/>
            </a:xfrm>
            <a:custGeom>
              <a:avLst/>
              <a:gdLst/>
              <a:ahLst/>
              <a:cxnLst>
                <a:cxn ang="0">
                  <a:pos x="263" y="1149"/>
                </a:cxn>
                <a:cxn ang="0">
                  <a:pos x="263" y="1140"/>
                </a:cxn>
                <a:cxn ang="0">
                  <a:pos x="246" y="1123"/>
                </a:cxn>
                <a:cxn ang="0">
                  <a:pos x="161" y="1001"/>
                </a:cxn>
                <a:cxn ang="0">
                  <a:pos x="102" y="861"/>
                </a:cxn>
                <a:cxn ang="0">
                  <a:pos x="76" y="722"/>
                </a:cxn>
                <a:cxn ang="0">
                  <a:pos x="68" y="583"/>
                </a:cxn>
                <a:cxn ang="0">
                  <a:pos x="76" y="435"/>
                </a:cxn>
                <a:cxn ang="0">
                  <a:pos x="102" y="287"/>
                </a:cxn>
                <a:cxn ang="0">
                  <a:pos x="161" y="148"/>
                </a:cxn>
                <a:cxn ang="0">
                  <a:pos x="246" y="34"/>
                </a:cxn>
                <a:cxn ang="0">
                  <a:pos x="263" y="17"/>
                </a:cxn>
                <a:cxn ang="0">
                  <a:pos x="263" y="8"/>
                </a:cxn>
                <a:cxn ang="0">
                  <a:pos x="255" y="0"/>
                </a:cxn>
                <a:cxn ang="0">
                  <a:pos x="229" y="17"/>
                </a:cxn>
                <a:cxn ang="0">
                  <a:pos x="187" y="60"/>
                </a:cxn>
                <a:cxn ang="0">
                  <a:pos x="127" y="130"/>
                </a:cxn>
                <a:cxn ang="0">
                  <a:pos x="76" y="226"/>
                </a:cxn>
                <a:cxn ang="0">
                  <a:pos x="34" y="356"/>
                </a:cxn>
                <a:cxn ang="0">
                  <a:pos x="8" y="470"/>
                </a:cxn>
                <a:cxn ang="0">
                  <a:pos x="0" y="583"/>
                </a:cxn>
                <a:cxn ang="0">
                  <a:pos x="8" y="679"/>
                </a:cxn>
                <a:cxn ang="0">
                  <a:pos x="25" y="809"/>
                </a:cxn>
                <a:cxn ang="0">
                  <a:pos x="76" y="940"/>
                </a:cxn>
                <a:cxn ang="0">
                  <a:pos x="127" y="1035"/>
                </a:cxn>
                <a:cxn ang="0">
                  <a:pos x="187" y="1105"/>
                </a:cxn>
                <a:cxn ang="0">
                  <a:pos x="229" y="1149"/>
                </a:cxn>
                <a:cxn ang="0">
                  <a:pos x="255" y="1157"/>
                </a:cxn>
                <a:cxn ang="0">
                  <a:pos x="263" y="1157"/>
                </a:cxn>
                <a:cxn ang="0">
                  <a:pos x="263" y="1149"/>
                </a:cxn>
              </a:cxnLst>
              <a:rect l="0" t="0" r="r" b="b"/>
              <a:pathLst>
                <a:path w="263" h="1157">
                  <a:moveTo>
                    <a:pt x="263" y="1149"/>
                  </a:moveTo>
                  <a:lnTo>
                    <a:pt x="263" y="1140"/>
                  </a:lnTo>
                  <a:lnTo>
                    <a:pt x="246" y="1123"/>
                  </a:lnTo>
                  <a:lnTo>
                    <a:pt x="161" y="1001"/>
                  </a:lnTo>
                  <a:lnTo>
                    <a:pt x="102" y="861"/>
                  </a:lnTo>
                  <a:lnTo>
                    <a:pt x="76" y="722"/>
                  </a:lnTo>
                  <a:lnTo>
                    <a:pt x="68" y="583"/>
                  </a:lnTo>
                  <a:lnTo>
                    <a:pt x="76" y="435"/>
                  </a:lnTo>
                  <a:lnTo>
                    <a:pt x="102" y="287"/>
                  </a:lnTo>
                  <a:lnTo>
                    <a:pt x="161" y="148"/>
                  </a:lnTo>
                  <a:lnTo>
                    <a:pt x="246" y="34"/>
                  </a:lnTo>
                  <a:lnTo>
                    <a:pt x="263" y="17"/>
                  </a:lnTo>
                  <a:lnTo>
                    <a:pt x="263" y="8"/>
                  </a:lnTo>
                  <a:lnTo>
                    <a:pt x="255" y="0"/>
                  </a:lnTo>
                  <a:lnTo>
                    <a:pt x="229" y="17"/>
                  </a:lnTo>
                  <a:lnTo>
                    <a:pt x="187" y="60"/>
                  </a:lnTo>
                  <a:lnTo>
                    <a:pt x="127" y="130"/>
                  </a:lnTo>
                  <a:lnTo>
                    <a:pt x="76" y="226"/>
                  </a:lnTo>
                  <a:lnTo>
                    <a:pt x="34" y="356"/>
                  </a:lnTo>
                  <a:lnTo>
                    <a:pt x="8" y="470"/>
                  </a:lnTo>
                  <a:lnTo>
                    <a:pt x="0" y="583"/>
                  </a:lnTo>
                  <a:lnTo>
                    <a:pt x="8" y="679"/>
                  </a:lnTo>
                  <a:lnTo>
                    <a:pt x="25" y="809"/>
                  </a:lnTo>
                  <a:lnTo>
                    <a:pt x="76" y="940"/>
                  </a:lnTo>
                  <a:lnTo>
                    <a:pt x="127" y="1035"/>
                  </a:lnTo>
                  <a:lnTo>
                    <a:pt x="187" y="1105"/>
                  </a:lnTo>
                  <a:lnTo>
                    <a:pt x="229" y="1149"/>
                  </a:lnTo>
                  <a:lnTo>
                    <a:pt x="255" y="1157"/>
                  </a:lnTo>
                  <a:lnTo>
                    <a:pt x="263" y="1157"/>
                  </a:lnTo>
                  <a:lnTo>
                    <a:pt x="263" y="11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821"/>
            <p:cNvSpPr>
              <a:spLocks/>
            </p:cNvSpPr>
            <p:nvPr/>
          </p:nvSpPr>
          <p:spPr bwMode="auto">
            <a:xfrm>
              <a:off x="13948" y="3299"/>
              <a:ext cx="561" cy="1053"/>
            </a:xfrm>
            <a:custGeom>
              <a:avLst/>
              <a:gdLst/>
              <a:ahLst/>
              <a:cxnLst>
                <a:cxn ang="0">
                  <a:pos x="468" y="357"/>
                </a:cxn>
                <a:cxn ang="0">
                  <a:pos x="485" y="348"/>
                </a:cxn>
                <a:cxn ang="0">
                  <a:pos x="366" y="322"/>
                </a:cxn>
                <a:cxn ang="0">
                  <a:pos x="374" y="270"/>
                </a:cxn>
                <a:cxn ang="0">
                  <a:pos x="383" y="217"/>
                </a:cxn>
                <a:cxn ang="0">
                  <a:pos x="391" y="165"/>
                </a:cxn>
                <a:cxn ang="0">
                  <a:pos x="408" y="96"/>
                </a:cxn>
                <a:cxn ang="0">
                  <a:pos x="417" y="69"/>
                </a:cxn>
                <a:cxn ang="0">
                  <a:pos x="442" y="35"/>
                </a:cxn>
                <a:cxn ang="0">
                  <a:pos x="485" y="26"/>
                </a:cxn>
                <a:cxn ang="0">
                  <a:pos x="493" y="52"/>
                </a:cxn>
                <a:cxn ang="0">
                  <a:pos x="459" y="96"/>
                </a:cxn>
                <a:cxn ang="0">
                  <a:pos x="468" y="130"/>
                </a:cxn>
                <a:cxn ang="0">
                  <a:pos x="519" y="148"/>
                </a:cxn>
                <a:cxn ang="0">
                  <a:pos x="553" y="122"/>
                </a:cxn>
                <a:cxn ang="0">
                  <a:pos x="561" y="52"/>
                </a:cxn>
                <a:cxn ang="0">
                  <a:pos x="536" y="17"/>
                </a:cxn>
                <a:cxn ang="0">
                  <a:pos x="493" y="0"/>
                </a:cxn>
                <a:cxn ang="0">
                  <a:pos x="434" y="8"/>
                </a:cxn>
                <a:cxn ang="0">
                  <a:pos x="357" y="69"/>
                </a:cxn>
                <a:cxn ang="0">
                  <a:pos x="315" y="183"/>
                </a:cxn>
                <a:cxn ang="0">
                  <a:pos x="289" y="322"/>
                </a:cxn>
                <a:cxn ang="0">
                  <a:pos x="179" y="331"/>
                </a:cxn>
                <a:cxn ang="0">
                  <a:pos x="187" y="357"/>
                </a:cxn>
                <a:cxn ang="0">
                  <a:pos x="196" y="809"/>
                </a:cxn>
                <a:cxn ang="0">
                  <a:pos x="162" y="966"/>
                </a:cxn>
                <a:cxn ang="0">
                  <a:pos x="94" y="1027"/>
                </a:cxn>
                <a:cxn ang="0">
                  <a:pos x="43" y="1010"/>
                </a:cxn>
                <a:cxn ang="0">
                  <a:pos x="85" y="992"/>
                </a:cxn>
                <a:cxn ang="0">
                  <a:pos x="102" y="966"/>
                </a:cxn>
                <a:cxn ang="0">
                  <a:pos x="94" y="914"/>
                </a:cxn>
                <a:cxn ang="0">
                  <a:pos x="43" y="905"/>
                </a:cxn>
                <a:cxn ang="0">
                  <a:pos x="17" y="931"/>
                </a:cxn>
                <a:cxn ang="0">
                  <a:pos x="0" y="1001"/>
                </a:cxn>
                <a:cxn ang="0">
                  <a:pos x="51" y="1044"/>
                </a:cxn>
                <a:cxn ang="0">
                  <a:pos x="128" y="1053"/>
                </a:cxn>
                <a:cxn ang="0">
                  <a:pos x="213" y="966"/>
                </a:cxn>
                <a:cxn ang="0">
                  <a:pos x="247" y="879"/>
                </a:cxn>
                <a:cxn ang="0">
                  <a:pos x="281" y="748"/>
                </a:cxn>
                <a:cxn ang="0">
                  <a:pos x="357" y="357"/>
                </a:cxn>
              </a:cxnLst>
              <a:rect l="0" t="0" r="r" b="b"/>
              <a:pathLst>
                <a:path w="561" h="1053">
                  <a:moveTo>
                    <a:pt x="357" y="357"/>
                  </a:moveTo>
                  <a:lnTo>
                    <a:pt x="468" y="357"/>
                  </a:lnTo>
                  <a:lnTo>
                    <a:pt x="476" y="348"/>
                  </a:lnTo>
                  <a:lnTo>
                    <a:pt x="485" y="348"/>
                  </a:lnTo>
                  <a:lnTo>
                    <a:pt x="485" y="322"/>
                  </a:lnTo>
                  <a:lnTo>
                    <a:pt x="366" y="322"/>
                  </a:lnTo>
                  <a:lnTo>
                    <a:pt x="366" y="296"/>
                  </a:lnTo>
                  <a:lnTo>
                    <a:pt x="374" y="270"/>
                  </a:lnTo>
                  <a:lnTo>
                    <a:pt x="374" y="235"/>
                  </a:lnTo>
                  <a:lnTo>
                    <a:pt x="383" y="217"/>
                  </a:lnTo>
                  <a:lnTo>
                    <a:pt x="383" y="183"/>
                  </a:lnTo>
                  <a:lnTo>
                    <a:pt x="391" y="165"/>
                  </a:lnTo>
                  <a:lnTo>
                    <a:pt x="391" y="148"/>
                  </a:lnTo>
                  <a:lnTo>
                    <a:pt x="408" y="96"/>
                  </a:lnTo>
                  <a:lnTo>
                    <a:pt x="408" y="78"/>
                  </a:lnTo>
                  <a:lnTo>
                    <a:pt x="417" y="69"/>
                  </a:lnTo>
                  <a:lnTo>
                    <a:pt x="425" y="43"/>
                  </a:lnTo>
                  <a:lnTo>
                    <a:pt x="442" y="35"/>
                  </a:lnTo>
                  <a:lnTo>
                    <a:pt x="468" y="26"/>
                  </a:lnTo>
                  <a:lnTo>
                    <a:pt x="485" y="26"/>
                  </a:lnTo>
                  <a:lnTo>
                    <a:pt x="519" y="43"/>
                  </a:lnTo>
                  <a:lnTo>
                    <a:pt x="493" y="52"/>
                  </a:lnTo>
                  <a:lnTo>
                    <a:pt x="468" y="78"/>
                  </a:lnTo>
                  <a:lnTo>
                    <a:pt x="459" y="96"/>
                  </a:lnTo>
                  <a:lnTo>
                    <a:pt x="459" y="113"/>
                  </a:lnTo>
                  <a:lnTo>
                    <a:pt x="468" y="130"/>
                  </a:lnTo>
                  <a:lnTo>
                    <a:pt x="485" y="148"/>
                  </a:lnTo>
                  <a:lnTo>
                    <a:pt x="519" y="148"/>
                  </a:lnTo>
                  <a:lnTo>
                    <a:pt x="536" y="139"/>
                  </a:lnTo>
                  <a:lnTo>
                    <a:pt x="553" y="122"/>
                  </a:lnTo>
                  <a:lnTo>
                    <a:pt x="561" y="104"/>
                  </a:lnTo>
                  <a:lnTo>
                    <a:pt x="561" y="52"/>
                  </a:lnTo>
                  <a:lnTo>
                    <a:pt x="553" y="35"/>
                  </a:lnTo>
                  <a:lnTo>
                    <a:pt x="536" y="17"/>
                  </a:lnTo>
                  <a:lnTo>
                    <a:pt x="510" y="8"/>
                  </a:lnTo>
                  <a:lnTo>
                    <a:pt x="493" y="0"/>
                  </a:lnTo>
                  <a:lnTo>
                    <a:pt x="468" y="0"/>
                  </a:lnTo>
                  <a:lnTo>
                    <a:pt x="434" y="8"/>
                  </a:lnTo>
                  <a:lnTo>
                    <a:pt x="391" y="26"/>
                  </a:lnTo>
                  <a:lnTo>
                    <a:pt x="357" y="69"/>
                  </a:lnTo>
                  <a:lnTo>
                    <a:pt x="315" y="156"/>
                  </a:lnTo>
                  <a:lnTo>
                    <a:pt x="315" y="183"/>
                  </a:lnTo>
                  <a:lnTo>
                    <a:pt x="306" y="235"/>
                  </a:lnTo>
                  <a:lnTo>
                    <a:pt x="289" y="322"/>
                  </a:lnTo>
                  <a:lnTo>
                    <a:pt x="179" y="322"/>
                  </a:lnTo>
                  <a:lnTo>
                    <a:pt x="179" y="331"/>
                  </a:lnTo>
                  <a:lnTo>
                    <a:pt x="170" y="339"/>
                  </a:lnTo>
                  <a:lnTo>
                    <a:pt x="187" y="357"/>
                  </a:lnTo>
                  <a:lnTo>
                    <a:pt x="281" y="357"/>
                  </a:lnTo>
                  <a:lnTo>
                    <a:pt x="196" y="809"/>
                  </a:lnTo>
                  <a:lnTo>
                    <a:pt x="179" y="896"/>
                  </a:lnTo>
                  <a:lnTo>
                    <a:pt x="162" y="966"/>
                  </a:lnTo>
                  <a:lnTo>
                    <a:pt x="136" y="1010"/>
                  </a:lnTo>
                  <a:lnTo>
                    <a:pt x="94" y="1027"/>
                  </a:lnTo>
                  <a:lnTo>
                    <a:pt x="77" y="1027"/>
                  </a:lnTo>
                  <a:lnTo>
                    <a:pt x="43" y="1010"/>
                  </a:lnTo>
                  <a:lnTo>
                    <a:pt x="68" y="1001"/>
                  </a:lnTo>
                  <a:lnTo>
                    <a:pt x="85" y="992"/>
                  </a:lnTo>
                  <a:lnTo>
                    <a:pt x="94" y="983"/>
                  </a:lnTo>
                  <a:lnTo>
                    <a:pt x="102" y="966"/>
                  </a:lnTo>
                  <a:lnTo>
                    <a:pt x="102" y="931"/>
                  </a:lnTo>
                  <a:lnTo>
                    <a:pt x="94" y="914"/>
                  </a:lnTo>
                  <a:lnTo>
                    <a:pt x="77" y="905"/>
                  </a:lnTo>
                  <a:lnTo>
                    <a:pt x="43" y="905"/>
                  </a:lnTo>
                  <a:lnTo>
                    <a:pt x="26" y="914"/>
                  </a:lnTo>
                  <a:lnTo>
                    <a:pt x="17" y="931"/>
                  </a:lnTo>
                  <a:lnTo>
                    <a:pt x="0" y="949"/>
                  </a:lnTo>
                  <a:lnTo>
                    <a:pt x="0" y="1001"/>
                  </a:lnTo>
                  <a:lnTo>
                    <a:pt x="34" y="1036"/>
                  </a:lnTo>
                  <a:lnTo>
                    <a:pt x="51" y="1044"/>
                  </a:lnTo>
                  <a:lnTo>
                    <a:pt x="77" y="1053"/>
                  </a:lnTo>
                  <a:lnTo>
                    <a:pt x="128" y="1053"/>
                  </a:lnTo>
                  <a:lnTo>
                    <a:pt x="179" y="1018"/>
                  </a:lnTo>
                  <a:lnTo>
                    <a:pt x="213" y="966"/>
                  </a:lnTo>
                  <a:lnTo>
                    <a:pt x="221" y="940"/>
                  </a:lnTo>
                  <a:lnTo>
                    <a:pt x="247" y="879"/>
                  </a:lnTo>
                  <a:lnTo>
                    <a:pt x="272" y="809"/>
                  </a:lnTo>
                  <a:lnTo>
                    <a:pt x="281" y="748"/>
                  </a:lnTo>
                  <a:lnTo>
                    <a:pt x="289" y="722"/>
                  </a:lnTo>
                  <a:lnTo>
                    <a:pt x="357" y="35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822"/>
            <p:cNvSpPr>
              <a:spLocks/>
            </p:cNvSpPr>
            <p:nvPr/>
          </p:nvSpPr>
          <p:spPr bwMode="auto">
            <a:xfrm>
              <a:off x="14501" y="3725"/>
              <a:ext cx="391" cy="575"/>
            </a:xfrm>
            <a:custGeom>
              <a:avLst/>
              <a:gdLst/>
              <a:ahLst/>
              <a:cxnLst>
                <a:cxn ang="0">
                  <a:pos x="187" y="18"/>
                </a:cxn>
                <a:cxn ang="0">
                  <a:pos x="195" y="9"/>
                </a:cxn>
                <a:cxn ang="0">
                  <a:pos x="178" y="0"/>
                </a:cxn>
                <a:cxn ang="0">
                  <a:pos x="144" y="9"/>
                </a:cxn>
                <a:cxn ang="0">
                  <a:pos x="68" y="18"/>
                </a:cxn>
                <a:cxn ang="0">
                  <a:pos x="59" y="35"/>
                </a:cxn>
                <a:cxn ang="0">
                  <a:pos x="119" y="44"/>
                </a:cxn>
                <a:cxn ang="0">
                  <a:pos x="0" y="531"/>
                </a:cxn>
                <a:cxn ang="0">
                  <a:pos x="8" y="566"/>
                </a:cxn>
                <a:cxn ang="0">
                  <a:pos x="42" y="575"/>
                </a:cxn>
                <a:cxn ang="0">
                  <a:pos x="59" y="549"/>
                </a:cxn>
                <a:cxn ang="0">
                  <a:pos x="85" y="462"/>
                </a:cxn>
                <a:cxn ang="0">
                  <a:pos x="102" y="383"/>
                </a:cxn>
                <a:cxn ang="0">
                  <a:pos x="187" y="409"/>
                </a:cxn>
                <a:cxn ang="0">
                  <a:pos x="204" y="453"/>
                </a:cxn>
                <a:cxn ang="0">
                  <a:pos x="195" y="479"/>
                </a:cxn>
                <a:cxn ang="0">
                  <a:pos x="212" y="540"/>
                </a:cxn>
                <a:cxn ang="0">
                  <a:pos x="263" y="575"/>
                </a:cxn>
                <a:cxn ang="0">
                  <a:pos x="332" y="557"/>
                </a:cxn>
                <a:cxn ang="0">
                  <a:pos x="366" y="514"/>
                </a:cxn>
                <a:cxn ang="0">
                  <a:pos x="383" y="470"/>
                </a:cxn>
                <a:cxn ang="0">
                  <a:pos x="374" y="444"/>
                </a:cxn>
                <a:cxn ang="0">
                  <a:pos x="366" y="444"/>
                </a:cxn>
                <a:cxn ang="0">
                  <a:pos x="357" y="462"/>
                </a:cxn>
                <a:cxn ang="0">
                  <a:pos x="332" y="523"/>
                </a:cxn>
                <a:cxn ang="0">
                  <a:pos x="306" y="549"/>
                </a:cxn>
                <a:cxn ang="0">
                  <a:pos x="263" y="540"/>
                </a:cxn>
                <a:cxn ang="0">
                  <a:pos x="255" y="488"/>
                </a:cxn>
                <a:cxn ang="0">
                  <a:pos x="263" y="418"/>
                </a:cxn>
                <a:cxn ang="0">
                  <a:pos x="229" y="392"/>
                </a:cxn>
                <a:cxn ang="0">
                  <a:pos x="195" y="375"/>
                </a:cxn>
                <a:cxn ang="0">
                  <a:pos x="136" y="366"/>
                </a:cxn>
                <a:cxn ang="0">
                  <a:pos x="187" y="322"/>
                </a:cxn>
                <a:cxn ang="0">
                  <a:pos x="238" y="279"/>
                </a:cxn>
                <a:cxn ang="0">
                  <a:pos x="297" y="235"/>
                </a:cxn>
                <a:cxn ang="0">
                  <a:pos x="357" y="244"/>
                </a:cxn>
                <a:cxn ang="0">
                  <a:pos x="315" y="270"/>
                </a:cxn>
                <a:cxn ang="0">
                  <a:pos x="332" y="314"/>
                </a:cxn>
                <a:cxn ang="0">
                  <a:pos x="374" y="305"/>
                </a:cxn>
                <a:cxn ang="0">
                  <a:pos x="391" y="261"/>
                </a:cxn>
                <a:cxn ang="0">
                  <a:pos x="366" y="218"/>
                </a:cxn>
                <a:cxn ang="0">
                  <a:pos x="297" y="209"/>
                </a:cxn>
                <a:cxn ang="0">
                  <a:pos x="229" y="253"/>
                </a:cxn>
                <a:cxn ang="0">
                  <a:pos x="144" y="331"/>
                </a:cxn>
                <a:cxn ang="0">
                  <a:pos x="187" y="26"/>
                </a:cxn>
              </a:cxnLst>
              <a:rect l="0" t="0" r="r" b="b"/>
              <a:pathLst>
                <a:path w="391" h="575">
                  <a:moveTo>
                    <a:pt x="187" y="26"/>
                  </a:moveTo>
                  <a:lnTo>
                    <a:pt x="187" y="18"/>
                  </a:lnTo>
                  <a:lnTo>
                    <a:pt x="195" y="18"/>
                  </a:lnTo>
                  <a:lnTo>
                    <a:pt x="195" y="9"/>
                  </a:lnTo>
                  <a:lnTo>
                    <a:pt x="187" y="9"/>
                  </a:lnTo>
                  <a:lnTo>
                    <a:pt x="178" y="0"/>
                  </a:lnTo>
                  <a:lnTo>
                    <a:pt x="161" y="0"/>
                  </a:lnTo>
                  <a:lnTo>
                    <a:pt x="144" y="9"/>
                  </a:lnTo>
                  <a:lnTo>
                    <a:pt x="68" y="9"/>
                  </a:lnTo>
                  <a:lnTo>
                    <a:pt x="68" y="18"/>
                  </a:lnTo>
                  <a:lnTo>
                    <a:pt x="59" y="18"/>
                  </a:lnTo>
                  <a:lnTo>
                    <a:pt x="59" y="35"/>
                  </a:lnTo>
                  <a:lnTo>
                    <a:pt x="68" y="44"/>
                  </a:lnTo>
                  <a:lnTo>
                    <a:pt x="119" y="44"/>
                  </a:lnTo>
                  <a:lnTo>
                    <a:pt x="119" y="70"/>
                  </a:lnTo>
                  <a:lnTo>
                    <a:pt x="0" y="531"/>
                  </a:lnTo>
                  <a:lnTo>
                    <a:pt x="0" y="557"/>
                  </a:lnTo>
                  <a:lnTo>
                    <a:pt x="8" y="566"/>
                  </a:lnTo>
                  <a:lnTo>
                    <a:pt x="25" y="575"/>
                  </a:lnTo>
                  <a:lnTo>
                    <a:pt x="42" y="575"/>
                  </a:lnTo>
                  <a:lnTo>
                    <a:pt x="51" y="566"/>
                  </a:lnTo>
                  <a:lnTo>
                    <a:pt x="59" y="549"/>
                  </a:lnTo>
                  <a:lnTo>
                    <a:pt x="59" y="540"/>
                  </a:lnTo>
                  <a:lnTo>
                    <a:pt x="85" y="462"/>
                  </a:lnTo>
                  <a:lnTo>
                    <a:pt x="93" y="409"/>
                  </a:lnTo>
                  <a:lnTo>
                    <a:pt x="102" y="383"/>
                  </a:lnTo>
                  <a:lnTo>
                    <a:pt x="136" y="392"/>
                  </a:lnTo>
                  <a:lnTo>
                    <a:pt x="187" y="409"/>
                  </a:lnTo>
                  <a:lnTo>
                    <a:pt x="195" y="427"/>
                  </a:lnTo>
                  <a:lnTo>
                    <a:pt x="204" y="453"/>
                  </a:lnTo>
                  <a:lnTo>
                    <a:pt x="204" y="470"/>
                  </a:lnTo>
                  <a:lnTo>
                    <a:pt x="195" y="479"/>
                  </a:lnTo>
                  <a:lnTo>
                    <a:pt x="195" y="488"/>
                  </a:lnTo>
                  <a:lnTo>
                    <a:pt x="212" y="540"/>
                  </a:lnTo>
                  <a:lnTo>
                    <a:pt x="229" y="557"/>
                  </a:lnTo>
                  <a:lnTo>
                    <a:pt x="263" y="575"/>
                  </a:lnTo>
                  <a:lnTo>
                    <a:pt x="280" y="575"/>
                  </a:lnTo>
                  <a:lnTo>
                    <a:pt x="332" y="557"/>
                  </a:lnTo>
                  <a:lnTo>
                    <a:pt x="349" y="531"/>
                  </a:lnTo>
                  <a:lnTo>
                    <a:pt x="366" y="514"/>
                  </a:lnTo>
                  <a:lnTo>
                    <a:pt x="374" y="488"/>
                  </a:lnTo>
                  <a:lnTo>
                    <a:pt x="383" y="470"/>
                  </a:lnTo>
                  <a:lnTo>
                    <a:pt x="383" y="444"/>
                  </a:lnTo>
                  <a:lnTo>
                    <a:pt x="374" y="444"/>
                  </a:lnTo>
                  <a:lnTo>
                    <a:pt x="374" y="436"/>
                  </a:lnTo>
                  <a:lnTo>
                    <a:pt x="366" y="444"/>
                  </a:lnTo>
                  <a:lnTo>
                    <a:pt x="357" y="444"/>
                  </a:lnTo>
                  <a:lnTo>
                    <a:pt x="357" y="462"/>
                  </a:lnTo>
                  <a:lnTo>
                    <a:pt x="340" y="497"/>
                  </a:lnTo>
                  <a:lnTo>
                    <a:pt x="332" y="523"/>
                  </a:lnTo>
                  <a:lnTo>
                    <a:pt x="315" y="531"/>
                  </a:lnTo>
                  <a:lnTo>
                    <a:pt x="306" y="549"/>
                  </a:lnTo>
                  <a:lnTo>
                    <a:pt x="272" y="549"/>
                  </a:lnTo>
                  <a:lnTo>
                    <a:pt x="263" y="540"/>
                  </a:lnTo>
                  <a:lnTo>
                    <a:pt x="255" y="523"/>
                  </a:lnTo>
                  <a:lnTo>
                    <a:pt x="255" y="488"/>
                  </a:lnTo>
                  <a:lnTo>
                    <a:pt x="263" y="470"/>
                  </a:lnTo>
                  <a:lnTo>
                    <a:pt x="263" y="418"/>
                  </a:lnTo>
                  <a:lnTo>
                    <a:pt x="246" y="401"/>
                  </a:lnTo>
                  <a:lnTo>
                    <a:pt x="229" y="392"/>
                  </a:lnTo>
                  <a:lnTo>
                    <a:pt x="212" y="375"/>
                  </a:lnTo>
                  <a:lnTo>
                    <a:pt x="195" y="375"/>
                  </a:lnTo>
                  <a:lnTo>
                    <a:pt x="170" y="366"/>
                  </a:lnTo>
                  <a:lnTo>
                    <a:pt x="136" y="366"/>
                  </a:lnTo>
                  <a:lnTo>
                    <a:pt x="170" y="331"/>
                  </a:lnTo>
                  <a:lnTo>
                    <a:pt x="187" y="322"/>
                  </a:lnTo>
                  <a:lnTo>
                    <a:pt x="204" y="305"/>
                  </a:lnTo>
                  <a:lnTo>
                    <a:pt x="238" y="279"/>
                  </a:lnTo>
                  <a:lnTo>
                    <a:pt x="263" y="253"/>
                  </a:lnTo>
                  <a:lnTo>
                    <a:pt x="297" y="235"/>
                  </a:lnTo>
                  <a:lnTo>
                    <a:pt x="340" y="235"/>
                  </a:lnTo>
                  <a:lnTo>
                    <a:pt x="357" y="244"/>
                  </a:lnTo>
                  <a:lnTo>
                    <a:pt x="323" y="261"/>
                  </a:lnTo>
                  <a:lnTo>
                    <a:pt x="315" y="270"/>
                  </a:lnTo>
                  <a:lnTo>
                    <a:pt x="315" y="305"/>
                  </a:lnTo>
                  <a:lnTo>
                    <a:pt x="332" y="314"/>
                  </a:lnTo>
                  <a:lnTo>
                    <a:pt x="366" y="314"/>
                  </a:lnTo>
                  <a:lnTo>
                    <a:pt x="374" y="305"/>
                  </a:lnTo>
                  <a:lnTo>
                    <a:pt x="383" y="288"/>
                  </a:lnTo>
                  <a:lnTo>
                    <a:pt x="391" y="261"/>
                  </a:lnTo>
                  <a:lnTo>
                    <a:pt x="391" y="244"/>
                  </a:lnTo>
                  <a:lnTo>
                    <a:pt x="366" y="218"/>
                  </a:lnTo>
                  <a:lnTo>
                    <a:pt x="332" y="201"/>
                  </a:lnTo>
                  <a:lnTo>
                    <a:pt x="297" y="209"/>
                  </a:lnTo>
                  <a:lnTo>
                    <a:pt x="263" y="227"/>
                  </a:lnTo>
                  <a:lnTo>
                    <a:pt x="229" y="253"/>
                  </a:lnTo>
                  <a:lnTo>
                    <a:pt x="170" y="314"/>
                  </a:lnTo>
                  <a:lnTo>
                    <a:pt x="144" y="331"/>
                  </a:lnTo>
                  <a:lnTo>
                    <a:pt x="110" y="349"/>
                  </a:lnTo>
                  <a:lnTo>
                    <a:pt x="187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823"/>
            <p:cNvSpPr>
              <a:spLocks/>
            </p:cNvSpPr>
            <p:nvPr/>
          </p:nvSpPr>
          <p:spPr bwMode="auto">
            <a:xfrm>
              <a:off x="15105" y="3247"/>
              <a:ext cx="263" cy="1157"/>
            </a:xfrm>
            <a:custGeom>
              <a:avLst/>
              <a:gdLst/>
              <a:ahLst/>
              <a:cxnLst>
                <a:cxn ang="0">
                  <a:pos x="263" y="1149"/>
                </a:cxn>
                <a:cxn ang="0">
                  <a:pos x="263" y="1140"/>
                </a:cxn>
                <a:cxn ang="0">
                  <a:pos x="246" y="1123"/>
                </a:cxn>
                <a:cxn ang="0">
                  <a:pos x="161" y="1001"/>
                </a:cxn>
                <a:cxn ang="0">
                  <a:pos x="102" y="861"/>
                </a:cxn>
                <a:cxn ang="0">
                  <a:pos x="76" y="722"/>
                </a:cxn>
                <a:cxn ang="0">
                  <a:pos x="68" y="583"/>
                </a:cxn>
                <a:cxn ang="0">
                  <a:pos x="76" y="435"/>
                </a:cxn>
                <a:cxn ang="0">
                  <a:pos x="102" y="287"/>
                </a:cxn>
                <a:cxn ang="0">
                  <a:pos x="161" y="148"/>
                </a:cxn>
                <a:cxn ang="0">
                  <a:pos x="246" y="34"/>
                </a:cxn>
                <a:cxn ang="0">
                  <a:pos x="263" y="17"/>
                </a:cxn>
                <a:cxn ang="0">
                  <a:pos x="263" y="8"/>
                </a:cxn>
                <a:cxn ang="0">
                  <a:pos x="255" y="0"/>
                </a:cxn>
                <a:cxn ang="0">
                  <a:pos x="229" y="17"/>
                </a:cxn>
                <a:cxn ang="0">
                  <a:pos x="187" y="60"/>
                </a:cxn>
                <a:cxn ang="0">
                  <a:pos x="127" y="130"/>
                </a:cxn>
                <a:cxn ang="0">
                  <a:pos x="76" y="226"/>
                </a:cxn>
                <a:cxn ang="0">
                  <a:pos x="34" y="356"/>
                </a:cxn>
                <a:cxn ang="0">
                  <a:pos x="8" y="470"/>
                </a:cxn>
                <a:cxn ang="0">
                  <a:pos x="0" y="583"/>
                </a:cxn>
                <a:cxn ang="0">
                  <a:pos x="8" y="679"/>
                </a:cxn>
                <a:cxn ang="0">
                  <a:pos x="25" y="809"/>
                </a:cxn>
                <a:cxn ang="0">
                  <a:pos x="76" y="940"/>
                </a:cxn>
                <a:cxn ang="0">
                  <a:pos x="127" y="1035"/>
                </a:cxn>
                <a:cxn ang="0">
                  <a:pos x="187" y="1105"/>
                </a:cxn>
                <a:cxn ang="0">
                  <a:pos x="229" y="1149"/>
                </a:cxn>
                <a:cxn ang="0">
                  <a:pos x="255" y="1157"/>
                </a:cxn>
                <a:cxn ang="0">
                  <a:pos x="263" y="1157"/>
                </a:cxn>
                <a:cxn ang="0">
                  <a:pos x="263" y="1149"/>
                </a:cxn>
              </a:cxnLst>
              <a:rect l="0" t="0" r="r" b="b"/>
              <a:pathLst>
                <a:path w="263" h="1157">
                  <a:moveTo>
                    <a:pt x="263" y="1149"/>
                  </a:moveTo>
                  <a:lnTo>
                    <a:pt x="263" y="1140"/>
                  </a:lnTo>
                  <a:lnTo>
                    <a:pt x="246" y="1123"/>
                  </a:lnTo>
                  <a:lnTo>
                    <a:pt x="161" y="1001"/>
                  </a:lnTo>
                  <a:lnTo>
                    <a:pt x="102" y="861"/>
                  </a:lnTo>
                  <a:lnTo>
                    <a:pt x="76" y="722"/>
                  </a:lnTo>
                  <a:lnTo>
                    <a:pt x="68" y="583"/>
                  </a:lnTo>
                  <a:lnTo>
                    <a:pt x="76" y="435"/>
                  </a:lnTo>
                  <a:lnTo>
                    <a:pt x="102" y="287"/>
                  </a:lnTo>
                  <a:lnTo>
                    <a:pt x="161" y="148"/>
                  </a:lnTo>
                  <a:lnTo>
                    <a:pt x="246" y="34"/>
                  </a:lnTo>
                  <a:lnTo>
                    <a:pt x="263" y="17"/>
                  </a:lnTo>
                  <a:lnTo>
                    <a:pt x="263" y="8"/>
                  </a:lnTo>
                  <a:lnTo>
                    <a:pt x="255" y="0"/>
                  </a:lnTo>
                  <a:lnTo>
                    <a:pt x="229" y="17"/>
                  </a:lnTo>
                  <a:lnTo>
                    <a:pt x="187" y="60"/>
                  </a:lnTo>
                  <a:lnTo>
                    <a:pt x="127" y="130"/>
                  </a:lnTo>
                  <a:lnTo>
                    <a:pt x="76" y="226"/>
                  </a:lnTo>
                  <a:lnTo>
                    <a:pt x="34" y="356"/>
                  </a:lnTo>
                  <a:lnTo>
                    <a:pt x="8" y="470"/>
                  </a:lnTo>
                  <a:lnTo>
                    <a:pt x="0" y="583"/>
                  </a:lnTo>
                  <a:lnTo>
                    <a:pt x="8" y="679"/>
                  </a:lnTo>
                  <a:lnTo>
                    <a:pt x="25" y="809"/>
                  </a:lnTo>
                  <a:lnTo>
                    <a:pt x="76" y="940"/>
                  </a:lnTo>
                  <a:lnTo>
                    <a:pt x="127" y="1035"/>
                  </a:lnTo>
                  <a:lnTo>
                    <a:pt x="187" y="1105"/>
                  </a:lnTo>
                  <a:lnTo>
                    <a:pt x="229" y="1149"/>
                  </a:lnTo>
                  <a:lnTo>
                    <a:pt x="255" y="1157"/>
                  </a:lnTo>
                  <a:lnTo>
                    <a:pt x="263" y="1157"/>
                  </a:lnTo>
                  <a:lnTo>
                    <a:pt x="263" y="11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824"/>
            <p:cNvSpPr>
              <a:spLocks/>
            </p:cNvSpPr>
            <p:nvPr/>
          </p:nvSpPr>
          <p:spPr bwMode="auto">
            <a:xfrm>
              <a:off x="15162" y="3603"/>
              <a:ext cx="562" cy="523"/>
            </a:xfrm>
            <a:custGeom>
              <a:avLst/>
              <a:gdLst/>
              <a:ahLst/>
              <a:cxnLst>
                <a:cxn ang="0">
                  <a:pos x="349" y="148"/>
                </a:cxn>
                <a:cxn ang="0">
                  <a:pos x="358" y="105"/>
                </a:cxn>
                <a:cxn ang="0">
                  <a:pos x="392" y="61"/>
                </a:cxn>
                <a:cxn ang="0">
                  <a:pos x="426" y="35"/>
                </a:cxn>
                <a:cxn ang="0">
                  <a:pos x="468" y="27"/>
                </a:cxn>
                <a:cxn ang="0">
                  <a:pos x="511" y="44"/>
                </a:cxn>
                <a:cxn ang="0">
                  <a:pos x="460" y="87"/>
                </a:cxn>
                <a:cxn ang="0">
                  <a:pos x="468" y="131"/>
                </a:cxn>
                <a:cxn ang="0">
                  <a:pos x="519" y="148"/>
                </a:cxn>
                <a:cxn ang="0">
                  <a:pos x="545" y="122"/>
                </a:cxn>
                <a:cxn ang="0">
                  <a:pos x="562" y="53"/>
                </a:cxn>
                <a:cxn ang="0">
                  <a:pos x="494" y="9"/>
                </a:cxn>
                <a:cxn ang="0">
                  <a:pos x="460" y="0"/>
                </a:cxn>
                <a:cxn ang="0">
                  <a:pos x="400" y="18"/>
                </a:cxn>
                <a:cxn ang="0">
                  <a:pos x="358" y="53"/>
                </a:cxn>
                <a:cxn ang="0">
                  <a:pos x="324" y="53"/>
                </a:cxn>
                <a:cxn ang="0">
                  <a:pos x="281" y="18"/>
                </a:cxn>
                <a:cxn ang="0">
                  <a:pos x="239" y="0"/>
                </a:cxn>
                <a:cxn ang="0">
                  <a:pos x="153" y="18"/>
                </a:cxn>
                <a:cxn ang="0">
                  <a:pos x="68" y="105"/>
                </a:cxn>
                <a:cxn ang="0">
                  <a:pos x="34" y="183"/>
                </a:cxn>
                <a:cxn ang="0">
                  <a:pos x="60" y="192"/>
                </a:cxn>
                <a:cxn ang="0">
                  <a:pos x="94" y="105"/>
                </a:cxn>
                <a:cxn ang="0">
                  <a:pos x="179" y="35"/>
                </a:cxn>
                <a:cxn ang="0">
                  <a:pos x="222" y="27"/>
                </a:cxn>
                <a:cxn ang="0">
                  <a:pos x="264" y="53"/>
                </a:cxn>
                <a:cxn ang="0">
                  <a:pos x="273" y="140"/>
                </a:cxn>
                <a:cxn ang="0">
                  <a:pos x="239" y="270"/>
                </a:cxn>
                <a:cxn ang="0">
                  <a:pos x="205" y="418"/>
                </a:cxn>
                <a:cxn ang="0">
                  <a:pos x="162" y="479"/>
                </a:cxn>
                <a:cxn ang="0">
                  <a:pos x="111" y="505"/>
                </a:cxn>
                <a:cxn ang="0">
                  <a:pos x="77" y="497"/>
                </a:cxn>
                <a:cxn ang="0">
                  <a:pos x="68" y="479"/>
                </a:cxn>
                <a:cxn ang="0">
                  <a:pos x="102" y="410"/>
                </a:cxn>
                <a:cxn ang="0">
                  <a:pos x="68" y="383"/>
                </a:cxn>
                <a:cxn ang="0">
                  <a:pos x="34" y="392"/>
                </a:cxn>
                <a:cxn ang="0">
                  <a:pos x="0" y="427"/>
                </a:cxn>
                <a:cxn ang="0">
                  <a:pos x="17" y="497"/>
                </a:cxn>
                <a:cxn ang="0">
                  <a:pos x="60" y="523"/>
                </a:cxn>
                <a:cxn ang="0">
                  <a:pos x="162" y="505"/>
                </a:cxn>
                <a:cxn ang="0">
                  <a:pos x="213" y="462"/>
                </a:cxn>
                <a:cxn ang="0">
                  <a:pos x="222" y="436"/>
                </a:cxn>
                <a:cxn ang="0">
                  <a:pos x="264" y="497"/>
                </a:cxn>
                <a:cxn ang="0">
                  <a:pos x="315" y="523"/>
                </a:cxn>
                <a:cxn ang="0">
                  <a:pos x="409" y="505"/>
                </a:cxn>
                <a:cxn ang="0">
                  <a:pos x="494" y="427"/>
                </a:cxn>
                <a:cxn ang="0">
                  <a:pos x="528" y="349"/>
                </a:cxn>
                <a:cxn ang="0">
                  <a:pos x="502" y="340"/>
                </a:cxn>
                <a:cxn ang="0">
                  <a:pos x="468" y="427"/>
                </a:cxn>
                <a:cxn ang="0">
                  <a:pos x="383" y="497"/>
                </a:cxn>
                <a:cxn ang="0">
                  <a:pos x="324" y="497"/>
                </a:cxn>
                <a:cxn ang="0">
                  <a:pos x="298" y="471"/>
                </a:cxn>
                <a:cxn ang="0">
                  <a:pos x="290" y="383"/>
                </a:cxn>
                <a:cxn ang="0">
                  <a:pos x="307" y="323"/>
                </a:cxn>
              </a:cxnLst>
              <a:rect l="0" t="0" r="r" b="b"/>
              <a:pathLst>
                <a:path w="562" h="523">
                  <a:moveTo>
                    <a:pt x="341" y="166"/>
                  </a:moveTo>
                  <a:lnTo>
                    <a:pt x="349" y="148"/>
                  </a:lnTo>
                  <a:lnTo>
                    <a:pt x="349" y="131"/>
                  </a:lnTo>
                  <a:lnTo>
                    <a:pt x="358" y="105"/>
                  </a:lnTo>
                  <a:lnTo>
                    <a:pt x="375" y="87"/>
                  </a:lnTo>
                  <a:lnTo>
                    <a:pt x="392" y="61"/>
                  </a:lnTo>
                  <a:lnTo>
                    <a:pt x="409" y="44"/>
                  </a:lnTo>
                  <a:lnTo>
                    <a:pt x="426" y="35"/>
                  </a:lnTo>
                  <a:lnTo>
                    <a:pt x="460" y="27"/>
                  </a:lnTo>
                  <a:lnTo>
                    <a:pt x="468" y="27"/>
                  </a:lnTo>
                  <a:lnTo>
                    <a:pt x="485" y="35"/>
                  </a:lnTo>
                  <a:lnTo>
                    <a:pt x="511" y="44"/>
                  </a:lnTo>
                  <a:lnTo>
                    <a:pt x="477" y="61"/>
                  </a:lnTo>
                  <a:lnTo>
                    <a:pt x="460" y="87"/>
                  </a:lnTo>
                  <a:lnTo>
                    <a:pt x="460" y="122"/>
                  </a:lnTo>
                  <a:lnTo>
                    <a:pt x="468" y="131"/>
                  </a:lnTo>
                  <a:lnTo>
                    <a:pt x="502" y="148"/>
                  </a:lnTo>
                  <a:lnTo>
                    <a:pt x="519" y="148"/>
                  </a:lnTo>
                  <a:lnTo>
                    <a:pt x="536" y="140"/>
                  </a:lnTo>
                  <a:lnTo>
                    <a:pt x="545" y="122"/>
                  </a:lnTo>
                  <a:lnTo>
                    <a:pt x="562" y="105"/>
                  </a:lnTo>
                  <a:lnTo>
                    <a:pt x="562" y="53"/>
                  </a:lnTo>
                  <a:lnTo>
                    <a:pt x="519" y="9"/>
                  </a:lnTo>
                  <a:lnTo>
                    <a:pt x="494" y="9"/>
                  </a:lnTo>
                  <a:lnTo>
                    <a:pt x="477" y="0"/>
                  </a:lnTo>
                  <a:lnTo>
                    <a:pt x="460" y="0"/>
                  </a:lnTo>
                  <a:lnTo>
                    <a:pt x="426" y="9"/>
                  </a:lnTo>
                  <a:lnTo>
                    <a:pt x="400" y="18"/>
                  </a:lnTo>
                  <a:lnTo>
                    <a:pt x="383" y="35"/>
                  </a:lnTo>
                  <a:lnTo>
                    <a:pt x="358" y="53"/>
                  </a:lnTo>
                  <a:lnTo>
                    <a:pt x="341" y="87"/>
                  </a:lnTo>
                  <a:lnTo>
                    <a:pt x="324" y="53"/>
                  </a:lnTo>
                  <a:lnTo>
                    <a:pt x="307" y="35"/>
                  </a:lnTo>
                  <a:lnTo>
                    <a:pt x="281" y="18"/>
                  </a:lnTo>
                  <a:lnTo>
                    <a:pt x="256" y="9"/>
                  </a:lnTo>
                  <a:lnTo>
                    <a:pt x="239" y="0"/>
                  </a:lnTo>
                  <a:lnTo>
                    <a:pt x="213" y="0"/>
                  </a:lnTo>
                  <a:lnTo>
                    <a:pt x="153" y="18"/>
                  </a:lnTo>
                  <a:lnTo>
                    <a:pt x="102" y="53"/>
                  </a:lnTo>
                  <a:lnTo>
                    <a:pt x="68" y="105"/>
                  </a:lnTo>
                  <a:lnTo>
                    <a:pt x="43" y="148"/>
                  </a:lnTo>
                  <a:lnTo>
                    <a:pt x="34" y="183"/>
                  </a:lnTo>
                  <a:lnTo>
                    <a:pt x="34" y="192"/>
                  </a:lnTo>
                  <a:lnTo>
                    <a:pt x="60" y="192"/>
                  </a:lnTo>
                  <a:lnTo>
                    <a:pt x="60" y="183"/>
                  </a:lnTo>
                  <a:lnTo>
                    <a:pt x="94" y="105"/>
                  </a:lnTo>
                  <a:lnTo>
                    <a:pt x="136" y="61"/>
                  </a:lnTo>
                  <a:lnTo>
                    <a:pt x="179" y="35"/>
                  </a:lnTo>
                  <a:lnTo>
                    <a:pt x="213" y="27"/>
                  </a:lnTo>
                  <a:lnTo>
                    <a:pt x="222" y="27"/>
                  </a:lnTo>
                  <a:lnTo>
                    <a:pt x="256" y="44"/>
                  </a:lnTo>
                  <a:lnTo>
                    <a:pt x="264" y="53"/>
                  </a:lnTo>
                  <a:lnTo>
                    <a:pt x="273" y="79"/>
                  </a:lnTo>
                  <a:lnTo>
                    <a:pt x="273" y="140"/>
                  </a:lnTo>
                  <a:lnTo>
                    <a:pt x="264" y="192"/>
                  </a:lnTo>
                  <a:lnTo>
                    <a:pt x="239" y="270"/>
                  </a:lnTo>
                  <a:lnTo>
                    <a:pt x="213" y="383"/>
                  </a:lnTo>
                  <a:lnTo>
                    <a:pt x="205" y="418"/>
                  </a:lnTo>
                  <a:lnTo>
                    <a:pt x="179" y="453"/>
                  </a:lnTo>
                  <a:lnTo>
                    <a:pt x="162" y="479"/>
                  </a:lnTo>
                  <a:lnTo>
                    <a:pt x="136" y="497"/>
                  </a:lnTo>
                  <a:lnTo>
                    <a:pt x="111" y="505"/>
                  </a:lnTo>
                  <a:lnTo>
                    <a:pt x="94" y="505"/>
                  </a:lnTo>
                  <a:lnTo>
                    <a:pt x="77" y="497"/>
                  </a:lnTo>
                  <a:lnTo>
                    <a:pt x="51" y="488"/>
                  </a:lnTo>
                  <a:lnTo>
                    <a:pt x="68" y="479"/>
                  </a:lnTo>
                  <a:lnTo>
                    <a:pt x="102" y="444"/>
                  </a:lnTo>
                  <a:lnTo>
                    <a:pt x="102" y="410"/>
                  </a:lnTo>
                  <a:lnTo>
                    <a:pt x="85" y="392"/>
                  </a:lnTo>
                  <a:lnTo>
                    <a:pt x="68" y="383"/>
                  </a:lnTo>
                  <a:lnTo>
                    <a:pt x="60" y="383"/>
                  </a:lnTo>
                  <a:lnTo>
                    <a:pt x="34" y="392"/>
                  </a:lnTo>
                  <a:lnTo>
                    <a:pt x="17" y="401"/>
                  </a:lnTo>
                  <a:lnTo>
                    <a:pt x="0" y="427"/>
                  </a:lnTo>
                  <a:lnTo>
                    <a:pt x="0" y="479"/>
                  </a:lnTo>
                  <a:lnTo>
                    <a:pt x="17" y="497"/>
                  </a:lnTo>
                  <a:lnTo>
                    <a:pt x="34" y="505"/>
                  </a:lnTo>
                  <a:lnTo>
                    <a:pt x="60" y="523"/>
                  </a:lnTo>
                  <a:lnTo>
                    <a:pt x="136" y="523"/>
                  </a:lnTo>
                  <a:lnTo>
                    <a:pt x="162" y="505"/>
                  </a:lnTo>
                  <a:lnTo>
                    <a:pt x="179" y="497"/>
                  </a:lnTo>
                  <a:lnTo>
                    <a:pt x="213" y="462"/>
                  </a:lnTo>
                  <a:lnTo>
                    <a:pt x="222" y="444"/>
                  </a:lnTo>
                  <a:lnTo>
                    <a:pt x="222" y="436"/>
                  </a:lnTo>
                  <a:lnTo>
                    <a:pt x="230" y="462"/>
                  </a:lnTo>
                  <a:lnTo>
                    <a:pt x="264" y="497"/>
                  </a:lnTo>
                  <a:lnTo>
                    <a:pt x="290" y="514"/>
                  </a:lnTo>
                  <a:lnTo>
                    <a:pt x="315" y="523"/>
                  </a:lnTo>
                  <a:lnTo>
                    <a:pt x="349" y="523"/>
                  </a:lnTo>
                  <a:lnTo>
                    <a:pt x="409" y="505"/>
                  </a:lnTo>
                  <a:lnTo>
                    <a:pt x="460" y="471"/>
                  </a:lnTo>
                  <a:lnTo>
                    <a:pt x="494" y="427"/>
                  </a:lnTo>
                  <a:lnTo>
                    <a:pt x="519" y="375"/>
                  </a:lnTo>
                  <a:lnTo>
                    <a:pt x="528" y="349"/>
                  </a:lnTo>
                  <a:lnTo>
                    <a:pt x="528" y="340"/>
                  </a:lnTo>
                  <a:lnTo>
                    <a:pt x="502" y="340"/>
                  </a:lnTo>
                  <a:lnTo>
                    <a:pt x="502" y="349"/>
                  </a:lnTo>
                  <a:lnTo>
                    <a:pt x="468" y="427"/>
                  </a:lnTo>
                  <a:lnTo>
                    <a:pt x="426" y="471"/>
                  </a:lnTo>
                  <a:lnTo>
                    <a:pt x="383" y="497"/>
                  </a:lnTo>
                  <a:lnTo>
                    <a:pt x="349" y="505"/>
                  </a:lnTo>
                  <a:lnTo>
                    <a:pt x="324" y="497"/>
                  </a:lnTo>
                  <a:lnTo>
                    <a:pt x="307" y="488"/>
                  </a:lnTo>
                  <a:lnTo>
                    <a:pt x="298" y="471"/>
                  </a:lnTo>
                  <a:lnTo>
                    <a:pt x="290" y="444"/>
                  </a:lnTo>
                  <a:lnTo>
                    <a:pt x="290" y="383"/>
                  </a:lnTo>
                  <a:lnTo>
                    <a:pt x="298" y="357"/>
                  </a:lnTo>
                  <a:lnTo>
                    <a:pt x="307" y="323"/>
                  </a:lnTo>
                  <a:lnTo>
                    <a:pt x="341" y="1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825"/>
            <p:cNvSpPr>
              <a:spLocks/>
            </p:cNvSpPr>
            <p:nvPr/>
          </p:nvSpPr>
          <p:spPr bwMode="auto">
            <a:xfrm>
              <a:off x="16151" y="3247"/>
              <a:ext cx="255" cy="1157"/>
            </a:xfrm>
            <a:custGeom>
              <a:avLst/>
              <a:gdLst/>
              <a:ahLst/>
              <a:cxnLst>
                <a:cxn ang="0">
                  <a:pos x="255" y="583"/>
                </a:cxn>
                <a:cxn ang="0">
                  <a:pos x="255" y="478"/>
                </a:cxn>
                <a:cxn ang="0">
                  <a:pos x="229" y="348"/>
                </a:cxn>
                <a:cxn ang="0">
                  <a:pos x="187" y="217"/>
                </a:cxn>
                <a:cxn ang="0">
                  <a:pos x="127" y="121"/>
                </a:cxn>
                <a:cxn ang="0">
                  <a:pos x="76" y="60"/>
                </a:cxn>
                <a:cxn ang="0">
                  <a:pos x="34" y="17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8" y="26"/>
                </a:cxn>
                <a:cxn ang="0">
                  <a:pos x="17" y="43"/>
                </a:cxn>
                <a:cxn ang="0">
                  <a:pos x="93" y="139"/>
                </a:cxn>
                <a:cxn ang="0">
                  <a:pos x="144" y="261"/>
                </a:cxn>
                <a:cxn ang="0">
                  <a:pos x="178" y="409"/>
                </a:cxn>
                <a:cxn ang="0">
                  <a:pos x="195" y="583"/>
                </a:cxn>
                <a:cxn ang="0">
                  <a:pos x="187" y="731"/>
                </a:cxn>
                <a:cxn ang="0">
                  <a:pos x="153" y="870"/>
                </a:cxn>
                <a:cxn ang="0">
                  <a:pos x="102" y="1009"/>
                </a:cxn>
                <a:cxn ang="0">
                  <a:pos x="8" y="1131"/>
                </a:cxn>
                <a:cxn ang="0">
                  <a:pos x="0" y="1140"/>
                </a:cxn>
                <a:cxn ang="0">
                  <a:pos x="0" y="1157"/>
                </a:cxn>
                <a:cxn ang="0">
                  <a:pos x="8" y="1157"/>
                </a:cxn>
                <a:cxn ang="0">
                  <a:pos x="34" y="1140"/>
                </a:cxn>
                <a:cxn ang="0">
                  <a:pos x="76" y="1105"/>
                </a:cxn>
                <a:cxn ang="0">
                  <a:pos x="136" y="1035"/>
                </a:cxn>
                <a:cxn ang="0">
                  <a:pos x="187" y="931"/>
                </a:cxn>
                <a:cxn ang="0">
                  <a:pos x="229" y="809"/>
                </a:cxn>
                <a:cxn ang="0">
                  <a:pos x="255" y="679"/>
                </a:cxn>
                <a:cxn ang="0">
                  <a:pos x="255" y="583"/>
                </a:cxn>
              </a:cxnLst>
              <a:rect l="0" t="0" r="r" b="b"/>
              <a:pathLst>
                <a:path w="255" h="1157">
                  <a:moveTo>
                    <a:pt x="255" y="583"/>
                  </a:moveTo>
                  <a:lnTo>
                    <a:pt x="255" y="478"/>
                  </a:lnTo>
                  <a:lnTo>
                    <a:pt x="229" y="348"/>
                  </a:lnTo>
                  <a:lnTo>
                    <a:pt x="187" y="217"/>
                  </a:lnTo>
                  <a:lnTo>
                    <a:pt x="127" y="121"/>
                  </a:lnTo>
                  <a:lnTo>
                    <a:pt x="76" y="60"/>
                  </a:lnTo>
                  <a:lnTo>
                    <a:pt x="34" y="17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8" y="26"/>
                  </a:lnTo>
                  <a:lnTo>
                    <a:pt x="17" y="43"/>
                  </a:lnTo>
                  <a:lnTo>
                    <a:pt x="93" y="139"/>
                  </a:lnTo>
                  <a:lnTo>
                    <a:pt x="144" y="261"/>
                  </a:lnTo>
                  <a:lnTo>
                    <a:pt x="178" y="409"/>
                  </a:lnTo>
                  <a:lnTo>
                    <a:pt x="195" y="583"/>
                  </a:lnTo>
                  <a:lnTo>
                    <a:pt x="187" y="731"/>
                  </a:lnTo>
                  <a:lnTo>
                    <a:pt x="153" y="870"/>
                  </a:lnTo>
                  <a:lnTo>
                    <a:pt x="102" y="1009"/>
                  </a:lnTo>
                  <a:lnTo>
                    <a:pt x="8" y="1131"/>
                  </a:lnTo>
                  <a:lnTo>
                    <a:pt x="0" y="1140"/>
                  </a:lnTo>
                  <a:lnTo>
                    <a:pt x="0" y="1157"/>
                  </a:lnTo>
                  <a:lnTo>
                    <a:pt x="8" y="1157"/>
                  </a:lnTo>
                  <a:lnTo>
                    <a:pt x="34" y="1140"/>
                  </a:lnTo>
                  <a:lnTo>
                    <a:pt x="76" y="1105"/>
                  </a:lnTo>
                  <a:lnTo>
                    <a:pt x="136" y="1035"/>
                  </a:lnTo>
                  <a:lnTo>
                    <a:pt x="187" y="931"/>
                  </a:lnTo>
                  <a:lnTo>
                    <a:pt x="229" y="809"/>
                  </a:lnTo>
                  <a:lnTo>
                    <a:pt x="255" y="679"/>
                  </a:lnTo>
                  <a:lnTo>
                    <a:pt x="255" y="5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826"/>
            <p:cNvSpPr>
              <a:spLocks/>
            </p:cNvSpPr>
            <p:nvPr/>
          </p:nvSpPr>
          <p:spPr bwMode="auto">
            <a:xfrm>
              <a:off x="16619" y="3995"/>
              <a:ext cx="136" cy="348"/>
            </a:xfrm>
            <a:custGeom>
              <a:avLst/>
              <a:gdLst/>
              <a:ahLst/>
              <a:cxnLst>
                <a:cxn ang="0">
                  <a:pos x="136" y="122"/>
                </a:cxn>
                <a:cxn ang="0">
                  <a:pos x="136" y="79"/>
                </a:cxn>
                <a:cxn ang="0">
                  <a:pos x="127" y="44"/>
                </a:cxn>
                <a:cxn ang="0">
                  <a:pos x="110" y="18"/>
                </a:cxn>
                <a:cxn ang="0">
                  <a:pos x="85" y="9"/>
                </a:cxn>
                <a:cxn ang="0">
                  <a:pos x="68" y="0"/>
                </a:cxn>
                <a:cxn ang="0">
                  <a:pos x="42" y="0"/>
                </a:cxn>
                <a:cxn ang="0">
                  <a:pos x="25" y="9"/>
                </a:cxn>
                <a:cxn ang="0">
                  <a:pos x="0" y="61"/>
                </a:cxn>
                <a:cxn ang="0">
                  <a:pos x="8" y="87"/>
                </a:cxn>
                <a:cxn ang="0">
                  <a:pos x="17" y="105"/>
                </a:cxn>
                <a:cxn ang="0">
                  <a:pos x="68" y="122"/>
                </a:cxn>
                <a:cxn ang="0">
                  <a:pos x="85" y="122"/>
                </a:cxn>
                <a:cxn ang="0">
                  <a:pos x="102" y="105"/>
                </a:cxn>
                <a:cxn ang="0">
                  <a:pos x="110" y="105"/>
                </a:cxn>
                <a:cxn ang="0">
                  <a:pos x="110" y="122"/>
                </a:cxn>
                <a:cxn ang="0">
                  <a:pos x="102" y="200"/>
                </a:cxn>
                <a:cxn ang="0">
                  <a:pos x="68" y="270"/>
                </a:cxn>
                <a:cxn ang="0">
                  <a:pos x="34" y="314"/>
                </a:cxn>
                <a:cxn ang="0">
                  <a:pos x="25" y="322"/>
                </a:cxn>
                <a:cxn ang="0">
                  <a:pos x="25" y="348"/>
                </a:cxn>
                <a:cxn ang="0">
                  <a:pos x="34" y="348"/>
                </a:cxn>
                <a:cxn ang="0">
                  <a:pos x="93" y="287"/>
                </a:cxn>
                <a:cxn ang="0">
                  <a:pos x="119" y="209"/>
                </a:cxn>
                <a:cxn ang="0">
                  <a:pos x="136" y="122"/>
                </a:cxn>
              </a:cxnLst>
              <a:rect l="0" t="0" r="r" b="b"/>
              <a:pathLst>
                <a:path w="136" h="348">
                  <a:moveTo>
                    <a:pt x="136" y="122"/>
                  </a:moveTo>
                  <a:lnTo>
                    <a:pt x="136" y="79"/>
                  </a:lnTo>
                  <a:lnTo>
                    <a:pt x="127" y="44"/>
                  </a:lnTo>
                  <a:lnTo>
                    <a:pt x="110" y="18"/>
                  </a:lnTo>
                  <a:lnTo>
                    <a:pt x="85" y="9"/>
                  </a:lnTo>
                  <a:lnTo>
                    <a:pt x="68" y="0"/>
                  </a:lnTo>
                  <a:lnTo>
                    <a:pt x="42" y="0"/>
                  </a:lnTo>
                  <a:lnTo>
                    <a:pt x="25" y="9"/>
                  </a:lnTo>
                  <a:lnTo>
                    <a:pt x="0" y="61"/>
                  </a:lnTo>
                  <a:lnTo>
                    <a:pt x="8" y="87"/>
                  </a:lnTo>
                  <a:lnTo>
                    <a:pt x="17" y="105"/>
                  </a:lnTo>
                  <a:lnTo>
                    <a:pt x="68" y="122"/>
                  </a:lnTo>
                  <a:lnTo>
                    <a:pt x="85" y="122"/>
                  </a:lnTo>
                  <a:lnTo>
                    <a:pt x="102" y="105"/>
                  </a:lnTo>
                  <a:lnTo>
                    <a:pt x="110" y="105"/>
                  </a:lnTo>
                  <a:lnTo>
                    <a:pt x="110" y="122"/>
                  </a:lnTo>
                  <a:lnTo>
                    <a:pt x="102" y="200"/>
                  </a:lnTo>
                  <a:lnTo>
                    <a:pt x="68" y="270"/>
                  </a:lnTo>
                  <a:lnTo>
                    <a:pt x="34" y="314"/>
                  </a:lnTo>
                  <a:lnTo>
                    <a:pt x="25" y="322"/>
                  </a:lnTo>
                  <a:lnTo>
                    <a:pt x="25" y="348"/>
                  </a:lnTo>
                  <a:lnTo>
                    <a:pt x="34" y="348"/>
                  </a:lnTo>
                  <a:lnTo>
                    <a:pt x="93" y="287"/>
                  </a:lnTo>
                  <a:lnTo>
                    <a:pt x="119" y="209"/>
                  </a:lnTo>
                  <a:lnTo>
                    <a:pt x="136" y="1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827"/>
            <p:cNvSpPr>
              <a:spLocks/>
            </p:cNvSpPr>
            <p:nvPr/>
          </p:nvSpPr>
          <p:spPr bwMode="auto">
            <a:xfrm>
              <a:off x="17061" y="3603"/>
              <a:ext cx="519" cy="749"/>
            </a:xfrm>
            <a:custGeom>
              <a:avLst/>
              <a:gdLst/>
              <a:ahLst/>
              <a:cxnLst>
                <a:cxn ang="0">
                  <a:pos x="519" y="35"/>
                </a:cxn>
                <a:cxn ang="0">
                  <a:pos x="476" y="18"/>
                </a:cxn>
                <a:cxn ang="0">
                  <a:pos x="442" y="44"/>
                </a:cxn>
                <a:cxn ang="0">
                  <a:pos x="434" y="87"/>
                </a:cxn>
                <a:cxn ang="0">
                  <a:pos x="417" y="148"/>
                </a:cxn>
                <a:cxn ang="0">
                  <a:pos x="357" y="401"/>
                </a:cxn>
                <a:cxn ang="0">
                  <a:pos x="340" y="427"/>
                </a:cxn>
                <a:cxn ang="0">
                  <a:pos x="314" y="471"/>
                </a:cxn>
                <a:cxn ang="0">
                  <a:pos x="263" y="497"/>
                </a:cxn>
                <a:cxn ang="0">
                  <a:pos x="204" y="497"/>
                </a:cxn>
                <a:cxn ang="0">
                  <a:pos x="170" y="471"/>
                </a:cxn>
                <a:cxn ang="0">
                  <a:pos x="161" y="427"/>
                </a:cxn>
                <a:cxn ang="0">
                  <a:pos x="170" y="349"/>
                </a:cxn>
                <a:cxn ang="0">
                  <a:pos x="221" y="183"/>
                </a:cxn>
                <a:cxn ang="0">
                  <a:pos x="238" y="140"/>
                </a:cxn>
                <a:cxn ang="0">
                  <a:pos x="204" y="18"/>
                </a:cxn>
                <a:cxn ang="0">
                  <a:pos x="144" y="0"/>
                </a:cxn>
                <a:cxn ang="0">
                  <a:pos x="51" y="61"/>
                </a:cxn>
                <a:cxn ang="0">
                  <a:pos x="0" y="157"/>
                </a:cxn>
                <a:cxn ang="0">
                  <a:pos x="17" y="192"/>
                </a:cxn>
                <a:cxn ang="0">
                  <a:pos x="68" y="87"/>
                </a:cxn>
                <a:cxn ang="0">
                  <a:pos x="144" y="27"/>
                </a:cxn>
                <a:cxn ang="0">
                  <a:pos x="161" y="35"/>
                </a:cxn>
                <a:cxn ang="0">
                  <a:pos x="170" y="96"/>
                </a:cxn>
                <a:cxn ang="0">
                  <a:pos x="93" y="323"/>
                </a:cxn>
                <a:cxn ang="0">
                  <a:pos x="102" y="453"/>
                </a:cxn>
                <a:cxn ang="0">
                  <a:pos x="178" y="523"/>
                </a:cxn>
                <a:cxn ang="0">
                  <a:pos x="289" y="514"/>
                </a:cxn>
                <a:cxn ang="0">
                  <a:pos x="340" y="471"/>
                </a:cxn>
                <a:cxn ang="0">
                  <a:pos x="263" y="653"/>
                </a:cxn>
                <a:cxn ang="0">
                  <a:pos x="178" y="723"/>
                </a:cxn>
                <a:cxn ang="0">
                  <a:pos x="102" y="714"/>
                </a:cxn>
                <a:cxn ang="0">
                  <a:pos x="68" y="697"/>
                </a:cxn>
                <a:cxn ang="0">
                  <a:pos x="76" y="679"/>
                </a:cxn>
                <a:cxn ang="0">
                  <a:pos x="102" y="662"/>
                </a:cxn>
                <a:cxn ang="0">
                  <a:pos x="127" y="636"/>
                </a:cxn>
                <a:cxn ang="0">
                  <a:pos x="119" y="584"/>
                </a:cxn>
                <a:cxn ang="0">
                  <a:pos x="93" y="575"/>
                </a:cxn>
                <a:cxn ang="0">
                  <a:pos x="59" y="584"/>
                </a:cxn>
                <a:cxn ang="0">
                  <a:pos x="25" y="627"/>
                </a:cxn>
                <a:cxn ang="0">
                  <a:pos x="34" y="688"/>
                </a:cxn>
                <a:cxn ang="0">
                  <a:pos x="68" y="732"/>
                </a:cxn>
                <a:cxn ang="0">
                  <a:pos x="144" y="749"/>
                </a:cxn>
                <a:cxn ang="0">
                  <a:pos x="306" y="679"/>
                </a:cxn>
                <a:cxn ang="0">
                  <a:pos x="408" y="514"/>
                </a:cxn>
              </a:cxnLst>
              <a:rect l="0" t="0" r="r" b="b"/>
              <a:pathLst>
                <a:path w="519" h="749">
                  <a:moveTo>
                    <a:pt x="519" y="70"/>
                  </a:moveTo>
                  <a:lnTo>
                    <a:pt x="519" y="35"/>
                  </a:lnTo>
                  <a:lnTo>
                    <a:pt x="502" y="18"/>
                  </a:lnTo>
                  <a:lnTo>
                    <a:pt x="476" y="18"/>
                  </a:lnTo>
                  <a:lnTo>
                    <a:pt x="459" y="27"/>
                  </a:lnTo>
                  <a:lnTo>
                    <a:pt x="442" y="44"/>
                  </a:lnTo>
                  <a:lnTo>
                    <a:pt x="442" y="61"/>
                  </a:lnTo>
                  <a:lnTo>
                    <a:pt x="434" y="87"/>
                  </a:lnTo>
                  <a:lnTo>
                    <a:pt x="434" y="105"/>
                  </a:lnTo>
                  <a:lnTo>
                    <a:pt x="417" y="148"/>
                  </a:lnTo>
                  <a:lnTo>
                    <a:pt x="408" y="192"/>
                  </a:lnTo>
                  <a:lnTo>
                    <a:pt x="357" y="401"/>
                  </a:lnTo>
                  <a:lnTo>
                    <a:pt x="357" y="410"/>
                  </a:lnTo>
                  <a:lnTo>
                    <a:pt x="340" y="427"/>
                  </a:lnTo>
                  <a:lnTo>
                    <a:pt x="332" y="444"/>
                  </a:lnTo>
                  <a:lnTo>
                    <a:pt x="314" y="471"/>
                  </a:lnTo>
                  <a:lnTo>
                    <a:pt x="289" y="488"/>
                  </a:lnTo>
                  <a:lnTo>
                    <a:pt x="263" y="497"/>
                  </a:lnTo>
                  <a:lnTo>
                    <a:pt x="229" y="505"/>
                  </a:lnTo>
                  <a:lnTo>
                    <a:pt x="204" y="497"/>
                  </a:lnTo>
                  <a:lnTo>
                    <a:pt x="187" y="488"/>
                  </a:lnTo>
                  <a:lnTo>
                    <a:pt x="170" y="471"/>
                  </a:lnTo>
                  <a:lnTo>
                    <a:pt x="170" y="453"/>
                  </a:lnTo>
                  <a:lnTo>
                    <a:pt x="161" y="427"/>
                  </a:lnTo>
                  <a:lnTo>
                    <a:pt x="161" y="410"/>
                  </a:lnTo>
                  <a:lnTo>
                    <a:pt x="170" y="349"/>
                  </a:lnTo>
                  <a:lnTo>
                    <a:pt x="187" y="270"/>
                  </a:lnTo>
                  <a:lnTo>
                    <a:pt x="221" y="183"/>
                  </a:lnTo>
                  <a:lnTo>
                    <a:pt x="229" y="157"/>
                  </a:lnTo>
                  <a:lnTo>
                    <a:pt x="238" y="140"/>
                  </a:lnTo>
                  <a:lnTo>
                    <a:pt x="238" y="70"/>
                  </a:lnTo>
                  <a:lnTo>
                    <a:pt x="204" y="18"/>
                  </a:lnTo>
                  <a:lnTo>
                    <a:pt x="178" y="9"/>
                  </a:lnTo>
                  <a:lnTo>
                    <a:pt x="144" y="0"/>
                  </a:lnTo>
                  <a:lnTo>
                    <a:pt x="93" y="18"/>
                  </a:lnTo>
                  <a:lnTo>
                    <a:pt x="51" y="61"/>
                  </a:lnTo>
                  <a:lnTo>
                    <a:pt x="17" y="114"/>
                  </a:lnTo>
                  <a:lnTo>
                    <a:pt x="0" y="157"/>
                  </a:lnTo>
                  <a:lnTo>
                    <a:pt x="0" y="192"/>
                  </a:lnTo>
                  <a:lnTo>
                    <a:pt x="17" y="192"/>
                  </a:lnTo>
                  <a:lnTo>
                    <a:pt x="34" y="175"/>
                  </a:lnTo>
                  <a:lnTo>
                    <a:pt x="68" y="87"/>
                  </a:lnTo>
                  <a:lnTo>
                    <a:pt x="102" y="44"/>
                  </a:lnTo>
                  <a:lnTo>
                    <a:pt x="144" y="27"/>
                  </a:lnTo>
                  <a:lnTo>
                    <a:pt x="161" y="27"/>
                  </a:lnTo>
                  <a:lnTo>
                    <a:pt x="161" y="35"/>
                  </a:lnTo>
                  <a:lnTo>
                    <a:pt x="170" y="44"/>
                  </a:lnTo>
                  <a:lnTo>
                    <a:pt x="170" y="96"/>
                  </a:lnTo>
                  <a:lnTo>
                    <a:pt x="119" y="253"/>
                  </a:lnTo>
                  <a:lnTo>
                    <a:pt x="93" y="323"/>
                  </a:lnTo>
                  <a:lnTo>
                    <a:pt x="85" y="392"/>
                  </a:lnTo>
                  <a:lnTo>
                    <a:pt x="102" y="453"/>
                  </a:lnTo>
                  <a:lnTo>
                    <a:pt x="136" y="497"/>
                  </a:lnTo>
                  <a:lnTo>
                    <a:pt x="178" y="523"/>
                  </a:lnTo>
                  <a:lnTo>
                    <a:pt x="263" y="523"/>
                  </a:lnTo>
                  <a:lnTo>
                    <a:pt x="289" y="514"/>
                  </a:lnTo>
                  <a:lnTo>
                    <a:pt x="314" y="497"/>
                  </a:lnTo>
                  <a:lnTo>
                    <a:pt x="340" y="471"/>
                  </a:lnTo>
                  <a:lnTo>
                    <a:pt x="314" y="566"/>
                  </a:lnTo>
                  <a:lnTo>
                    <a:pt x="263" y="653"/>
                  </a:lnTo>
                  <a:lnTo>
                    <a:pt x="212" y="706"/>
                  </a:lnTo>
                  <a:lnTo>
                    <a:pt x="178" y="723"/>
                  </a:lnTo>
                  <a:lnTo>
                    <a:pt x="119" y="723"/>
                  </a:lnTo>
                  <a:lnTo>
                    <a:pt x="102" y="714"/>
                  </a:lnTo>
                  <a:lnTo>
                    <a:pt x="85" y="714"/>
                  </a:lnTo>
                  <a:lnTo>
                    <a:pt x="68" y="697"/>
                  </a:lnTo>
                  <a:lnTo>
                    <a:pt x="59" y="679"/>
                  </a:lnTo>
                  <a:lnTo>
                    <a:pt x="76" y="679"/>
                  </a:lnTo>
                  <a:lnTo>
                    <a:pt x="93" y="671"/>
                  </a:lnTo>
                  <a:lnTo>
                    <a:pt x="102" y="662"/>
                  </a:lnTo>
                  <a:lnTo>
                    <a:pt x="119" y="653"/>
                  </a:lnTo>
                  <a:lnTo>
                    <a:pt x="127" y="636"/>
                  </a:lnTo>
                  <a:lnTo>
                    <a:pt x="127" y="601"/>
                  </a:lnTo>
                  <a:lnTo>
                    <a:pt x="119" y="584"/>
                  </a:lnTo>
                  <a:lnTo>
                    <a:pt x="102" y="584"/>
                  </a:lnTo>
                  <a:lnTo>
                    <a:pt x="93" y="575"/>
                  </a:lnTo>
                  <a:lnTo>
                    <a:pt x="68" y="575"/>
                  </a:lnTo>
                  <a:lnTo>
                    <a:pt x="59" y="584"/>
                  </a:lnTo>
                  <a:lnTo>
                    <a:pt x="42" y="592"/>
                  </a:lnTo>
                  <a:lnTo>
                    <a:pt x="25" y="627"/>
                  </a:lnTo>
                  <a:lnTo>
                    <a:pt x="25" y="653"/>
                  </a:lnTo>
                  <a:lnTo>
                    <a:pt x="34" y="688"/>
                  </a:lnTo>
                  <a:lnTo>
                    <a:pt x="42" y="714"/>
                  </a:lnTo>
                  <a:lnTo>
                    <a:pt x="68" y="732"/>
                  </a:lnTo>
                  <a:lnTo>
                    <a:pt x="102" y="749"/>
                  </a:lnTo>
                  <a:lnTo>
                    <a:pt x="144" y="749"/>
                  </a:lnTo>
                  <a:lnTo>
                    <a:pt x="229" y="732"/>
                  </a:lnTo>
                  <a:lnTo>
                    <a:pt x="306" y="679"/>
                  </a:lnTo>
                  <a:lnTo>
                    <a:pt x="366" y="610"/>
                  </a:lnTo>
                  <a:lnTo>
                    <a:pt x="408" y="514"/>
                  </a:lnTo>
                  <a:lnTo>
                    <a:pt x="519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828"/>
            <p:cNvSpPr>
              <a:spLocks/>
            </p:cNvSpPr>
            <p:nvPr/>
          </p:nvSpPr>
          <p:spPr bwMode="auto">
            <a:xfrm>
              <a:off x="17690" y="3247"/>
              <a:ext cx="255" cy="1157"/>
            </a:xfrm>
            <a:custGeom>
              <a:avLst/>
              <a:gdLst/>
              <a:ahLst/>
              <a:cxnLst>
                <a:cxn ang="0">
                  <a:pos x="255" y="583"/>
                </a:cxn>
                <a:cxn ang="0">
                  <a:pos x="255" y="478"/>
                </a:cxn>
                <a:cxn ang="0">
                  <a:pos x="230" y="348"/>
                </a:cxn>
                <a:cxn ang="0">
                  <a:pos x="187" y="217"/>
                </a:cxn>
                <a:cxn ang="0">
                  <a:pos x="128" y="121"/>
                </a:cxn>
                <a:cxn ang="0">
                  <a:pos x="77" y="60"/>
                </a:cxn>
                <a:cxn ang="0">
                  <a:pos x="34" y="17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9" y="26"/>
                </a:cxn>
                <a:cxn ang="0">
                  <a:pos x="17" y="43"/>
                </a:cxn>
                <a:cxn ang="0">
                  <a:pos x="94" y="139"/>
                </a:cxn>
                <a:cxn ang="0">
                  <a:pos x="145" y="261"/>
                </a:cxn>
                <a:cxn ang="0">
                  <a:pos x="179" y="409"/>
                </a:cxn>
                <a:cxn ang="0">
                  <a:pos x="196" y="583"/>
                </a:cxn>
                <a:cxn ang="0">
                  <a:pos x="187" y="731"/>
                </a:cxn>
                <a:cxn ang="0">
                  <a:pos x="153" y="870"/>
                </a:cxn>
                <a:cxn ang="0">
                  <a:pos x="102" y="1009"/>
                </a:cxn>
                <a:cxn ang="0">
                  <a:pos x="9" y="1131"/>
                </a:cxn>
                <a:cxn ang="0">
                  <a:pos x="0" y="1140"/>
                </a:cxn>
                <a:cxn ang="0">
                  <a:pos x="0" y="1157"/>
                </a:cxn>
                <a:cxn ang="0">
                  <a:pos x="9" y="1157"/>
                </a:cxn>
                <a:cxn ang="0">
                  <a:pos x="34" y="1140"/>
                </a:cxn>
                <a:cxn ang="0">
                  <a:pos x="77" y="1105"/>
                </a:cxn>
                <a:cxn ang="0">
                  <a:pos x="136" y="1035"/>
                </a:cxn>
                <a:cxn ang="0">
                  <a:pos x="187" y="931"/>
                </a:cxn>
                <a:cxn ang="0">
                  <a:pos x="230" y="809"/>
                </a:cxn>
                <a:cxn ang="0">
                  <a:pos x="255" y="679"/>
                </a:cxn>
                <a:cxn ang="0">
                  <a:pos x="255" y="583"/>
                </a:cxn>
              </a:cxnLst>
              <a:rect l="0" t="0" r="r" b="b"/>
              <a:pathLst>
                <a:path w="255" h="1157">
                  <a:moveTo>
                    <a:pt x="255" y="583"/>
                  </a:moveTo>
                  <a:lnTo>
                    <a:pt x="255" y="478"/>
                  </a:lnTo>
                  <a:lnTo>
                    <a:pt x="230" y="348"/>
                  </a:lnTo>
                  <a:lnTo>
                    <a:pt x="187" y="217"/>
                  </a:lnTo>
                  <a:lnTo>
                    <a:pt x="128" y="121"/>
                  </a:lnTo>
                  <a:lnTo>
                    <a:pt x="77" y="60"/>
                  </a:lnTo>
                  <a:lnTo>
                    <a:pt x="34" y="17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9" y="26"/>
                  </a:lnTo>
                  <a:lnTo>
                    <a:pt x="17" y="43"/>
                  </a:lnTo>
                  <a:lnTo>
                    <a:pt x="94" y="139"/>
                  </a:lnTo>
                  <a:lnTo>
                    <a:pt x="145" y="261"/>
                  </a:lnTo>
                  <a:lnTo>
                    <a:pt x="179" y="409"/>
                  </a:lnTo>
                  <a:lnTo>
                    <a:pt x="196" y="583"/>
                  </a:lnTo>
                  <a:lnTo>
                    <a:pt x="187" y="731"/>
                  </a:lnTo>
                  <a:lnTo>
                    <a:pt x="153" y="870"/>
                  </a:lnTo>
                  <a:lnTo>
                    <a:pt x="102" y="1009"/>
                  </a:lnTo>
                  <a:lnTo>
                    <a:pt x="9" y="1131"/>
                  </a:lnTo>
                  <a:lnTo>
                    <a:pt x="0" y="1140"/>
                  </a:lnTo>
                  <a:lnTo>
                    <a:pt x="0" y="1157"/>
                  </a:lnTo>
                  <a:lnTo>
                    <a:pt x="9" y="1157"/>
                  </a:lnTo>
                  <a:lnTo>
                    <a:pt x="34" y="1140"/>
                  </a:lnTo>
                  <a:lnTo>
                    <a:pt x="77" y="1105"/>
                  </a:lnTo>
                  <a:lnTo>
                    <a:pt x="136" y="1035"/>
                  </a:lnTo>
                  <a:lnTo>
                    <a:pt x="187" y="931"/>
                  </a:lnTo>
                  <a:lnTo>
                    <a:pt x="230" y="809"/>
                  </a:lnTo>
                  <a:lnTo>
                    <a:pt x="255" y="679"/>
                  </a:lnTo>
                  <a:lnTo>
                    <a:pt x="255" y="5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829"/>
            <p:cNvSpPr>
              <a:spLocks/>
            </p:cNvSpPr>
            <p:nvPr/>
          </p:nvSpPr>
          <p:spPr bwMode="auto">
            <a:xfrm>
              <a:off x="18379" y="3438"/>
              <a:ext cx="757" cy="775"/>
            </a:xfrm>
            <a:custGeom>
              <a:avLst/>
              <a:gdLst/>
              <a:ahLst/>
              <a:cxnLst>
                <a:cxn ang="0">
                  <a:pos x="400" y="409"/>
                </a:cxn>
                <a:cxn ang="0">
                  <a:pos x="749" y="409"/>
                </a:cxn>
                <a:cxn ang="0">
                  <a:pos x="757" y="400"/>
                </a:cxn>
                <a:cxn ang="0">
                  <a:pos x="757" y="383"/>
                </a:cxn>
                <a:cxn ang="0">
                  <a:pos x="740" y="366"/>
                </a:cxn>
                <a:cxn ang="0">
                  <a:pos x="400" y="366"/>
                </a:cxn>
                <a:cxn ang="0">
                  <a:pos x="400" y="17"/>
                </a:cxn>
                <a:cxn ang="0">
                  <a:pos x="383" y="0"/>
                </a:cxn>
                <a:cxn ang="0">
                  <a:pos x="366" y="9"/>
                </a:cxn>
                <a:cxn ang="0">
                  <a:pos x="357" y="17"/>
                </a:cxn>
                <a:cxn ang="0">
                  <a:pos x="357" y="366"/>
                </a:cxn>
                <a:cxn ang="0">
                  <a:pos x="17" y="366"/>
                </a:cxn>
                <a:cxn ang="0">
                  <a:pos x="9" y="374"/>
                </a:cxn>
                <a:cxn ang="0">
                  <a:pos x="0" y="392"/>
                </a:cxn>
                <a:cxn ang="0">
                  <a:pos x="17" y="409"/>
                </a:cxn>
                <a:cxn ang="0">
                  <a:pos x="357" y="409"/>
                </a:cxn>
                <a:cxn ang="0">
                  <a:pos x="357" y="766"/>
                </a:cxn>
                <a:cxn ang="0">
                  <a:pos x="366" y="775"/>
                </a:cxn>
                <a:cxn ang="0">
                  <a:pos x="391" y="775"/>
                </a:cxn>
                <a:cxn ang="0">
                  <a:pos x="400" y="766"/>
                </a:cxn>
                <a:cxn ang="0">
                  <a:pos x="400" y="740"/>
                </a:cxn>
                <a:cxn ang="0">
                  <a:pos x="400" y="409"/>
                </a:cxn>
              </a:cxnLst>
              <a:rect l="0" t="0" r="r" b="b"/>
              <a:pathLst>
                <a:path w="757" h="775">
                  <a:moveTo>
                    <a:pt x="400" y="409"/>
                  </a:moveTo>
                  <a:lnTo>
                    <a:pt x="749" y="409"/>
                  </a:lnTo>
                  <a:lnTo>
                    <a:pt x="757" y="400"/>
                  </a:lnTo>
                  <a:lnTo>
                    <a:pt x="757" y="383"/>
                  </a:lnTo>
                  <a:lnTo>
                    <a:pt x="740" y="366"/>
                  </a:lnTo>
                  <a:lnTo>
                    <a:pt x="400" y="366"/>
                  </a:lnTo>
                  <a:lnTo>
                    <a:pt x="400" y="17"/>
                  </a:lnTo>
                  <a:lnTo>
                    <a:pt x="383" y="0"/>
                  </a:lnTo>
                  <a:lnTo>
                    <a:pt x="366" y="9"/>
                  </a:lnTo>
                  <a:lnTo>
                    <a:pt x="357" y="17"/>
                  </a:lnTo>
                  <a:lnTo>
                    <a:pt x="357" y="366"/>
                  </a:lnTo>
                  <a:lnTo>
                    <a:pt x="17" y="366"/>
                  </a:lnTo>
                  <a:lnTo>
                    <a:pt x="9" y="374"/>
                  </a:lnTo>
                  <a:lnTo>
                    <a:pt x="0" y="392"/>
                  </a:lnTo>
                  <a:lnTo>
                    <a:pt x="17" y="409"/>
                  </a:lnTo>
                  <a:lnTo>
                    <a:pt x="357" y="409"/>
                  </a:lnTo>
                  <a:lnTo>
                    <a:pt x="357" y="766"/>
                  </a:lnTo>
                  <a:lnTo>
                    <a:pt x="366" y="775"/>
                  </a:lnTo>
                  <a:lnTo>
                    <a:pt x="391" y="775"/>
                  </a:lnTo>
                  <a:lnTo>
                    <a:pt x="400" y="766"/>
                  </a:lnTo>
                  <a:lnTo>
                    <a:pt x="400" y="740"/>
                  </a:lnTo>
                  <a:lnTo>
                    <a:pt x="400" y="4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830"/>
            <p:cNvSpPr>
              <a:spLocks noEditPoints="1"/>
            </p:cNvSpPr>
            <p:nvPr/>
          </p:nvSpPr>
          <p:spPr bwMode="auto">
            <a:xfrm>
              <a:off x="19519" y="3299"/>
              <a:ext cx="774" cy="1044"/>
            </a:xfrm>
            <a:custGeom>
              <a:avLst/>
              <a:gdLst/>
              <a:ahLst/>
              <a:cxnLst>
                <a:cxn ang="0">
                  <a:pos x="536" y="757"/>
                </a:cxn>
                <a:cxn ang="0">
                  <a:pos x="706" y="566"/>
                </a:cxn>
                <a:cxn ang="0">
                  <a:pos x="774" y="313"/>
                </a:cxn>
                <a:cxn ang="0">
                  <a:pos x="723" y="122"/>
                </a:cxn>
                <a:cxn ang="0">
                  <a:pos x="587" y="17"/>
                </a:cxn>
                <a:cxn ang="0">
                  <a:pos x="348" y="26"/>
                </a:cxn>
                <a:cxn ang="0">
                  <a:pos x="102" y="226"/>
                </a:cxn>
                <a:cxn ang="0">
                  <a:pos x="0" y="531"/>
                </a:cxn>
                <a:cxn ang="0">
                  <a:pos x="51" y="722"/>
                </a:cxn>
                <a:cxn ang="0">
                  <a:pos x="195" y="827"/>
                </a:cxn>
                <a:cxn ang="0">
                  <a:pos x="314" y="844"/>
                </a:cxn>
                <a:cxn ang="0">
                  <a:pos x="399" y="853"/>
                </a:cxn>
                <a:cxn ang="0">
                  <a:pos x="391" y="966"/>
                </a:cxn>
                <a:cxn ang="0">
                  <a:pos x="434" y="1027"/>
                </a:cxn>
                <a:cxn ang="0">
                  <a:pos x="544" y="1027"/>
                </a:cxn>
                <a:cxn ang="0">
                  <a:pos x="629" y="931"/>
                </a:cxn>
                <a:cxn ang="0">
                  <a:pos x="672" y="835"/>
                </a:cxn>
                <a:cxn ang="0">
                  <a:pos x="655" y="809"/>
                </a:cxn>
                <a:cxn ang="0">
                  <a:pos x="612" y="888"/>
                </a:cxn>
                <a:cxn ang="0">
                  <a:pos x="536" y="931"/>
                </a:cxn>
                <a:cxn ang="0">
                  <a:pos x="468" y="914"/>
                </a:cxn>
                <a:cxn ang="0">
                  <a:pos x="442" y="862"/>
                </a:cxn>
                <a:cxn ang="0">
                  <a:pos x="221" y="801"/>
                </a:cxn>
                <a:cxn ang="0">
                  <a:pos x="127" y="714"/>
                </a:cxn>
                <a:cxn ang="0">
                  <a:pos x="93" y="574"/>
                </a:cxn>
                <a:cxn ang="0">
                  <a:pos x="119" y="400"/>
                </a:cxn>
                <a:cxn ang="0">
                  <a:pos x="212" y="200"/>
                </a:cxn>
                <a:cxn ang="0">
                  <a:pos x="391" y="52"/>
                </a:cxn>
                <a:cxn ang="0">
                  <a:pos x="561" y="43"/>
                </a:cxn>
                <a:cxn ang="0">
                  <a:pos x="663" y="174"/>
                </a:cxn>
                <a:cxn ang="0">
                  <a:pos x="672" y="348"/>
                </a:cxn>
                <a:cxn ang="0">
                  <a:pos x="629" y="531"/>
                </a:cxn>
                <a:cxn ang="0">
                  <a:pos x="519" y="705"/>
                </a:cxn>
                <a:cxn ang="0">
                  <a:pos x="434" y="757"/>
                </a:cxn>
                <a:cxn ang="0">
                  <a:pos x="416" y="714"/>
                </a:cxn>
                <a:cxn ang="0">
                  <a:pos x="382" y="661"/>
                </a:cxn>
                <a:cxn ang="0">
                  <a:pos x="297" y="653"/>
                </a:cxn>
                <a:cxn ang="0">
                  <a:pos x="238" y="696"/>
                </a:cxn>
                <a:cxn ang="0">
                  <a:pos x="212" y="766"/>
                </a:cxn>
                <a:cxn ang="0">
                  <a:pos x="221" y="801"/>
                </a:cxn>
                <a:cxn ang="0">
                  <a:pos x="272" y="818"/>
                </a:cxn>
                <a:cxn ang="0">
                  <a:pos x="246" y="801"/>
                </a:cxn>
                <a:cxn ang="0">
                  <a:pos x="238" y="766"/>
                </a:cxn>
                <a:cxn ang="0">
                  <a:pos x="280" y="687"/>
                </a:cxn>
                <a:cxn ang="0">
                  <a:pos x="357" y="679"/>
                </a:cxn>
                <a:cxn ang="0">
                  <a:pos x="391" y="705"/>
                </a:cxn>
                <a:cxn ang="0">
                  <a:pos x="399" y="792"/>
                </a:cxn>
                <a:cxn ang="0">
                  <a:pos x="340" y="809"/>
                </a:cxn>
              </a:cxnLst>
              <a:rect l="0" t="0" r="r" b="b"/>
              <a:pathLst>
                <a:path w="774" h="1044">
                  <a:moveTo>
                    <a:pt x="434" y="809"/>
                  </a:moveTo>
                  <a:lnTo>
                    <a:pt x="536" y="757"/>
                  </a:lnTo>
                  <a:lnTo>
                    <a:pt x="629" y="670"/>
                  </a:lnTo>
                  <a:lnTo>
                    <a:pt x="706" y="566"/>
                  </a:lnTo>
                  <a:lnTo>
                    <a:pt x="757" y="444"/>
                  </a:lnTo>
                  <a:lnTo>
                    <a:pt x="774" y="313"/>
                  </a:lnTo>
                  <a:lnTo>
                    <a:pt x="765" y="209"/>
                  </a:lnTo>
                  <a:lnTo>
                    <a:pt x="723" y="122"/>
                  </a:lnTo>
                  <a:lnTo>
                    <a:pt x="663" y="61"/>
                  </a:lnTo>
                  <a:lnTo>
                    <a:pt x="587" y="17"/>
                  </a:lnTo>
                  <a:lnTo>
                    <a:pt x="493" y="0"/>
                  </a:lnTo>
                  <a:lnTo>
                    <a:pt x="348" y="26"/>
                  </a:lnTo>
                  <a:lnTo>
                    <a:pt x="212" y="113"/>
                  </a:lnTo>
                  <a:lnTo>
                    <a:pt x="102" y="226"/>
                  </a:lnTo>
                  <a:lnTo>
                    <a:pt x="25" y="374"/>
                  </a:lnTo>
                  <a:lnTo>
                    <a:pt x="0" y="531"/>
                  </a:lnTo>
                  <a:lnTo>
                    <a:pt x="8" y="635"/>
                  </a:lnTo>
                  <a:lnTo>
                    <a:pt x="51" y="722"/>
                  </a:lnTo>
                  <a:lnTo>
                    <a:pt x="110" y="792"/>
                  </a:lnTo>
                  <a:lnTo>
                    <a:pt x="195" y="827"/>
                  </a:lnTo>
                  <a:lnTo>
                    <a:pt x="289" y="844"/>
                  </a:lnTo>
                  <a:lnTo>
                    <a:pt x="314" y="844"/>
                  </a:lnTo>
                  <a:lnTo>
                    <a:pt x="399" y="827"/>
                  </a:lnTo>
                  <a:lnTo>
                    <a:pt x="399" y="853"/>
                  </a:lnTo>
                  <a:lnTo>
                    <a:pt x="391" y="879"/>
                  </a:lnTo>
                  <a:lnTo>
                    <a:pt x="391" y="966"/>
                  </a:lnTo>
                  <a:lnTo>
                    <a:pt x="416" y="1018"/>
                  </a:lnTo>
                  <a:lnTo>
                    <a:pt x="434" y="1027"/>
                  </a:lnTo>
                  <a:lnTo>
                    <a:pt x="485" y="1044"/>
                  </a:lnTo>
                  <a:lnTo>
                    <a:pt x="544" y="1027"/>
                  </a:lnTo>
                  <a:lnTo>
                    <a:pt x="595" y="992"/>
                  </a:lnTo>
                  <a:lnTo>
                    <a:pt x="629" y="931"/>
                  </a:lnTo>
                  <a:lnTo>
                    <a:pt x="655" y="879"/>
                  </a:lnTo>
                  <a:lnTo>
                    <a:pt x="672" y="835"/>
                  </a:lnTo>
                  <a:lnTo>
                    <a:pt x="672" y="809"/>
                  </a:lnTo>
                  <a:lnTo>
                    <a:pt x="655" y="809"/>
                  </a:lnTo>
                  <a:lnTo>
                    <a:pt x="646" y="818"/>
                  </a:lnTo>
                  <a:lnTo>
                    <a:pt x="612" y="888"/>
                  </a:lnTo>
                  <a:lnTo>
                    <a:pt x="561" y="923"/>
                  </a:lnTo>
                  <a:lnTo>
                    <a:pt x="536" y="931"/>
                  </a:lnTo>
                  <a:lnTo>
                    <a:pt x="493" y="931"/>
                  </a:lnTo>
                  <a:lnTo>
                    <a:pt x="468" y="914"/>
                  </a:lnTo>
                  <a:lnTo>
                    <a:pt x="451" y="888"/>
                  </a:lnTo>
                  <a:lnTo>
                    <a:pt x="442" y="862"/>
                  </a:lnTo>
                  <a:lnTo>
                    <a:pt x="434" y="809"/>
                  </a:lnTo>
                  <a:close/>
                  <a:moveTo>
                    <a:pt x="221" y="801"/>
                  </a:moveTo>
                  <a:lnTo>
                    <a:pt x="161" y="766"/>
                  </a:lnTo>
                  <a:lnTo>
                    <a:pt x="127" y="714"/>
                  </a:lnTo>
                  <a:lnTo>
                    <a:pt x="102" y="644"/>
                  </a:lnTo>
                  <a:lnTo>
                    <a:pt x="93" y="574"/>
                  </a:lnTo>
                  <a:lnTo>
                    <a:pt x="102" y="496"/>
                  </a:lnTo>
                  <a:lnTo>
                    <a:pt x="119" y="400"/>
                  </a:lnTo>
                  <a:lnTo>
                    <a:pt x="153" y="304"/>
                  </a:lnTo>
                  <a:lnTo>
                    <a:pt x="212" y="200"/>
                  </a:lnTo>
                  <a:lnTo>
                    <a:pt x="297" y="104"/>
                  </a:lnTo>
                  <a:lnTo>
                    <a:pt x="391" y="52"/>
                  </a:lnTo>
                  <a:lnTo>
                    <a:pt x="485" y="26"/>
                  </a:lnTo>
                  <a:lnTo>
                    <a:pt x="561" y="43"/>
                  </a:lnTo>
                  <a:lnTo>
                    <a:pt x="621" y="96"/>
                  </a:lnTo>
                  <a:lnTo>
                    <a:pt x="663" y="174"/>
                  </a:lnTo>
                  <a:lnTo>
                    <a:pt x="680" y="278"/>
                  </a:lnTo>
                  <a:lnTo>
                    <a:pt x="672" y="348"/>
                  </a:lnTo>
                  <a:lnTo>
                    <a:pt x="655" y="435"/>
                  </a:lnTo>
                  <a:lnTo>
                    <a:pt x="629" y="531"/>
                  </a:lnTo>
                  <a:lnTo>
                    <a:pt x="578" y="618"/>
                  </a:lnTo>
                  <a:lnTo>
                    <a:pt x="519" y="705"/>
                  </a:lnTo>
                  <a:lnTo>
                    <a:pt x="434" y="775"/>
                  </a:lnTo>
                  <a:lnTo>
                    <a:pt x="434" y="757"/>
                  </a:lnTo>
                  <a:lnTo>
                    <a:pt x="425" y="740"/>
                  </a:lnTo>
                  <a:lnTo>
                    <a:pt x="416" y="714"/>
                  </a:lnTo>
                  <a:lnTo>
                    <a:pt x="399" y="679"/>
                  </a:lnTo>
                  <a:lnTo>
                    <a:pt x="382" y="661"/>
                  </a:lnTo>
                  <a:lnTo>
                    <a:pt x="331" y="644"/>
                  </a:lnTo>
                  <a:lnTo>
                    <a:pt x="297" y="653"/>
                  </a:lnTo>
                  <a:lnTo>
                    <a:pt x="263" y="670"/>
                  </a:lnTo>
                  <a:lnTo>
                    <a:pt x="238" y="696"/>
                  </a:lnTo>
                  <a:lnTo>
                    <a:pt x="221" y="731"/>
                  </a:lnTo>
                  <a:lnTo>
                    <a:pt x="212" y="766"/>
                  </a:lnTo>
                  <a:lnTo>
                    <a:pt x="212" y="783"/>
                  </a:lnTo>
                  <a:lnTo>
                    <a:pt x="221" y="801"/>
                  </a:lnTo>
                  <a:close/>
                  <a:moveTo>
                    <a:pt x="289" y="818"/>
                  </a:moveTo>
                  <a:lnTo>
                    <a:pt x="272" y="818"/>
                  </a:lnTo>
                  <a:lnTo>
                    <a:pt x="263" y="809"/>
                  </a:lnTo>
                  <a:lnTo>
                    <a:pt x="246" y="801"/>
                  </a:lnTo>
                  <a:lnTo>
                    <a:pt x="246" y="783"/>
                  </a:lnTo>
                  <a:lnTo>
                    <a:pt x="238" y="766"/>
                  </a:lnTo>
                  <a:lnTo>
                    <a:pt x="255" y="714"/>
                  </a:lnTo>
                  <a:lnTo>
                    <a:pt x="280" y="687"/>
                  </a:lnTo>
                  <a:lnTo>
                    <a:pt x="331" y="670"/>
                  </a:lnTo>
                  <a:lnTo>
                    <a:pt x="357" y="679"/>
                  </a:lnTo>
                  <a:lnTo>
                    <a:pt x="374" y="687"/>
                  </a:lnTo>
                  <a:lnTo>
                    <a:pt x="391" y="705"/>
                  </a:lnTo>
                  <a:lnTo>
                    <a:pt x="399" y="731"/>
                  </a:lnTo>
                  <a:lnTo>
                    <a:pt x="399" y="792"/>
                  </a:lnTo>
                  <a:lnTo>
                    <a:pt x="391" y="792"/>
                  </a:lnTo>
                  <a:lnTo>
                    <a:pt x="340" y="809"/>
                  </a:lnTo>
                  <a:lnTo>
                    <a:pt x="289" y="8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831"/>
            <p:cNvSpPr>
              <a:spLocks noEditPoints="1"/>
            </p:cNvSpPr>
            <p:nvPr/>
          </p:nvSpPr>
          <p:spPr bwMode="auto">
            <a:xfrm>
              <a:off x="21160" y="2097"/>
              <a:ext cx="408" cy="575"/>
            </a:xfrm>
            <a:custGeom>
              <a:avLst/>
              <a:gdLst/>
              <a:ahLst/>
              <a:cxnLst>
                <a:cxn ang="0">
                  <a:pos x="400" y="18"/>
                </a:cxn>
                <a:cxn ang="0">
                  <a:pos x="408" y="9"/>
                </a:cxn>
                <a:cxn ang="0">
                  <a:pos x="391" y="0"/>
                </a:cxn>
                <a:cxn ang="0">
                  <a:pos x="357" y="9"/>
                </a:cxn>
                <a:cxn ang="0">
                  <a:pos x="281" y="18"/>
                </a:cxn>
                <a:cxn ang="0">
                  <a:pos x="272" y="35"/>
                </a:cxn>
                <a:cxn ang="0">
                  <a:pos x="332" y="44"/>
                </a:cxn>
                <a:cxn ang="0">
                  <a:pos x="281" y="253"/>
                </a:cxn>
                <a:cxn ang="0">
                  <a:pos x="230" y="209"/>
                </a:cxn>
                <a:cxn ang="0">
                  <a:pos x="128" y="227"/>
                </a:cxn>
                <a:cxn ang="0">
                  <a:pos x="17" y="357"/>
                </a:cxn>
                <a:cxn ang="0">
                  <a:pos x="0" y="470"/>
                </a:cxn>
                <a:cxn ang="0">
                  <a:pos x="60" y="558"/>
                </a:cxn>
                <a:cxn ang="0">
                  <a:pos x="119" y="575"/>
                </a:cxn>
                <a:cxn ang="0">
                  <a:pos x="179" y="558"/>
                </a:cxn>
                <a:cxn ang="0">
                  <a:pos x="230" y="514"/>
                </a:cxn>
                <a:cxn ang="0">
                  <a:pos x="255" y="549"/>
                </a:cxn>
                <a:cxn ang="0">
                  <a:pos x="281" y="566"/>
                </a:cxn>
                <a:cxn ang="0">
                  <a:pos x="315" y="575"/>
                </a:cxn>
                <a:cxn ang="0">
                  <a:pos x="357" y="558"/>
                </a:cxn>
                <a:cxn ang="0">
                  <a:pos x="383" y="514"/>
                </a:cxn>
                <a:cxn ang="0">
                  <a:pos x="400" y="470"/>
                </a:cxn>
                <a:cxn ang="0">
                  <a:pos x="391" y="444"/>
                </a:cxn>
                <a:cxn ang="0">
                  <a:pos x="383" y="444"/>
                </a:cxn>
                <a:cxn ang="0">
                  <a:pos x="374" y="462"/>
                </a:cxn>
                <a:cxn ang="0">
                  <a:pos x="349" y="531"/>
                </a:cxn>
                <a:cxn ang="0">
                  <a:pos x="298" y="549"/>
                </a:cxn>
                <a:cxn ang="0">
                  <a:pos x="289" y="479"/>
                </a:cxn>
                <a:cxn ang="0">
                  <a:pos x="230" y="462"/>
                </a:cxn>
                <a:cxn ang="0">
                  <a:pos x="213" y="505"/>
                </a:cxn>
                <a:cxn ang="0">
                  <a:pos x="170" y="540"/>
                </a:cxn>
                <a:cxn ang="0">
                  <a:pos x="102" y="549"/>
                </a:cxn>
                <a:cxn ang="0">
                  <a:pos x="68" y="505"/>
                </a:cxn>
                <a:cxn ang="0">
                  <a:pos x="68" y="418"/>
                </a:cxn>
                <a:cxn ang="0">
                  <a:pos x="102" y="305"/>
                </a:cxn>
                <a:cxn ang="0">
                  <a:pos x="145" y="253"/>
                </a:cxn>
                <a:cxn ang="0">
                  <a:pos x="221" y="235"/>
                </a:cxn>
                <a:cxn ang="0">
                  <a:pos x="272" y="288"/>
                </a:cxn>
                <a:cxn ang="0">
                  <a:pos x="230" y="462"/>
                </a:cxn>
              </a:cxnLst>
              <a:rect l="0" t="0" r="r" b="b"/>
              <a:pathLst>
                <a:path w="408" h="575">
                  <a:moveTo>
                    <a:pt x="400" y="26"/>
                  </a:moveTo>
                  <a:lnTo>
                    <a:pt x="400" y="18"/>
                  </a:lnTo>
                  <a:lnTo>
                    <a:pt x="408" y="18"/>
                  </a:lnTo>
                  <a:lnTo>
                    <a:pt x="408" y="9"/>
                  </a:lnTo>
                  <a:lnTo>
                    <a:pt x="400" y="9"/>
                  </a:lnTo>
                  <a:lnTo>
                    <a:pt x="391" y="0"/>
                  </a:lnTo>
                  <a:lnTo>
                    <a:pt x="374" y="0"/>
                  </a:lnTo>
                  <a:lnTo>
                    <a:pt x="357" y="9"/>
                  </a:lnTo>
                  <a:lnTo>
                    <a:pt x="281" y="9"/>
                  </a:lnTo>
                  <a:lnTo>
                    <a:pt x="281" y="18"/>
                  </a:lnTo>
                  <a:lnTo>
                    <a:pt x="272" y="18"/>
                  </a:lnTo>
                  <a:lnTo>
                    <a:pt x="272" y="35"/>
                  </a:lnTo>
                  <a:lnTo>
                    <a:pt x="281" y="44"/>
                  </a:lnTo>
                  <a:lnTo>
                    <a:pt x="332" y="44"/>
                  </a:lnTo>
                  <a:lnTo>
                    <a:pt x="332" y="70"/>
                  </a:lnTo>
                  <a:lnTo>
                    <a:pt x="281" y="253"/>
                  </a:lnTo>
                  <a:lnTo>
                    <a:pt x="247" y="218"/>
                  </a:lnTo>
                  <a:lnTo>
                    <a:pt x="230" y="209"/>
                  </a:lnTo>
                  <a:lnTo>
                    <a:pt x="204" y="209"/>
                  </a:lnTo>
                  <a:lnTo>
                    <a:pt x="128" y="227"/>
                  </a:lnTo>
                  <a:lnTo>
                    <a:pt x="60" y="279"/>
                  </a:lnTo>
                  <a:lnTo>
                    <a:pt x="17" y="357"/>
                  </a:lnTo>
                  <a:lnTo>
                    <a:pt x="0" y="436"/>
                  </a:lnTo>
                  <a:lnTo>
                    <a:pt x="0" y="470"/>
                  </a:lnTo>
                  <a:lnTo>
                    <a:pt x="34" y="540"/>
                  </a:lnTo>
                  <a:lnTo>
                    <a:pt x="60" y="558"/>
                  </a:lnTo>
                  <a:lnTo>
                    <a:pt x="85" y="566"/>
                  </a:lnTo>
                  <a:lnTo>
                    <a:pt x="119" y="575"/>
                  </a:lnTo>
                  <a:lnTo>
                    <a:pt x="153" y="566"/>
                  </a:lnTo>
                  <a:lnTo>
                    <a:pt x="179" y="558"/>
                  </a:lnTo>
                  <a:lnTo>
                    <a:pt x="204" y="540"/>
                  </a:lnTo>
                  <a:lnTo>
                    <a:pt x="230" y="514"/>
                  </a:lnTo>
                  <a:lnTo>
                    <a:pt x="238" y="540"/>
                  </a:lnTo>
                  <a:lnTo>
                    <a:pt x="255" y="549"/>
                  </a:lnTo>
                  <a:lnTo>
                    <a:pt x="272" y="566"/>
                  </a:lnTo>
                  <a:lnTo>
                    <a:pt x="281" y="566"/>
                  </a:lnTo>
                  <a:lnTo>
                    <a:pt x="298" y="575"/>
                  </a:lnTo>
                  <a:lnTo>
                    <a:pt x="315" y="575"/>
                  </a:lnTo>
                  <a:lnTo>
                    <a:pt x="340" y="566"/>
                  </a:lnTo>
                  <a:lnTo>
                    <a:pt x="357" y="558"/>
                  </a:lnTo>
                  <a:lnTo>
                    <a:pt x="374" y="531"/>
                  </a:lnTo>
                  <a:lnTo>
                    <a:pt x="383" y="514"/>
                  </a:lnTo>
                  <a:lnTo>
                    <a:pt x="391" y="488"/>
                  </a:lnTo>
                  <a:lnTo>
                    <a:pt x="400" y="470"/>
                  </a:lnTo>
                  <a:lnTo>
                    <a:pt x="400" y="444"/>
                  </a:lnTo>
                  <a:lnTo>
                    <a:pt x="391" y="444"/>
                  </a:lnTo>
                  <a:lnTo>
                    <a:pt x="391" y="436"/>
                  </a:lnTo>
                  <a:lnTo>
                    <a:pt x="383" y="444"/>
                  </a:lnTo>
                  <a:lnTo>
                    <a:pt x="374" y="444"/>
                  </a:lnTo>
                  <a:lnTo>
                    <a:pt x="374" y="462"/>
                  </a:lnTo>
                  <a:lnTo>
                    <a:pt x="357" y="514"/>
                  </a:lnTo>
                  <a:lnTo>
                    <a:pt x="349" y="531"/>
                  </a:lnTo>
                  <a:lnTo>
                    <a:pt x="332" y="549"/>
                  </a:lnTo>
                  <a:lnTo>
                    <a:pt x="298" y="549"/>
                  </a:lnTo>
                  <a:lnTo>
                    <a:pt x="289" y="540"/>
                  </a:lnTo>
                  <a:lnTo>
                    <a:pt x="289" y="479"/>
                  </a:lnTo>
                  <a:lnTo>
                    <a:pt x="400" y="26"/>
                  </a:lnTo>
                  <a:close/>
                  <a:moveTo>
                    <a:pt x="230" y="462"/>
                  </a:moveTo>
                  <a:lnTo>
                    <a:pt x="221" y="488"/>
                  </a:lnTo>
                  <a:lnTo>
                    <a:pt x="213" y="505"/>
                  </a:lnTo>
                  <a:lnTo>
                    <a:pt x="187" y="531"/>
                  </a:lnTo>
                  <a:lnTo>
                    <a:pt x="170" y="540"/>
                  </a:lnTo>
                  <a:lnTo>
                    <a:pt x="145" y="549"/>
                  </a:lnTo>
                  <a:lnTo>
                    <a:pt x="102" y="549"/>
                  </a:lnTo>
                  <a:lnTo>
                    <a:pt x="85" y="540"/>
                  </a:lnTo>
                  <a:lnTo>
                    <a:pt x="68" y="505"/>
                  </a:lnTo>
                  <a:lnTo>
                    <a:pt x="60" y="470"/>
                  </a:lnTo>
                  <a:lnTo>
                    <a:pt x="68" y="418"/>
                  </a:lnTo>
                  <a:lnTo>
                    <a:pt x="85" y="357"/>
                  </a:lnTo>
                  <a:lnTo>
                    <a:pt x="102" y="305"/>
                  </a:lnTo>
                  <a:lnTo>
                    <a:pt x="128" y="270"/>
                  </a:lnTo>
                  <a:lnTo>
                    <a:pt x="145" y="253"/>
                  </a:lnTo>
                  <a:lnTo>
                    <a:pt x="170" y="235"/>
                  </a:lnTo>
                  <a:lnTo>
                    <a:pt x="221" y="235"/>
                  </a:lnTo>
                  <a:lnTo>
                    <a:pt x="255" y="253"/>
                  </a:lnTo>
                  <a:lnTo>
                    <a:pt x="272" y="288"/>
                  </a:lnTo>
                  <a:lnTo>
                    <a:pt x="272" y="314"/>
                  </a:lnTo>
                  <a:lnTo>
                    <a:pt x="230" y="4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832"/>
            <p:cNvSpPr>
              <a:spLocks/>
            </p:cNvSpPr>
            <p:nvPr/>
          </p:nvSpPr>
          <p:spPr bwMode="auto">
            <a:xfrm>
              <a:off x="20590" y="3011"/>
              <a:ext cx="1514" cy="1620"/>
            </a:xfrm>
            <a:custGeom>
              <a:avLst/>
              <a:gdLst/>
              <a:ahLst/>
              <a:cxnLst>
                <a:cxn ang="0">
                  <a:pos x="1378" y="1620"/>
                </a:cxn>
                <a:cxn ang="0">
                  <a:pos x="1514" y="1254"/>
                </a:cxn>
                <a:cxn ang="0">
                  <a:pos x="1480" y="1254"/>
                </a:cxn>
                <a:cxn ang="0">
                  <a:pos x="1438" y="1332"/>
                </a:cxn>
                <a:cxn ang="0">
                  <a:pos x="1370" y="1402"/>
                </a:cxn>
                <a:cxn ang="0">
                  <a:pos x="1285" y="1454"/>
                </a:cxn>
                <a:cxn ang="0">
                  <a:pos x="1191" y="1489"/>
                </a:cxn>
                <a:cxn ang="0">
                  <a:pos x="1157" y="1498"/>
                </a:cxn>
                <a:cxn ang="0">
                  <a:pos x="1089" y="1507"/>
                </a:cxn>
                <a:cxn ang="0">
                  <a:pos x="978" y="1515"/>
                </a:cxn>
                <a:cxn ang="0">
                  <a:pos x="834" y="1524"/>
                </a:cxn>
                <a:cxn ang="0">
                  <a:pos x="153" y="1524"/>
                </a:cxn>
                <a:cxn ang="0">
                  <a:pos x="732" y="827"/>
                </a:cxn>
                <a:cxn ang="0">
                  <a:pos x="740" y="819"/>
                </a:cxn>
                <a:cxn ang="0">
                  <a:pos x="740" y="801"/>
                </a:cxn>
                <a:cxn ang="0">
                  <a:pos x="732" y="793"/>
                </a:cxn>
                <a:cxn ang="0">
                  <a:pos x="204" y="53"/>
                </a:cxn>
                <a:cxn ang="0">
                  <a:pos x="825" y="53"/>
                </a:cxn>
                <a:cxn ang="0">
                  <a:pos x="927" y="61"/>
                </a:cxn>
                <a:cxn ang="0">
                  <a:pos x="1012" y="61"/>
                </a:cxn>
                <a:cxn ang="0">
                  <a:pos x="1063" y="70"/>
                </a:cxn>
                <a:cxn ang="0">
                  <a:pos x="1089" y="79"/>
                </a:cxn>
                <a:cxn ang="0">
                  <a:pos x="1166" y="88"/>
                </a:cxn>
                <a:cxn ang="0">
                  <a:pos x="1251" y="114"/>
                </a:cxn>
                <a:cxn ang="0">
                  <a:pos x="1378" y="192"/>
                </a:cxn>
                <a:cxn ang="0">
                  <a:pos x="1438" y="244"/>
                </a:cxn>
                <a:cxn ang="0">
                  <a:pos x="1480" y="323"/>
                </a:cxn>
                <a:cxn ang="0">
                  <a:pos x="1514" y="323"/>
                </a:cxn>
                <a:cxn ang="0">
                  <a:pos x="1378" y="0"/>
                </a:cxn>
                <a:cxn ang="0">
                  <a:pos x="9" y="0"/>
                </a:cxn>
                <a:cxn ang="0">
                  <a:pos x="9" y="18"/>
                </a:cxn>
                <a:cxn ang="0">
                  <a:pos x="0" y="35"/>
                </a:cxn>
                <a:cxn ang="0">
                  <a:pos x="0" y="44"/>
                </a:cxn>
                <a:cxn ang="0">
                  <a:pos x="604" y="888"/>
                </a:cxn>
                <a:cxn ang="0">
                  <a:pos x="17" y="1585"/>
                </a:cxn>
                <a:cxn ang="0">
                  <a:pos x="9" y="1602"/>
                </a:cxn>
                <a:cxn ang="0">
                  <a:pos x="9" y="1620"/>
                </a:cxn>
                <a:cxn ang="0">
                  <a:pos x="34" y="1620"/>
                </a:cxn>
                <a:cxn ang="0">
                  <a:pos x="1378" y="1620"/>
                </a:cxn>
              </a:cxnLst>
              <a:rect l="0" t="0" r="r" b="b"/>
              <a:pathLst>
                <a:path w="1514" h="1620">
                  <a:moveTo>
                    <a:pt x="1378" y="1620"/>
                  </a:moveTo>
                  <a:lnTo>
                    <a:pt x="1514" y="1254"/>
                  </a:lnTo>
                  <a:lnTo>
                    <a:pt x="1480" y="1254"/>
                  </a:lnTo>
                  <a:lnTo>
                    <a:pt x="1438" y="1332"/>
                  </a:lnTo>
                  <a:lnTo>
                    <a:pt x="1370" y="1402"/>
                  </a:lnTo>
                  <a:lnTo>
                    <a:pt x="1285" y="1454"/>
                  </a:lnTo>
                  <a:lnTo>
                    <a:pt x="1191" y="1489"/>
                  </a:lnTo>
                  <a:lnTo>
                    <a:pt x="1157" y="1498"/>
                  </a:lnTo>
                  <a:lnTo>
                    <a:pt x="1089" y="1507"/>
                  </a:lnTo>
                  <a:lnTo>
                    <a:pt x="978" y="1515"/>
                  </a:lnTo>
                  <a:lnTo>
                    <a:pt x="834" y="1524"/>
                  </a:lnTo>
                  <a:lnTo>
                    <a:pt x="153" y="1524"/>
                  </a:lnTo>
                  <a:lnTo>
                    <a:pt x="732" y="827"/>
                  </a:lnTo>
                  <a:lnTo>
                    <a:pt x="740" y="819"/>
                  </a:lnTo>
                  <a:lnTo>
                    <a:pt x="740" y="801"/>
                  </a:lnTo>
                  <a:lnTo>
                    <a:pt x="732" y="793"/>
                  </a:lnTo>
                  <a:lnTo>
                    <a:pt x="204" y="53"/>
                  </a:lnTo>
                  <a:lnTo>
                    <a:pt x="825" y="53"/>
                  </a:lnTo>
                  <a:lnTo>
                    <a:pt x="927" y="61"/>
                  </a:lnTo>
                  <a:lnTo>
                    <a:pt x="1012" y="61"/>
                  </a:lnTo>
                  <a:lnTo>
                    <a:pt x="1063" y="70"/>
                  </a:lnTo>
                  <a:lnTo>
                    <a:pt x="1089" y="79"/>
                  </a:lnTo>
                  <a:lnTo>
                    <a:pt x="1166" y="88"/>
                  </a:lnTo>
                  <a:lnTo>
                    <a:pt x="1251" y="114"/>
                  </a:lnTo>
                  <a:lnTo>
                    <a:pt x="1378" y="192"/>
                  </a:lnTo>
                  <a:lnTo>
                    <a:pt x="1438" y="244"/>
                  </a:lnTo>
                  <a:lnTo>
                    <a:pt x="1480" y="323"/>
                  </a:lnTo>
                  <a:lnTo>
                    <a:pt x="1514" y="323"/>
                  </a:lnTo>
                  <a:lnTo>
                    <a:pt x="1378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604" y="888"/>
                  </a:lnTo>
                  <a:lnTo>
                    <a:pt x="17" y="1585"/>
                  </a:lnTo>
                  <a:lnTo>
                    <a:pt x="9" y="1602"/>
                  </a:lnTo>
                  <a:lnTo>
                    <a:pt x="9" y="1620"/>
                  </a:lnTo>
                  <a:lnTo>
                    <a:pt x="34" y="1620"/>
                  </a:lnTo>
                  <a:lnTo>
                    <a:pt x="1378" y="16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833"/>
            <p:cNvSpPr>
              <a:spLocks noEditPoints="1"/>
            </p:cNvSpPr>
            <p:nvPr/>
          </p:nvSpPr>
          <p:spPr bwMode="auto">
            <a:xfrm>
              <a:off x="20650" y="4944"/>
              <a:ext cx="247" cy="549"/>
            </a:xfrm>
            <a:custGeom>
              <a:avLst/>
              <a:gdLst/>
              <a:ahLst/>
              <a:cxnLst>
                <a:cxn ang="0">
                  <a:pos x="221" y="26"/>
                </a:cxn>
                <a:cxn ang="0">
                  <a:pos x="204" y="9"/>
                </a:cxn>
                <a:cxn ang="0">
                  <a:pos x="170" y="9"/>
                </a:cxn>
                <a:cxn ang="0">
                  <a:pos x="144" y="44"/>
                </a:cxn>
                <a:cxn ang="0">
                  <a:pos x="153" y="70"/>
                </a:cxn>
                <a:cxn ang="0">
                  <a:pos x="179" y="78"/>
                </a:cxn>
                <a:cxn ang="0">
                  <a:pos x="221" y="35"/>
                </a:cxn>
                <a:cxn ang="0">
                  <a:pos x="59" y="462"/>
                </a:cxn>
                <a:cxn ang="0">
                  <a:pos x="59" y="505"/>
                </a:cxn>
                <a:cxn ang="0">
                  <a:pos x="127" y="549"/>
                </a:cxn>
                <a:cxn ang="0">
                  <a:pos x="196" y="514"/>
                </a:cxn>
                <a:cxn ang="0">
                  <a:pos x="230" y="470"/>
                </a:cxn>
                <a:cxn ang="0">
                  <a:pos x="238" y="435"/>
                </a:cxn>
                <a:cxn ang="0">
                  <a:pos x="230" y="409"/>
                </a:cxn>
                <a:cxn ang="0">
                  <a:pos x="204" y="462"/>
                </a:cxn>
                <a:cxn ang="0">
                  <a:pos x="153" y="522"/>
                </a:cxn>
                <a:cxn ang="0">
                  <a:pos x="110" y="514"/>
                </a:cxn>
                <a:cxn ang="0">
                  <a:pos x="127" y="444"/>
                </a:cxn>
                <a:cxn ang="0">
                  <a:pos x="153" y="383"/>
                </a:cxn>
                <a:cxn ang="0">
                  <a:pos x="162" y="348"/>
                </a:cxn>
                <a:cxn ang="0">
                  <a:pos x="187" y="287"/>
                </a:cxn>
                <a:cxn ang="0">
                  <a:pos x="196" y="261"/>
                </a:cxn>
                <a:cxn ang="0">
                  <a:pos x="187" y="226"/>
                </a:cxn>
                <a:cxn ang="0">
                  <a:pos x="119" y="183"/>
                </a:cxn>
                <a:cxn ang="0">
                  <a:pos x="34" y="235"/>
                </a:cxn>
                <a:cxn ang="0">
                  <a:pos x="8" y="279"/>
                </a:cxn>
                <a:cxn ang="0">
                  <a:pos x="0" y="305"/>
                </a:cxn>
                <a:cxn ang="0">
                  <a:pos x="25" y="314"/>
                </a:cxn>
                <a:cxn ang="0">
                  <a:pos x="42" y="270"/>
                </a:cxn>
                <a:cxn ang="0">
                  <a:pos x="76" y="218"/>
                </a:cxn>
                <a:cxn ang="0">
                  <a:pos x="127" y="209"/>
                </a:cxn>
                <a:cxn ang="0">
                  <a:pos x="136" y="253"/>
                </a:cxn>
                <a:cxn ang="0">
                  <a:pos x="110" y="314"/>
                </a:cxn>
              </a:cxnLst>
              <a:rect l="0" t="0" r="r" b="b"/>
              <a:pathLst>
                <a:path w="247" h="549">
                  <a:moveTo>
                    <a:pt x="221" y="35"/>
                  </a:moveTo>
                  <a:lnTo>
                    <a:pt x="221" y="26"/>
                  </a:lnTo>
                  <a:lnTo>
                    <a:pt x="213" y="9"/>
                  </a:lnTo>
                  <a:lnTo>
                    <a:pt x="204" y="9"/>
                  </a:lnTo>
                  <a:lnTo>
                    <a:pt x="187" y="0"/>
                  </a:lnTo>
                  <a:lnTo>
                    <a:pt x="170" y="9"/>
                  </a:lnTo>
                  <a:lnTo>
                    <a:pt x="153" y="26"/>
                  </a:lnTo>
                  <a:lnTo>
                    <a:pt x="144" y="44"/>
                  </a:lnTo>
                  <a:lnTo>
                    <a:pt x="144" y="52"/>
                  </a:lnTo>
                  <a:lnTo>
                    <a:pt x="153" y="70"/>
                  </a:lnTo>
                  <a:lnTo>
                    <a:pt x="162" y="78"/>
                  </a:lnTo>
                  <a:lnTo>
                    <a:pt x="179" y="78"/>
                  </a:lnTo>
                  <a:lnTo>
                    <a:pt x="204" y="70"/>
                  </a:lnTo>
                  <a:lnTo>
                    <a:pt x="221" y="35"/>
                  </a:lnTo>
                  <a:close/>
                  <a:moveTo>
                    <a:pt x="59" y="444"/>
                  </a:moveTo>
                  <a:lnTo>
                    <a:pt x="59" y="462"/>
                  </a:lnTo>
                  <a:lnTo>
                    <a:pt x="51" y="479"/>
                  </a:lnTo>
                  <a:lnTo>
                    <a:pt x="59" y="505"/>
                  </a:lnTo>
                  <a:lnTo>
                    <a:pt x="76" y="531"/>
                  </a:lnTo>
                  <a:lnTo>
                    <a:pt x="127" y="549"/>
                  </a:lnTo>
                  <a:lnTo>
                    <a:pt x="179" y="531"/>
                  </a:lnTo>
                  <a:lnTo>
                    <a:pt x="196" y="514"/>
                  </a:lnTo>
                  <a:lnTo>
                    <a:pt x="213" y="488"/>
                  </a:lnTo>
                  <a:lnTo>
                    <a:pt x="230" y="470"/>
                  </a:lnTo>
                  <a:lnTo>
                    <a:pt x="238" y="444"/>
                  </a:lnTo>
                  <a:lnTo>
                    <a:pt x="238" y="435"/>
                  </a:lnTo>
                  <a:lnTo>
                    <a:pt x="247" y="427"/>
                  </a:lnTo>
                  <a:lnTo>
                    <a:pt x="230" y="409"/>
                  </a:lnTo>
                  <a:lnTo>
                    <a:pt x="213" y="427"/>
                  </a:lnTo>
                  <a:lnTo>
                    <a:pt x="204" y="462"/>
                  </a:lnTo>
                  <a:lnTo>
                    <a:pt x="187" y="488"/>
                  </a:lnTo>
                  <a:lnTo>
                    <a:pt x="153" y="522"/>
                  </a:lnTo>
                  <a:lnTo>
                    <a:pt x="119" y="522"/>
                  </a:lnTo>
                  <a:lnTo>
                    <a:pt x="110" y="514"/>
                  </a:lnTo>
                  <a:lnTo>
                    <a:pt x="110" y="496"/>
                  </a:lnTo>
                  <a:lnTo>
                    <a:pt x="127" y="444"/>
                  </a:lnTo>
                  <a:lnTo>
                    <a:pt x="136" y="409"/>
                  </a:lnTo>
                  <a:lnTo>
                    <a:pt x="153" y="383"/>
                  </a:lnTo>
                  <a:lnTo>
                    <a:pt x="153" y="366"/>
                  </a:lnTo>
                  <a:lnTo>
                    <a:pt x="162" y="348"/>
                  </a:lnTo>
                  <a:lnTo>
                    <a:pt x="170" y="322"/>
                  </a:lnTo>
                  <a:lnTo>
                    <a:pt x="187" y="287"/>
                  </a:lnTo>
                  <a:lnTo>
                    <a:pt x="187" y="279"/>
                  </a:lnTo>
                  <a:lnTo>
                    <a:pt x="196" y="261"/>
                  </a:lnTo>
                  <a:lnTo>
                    <a:pt x="196" y="253"/>
                  </a:lnTo>
                  <a:lnTo>
                    <a:pt x="187" y="226"/>
                  </a:lnTo>
                  <a:lnTo>
                    <a:pt x="170" y="200"/>
                  </a:lnTo>
                  <a:lnTo>
                    <a:pt x="119" y="183"/>
                  </a:lnTo>
                  <a:lnTo>
                    <a:pt x="68" y="200"/>
                  </a:lnTo>
                  <a:lnTo>
                    <a:pt x="34" y="235"/>
                  </a:lnTo>
                  <a:lnTo>
                    <a:pt x="17" y="261"/>
                  </a:lnTo>
                  <a:lnTo>
                    <a:pt x="8" y="279"/>
                  </a:lnTo>
                  <a:lnTo>
                    <a:pt x="8" y="296"/>
                  </a:lnTo>
                  <a:lnTo>
                    <a:pt x="0" y="305"/>
                  </a:lnTo>
                  <a:lnTo>
                    <a:pt x="8" y="314"/>
                  </a:lnTo>
                  <a:lnTo>
                    <a:pt x="25" y="314"/>
                  </a:lnTo>
                  <a:lnTo>
                    <a:pt x="34" y="305"/>
                  </a:lnTo>
                  <a:lnTo>
                    <a:pt x="42" y="270"/>
                  </a:lnTo>
                  <a:lnTo>
                    <a:pt x="59" y="235"/>
                  </a:lnTo>
                  <a:lnTo>
                    <a:pt x="76" y="218"/>
                  </a:lnTo>
                  <a:lnTo>
                    <a:pt x="93" y="209"/>
                  </a:lnTo>
                  <a:lnTo>
                    <a:pt x="127" y="209"/>
                  </a:lnTo>
                  <a:lnTo>
                    <a:pt x="136" y="218"/>
                  </a:lnTo>
                  <a:lnTo>
                    <a:pt x="136" y="253"/>
                  </a:lnTo>
                  <a:lnTo>
                    <a:pt x="119" y="287"/>
                  </a:lnTo>
                  <a:lnTo>
                    <a:pt x="110" y="314"/>
                  </a:lnTo>
                  <a:lnTo>
                    <a:pt x="59" y="4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834"/>
            <p:cNvSpPr>
              <a:spLocks noEditPoints="1"/>
            </p:cNvSpPr>
            <p:nvPr/>
          </p:nvSpPr>
          <p:spPr bwMode="auto">
            <a:xfrm>
              <a:off x="20999" y="5170"/>
              <a:ext cx="578" cy="218"/>
            </a:xfrm>
            <a:custGeom>
              <a:avLst/>
              <a:gdLst/>
              <a:ahLst/>
              <a:cxnLst>
                <a:cxn ang="0">
                  <a:pos x="552" y="44"/>
                </a:cxn>
                <a:cxn ang="0">
                  <a:pos x="561" y="44"/>
                </a:cxn>
                <a:cxn ang="0">
                  <a:pos x="569" y="35"/>
                </a:cxn>
                <a:cxn ang="0">
                  <a:pos x="578" y="35"/>
                </a:cxn>
                <a:cxn ang="0">
                  <a:pos x="578" y="9"/>
                </a:cxn>
                <a:cxn ang="0">
                  <a:pos x="569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35"/>
                </a:cxn>
                <a:cxn ang="0">
                  <a:pos x="8" y="35"/>
                </a:cxn>
                <a:cxn ang="0">
                  <a:pos x="17" y="44"/>
                </a:cxn>
                <a:cxn ang="0">
                  <a:pos x="25" y="44"/>
                </a:cxn>
                <a:cxn ang="0">
                  <a:pos x="552" y="44"/>
                </a:cxn>
                <a:cxn ang="0">
                  <a:pos x="552" y="218"/>
                </a:cxn>
                <a:cxn ang="0">
                  <a:pos x="569" y="218"/>
                </a:cxn>
                <a:cxn ang="0">
                  <a:pos x="578" y="209"/>
                </a:cxn>
                <a:cxn ang="0">
                  <a:pos x="578" y="192"/>
                </a:cxn>
                <a:cxn ang="0">
                  <a:pos x="569" y="183"/>
                </a:cxn>
                <a:cxn ang="0">
                  <a:pos x="8" y="183"/>
                </a:cxn>
                <a:cxn ang="0">
                  <a:pos x="0" y="192"/>
                </a:cxn>
                <a:cxn ang="0">
                  <a:pos x="0" y="209"/>
                </a:cxn>
                <a:cxn ang="0">
                  <a:pos x="8" y="218"/>
                </a:cxn>
                <a:cxn ang="0">
                  <a:pos x="25" y="218"/>
                </a:cxn>
                <a:cxn ang="0">
                  <a:pos x="552" y="218"/>
                </a:cxn>
              </a:cxnLst>
              <a:rect l="0" t="0" r="r" b="b"/>
              <a:pathLst>
                <a:path w="578" h="218">
                  <a:moveTo>
                    <a:pt x="552" y="44"/>
                  </a:moveTo>
                  <a:lnTo>
                    <a:pt x="561" y="44"/>
                  </a:lnTo>
                  <a:lnTo>
                    <a:pt x="569" y="35"/>
                  </a:lnTo>
                  <a:lnTo>
                    <a:pt x="578" y="35"/>
                  </a:lnTo>
                  <a:lnTo>
                    <a:pt x="578" y="9"/>
                  </a:lnTo>
                  <a:lnTo>
                    <a:pt x="569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35"/>
                  </a:lnTo>
                  <a:lnTo>
                    <a:pt x="17" y="44"/>
                  </a:lnTo>
                  <a:lnTo>
                    <a:pt x="25" y="44"/>
                  </a:lnTo>
                  <a:lnTo>
                    <a:pt x="552" y="44"/>
                  </a:lnTo>
                  <a:close/>
                  <a:moveTo>
                    <a:pt x="552" y="218"/>
                  </a:moveTo>
                  <a:lnTo>
                    <a:pt x="569" y="218"/>
                  </a:lnTo>
                  <a:lnTo>
                    <a:pt x="578" y="209"/>
                  </a:lnTo>
                  <a:lnTo>
                    <a:pt x="578" y="192"/>
                  </a:lnTo>
                  <a:lnTo>
                    <a:pt x="569" y="183"/>
                  </a:lnTo>
                  <a:lnTo>
                    <a:pt x="8" y="183"/>
                  </a:lnTo>
                  <a:lnTo>
                    <a:pt x="0" y="192"/>
                  </a:lnTo>
                  <a:lnTo>
                    <a:pt x="0" y="209"/>
                  </a:lnTo>
                  <a:lnTo>
                    <a:pt x="8" y="218"/>
                  </a:lnTo>
                  <a:lnTo>
                    <a:pt x="25" y="218"/>
                  </a:lnTo>
                  <a:lnTo>
                    <a:pt x="552" y="2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835"/>
            <p:cNvSpPr>
              <a:spLocks/>
            </p:cNvSpPr>
            <p:nvPr/>
          </p:nvSpPr>
          <p:spPr bwMode="auto">
            <a:xfrm>
              <a:off x="21722" y="4944"/>
              <a:ext cx="289" cy="540"/>
            </a:xfrm>
            <a:custGeom>
              <a:avLst/>
              <a:gdLst/>
              <a:ahLst/>
              <a:cxnLst>
                <a:cxn ang="0">
                  <a:pos x="178" y="26"/>
                </a:cxn>
                <a:cxn ang="0">
                  <a:pos x="178" y="9"/>
                </a:cxn>
                <a:cxn ang="0">
                  <a:pos x="170" y="0"/>
                </a:cxn>
                <a:cxn ang="0">
                  <a:pos x="153" y="0"/>
                </a:cxn>
                <a:cxn ang="0">
                  <a:pos x="102" y="35"/>
                </a:cxn>
                <a:cxn ang="0">
                  <a:pos x="42" y="52"/>
                </a:cxn>
                <a:cxn ang="0">
                  <a:pos x="0" y="52"/>
                </a:cxn>
                <a:cxn ang="0">
                  <a:pos x="0" y="78"/>
                </a:cxn>
                <a:cxn ang="0">
                  <a:pos x="51" y="78"/>
                </a:cxn>
                <a:cxn ang="0">
                  <a:pos x="76" y="70"/>
                </a:cxn>
                <a:cxn ang="0">
                  <a:pos x="110" y="61"/>
                </a:cxn>
                <a:cxn ang="0">
                  <a:pos x="110" y="496"/>
                </a:cxn>
                <a:cxn ang="0">
                  <a:pos x="102" y="505"/>
                </a:cxn>
                <a:cxn ang="0">
                  <a:pos x="93" y="505"/>
                </a:cxn>
                <a:cxn ang="0">
                  <a:pos x="68" y="514"/>
                </a:cxn>
                <a:cxn ang="0">
                  <a:pos x="8" y="514"/>
                </a:cxn>
                <a:cxn ang="0">
                  <a:pos x="8" y="540"/>
                </a:cxn>
                <a:cxn ang="0">
                  <a:pos x="289" y="540"/>
                </a:cxn>
                <a:cxn ang="0">
                  <a:pos x="289" y="514"/>
                </a:cxn>
                <a:cxn ang="0">
                  <a:pos x="221" y="514"/>
                </a:cxn>
                <a:cxn ang="0">
                  <a:pos x="204" y="505"/>
                </a:cxn>
                <a:cxn ang="0">
                  <a:pos x="187" y="505"/>
                </a:cxn>
                <a:cxn ang="0">
                  <a:pos x="178" y="496"/>
                </a:cxn>
                <a:cxn ang="0">
                  <a:pos x="178" y="470"/>
                </a:cxn>
                <a:cxn ang="0">
                  <a:pos x="178" y="26"/>
                </a:cxn>
              </a:cxnLst>
              <a:rect l="0" t="0" r="r" b="b"/>
              <a:pathLst>
                <a:path w="289" h="540">
                  <a:moveTo>
                    <a:pt x="178" y="26"/>
                  </a:moveTo>
                  <a:lnTo>
                    <a:pt x="178" y="9"/>
                  </a:lnTo>
                  <a:lnTo>
                    <a:pt x="170" y="0"/>
                  </a:lnTo>
                  <a:lnTo>
                    <a:pt x="153" y="0"/>
                  </a:lnTo>
                  <a:lnTo>
                    <a:pt x="102" y="35"/>
                  </a:lnTo>
                  <a:lnTo>
                    <a:pt x="42" y="52"/>
                  </a:lnTo>
                  <a:lnTo>
                    <a:pt x="0" y="52"/>
                  </a:lnTo>
                  <a:lnTo>
                    <a:pt x="0" y="78"/>
                  </a:lnTo>
                  <a:lnTo>
                    <a:pt x="51" y="78"/>
                  </a:lnTo>
                  <a:lnTo>
                    <a:pt x="76" y="70"/>
                  </a:lnTo>
                  <a:lnTo>
                    <a:pt x="110" y="61"/>
                  </a:lnTo>
                  <a:lnTo>
                    <a:pt x="110" y="496"/>
                  </a:lnTo>
                  <a:lnTo>
                    <a:pt x="102" y="505"/>
                  </a:lnTo>
                  <a:lnTo>
                    <a:pt x="93" y="505"/>
                  </a:lnTo>
                  <a:lnTo>
                    <a:pt x="68" y="514"/>
                  </a:lnTo>
                  <a:lnTo>
                    <a:pt x="8" y="514"/>
                  </a:lnTo>
                  <a:lnTo>
                    <a:pt x="8" y="540"/>
                  </a:lnTo>
                  <a:lnTo>
                    <a:pt x="289" y="540"/>
                  </a:lnTo>
                  <a:lnTo>
                    <a:pt x="289" y="514"/>
                  </a:lnTo>
                  <a:lnTo>
                    <a:pt x="221" y="514"/>
                  </a:lnTo>
                  <a:lnTo>
                    <a:pt x="204" y="505"/>
                  </a:lnTo>
                  <a:lnTo>
                    <a:pt x="187" y="505"/>
                  </a:lnTo>
                  <a:lnTo>
                    <a:pt x="178" y="496"/>
                  </a:lnTo>
                  <a:lnTo>
                    <a:pt x="178" y="470"/>
                  </a:lnTo>
                  <a:lnTo>
                    <a:pt x="17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836"/>
            <p:cNvSpPr>
              <a:spLocks/>
            </p:cNvSpPr>
            <p:nvPr/>
          </p:nvSpPr>
          <p:spPr bwMode="auto">
            <a:xfrm>
              <a:off x="22385" y="3603"/>
              <a:ext cx="884" cy="514"/>
            </a:xfrm>
            <a:custGeom>
              <a:avLst/>
              <a:gdLst/>
              <a:ahLst/>
              <a:cxnLst>
                <a:cxn ang="0">
                  <a:pos x="93" y="453"/>
                </a:cxn>
                <a:cxn ang="0">
                  <a:pos x="68" y="471"/>
                </a:cxn>
                <a:cxn ang="0">
                  <a:pos x="0" y="479"/>
                </a:cxn>
                <a:cxn ang="0">
                  <a:pos x="255" y="514"/>
                </a:cxn>
                <a:cxn ang="0">
                  <a:pos x="196" y="479"/>
                </a:cxn>
                <a:cxn ang="0">
                  <a:pos x="170" y="453"/>
                </a:cxn>
                <a:cxn ang="0">
                  <a:pos x="187" y="131"/>
                </a:cxn>
                <a:cxn ang="0">
                  <a:pos x="264" y="35"/>
                </a:cxn>
                <a:cxn ang="0">
                  <a:pos x="349" y="27"/>
                </a:cxn>
                <a:cxn ang="0">
                  <a:pos x="391" y="79"/>
                </a:cxn>
                <a:cxn ang="0">
                  <a:pos x="408" y="453"/>
                </a:cxn>
                <a:cxn ang="0">
                  <a:pos x="383" y="471"/>
                </a:cxn>
                <a:cxn ang="0">
                  <a:pos x="315" y="479"/>
                </a:cxn>
                <a:cxn ang="0">
                  <a:pos x="570" y="514"/>
                </a:cxn>
                <a:cxn ang="0">
                  <a:pos x="510" y="479"/>
                </a:cxn>
                <a:cxn ang="0">
                  <a:pos x="485" y="453"/>
                </a:cxn>
                <a:cxn ang="0">
                  <a:pos x="502" y="131"/>
                </a:cxn>
                <a:cxn ang="0">
                  <a:pos x="578" y="35"/>
                </a:cxn>
                <a:cxn ang="0">
                  <a:pos x="663" y="27"/>
                </a:cxn>
                <a:cxn ang="0">
                  <a:pos x="706" y="79"/>
                </a:cxn>
                <a:cxn ang="0">
                  <a:pos x="723" y="453"/>
                </a:cxn>
                <a:cxn ang="0">
                  <a:pos x="697" y="471"/>
                </a:cxn>
                <a:cxn ang="0">
                  <a:pos x="629" y="479"/>
                </a:cxn>
                <a:cxn ang="0">
                  <a:pos x="884" y="514"/>
                </a:cxn>
                <a:cxn ang="0">
                  <a:pos x="833" y="479"/>
                </a:cxn>
                <a:cxn ang="0">
                  <a:pos x="799" y="140"/>
                </a:cxn>
                <a:cxn ang="0">
                  <a:pos x="765" y="44"/>
                </a:cxn>
                <a:cxn ang="0">
                  <a:pos x="731" y="18"/>
                </a:cxn>
                <a:cxn ang="0">
                  <a:pos x="646" y="0"/>
                </a:cxn>
                <a:cxn ang="0">
                  <a:pos x="536" y="44"/>
                </a:cxn>
                <a:cxn ang="0">
                  <a:pos x="476" y="114"/>
                </a:cxn>
                <a:cxn ang="0">
                  <a:pos x="417" y="18"/>
                </a:cxn>
                <a:cxn ang="0">
                  <a:pos x="255" y="18"/>
                </a:cxn>
                <a:cxn ang="0">
                  <a:pos x="162" y="122"/>
                </a:cxn>
                <a:cxn ang="0">
                  <a:pos x="0" y="18"/>
                </a:cxn>
                <a:cxn ang="0">
                  <a:pos x="59" y="53"/>
                </a:cxn>
                <a:cxn ang="0">
                  <a:pos x="85" y="70"/>
                </a:cxn>
                <a:cxn ang="0">
                  <a:pos x="93" y="114"/>
                </a:cxn>
              </a:cxnLst>
              <a:rect l="0" t="0" r="r" b="b"/>
              <a:pathLst>
                <a:path w="884" h="514">
                  <a:moveTo>
                    <a:pt x="93" y="114"/>
                  </a:moveTo>
                  <a:lnTo>
                    <a:pt x="93" y="453"/>
                  </a:lnTo>
                  <a:lnTo>
                    <a:pt x="85" y="471"/>
                  </a:lnTo>
                  <a:lnTo>
                    <a:pt x="68" y="471"/>
                  </a:lnTo>
                  <a:lnTo>
                    <a:pt x="42" y="479"/>
                  </a:lnTo>
                  <a:lnTo>
                    <a:pt x="0" y="479"/>
                  </a:lnTo>
                  <a:lnTo>
                    <a:pt x="0" y="514"/>
                  </a:lnTo>
                  <a:lnTo>
                    <a:pt x="255" y="514"/>
                  </a:lnTo>
                  <a:lnTo>
                    <a:pt x="255" y="479"/>
                  </a:lnTo>
                  <a:lnTo>
                    <a:pt x="196" y="479"/>
                  </a:lnTo>
                  <a:lnTo>
                    <a:pt x="179" y="471"/>
                  </a:lnTo>
                  <a:lnTo>
                    <a:pt x="170" y="453"/>
                  </a:lnTo>
                  <a:lnTo>
                    <a:pt x="170" y="209"/>
                  </a:lnTo>
                  <a:lnTo>
                    <a:pt x="187" y="131"/>
                  </a:lnTo>
                  <a:lnTo>
                    <a:pt x="221" y="79"/>
                  </a:lnTo>
                  <a:lnTo>
                    <a:pt x="264" y="35"/>
                  </a:lnTo>
                  <a:lnTo>
                    <a:pt x="323" y="27"/>
                  </a:lnTo>
                  <a:lnTo>
                    <a:pt x="349" y="27"/>
                  </a:lnTo>
                  <a:lnTo>
                    <a:pt x="383" y="61"/>
                  </a:lnTo>
                  <a:lnTo>
                    <a:pt x="391" y="79"/>
                  </a:lnTo>
                  <a:lnTo>
                    <a:pt x="408" y="131"/>
                  </a:lnTo>
                  <a:lnTo>
                    <a:pt x="408" y="453"/>
                  </a:lnTo>
                  <a:lnTo>
                    <a:pt x="400" y="471"/>
                  </a:lnTo>
                  <a:lnTo>
                    <a:pt x="383" y="471"/>
                  </a:lnTo>
                  <a:lnTo>
                    <a:pt x="357" y="479"/>
                  </a:lnTo>
                  <a:lnTo>
                    <a:pt x="315" y="479"/>
                  </a:lnTo>
                  <a:lnTo>
                    <a:pt x="315" y="514"/>
                  </a:lnTo>
                  <a:lnTo>
                    <a:pt x="570" y="514"/>
                  </a:lnTo>
                  <a:lnTo>
                    <a:pt x="570" y="479"/>
                  </a:lnTo>
                  <a:lnTo>
                    <a:pt x="510" y="479"/>
                  </a:lnTo>
                  <a:lnTo>
                    <a:pt x="493" y="471"/>
                  </a:lnTo>
                  <a:lnTo>
                    <a:pt x="485" y="453"/>
                  </a:lnTo>
                  <a:lnTo>
                    <a:pt x="485" y="209"/>
                  </a:lnTo>
                  <a:lnTo>
                    <a:pt x="502" y="131"/>
                  </a:lnTo>
                  <a:lnTo>
                    <a:pt x="536" y="79"/>
                  </a:lnTo>
                  <a:lnTo>
                    <a:pt x="578" y="35"/>
                  </a:lnTo>
                  <a:lnTo>
                    <a:pt x="638" y="27"/>
                  </a:lnTo>
                  <a:lnTo>
                    <a:pt x="663" y="27"/>
                  </a:lnTo>
                  <a:lnTo>
                    <a:pt x="697" y="61"/>
                  </a:lnTo>
                  <a:lnTo>
                    <a:pt x="706" y="79"/>
                  </a:lnTo>
                  <a:lnTo>
                    <a:pt x="723" y="131"/>
                  </a:lnTo>
                  <a:lnTo>
                    <a:pt x="723" y="453"/>
                  </a:lnTo>
                  <a:lnTo>
                    <a:pt x="714" y="471"/>
                  </a:lnTo>
                  <a:lnTo>
                    <a:pt x="697" y="471"/>
                  </a:lnTo>
                  <a:lnTo>
                    <a:pt x="672" y="479"/>
                  </a:lnTo>
                  <a:lnTo>
                    <a:pt x="629" y="479"/>
                  </a:lnTo>
                  <a:lnTo>
                    <a:pt x="629" y="514"/>
                  </a:lnTo>
                  <a:lnTo>
                    <a:pt x="884" y="514"/>
                  </a:lnTo>
                  <a:lnTo>
                    <a:pt x="884" y="479"/>
                  </a:lnTo>
                  <a:lnTo>
                    <a:pt x="833" y="479"/>
                  </a:lnTo>
                  <a:lnTo>
                    <a:pt x="799" y="462"/>
                  </a:lnTo>
                  <a:lnTo>
                    <a:pt x="799" y="140"/>
                  </a:lnTo>
                  <a:lnTo>
                    <a:pt x="791" y="87"/>
                  </a:lnTo>
                  <a:lnTo>
                    <a:pt x="765" y="44"/>
                  </a:lnTo>
                  <a:lnTo>
                    <a:pt x="748" y="35"/>
                  </a:lnTo>
                  <a:lnTo>
                    <a:pt x="731" y="18"/>
                  </a:lnTo>
                  <a:lnTo>
                    <a:pt x="680" y="0"/>
                  </a:lnTo>
                  <a:lnTo>
                    <a:pt x="646" y="0"/>
                  </a:lnTo>
                  <a:lnTo>
                    <a:pt x="578" y="9"/>
                  </a:lnTo>
                  <a:lnTo>
                    <a:pt x="536" y="44"/>
                  </a:lnTo>
                  <a:lnTo>
                    <a:pt x="502" y="79"/>
                  </a:lnTo>
                  <a:lnTo>
                    <a:pt x="476" y="114"/>
                  </a:lnTo>
                  <a:lnTo>
                    <a:pt x="459" y="53"/>
                  </a:lnTo>
                  <a:lnTo>
                    <a:pt x="417" y="18"/>
                  </a:lnTo>
                  <a:lnTo>
                    <a:pt x="332" y="0"/>
                  </a:lnTo>
                  <a:lnTo>
                    <a:pt x="255" y="18"/>
                  </a:lnTo>
                  <a:lnTo>
                    <a:pt x="204" y="61"/>
                  </a:lnTo>
                  <a:lnTo>
                    <a:pt x="162" y="122"/>
                  </a:lnTo>
                  <a:lnTo>
                    <a:pt x="162" y="0"/>
                  </a:lnTo>
                  <a:lnTo>
                    <a:pt x="0" y="18"/>
                  </a:lnTo>
                  <a:lnTo>
                    <a:pt x="0" y="53"/>
                  </a:lnTo>
                  <a:lnTo>
                    <a:pt x="59" y="53"/>
                  </a:lnTo>
                  <a:lnTo>
                    <a:pt x="76" y="61"/>
                  </a:lnTo>
                  <a:lnTo>
                    <a:pt x="85" y="70"/>
                  </a:lnTo>
                  <a:lnTo>
                    <a:pt x="93" y="87"/>
                  </a:lnTo>
                  <a:lnTo>
                    <a:pt x="93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837"/>
            <p:cNvSpPr>
              <a:spLocks noEditPoints="1"/>
            </p:cNvSpPr>
            <p:nvPr/>
          </p:nvSpPr>
          <p:spPr bwMode="auto">
            <a:xfrm>
              <a:off x="23346" y="3595"/>
              <a:ext cx="510" cy="531"/>
            </a:xfrm>
            <a:custGeom>
              <a:avLst/>
              <a:gdLst/>
              <a:ahLst/>
              <a:cxnLst>
                <a:cxn ang="0">
                  <a:pos x="340" y="487"/>
                </a:cxn>
                <a:cxn ang="0">
                  <a:pos x="383" y="522"/>
                </a:cxn>
                <a:cxn ang="0">
                  <a:pos x="425" y="531"/>
                </a:cxn>
                <a:cxn ang="0">
                  <a:pos x="451" y="522"/>
                </a:cxn>
                <a:cxn ang="0">
                  <a:pos x="485" y="496"/>
                </a:cxn>
                <a:cxn ang="0">
                  <a:pos x="502" y="452"/>
                </a:cxn>
                <a:cxn ang="0">
                  <a:pos x="510" y="357"/>
                </a:cxn>
                <a:cxn ang="0">
                  <a:pos x="476" y="444"/>
                </a:cxn>
                <a:cxn ang="0">
                  <a:pos x="442" y="496"/>
                </a:cxn>
                <a:cxn ang="0">
                  <a:pos x="417" y="487"/>
                </a:cxn>
                <a:cxn ang="0">
                  <a:pos x="400" y="444"/>
                </a:cxn>
                <a:cxn ang="0">
                  <a:pos x="391" y="130"/>
                </a:cxn>
                <a:cxn ang="0">
                  <a:pos x="357" y="69"/>
                </a:cxn>
                <a:cxn ang="0">
                  <a:pos x="196" y="0"/>
                </a:cxn>
                <a:cxn ang="0">
                  <a:pos x="51" y="69"/>
                </a:cxn>
                <a:cxn ang="0">
                  <a:pos x="34" y="156"/>
                </a:cxn>
                <a:cxn ang="0">
                  <a:pos x="77" y="191"/>
                </a:cxn>
                <a:cxn ang="0">
                  <a:pos x="119" y="174"/>
                </a:cxn>
                <a:cxn ang="0">
                  <a:pos x="136" y="130"/>
                </a:cxn>
                <a:cxn ang="0">
                  <a:pos x="128" y="104"/>
                </a:cxn>
                <a:cxn ang="0">
                  <a:pos x="94" y="61"/>
                </a:cxn>
                <a:cxn ang="0">
                  <a:pos x="170" y="26"/>
                </a:cxn>
                <a:cxn ang="0">
                  <a:pos x="238" y="35"/>
                </a:cxn>
                <a:cxn ang="0">
                  <a:pos x="306" y="113"/>
                </a:cxn>
                <a:cxn ang="0">
                  <a:pos x="315" y="217"/>
                </a:cxn>
                <a:cxn ang="0">
                  <a:pos x="111" y="261"/>
                </a:cxn>
                <a:cxn ang="0">
                  <a:pos x="8" y="357"/>
                </a:cxn>
                <a:cxn ang="0">
                  <a:pos x="17" y="470"/>
                </a:cxn>
                <a:cxn ang="0">
                  <a:pos x="119" y="531"/>
                </a:cxn>
                <a:cxn ang="0">
                  <a:pos x="247" y="522"/>
                </a:cxn>
                <a:cxn ang="0">
                  <a:pos x="323" y="435"/>
                </a:cxn>
                <a:cxn ang="0">
                  <a:pos x="315" y="357"/>
                </a:cxn>
                <a:cxn ang="0">
                  <a:pos x="272" y="479"/>
                </a:cxn>
                <a:cxn ang="0">
                  <a:pos x="187" y="513"/>
                </a:cxn>
                <a:cxn ang="0">
                  <a:pos x="128" y="496"/>
                </a:cxn>
                <a:cxn ang="0">
                  <a:pos x="85" y="444"/>
                </a:cxn>
                <a:cxn ang="0">
                  <a:pos x="94" y="365"/>
                </a:cxn>
                <a:cxn ang="0">
                  <a:pos x="153" y="287"/>
                </a:cxn>
                <a:cxn ang="0">
                  <a:pos x="315" y="243"/>
                </a:cxn>
              </a:cxnLst>
              <a:rect l="0" t="0" r="r" b="b"/>
              <a:pathLst>
                <a:path w="510" h="531">
                  <a:moveTo>
                    <a:pt x="323" y="435"/>
                  </a:moveTo>
                  <a:lnTo>
                    <a:pt x="340" y="487"/>
                  </a:lnTo>
                  <a:lnTo>
                    <a:pt x="357" y="505"/>
                  </a:lnTo>
                  <a:lnTo>
                    <a:pt x="383" y="522"/>
                  </a:lnTo>
                  <a:lnTo>
                    <a:pt x="417" y="531"/>
                  </a:lnTo>
                  <a:lnTo>
                    <a:pt x="425" y="531"/>
                  </a:lnTo>
                  <a:lnTo>
                    <a:pt x="442" y="522"/>
                  </a:lnTo>
                  <a:lnTo>
                    <a:pt x="451" y="522"/>
                  </a:lnTo>
                  <a:lnTo>
                    <a:pt x="468" y="513"/>
                  </a:lnTo>
                  <a:lnTo>
                    <a:pt x="485" y="496"/>
                  </a:lnTo>
                  <a:lnTo>
                    <a:pt x="493" y="479"/>
                  </a:lnTo>
                  <a:lnTo>
                    <a:pt x="502" y="452"/>
                  </a:lnTo>
                  <a:lnTo>
                    <a:pt x="510" y="418"/>
                  </a:lnTo>
                  <a:lnTo>
                    <a:pt x="510" y="357"/>
                  </a:lnTo>
                  <a:lnTo>
                    <a:pt x="476" y="357"/>
                  </a:lnTo>
                  <a:lnTo>
                    <a:pt x="476" y="444"/>
                  </a:lnTo>
                  <a:lnTo>
                    <a:pt x="468" y="470"/>
                  </a:lnTo>
                  <a:lnTo>
                    <a:pt x="442" y="496"/>
                  </a:lnTo>
                  <a:lnTo>
                    <a:pt x="434" y="496"/>
                  </a:lnTo>
                  <a:lnTo>
                    <a:pt x="417" y="487"/>
                  </a:lnTo>
                  <a:lnTo>
                    <a:pt x="400" y="470"/>
                  </a:lnTo>
                  <a:lnTo>
                    <a:pt x="400" y="444"/>
                  </a:lnTo>
                  <a:lnTo>
                    <a:pt x="391" y="435"/>
                  </a:lnTo>
                  <a:lnTo>
                    <a:pt x="391" y="130"/>
                  </a:lnTo>
                  <a:lnTo>
                    <a:pt x="374" y="95"/>
                  </a:lnTo>
                  <a:lnTo>
                    <a:pt x="357" y="69"/>
                  </a:lnTo>
                  <a:lnTo>
                    <a:pt x="281" y="17"/>
                  </a:lnTo>
                  <a:lnTo>
                    <a:pt x="196" y="0"/>
                  </a:lnTo>
                  <a:lnTo>
                    <a:pt x="111" y="17"/>
                  </a:lnTo>
                  <a:lnTo>
                    <a:pt x="51" y="69"/>
                  </a:lnTo>
                  <a:lnTo>
                    <a:pt x="26" y="130"/>
                  </a:lnTo>
                  <a:lnTo>
                    <a:pt x="34" y="156"/>
                  </a:lnTo>
                  <a:lnTo>
                    <a:pt x="43" y="174"/>
                  </a:lnTo>
                  <a:lnTo>
                    <a:pt x="77" y="191"/>
                  </a:lnTo>
                  <a:lnTo>
                    <a:pt x="102" y="183"/>
                  </a:lnTo>
                  <a:lnTo>
                    <a:pt x="119" y="174"/>
                  </a:lnTo>
                  <a:lnTo>
                    <a:pt x="136" y="139"/>
                  </a:lnTo>
                  <a:lnTo>
                    <a:pt x="136" y="130"/>
                  </a:lnTo>
                  <a:lnTo>
                    <a:pt x="128" y="113"/>
                  </a:lnTo>
                  <a:lnTo>
                    <a:pt x="128" y="104"/>
                  </a:lnTo>
                  <a:lnTo>
                    <a:pt x="77" y="78"/>
                  </a:lnTo>
                  <a:lnTo>
                    <a:pt x="94" y="61"/>
                  </a:lnTo>
                  <a:lnTo>
                    <a:pt x="119" y="43"/>
                  </a:lnTo>
                  <a:lnTo>
                    <a:pt x="170" y="26"/>
                  </a:lnTo>
                  <a:lnTo>
                    <a:pt x="196" y="26"/>
                  </a:lnTo>
                  <a:lnTo>
                    <a:pt x="238" y="35"/>
                  </a:lnTo>
                  <a:lnTo>
                    <a:pt x="281" y="61"/>
                  </a:lnTo>
                  <a:lnTo>
                    <a:pt x="306" y="113"/>
                  </a:lnTo>
                  <a:lnTo>
                    <a:pt x="315" y="174"/>
                  </a:lnTo>
                  <a:lnTo>
                    <a:pt x="315" y="217"/>
                  </a:lnTo>
                  <a:lnTo>
                    <a:pt x="221" y="226"/>
                  </a:lnTo>
                  <a:lnTo>
                    <a:pt x="111" y="261"/>
                  </a:lnTo>
                  <a:lnTo>
                    <a:pt x="43" y="304"/>
                  </a:lnTo>
                  <a:lnTo>
                    <a:pt x="8" y="357"/>
                  </a:lnTo>
                  <a:lnTo>
                    <a:pt x="0" y="409"/>
                  </a:lnTo>
                  <a:lnTo>
                    <a:pt x="17" y="470"/>
                  </a:lnTo>
                  <a:lnTo>
                    <a:pt x="60" y="505"/>
                  </a:lnTo>
                  <a:lnTo>
                    <a:pt x="119" y="531"/>
                  </a:lnTo>
                  <a:lnTo>
                    <a:pt x="179" y="531"/>
                  </a:lnTo>
                  <a:lnTo>
                    <a:pt x="247" y="522"/>
                  </a:lnTo>
                  <a:lnTo>
                    <a:pt x="298" y="487"/>
                  </a:lnTo>
                  <a:lnTo>
                    <a:pt x="323" y="435"/>
                  </a:lnTo>
                  <a:close/>
                  <a:moveTo>
                    <a:pt x="315" y="243"/>
                  </a:moveTo>
                  <a:lnTo>
                    <a:pt x="315" y="357"/>
                  </a:lnTo>
                  <a:lnTo>
                    <a:pt x="306" y="426"/>
                  </a:lnTo>
                  <a:lnTo>
                    <a:pt x="272" y="479"/>
                  </a:lnTo>
                  <a:lnTo>
                    <a:pt x="230" y="505"/>
                  </a:lnTo>
                  <a:lnTo>
                    <a:pt x="187" y="513"/>
                  </a:lnTo>
                  <a:lnTo>
                    <a:pt x="153" y="505"/>
                  </a:lnTo>
                  <a:lnTo>
                    <a:pt x="128" y="496"/>
                  </a:lnTo>
                  <a:lnTo>
                    <a:pt x="102" y="470"/>
                  </a:lnTo>
                  <a:lnTo>
                    <a:pt x="85" y="444"/>
                  </a:lnTo>
                  <a:lnTo>
                    <a:pt x="85" y="409"/>
                  </a:lnTo>
                  <a:lnTo>
                    <a:pt x="94" y="365"/>
                  </a:lnTo>
                  <a:lnTo>
                    <a:pt x="111" y="322"/>
                  </a:lnTo>
                  <a:lnTo>
                    <a:pt x="153" y="287"/>
                  </a:lnTo>
                  <a:lnTo>
                    <a:pt x="221" y="261"/>
                  </a:lnTo>
                  <a:lnTo>
                    <a:pt x="315" y="2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838"/>
            <p:cNvSpPr>
              <a:spLocks/>
            </p:cNvSpPr>
            <p:nvPr/>
          </p:nvSpPr>
          <p:spPr bwMode="auto">
            <a:xfrm>
              <a:off x="23873" y="3621"/>
              <a:ext cx="570" cy="496"/>
            </a:xfrm>
            <a:custGeom>
              <a:avLst/>
              <a:gdLst/>
              <a:ahLst/>
              <a:cxnLst>
                <a:cxn ang="0">
                  <a:pos x="392" y="122"/>
                </a:cxn>
                <a:cxn ang="0">
                  <a:pos x="511" y="35"/>
                </a:cxn>
                <a:cxn ang="0">
                  <a:pos x="553" y="0"/>
                </a:cxn>
                <a:cxn ang="0">
                  <a:pos x="349" y="35"/>
                </a:cxn>
                <a:cxn ang="0">
                  <a:pos x="383" y="52"/>
                </a:cxn>
                <a:cxn ang="0">
                  <a:pos x="375" y="96"/>
                </a:cxn>
                <a:cxn ang="0">
                  <a:pos x="298" y="200"/>
                </a:cxn>
                <a:cxn ang="0">
                  <a:pos x="196" y="69"/>
                </a:cxn>
                <a:cxn ang="0">
                  <a:pos x="204" y="43"/>
                </a:cxn>
                <a:cxn ang="0">
                  <a:pos x="238" y="35"/>
                </a:cxn>
                <a:cxn ang="0">
                  <a:pos x="9" y="0"/>
                </a:cxn>
                <a:cxn ang="0">
                  <a:pos x="77" y="35"/>
                </a:cxn>
                <a:cxn ang="0">
                  <a:pos x="102" y="61"/>
                </a:cxn>
                <a:cxn ang="0">
                  <a:pos x="136" y="104"/>
                </a:cxn>
                <a:cxn ang="0">
                  <a:pos x="238" y="278"/>
                </a:cxn>
                <a:cxn ang="0">
                  <a:pos x="196" y="331"/>
                </a:cxn>
                <a:cxn ang="0">
                  <a:pos x="145" y="392"/>
                </a:cxn>
                <a:cxn ang="0">
                  <a:pos x="34" y="461"/>
                </a:cxn>
                <a:cxn ang="0">
                  <a:pos x="0" y="496"/>
                </a:cxn>
                <a:cxn ang="0">
                  <a:pos x="204" y="461"/>
                </a:cxn>
                <a:cxn ang="0">
                  <a:pos x="170" y="435"/>
                </a:cxn>
                <a:cxn ang="0">
                  <a:pos x="179" y="392"/>
                </a:cxn>
                <a:cxn ang="0">
                  <a:pos x="272" y="278"/>
                </a:cxn>
                <a:cxn ang="0">
                  <a:pos x="306" y="331"/>
                </a:cxn>
                <a:cxn ang="0">
                  <a:pos x="358" y="392"/>
                </a:cxn>
                <a:cxn ang="0">
                  <a:pos x="375" y="418"/>
                </a:cxn>
                <a:cxn ang="0">
                  <a:pos x="383" y="444"/>
                </a:cxn>
                <a:cxn ang="0">
                  <a:pos x="358" y="453"/>
                </a:cxn>
                <a:cxn ang="0">
                  <a:pos x="340" y="496"/>
                </a:cxn>
                <a:cxn ang="0">
                  <a:pos x="570" y="461"/>
                </a:cxn>
                <a:cxn ang="0">
                  <a:pos x="502" y="453"/>
                </a:cxn>
                <a:cxn ang="0">
                  <a:pos x="468" y="426"/>
                </a:cxn>
              </a:cxnLst>
              <a:rect l="0" t="0" r="r" b="b"/>
              <a:pathLst>
                <a:path w="570" h="496">
                  <a:moveTo>
                    <a:pt x="315" y="226"/>
                  </a:moveTo>
                  <a:lnTo>
                    <a:pt x="392" y="122"/>
                  </a:lnTo>
                  <a:lnTo>
                    <a:pt x="443" y="69"/>
                  </a:lnTo>
                  <a:lnTo>
                    <a:pt x="511" y="35"/>
                  </a:lnTo>
                  <a:lnTo>
                    <a:pt x="553" y="35"/>
                  </a:lnTo>
                  <a:lnTo>
                    <a:pt x="553" y="0"/>
                  </a:lnTo>
                  <a:lnTo>
                    <a:pt x="349" y="0"/>
                  </a:lnTo>
                  <a:lnTo>
                    <a:pt x="349" y="35"/>
                  </a:lnTo>
                  <a:lnTo>
                    <a:pt x="366" y="35"/>
                  </a:lnTo>
                  <a:lnTo>
                    <a:pt x="383" y="52"/>
                  </a:lnTo>
                  <a:lnTo>
                    <a:pt x="383" y="87"/>
                  </a:lnTo>
                  <a:lnTo>
                    <a:pt x="375" y="96"/>
                  </a:lnTo>
                  <a:lnTo>
                    <a:pt x="366" y="113"/>
                  </a:lnTo>
                  <a:lnTo>
                    <a:pt x="298" y="200"/>
                  </a:lnTo>
                  <a:lnTo>
                    <a:pt x="204" y="78"/>
                  </a:lnTo>
                  <a:lnTo>
                    <a:pt x="196" y="69"/>
                  </a:lnTo>
                  <a:lnTo>
                    <a:pt x="196" y="61"/>
                  </a:lnTo>
                  <a:lnTo>
                    <a:pt x="204" y="43"/>
                  </a:lnTo>
                  <a:lnTo>
                    <a:pt x="213" y="35"/>
                  </a:lnTo>
                  <a:lnTo>
                    <a:pt x="238" y="35"/>
                  </a:lnTo>
                  <a:lnTo>
                    <a:pt x="238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77" y="35"/>
                  </a:lnTo>
                  <a:lnTo>
                    <a:pt x="94" y="43"/>
                  </a:lnTo>
                  <a:lnTo>
                    <a:pt x="102" y="61"/>
                  </a:lnTo>
                  <a:lnTo>
                    <a:pt x="119" y="78"/>
                  </a:lnTo>
                  <a:lnTo>
                    <a:pt x="136" y="104"/>
                  </a:lnTo>
                  <a:lnTo>
                    <a:pt x="255" y="252"/>
                  </a:lnTo>
                  <a:lnTo>
                    <a:pt x="238" y="278"/>
                  </a:lnTo>
                  <a:lnTo>
                    <a:pt x="204" y="313"/>
                  </a:lnTo>
                  <a:lnTo>
                    <a:pt x="196" y="331"/>
                  </a:lnTo>
                  <a:lnTo>
                    <a:pt x="162" y="365"/>
                  </a:lnTo>
                  <a:lnTo>
                    <a:pt x="145" y="392"/>
                  </a:lnTo>
                  <a:lnTo>
                    <a:pt x="85" y="435"/>
                  </a:lnTo>
                  <a:lnTo>
                    <a:pt x="34" y="461"/>
                  </a:lnTo>
                  <a:lnTo>
                    <a:pt x="0" y="461"/>
                  </a:lnTo>
                  <a:lnTo>
                    <a:pt x="0" y="496"/>
                  </a:lnTo>
                  <a:lnTo>
                    <a:pt x="204" y="496"/>
                  </a:lnTo>
                  <a:lnTo>
                    <a:pt x="204" y="461"/>
                  </a:lnTo>
                  <a:lnTo>
                    <a:pt x="187" y="453"/>
                  </a:lnTo>
                  <a:lnTo>
                    <a:pt x="170" y="435"/>
                  </a:lnTo>
                  <a:lnTo>
                    <a:pt x="170" y="426"/>
                  </a:lnTo>
                  <a:lnTo>
                    <a:pt x="179" y="392"/>
                  </a:lnTo>
                  <a:lnTo>
                    <a:pt x="213" y="348"/>
                  </a:lnTo>
                  <a:lnTo>
                    <a:pt x="272" y="278"/>
                  </a:lnTo>
                  <a:lnTo>
                    <a:pt x="289" y="296"/>
                  </a:lnTo>
                  <a:lnTo>
                    <a:pt x="306" y="331"/>
                  </a:lnTo>
                  <a:lnTo>
                    <a:pt x="340" y="365"/>
                  </a:lnTo>
                  <a:lnTo>
                    <a:pt x="358" y="392"/>
                  </a:lnTo>
                  <a:lnTo>
                    <a:pt x="366" y="400"/>
                  </a:lnTo>
                  <a:lnTo>
                    <a:pt x="375" y="418"/>
                  </a:lnTo>
                  <a:lnTo>
                    <a:pt x="383" y="426"/>
                  </a:lnTo>
                  <a:lnTo>
                    <a:pt x="383" y="444"/>
                  </a:lnTo>
                  <a:lnTo>
                    <a:pt x="375" y="453"/>
                  </a:lnTo>
                  <a:lnTo>
                    <a:pt x="358" y="453"/>
                  </a:lnTo>
                  <a:lnTo>
                    <a:pt x="340" y="461"/>
                  </a:lnTo>
                  <a:lnTo>
                    <a:pt x="340" y="496"/>
                  </a:lnTo>
                  <a:lnTo>
                    <a:pt x="570" y="496"/>
                  </a:lnTo>
                  <a:lnTo>
                    <a:pt x="570" y="461"/>
                  </a:lnTo>
                  <a:lnTo>
                    <a:pt x="536" y="461"/>
                  </a:lnTo>
                  <a:lnTo>
                    <a:pt x="502" y="453"/>
                  </a:lnTo>
                  <a:lnTo>
                    <a:pt x="485" y="444"/>
                  </a:lnTo>
                  <a:lnTo>
                    <a:pt x="468" y="426"/>
                  </a:lnTo>
                  <a:lnTo>
                    <a:pt x="315" y="2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839"/>
            <p:cNvSpPr>
              <a:spLocks/>
            </p:cNvSpPr>
            <p:nvPr/>
          </p:nvSpPr>
          <p:spPr bwMode="auto">
            <a:xfrm>
              <a:off x="23218" y="4309"/>
              <a:ext cx="392" cy="574"/>
            </a:xfrm>
            <a:custGeom>
              <a:avLst/>
              <a:gdLst/>
              <a:ahLst/>
              <a:cxnLst>
                <a:cxn ang="0">
                  <a:pos x="188" y="17"/>
                </a:cxn>
                <a:cxn ang="0">
                  <a:pos x="196" y="8"/>
                </a:cxn>
                <a:cxn ang="0">
                  <a:pos x="179" y="0"/>
                </a:cxn>
                <a:cxn ang="0">
                  <a:pos x="145" y="8"/>
                </a:cxn>
                <a:cxn ang="0">
                  <a:pos x="68" y="17"/>
                </a:cxn>
                <a:cxn ang="0">
                  <a:pos x="60" y="34"/>
                </a:cxn>
                <a:cxn ang="0">
                  <a:pos x="119" y="43"/>
                </a:cxn>
                <a:cxn ang="0">
                  <a:pos x="0" y="531"/>
                </a:cxn>
                <a:cxn ang="0">
                  <a:pos x="9" y="565"/>
                </a:cxn>
                <a:cxn ang="0">
                  <a:pos x="43" y="574"/>
                </a:cxn>
                <a:cxn ang="0">
                  <a:pos x="60" y="548"/>
                </a:cxn>
                <a:cxn ang="0">
                  <a:pos x="85" y="461"/>
                </a:cxn>
                <a:cxn ang="0">
                  <a:pos x="102" y="383"/>
                </a:cxn>
                <a:cxn ang="0">
                  <a:pos x="188" y="409"/>
                </a:cxn>
                <a:cxn ang="0">
                  <a:pos x="205" y="452"/>
                </a:cxn>
                <a:cxn ang="0">
                  <a:pos x="196" y="478"/>
                </a:cxn>
                <a:cxn ang="0">
                  <a:pos x="213" y="539"/>
                </a:cxn>
                <a:cxn ang="0">
                  <a:pos x="264" y="574"/>
                </a:cxn>
                <a:cxn ang="0">
                  <a:pos x="332" y="557"/>
                </a:cxn>
                <a:cxn ang="0">
                  <a:pos x="366" y="513"/>
                </a:cxn>
                <a:cxn ang="0">
                  <a:pos x="383" y="470"/>
                </a:cxn>
                <a:cxn ang="0">
                  <a:pos x="375" y="444"/>
                </a:cxn>
                <a:cxn ang="0">
                  <a:pos x="366" y="444"/>
                </a:cxn>
                <a:cxn ang="0">
                  <a:pos x="358" y="461"/>
                </a:cxn>
                <a:cxn ang="0">
                  <a:pos x="332" y="522"/>
                </a:cxn>
                <a:cxn ang="0">
                  <a:pos x="307" y="548"/>
                </a:cxn>
                <a:cxn ang="0">
                  <a:pos x="264" y="539"/>
                </a:cxn>
                <a:cxn ang="0">
                  <a:pos x="256" y="487"/>
                </a:cxn>
                <a:cxn ang="0">
                  <a:pos x="264" y="417"/>
                </a:cxn>
                <a:cxn ang="0">
                  <a:pos x="230" y="391"/>
                </a:cxn>
                <a:cxn ang="0">
                  <a:pos x="196" y="374"/>
                </a:cxn>
                <a:cxn ang="0">
                  <a:pos x="136" y="365"/>
                </a:cxn>
                <a:cxn ang="0">
                  <a:pos x="188" y="322"/>
                </a:cxn>
                <a:cxn ang="0">
                  <a:pos x="239" y="278"/>
                </a:cxn>
                <a:cxn ang="0">
                  <a:pos x="298" y="235"/>
                </a:cxn>
                <a:cxn ang="0">
                  <a:pos x="358" y="243"/>
                </a:cxn>
                <a:cxn ang="0">
                  <a:pos x="315" y="269"/>
                </a:cxn>
                <a:cxn ang="0">
                  <a:pos x="332" y="313"/>
                </a:cxn>
                <a:cxn ang="0">
                  <a:pos x="375" y="304"/>
                </a:cxn>
                <a:cxn ang="0">
                  <a:pos x="392" y="261"/>
                </a:cxn>
                <a:cxn ang="0">
                  <a:pos x="366" y="217"/>
                </a:cxn>
                <a:cxn ang="0">
                  <a:pos x="332" y="209"/>
                </a:cxn>
                <a:cxn ang="0">
                  <a:pos x="230" y="252"/>
                </a:cxn>
                <a:cxn ang="0">
                  <a:pos x="145" y="330"/>
                </a:cxn>
                <a:cxn ang="0">
                  <a:pos x="188" y="26"/>
                </a:cxn>
              </a:cxnLst>
              <a:rect l="0" t="0" r="r" b="b"/>
              <a:pathLst>
                <a:path w="392" h="574">
                  <a:moveTo>
                    <a:pt x="188" y="26"/>
                  </a:moveTo>
                  <a:lnTo>
                    <a:pt x="188" y="17"/>
                  </a:lnTo>
                  <a:lnTo>
                    <a:pt x="196" y="17"/>
                  </a:lnTo>
                  <a:lnTo>
                    <a:pt x="196" y="8"/>
                  </a:lnTo>
                  <a:lnTo>
                    <a:pt x="188" y="8"/>
                  </a:lnTo>
                  <a:lnTo>
                    <a:pt x="179" y="0"/>
                  </a:lnTo>
                  <a:lnTo>
                    <a:pt x="162" y="0"/>
                  </a:lnTo>
                  <a:lnTo>
                    <a:pt x="145" y="8"/>
                  </a:lnTo>
                  <a:lnTo>
                    <a:pt x="68" y="8"/>
                  </a:lnTo>
                  <a:lnTo>
                    <a:pt x="68" y="17"/>
                  </a:lnTo>
                  <a:lnTo>
                    <a:pt x="60" y="17"/>
                  </a:lnTo>
                  <a:lnTo>
                    <a:pt x="60" y="34"/>
                  </a:lnTo>
                  <a:lnTo>
                    <a:pt x="68" y="43"/>
                  </a:lnTo>
                  <a:lnTo>
                    <a:pt x="119" y="43"/>
                  </a:lnTo>
                  <a:lnTo>
                    <a:pt x="119" y="69"/>
                  </a:lnTo>
                  <a:lnTo>
                    <a:pt x="0" y="531"/>
                  </a:lnTo>
                  <a:lnTo>
                    <a:pt x="0" y="557"/>
                  </a:lnTo>
                  <a:lnTo>
                    <a:pt x="9" y="565"/>
                  </a:lnTo>
                  <a:lnTo>
                    <a:pt x="26" y="574"/>
                  </a:lnTo>
                  <a:lnTo>
                    <a:pt x="43" y="574"/>
                  </a:lnTo>
                  <a:lnTo>
                    <a:pt x="51" y="565"/>
                  </a:lnTo>
                  <a:lnTo>
                    <a:pt x="60" y="548"/>
                  </a:lnTo>
                  <a:lnTo>
                    <a:pt x="60" y="539"/>
                  </a:lnTo>
                  <a:lnTo>
                    <a:pt x="85" y="461"/>
                  </a:lnTo>
                  <a:lnTo>
                    <a:pt x="94" y="409"/>
                  </a:lnTo>
                  <a:lnTo>
                    <a:pt x="102" y="383"/>
                  </a:lnTo>
                  <a:lnTo>
                    <a:pt x="136" y="391"/>
                  </a:lnTo>
                  <a:lnTo>
                    <a:pt x="188" y="409"/>
                  </a:lnTo>
                  <a:lnTo>
                    <a:pt x="196" y="426"/>
                  </a:lnTo>
                  <a:lnTo>
                    <a:pt x="205" y="452"/>
                  </a:lnTo>
                  <a:lnTo>
                    <a:pt x="205" y="470"/>
                  </a:lnTo>
                  <a:lnTo>
                    <a:pt x="196" y="478"/>
                  </a:lnTo>
                  <a:lnTo>
                    <a:pt x="196" y="487"/>
                  </a:lnTo>
                  <a:lnTo>
                    <a:pt x="213" y="539"/>
                  </a:lnTo>
                  <a:lnTo>
                    <a:pt x="230" y="557"/>
                  </a:lnTo>
                  <a:lnTo>
                    <a:pt x="264" y="574"/>
                  </a:lnTo>
                  <a:lnTo>
                    <a:pt x="281" y="574"/>
                  </a:lnTo>
                  <a:lnTo>
                    <a:pt x="332" y="557"/>
                  </a:lnTo>
                  <a:lnTo>
                    <a:pt x="349" y="531"/>
                  </a:lnTo>
                  <a:lnTo>
                    <a:pt x="366" y="513"/>
                  </a:lnTo>
                  <a:lnTo>
                    <a:pt x="375" y="487"/>
                  </a:lnTo>
                  <a:lnTo>
                    <a:pt x="383" y="470"/>
                  </a:lnTo>
                  <a:lnTo>
                    <a:pt x="383" y="444"/>
                  </a:lnTo>
                  <a:lnTo>
                    <a:pt x="375" y="444"/>
                  </a:lnTo>
                  <a:lnTo>
                    <a:pt x="375" y="435"/>
                  </a:lnTo>
                  <a:lnTo>
                    <a:pt x="366" y="444"/>
                  </a:lnTo>
                  <a:lnTo>
                    <a:pt x="358" y="444"/>
                  </a:lnTo>
                  <a:lnTo>
                    <a:pt x="358" y="461"/>
                  </a:lnTo>
                  <a:lnTo>
                    <a:pt x="341" y="496"/>
                  </a:lnTo>
                  <a:lnTo>
                    <a:pt x="332" y="522"/>
                  </a:lnTo>
                  <a:lnTo>
                    <a:pt x="315" y="531"/>
                  </a:lnTo>
                  <a:lnTo>
                    <a:pt x="307" y="548"/>
                  </a:lnTo>
                  <a:lnTo>
                    <a:pt x="273" y="548"/>
                  </a:lnTo>
                  <a:lnTo>
                    <a:pt x="264" y="539"/>
                  </a:lnTo>
                  <a:lnTo>
                    <a:pt x="256" y="522"/>
                  </a:lnTo>
                  <a:lnTo>
                    <a:pt x="256" y="487"/>
                  </a:lnTo>
                  <a:lnTo>
                    <a:pt x="264" y="470"/>
                  </a:lnTo>
                  <a:lnTo>
                    <a:pt x="264" y="417"/>
                  </a:lnTo>
                  <a:lnTo>
                    <a:pt x="247" y="400"/>
                  </a:lnTo>
                  <a:lnTo>
                    <a:pt x="230" y="391"/>
                  </a:lnTo>
                  <a:lnTo>
                    <a:pt x="213" y="374"/>
                  </a:lnTo>
                  <a:lnTo>
                    <a:pt x="196" y="374"/>
                  </a:lnTo>
                  <a:lnTo>
                    <a:pt x="171" y="365"/>
                  </a:lnTo>
                  <a:lnTo>
                    <a:pt x="136" y="365"/>
                  </a:lnTo>
                  <a:lnTo>
                    <a:pt x="171" y="330"/>
                  </a:lnTo>
                  <a:lnTo>
                    <a:pt x="188" y="322"/>
                  </a:lnTo>
                  <a:lnTo>
                    <a:pt x="205" y="304"/>
                  </a:lnTo>
                  <a:lnTo>
                    <a:pt x="239" y="278"/>
                  </a:lnTo>
                  <a:lnTo>
                    <a:pt x="264" y="252"/>
                  </a:lnTo>
                  <a:lnTo>
                    <a:pt x="298" y="235"/>
                  </a:lnTo>
                  <a:lnTo>
                    <a:pt x="341" y="235"/>
                  </a:lnTo>
                  <a:lnTo>
                    <a:pt x="358" y="243"/>
                  </a:lnTo>
                  <a:lnTo>
                    <a:pt x="324" y="261"/>
                  </a:lnTo>
                  <a:lnTo>
                    <a:pt x="315" y="269"/>
                  </a:lnTo>
                  <a:lnTo>
                    <a:pt x="315" y="304"/>
                  </a:lnTo>
                  <a:lnTo>
                    <a:pt x="332" y="313"/>
                  </a:lnTo>
                  <a:lnTo>
                    <a:pt x="366" y="313"/>
                  </a:lnTo>
                  <a:lnTo>
                    <a:pt x="375" y="304"/>
                  </a:lnTo>
                  <a:lnTo>
                    <a:pt x="383" y="287"/>
                  </a:lnTo>
                  <a:lnTo>
                    <a:pt x="392" y="261"/>
                  </a:lnTo>
                  <a:lnTo>
                    <a:pt x="392" y="243"/>
                  </a:lnTo>
                  <a:lnTo>
                    <a:pt x="366" y="217"/>
                  </a:lnTo>
                  <a:lnTo>
                    <a:pt x="349" y="209"/>
                  </a:lnTo>
                  <a:lnTo>
                    <a:pt x="332" y="209"/>
                  </a:lnTo>
                  <a:lnTo>
                    <a:pt x="264" y="226"/>
                  </a:lnTo>
                  <a:lnTo>
                    <a:pt x="230" y="252"/>
                  </a:lnTo>
                  <a:lnTo>
                    <a:pt x="171" y="313"/>
                  </a:lnTo>
                  <a:lnTo>
                    <a:pt x="145" y="330"/>
                  </a:lnTo>
                  <a:lnTo>
                    <a:pt x="111" y="348"/>
                  </a:lnTo>
                  <a:lnTo>
                    <a:pt x="188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840"/>
            <p:cNvSpPr>
              <a:spLocks/>
            </p:cNvSpPr>
            <p:nvPr/>
          </p:nvSpPr>
          <p:spPr bwMode="auto">
            <a:xfrm>
              <a:off x="24571" y="3247"/>
              <a:ext cx="263" cy="1157"/>
            </a:xfrm>
            <a:custGeom>
              <a:avLst/>
              <a:gdLst/>
              <a:ahLst/>
              <a:cxnLst>
                <a:cxn ang="0">
                  <a:pos x="263" y="1149"/>
                </a:cxn>
                <a:cxn ang="0">
                  <a:pos x="263" y="1140"/>
                </a:cxn>
                <a:cxn ang="0">
                  <a:pos x="246" y="1123"/>
                </a:cxn>
                <a:cxn ang="0">
                  <a:pos x="161" y="1001"/>
                </a:cxn>
                <a:cxn ang="0">
                  <a:pos x="102" y="861"/>
                </a:cxn>
                <a:cxn ang="0">
                  <a:pos x="76" y="722"/>
                </a:cxn>
                <a:cxn ang="0">
                  <a:pos x="68" y="583"/>
                </a:cxn>
                <a:cxn ang="0">
                  <a:pos x="76" y="435"/>
                </a:cxn>
                <a:cxn ang="0">
                  <a:pos x="102" y="287"/>
                </a:cxn>
                <a:cxn ang="0">
                  <a:pos x="161" y="148"/>
                </a:cxn>
                <a:cxn ang="0">
                  <a:pos x="246" y="34"/>
                </a:cxn>
                <a:cxn ang="0">
                  <a:pos x="263" y="17"/>
                </a:cxn>
                <a:cxn ang="0">
                  <a:pos x="263" y="8"/>
                </a:cxn>
                <a:cxn ang="0">
                  <a:pos x="255" y="0"/>
                </a:cxn>
                <a:cxn ang="0">
                  <a:pos x="229" y="17"/>
                </a:cxn>
                <a:cxn ang="0">
                  <a:pos x="187" y="60"/>
                </a:cxn>
                <a:cxn ang="0">
                  <a:pos x="127" y="130"/>
                </a:cxn>
                <a:cxn ang="0">
                  <a:pos x="76" y="226"/>
                </a:cxn>
                <a:cxn ang="0">
                  <a:pos x="34" y="356"/>
                </a:cxn>
                <a:cxn ang="0">
                  <a:pos x="8" y="470"/>
                </a:cxn>
                <a:cxn ang="0">
                  <a:pos x="0" y="583"/>
                </a:cxn>
                <a:cxn ang="0">
                  <a:pos x="8" y="679"/>
                </a:cxn>
                <a:cxn ang="0">
                  <a:pos x="25" y="809"/>
                </a:cxn>
                <a:cxn ang="0">
                  <a:pos x="76" y="940"/>
                </a:cxn>
                <a:cxn ang="0">
                  <a:pos x="127" y="1035"/>
                </a:cxn>
                <a:cxn ang="0">
                  <a:pos x="187" y="1105"/>
                </a:cxn>
                <a:cxn ang="0">
                  <a:pos x="229" y="1149"/>
                </a:cxn>
                <a:cxn ang="0">
                  <a:pos x="255" y="1157"/>
                </a:cxn>
                <a:cxn ang="0">
                  <a:pos x="263" y="1157"/>
                </a:cxn>
                <a:cxn ang="0">
                  <a:pos x="263" y="1149"/>
                </a:cxn>
              </a:cxnLst>
              <a:rect l="0" t="0" r="r" b="b"/>
              <a:pathLst>
                <a:path w="263" h="1157">
                  <a:moveTo>
                    <a:pt x="263" y="1149"/>
                  </a:moveTo>
                  <a:lnTo>
                    <a:pt x="263" y="1140"/>
                  </a:lnTo>
                  <a:lnTo>
                    <a:pt x="246" y="1123"/>
                  </a:lnTo>
                  <a:lnTo>
                    <a:pt x="161" y="1001"/>
                  </a:lnTo>
                  <a:lnTo>
                    <a:pt x="102" y="861"/>
                  </a:lnTo>
                  <a:lnTo>
                    <a:pt x="76" y="722"/>
                  </a:lnTo>
                  <a:lnTo>
                    <a:pt x="68" y="583"/>
                  </a:lnTo>
                  <a:lnTo>
                    <a:pt x="76" y="435"/>
                  </a:lnTo>
                  <a:lnTo>
                    <a:pt x="102" y="287"/>
                  </a:lnTo>
                  <a:lnTo>
                    <a:pt x="161" y="148"/>
                  </a:lnTo>
                  <a:lnTo>
                    <a:pt x="246" y="34"/>
                  </a:lnTo>
                  <a:lnTo>
                    <a:pt x="263" y="17"/>
                  </a:lnTo>
                  <a:lnTo>
                    <a:pt x="263" y="8"/>
                  </a:lnTo>
                  <a:lnTo>
                    <a:pt x="255" y="0"/>
                  </a:lnTo>
                  <a:lnTo>
                    <a:pt x="229" y="17"/>
                  </a:lnTo>
                  <a:lnTo>
                    <a:pt x="187" y="60"/>
                  </a:lnTo>
                  <a:lnTo>
                    <a:pt x="127" y="130"/>
                  </a:lnTo>
                  <a:lnTo>
                    <a:pt x="76" y="226"/>
                  </a:lnTo>
                  <a:lnTo>
                    <a:pt x="34" y="356"/>
                  </a:lnTo>
                  <a:lnTo>
                    <a:pt x="8" y="470"/>
                  </a:lnTo>
                  <a:lnTo>
                    <a:pt x="0" y="583"/>
                  </a:lnTo>
                  <a:lnTo>
                    <a:pt x="8" y="679"/>
                  </a:lnTo>
                  <a:lnTo>
                    <a:pt x="25" y="809"/>
                  </a:lnTo>
                  <a:lnTo>
                    <a:pt x="76" y="940"/>
                  </a:lnTo>
                  <a:lnTo>
                    <a:pt x="127" y="1035"/>
                  </a:lnTo>
                  <a:lnTo>
                    <a:pt x="187" y="1105"/>
                  </a:lnTo>
                  <a:lnTo>
                    <a:pt x="229" y="1149"/>
                  </a:lnTo>
                  <a:lnTo>
                    <a:pt x="255" y="1157"/>
                  </a:lnTo>
                  <a:lnTo>
                    <a:pt x="263" y="1157"/>
                  </a:lnTo>
                  <a:lnTo>
                    <a:pt x="263" y="11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841"/>
            <p:cNvSpPr>
              <a:spLocks/>
            </p:cNvSpPr>
            <p:nvPr/>
          </p:nvSpPr>
          <p:spPr bwMode="auto">
            <a:xfrm>
              <a:off x="25038" y="3247"/>
              <a:ext cx="43" cy="1157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3" y="17"/>
                </a:cxn>
                <a:cxn ang="0">
                  <a:pos x="26" y="0"/>
                </a:cxn>
                <a:cxn ang="0">
                  <a:pos x="9" y="0"/>
                </a:cxn>
                <a:cxn ang="0">
                  <a:pos x="9" y="8"/>
                </a:cxn>
                <a:cxn ang="0">
                  <a:pos x="0" y="17"/>
                </a:cxn>
                <a:cxn ang="0">
                  <a:pos x="0" y="1149"/>
                </a:cxn>
                <a:cxn ang="0">
                  <a:pos x="9" y="1157"/>
                </a:cxn>
                <a:cxn ang="0">
                  <a:pos x="34" y="1157"/>
                </a:cxn>
                <a:cxn ang="0">
                  <a:pos x="43" y="1149"/>
                </a:cxn>
                <a:cxn ang="0">
                  <a:pos x="43" y="1123"/>
                </a:cxn>
                <a:cxn ang="0">
                  <a:pos x="43" y="43"/>
                </a:cxn>
              </a:cxnLst>
              <a:rect l="0" t="0" r="r" b="b"/>
              <a:pathLst>
                <a:path w="43" h="1157">
                  <a:moveTo>
                    <a:pt x="43" y="43"/>
                  </a:moveTo>
                  <a:lnTo>
                    <a:pt x="43" y="17"/>
                  </a:lnTo>
                  <a:lnTo>
                    <a:pt x="26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0" y="17"/>
                  </a:lnTo>
                  <a:lnTo>
                    <a:pt x="0" y="1149"/>
                  </a:lnTo>
                  <a:lnTo>
                    <a:pt x="9" y="1157"/>
                  </a:lnTo>
                  <a:lnTo>
                    <a:pt x="34" y="1157"/>
                  </a:lnTo>
                  <a:lnTo>
                    <a:pt x="43" y="1149"/>
                  </a:lnTo>
                  <a:lnTo>
                    <a:pt x="43" y="1123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Freeform 842"/>
            <p:cNvSpPr>
              <a:spLocks/>
            </p:cNvSpPr>
            <p:nvPr/>
          </p:nvSpPr>
          <p:spPr bwMode="auto">
            <a:xfrm>
              <a:off x="25277" y="3325"/>
              <a:ext cx="1122" cy="818"/>
            </a:xfrm>
            <a:custGeom>
              <a:avLst/>
              <a:gdLst/>
              <a:ahLst/>
              <a:cxnLst>
                <a:cxn ang="0">
                  <a:pos x="978" y="139"/>
                </a:cxn>
                <a:cxn ang="0">
                  <a:pos x="1012" y="87"/>
                </a:cxn>
                <a:cxn ang="0">
                  <a:pos x="1046" y="52"/>
                </a:cxn>
                <a:cxn ang="0">
                  <a:pos x="1071" y="43"/>
                </a:cxn>
                <a:cxn ang="0">
                  <a:pos x="1105" y="35"/>
                </a:cxn>
                <a:cxn ang="0">
                  <a:pos x="1122" y="35"/>
                </a:cxn>
                <a:cxn ang="0">
                  <a:pos x="1122" y="0"/>
                </a:cxn>
                <a:cxn ang="0">
                  <a:pos x="893" y="0"/>
                </a:cxn>
                <a:cxn ang="0">
                  <a:pos x="893" y="9"/>
                </a:cxn>
                <a:cxn ang="0">
                  <a:pos x="884" y="26"/>
                </a:cxn>
                <a:cxn ang="0">
                  <a:pos x="893" y="35"/>
                </a:cxn>
                <a:cxn ang="0">
                  <a:pos x="918" y="35"/>
                </a:cxn>
                <a:cxn ang="0">
                  <a:pos x="969" y="61"/>
                </a:cxn>
                <a:cxn ang="0">
                  <a:pos x="969" y="96"/>
                </a:cxn>
                <a:cxn ang="0">
                  <a:pos x="961" y="104"/>
                </a:cxn>
                <a:cxn ang="0">
                  <a:pos x="952" y="122"/>
                </a:cxn>
                <a:cxn ang="0">
                  <a:pos x="646" y="661"/>
                </a:cxn>
                <a:cxn ang="0">
                  <a:pos x="612" y="87"/>
                </a:cxn>
                <a:cxn ang="0">
                  <a:pos x="612" y="61"/>
                </a:cxn>
                <a:cxn ang="0">
                  <a:pos x="620" y="52"/>
                </a:cxn>
                <a:cxn ang="0">
                  <a:pos x="655" y="35"/>
                </a:cxn>
                <a:cxn ang="0">
                  <a:pos x="714" y="35"/>
                </a:cxn>
                <a:cxn ang="0">
                  <a:pos x="714" y="0"/>
                </a:cxn>
                <a:cxn ang="0">
                  <a:pos x="433" y="0"/>
                </a:cxn>
                <a:cxn ang="0">
                  <a:pos x="425" y="9"/>
                </a:cxn>
                <a:cxn ang="0">
                  <a:pos x="425" y="35"/>
                </a:cxn>
                <a:cxn ang="0">
                  <a:pos x="476" y="35"/>
                </a:cxn>
                <a:cxn ang="0">
                  <a:pos x="493" y="43"/>
                </a:cxn>
                <a:cxn ang="0">
                  <a:pos x="501" y="43"/>
                </a:cxn>
                <a:cxn ang="0">
                  <a:pos x="510" y="52"/>
                </a:cxn>
                <a:cxn ang="0">
                  <a:pos x="510" y="70"/>
                </a:cxn>
                <a:cxn ang="0">
                  <a:pos x="518" y="157"/>
                </a:cxn>
                <a:cxn ang="0">
                  <a:pos x="229" y="661"/>
                </a:cxn>
                <a:cxn ang="0">
                  <a:pos x="187" y="78"/>
                </a:cxn>
                <a:cxn ang="0">
                  <a:pos x="187" y="61"/>
                </a:cxn>
                <a:cxn ang="0">
                  <a:pos x="195" y="52"/>
                </a:cxn>
                <a:cxn ang="0">
                  <a:pos x="204" y="52"/>
                </a:cxn>
                <a:cxn ang="0">
                  <a:pos x="238" y="35"/>
                </a:cxn>
                <a:cxn ang="0">
                  <a:pos x="289" y="35"/>
                </a:cxn>
                <a:cxn ang="0">
                  <a:pos x="297" y="26"/>
                </a:cxn>
                <a:cxn ang="0">
                  <a:pos x="297" y="9"/>
                </a:cxn>
                <a:cxn ang="0">
                  <a:pos x="289" y="0"/>
                </a:cxn>
                <a:cxn ang="0">
                  <a:pos x="8" y="0"/>
                </a:cxn>
                <a:cxn ang="0">
                  <a:pos x="8" y="9"/>
                </a:cxn>
                <a:cxn ang="0">
                  <a:pos x="0" y="26"/>
                </a:cxn>
                <a:cxn ang="0">
                  <a:pos x="8" y="35"/>
                </a:cxn>
                <a:cxn ang="0">
                  <a:pos x="59" y="35"/>
                </a:cxn>
                <a:cxn ang="0">
                  <a:pos x="76" y="43"/>
                </a:cxn>
                <a:cxn ang="0">
                  <a:pos x="93" y="61"/>
                </a:cxn>
                <a:cxn ang="0">
                  <a:pos x="93" y="78"/>
                </a:cxn>
                <a:cxn ang="0">
                  <a:pos x="144" y="783"/>
                </a:cxn>
                <a:cxn ang="0">
                  <a:pos x="144" y="818"/>
                </a:cxn>
                <a:cxn ang="0">
                  <a:pos x="170" y="818"/>
                </a:cxn>
                <a:cxn ang="0">
                  <a:pos x="178" y="809"/>
                </a:cxn>
                <a:cxn ang="0">
                  <a:pos x="187" y="792"/>
                </a:cxn>
                <a:cxn ang="0">
                  <a:pos x="518" y="200"/>
                </a:cxn>
                <a:cxn ang="0">
                  <a:pos x="561" y="783"/>
                </a:cxn>
                <a:cxn ang="0">
                  <a:pos x="561" y="801"/>
                </a:cxn>
                <a:cxn ang="0">
                  <a:pos x="569" y="818"/>
                </a:cxn>
                <a:cxn ang="0">
                  <a:pos x="595" y="818"/>
                </a:cxn>
                <a:cxn ang="0">
                  <a:pos x="603" y="809"/>
                </a:cxn>
                <a:cxn ang="0">
                  <a:pos x="603" y="792"/>
                </a:cxn>
                <a:cxn ang="0">
                  <a:pos x="978" y="139"/>
                </a:cxn>
              </a:cxnLst>
              <a:rect l="0" t="0" r="r" b="b"/>
              <a:pathLst>
                <a:path w="1122" h="818">
                  <a:moveTo>
                    <a:pt x="978" y="139"/>
                  </a:moveTo>
                  <a:lnTo>
                    <a:pt x="1012" y="87"/>
                  </a:lnTo>
                  <a:lnTo>
                    <a:pt x="1046" y="52"/>
                  </a:lnTo>
                  <a:lnTo>
                    <a:pt x="1071" y="43"/>
                  </a:lnTo>
                  <a:lnTo>
                    <a:pt x="1105" y="35"/>
                  </a:lnTo>
                  <a:lnTo>
                    <a:pt x="1122" y="35"/>
                  </a:lnTo>
                  <a:lnTo>
                    <a:pt x="1122" y="0"/>
                  </a:lnTo>
                  <a:lnTo>
                    <a:pt x="893" y="0"/>
                  </a:lnTo>
                  <a:lnTo>
                    <a:pt x="893" y="9"/>
                  </a:lnTo>
                  <a:lnTo>
                    <a:pt x="884" y="26"/>
                  </a:lnTo>
                  <a:lnTo>
                    <a:pt x="893" y="35"/>
                  </a:lnTo>
                  <a:lnTo>
                    <a:pt x="918" y="35"/>
                  </a:lnTo>
                  <a:lnTo>
                    <a:pt x="969" y="61"/>
                  </a:lnTo>
                  <a:lnTo>
                    <a:pt x="969" y="96"/>
                  </a:lnTo>
                  <a:lnTo>
                    <a:pt x="961" y="104"/>
                  </a:lnTo>
                  <a:lnTo>
                    <a:pt x="952" y="122"/>
                  </a:lnTo>
                  <a:lnTo>
                    <a:pt x="646" y="661"/>
                  </a:lnTo>
                  <a:lnTo>
                    <a:pt x="612" y="87"/>
                  </a:lnTo>
                  <a:lnTo>
                    <a:pt x="612" y="61"/>
                  </a:lnTo>
                  <a:lnTo>
                    <a:pt x="620" y="52"/>
                  </a:lnTo>
                  <a:lnTo>
                    <a:pt x="655" y="35"/>
                  </a:lnTo>
                  <a:lnTo>
                    <a:pt x="714" y="35"/>
                  </a:lnTo>
                  <a:lnTo>
                    <a:pt x="714" y="0"/>
                  </a:lnTo>
                  <a:lnTo>
                    <a:pt x="433" y="0"/>
                  </a:lnTo>
                  <a:lnTo>
                    <a:pt x="425" y="9"/>
                  </a:lnTo>
                  <a:lnTo>
                    <a:pt x="425" y="35"/>
                  </a:lnTo>
                  <a:lnTo>
                    <a:pt x="476" y="35"/>
                  </a:lnTo>
                  <a:lnTo>
                    <a:pt x="493" y="43"/>
                  </a:lnTo>
                  <a:lnTo>
                    <a:pt x="501" y="43"/>
                  </a:lnTo>
                  <a:lnTo>
                    <a:pt x="510" y="52"/>
                  </a:lnTo>
                  <a:lnTo>
                    <a:pt x="510" y="70"/>
                  </a:lnTo>
                  <a:lnTo>
                    <a:pt x="518" y="157"/>
                  </a:lnTo>
                  <a:lnTo>
                    <a:pt x="229" y="661"/>
                  </a:lnTo>
                  <a:lnTo>
                    <a:pt x="187" y="78"/>
                  </a:lnTo>
                  <a:lnTo>
                    <a:pt x="187" y="61"/>
                  </a:lnTo>
                  <a:lnTo>
                    <a:pt x="195" y="52"/>
                  </a:lnTo>
                  <a:lnTo>
                    <a:pt x="204" y="52"/>
                  </a:lnTo>
                  <a:lnTo>
                    <a:pt x="238" y="35"/>
                  </a:lnTo>
                  <a:lnTo>
                    <a:pt x="289" y="35"/>
                  </a:lnTo>
                  <a:lnTo>
                    <a:pt x="297" y="26"/>
                  </a:lnTo>
                  <a:lnTo>
                    <a:pt x="297" y="9"/>
                  </a:lnTo>
                  <a:lnTo>
                    <a:pt x="289" y="0"/>
                  </a:lnTo>
                  <a:lnTo>
                    <a:pt x="8" y="0"/>
                  </a:lnTo>
                  <a:lnTo>
                    <a:pt x="8" y="9"/>
                  </a:lnTo>
                  <a:lnTo>
                    <a:pt x="0" y="26"/>
                  </a:lnTo>
                  <a:lnTo>
                    <a:pt x="8" y="35"/>
                  </a:lnTo>
                  <a:lnTo>
                    <a:pt x="59" y="35"/>
                  </a:lnTo>
                  <a:lnTo>
                    <a:pt x="76" y="43"/>
                  </a:lnTo>
                  <a:lnTo>
                    <a:pt x="93" y="61"/>
                  </a:lnTo>
                  <a:lnTo>
                    <a:pt x="93" y="78"/>
                  </a:lnTo>
                  <a:lnTo>
                    <a:pt x="144" y="783"/>
                  </a:lnTo>
                  <a:lnTo>
                    <a:pt x="144" y="818"/>
                  </a:lnTo>
                  <a:lnTo>
                    <a:pt x="170" y="818"/>
                  </a:lnTo>
                  <a:lnTo>
                    <a:pt x="178" y="809"/>
                  </a:lnTo>
                  <a:lnTo>
                    <a:pt x="187" y="792"/>
                  </a:lnTo>
                  <a:lnTo>
                    <a:pt x="518" y="200"/>
                  </a:lnTo>
                  <a:lnTo>
                    <a:pt x="561" y="783"/>
                  </a:lnTo>
                  <a:lnTo>
                    <a:pt x="561" y="801"/>
                  </a:lnTo>
                  <a:lnTo>
                    <a:pt x="569" y="818"/>
                  </a:lnTo>
                  <a:lnTo>
                    <a:pt x="595" y="818"/>
                  </a:lnTo>
                  <a:lnTo>
                    <a:pt x="603" y="809"/>
                  </a:lnTo>
                  <a:lnTo>
                    <a:pt x="603" y="792"/>
                  </a:lnTo>
                  <a:lnTo>
                    <a:pt x="978" y="1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843"/>
            <p:cNvSpPr>
              <a:spLocks noEditPoints="1"/>
            </p:cNvSpPr>
            <p:nvPr/>
          </p:nvSpPr>
          <p:spPr bwMode="auto">
            <a:xfrm>
              <a:off x="26314" y="3751"/>
              <a:ext cx="247" cy="549"/>
            </a:xfrm>
            <a:custGeom>
              <a:avLst/>
              <a:gdLst/>
              <a:ahLst/>
              <a:cxnLst>
                <a:cxn ang="0">
                  <a:pos x="221" y="27"/>
                </a:cxn>
                <a:cxn ang="0">
                  <a:pos x="204" y="9"/>
                </a:cxn>
                <a:cxn ang="0">
                  <a:pos x="170" y="9"/>
                </a:cxn>
                <a:cxn ang="0">
                  <a:pos x="145" y="44"/>
                </a:cxn>
                <a:cxn ang="0">
                  <a:pos x="153" y="70"/>
                </a:cxn>
                <a:cxn ang="0">
                  <a:pos x="179" y="79"/>
                </a:cxn>
                <a:cxn ang="0">
                  <a:pos x="221" y="35"/>
                </a:cxn>
                <a:cxn ang="0">
                  <a:pos x="60" y="462"/>
                </a:cxn>
                <a:cxn ang="0">
                  <a:pos x="60" y="505"/>
                </a:cxn>
                <a:cxn ang="0">
                  <a:pos x="128" y="549"/>
                </a:cxn>
                <a:cxn ang="0">
                  <a:pos x="196" y="514"/>
                </a:cxn>
                <a:cxn ang="0">
                  <a:pos x="230" y="471"/>
                </a:cxn>
                <a:cxn ang="0">
                  <a:pos x="238" y="436"/>
                </a:cxn>
                <a:cxn ang="0">
                  <a:pos x="230" y="410"/>
                </a:cxn>
                <a:cxn ang="0">
                  <a:pos x="204" y="462"/>
                </a:cxn>
                <a:cxn ang="0">
                  <a:pos x="153" y="523"/>
                </a:cxn>
                <a:cxn ang="0">
                  <a:pos x="111" y="514"/>
                </a:cxn>
                <a:cxn ang="0">
                  <a:pos x="128" y="444"/>
                </a:cxn>
                <a:cxn ang="0">
                  <a:pos x="153" y="383"/>
                </a:cxn>
                <a:cxn ang="0">
                  <a:pos x="162" y="349"/>
                </a:cxn>
                <a:cxn ang="0">
                  <a:pos x="187" y="288"/>
                </a:cxn>
                <a:cxn ang="0">
                  <a:pos x="196" y="262"/>
                </a:cxn>
                <a:cxn ang="0">
                  <a:pos x="187" y="227"/>
                </a:cxn>
                <a:cxn ang="0">
                  <a:pos x="145" y="192"/>
                </a:cxn>
                <a:cxn ang="0">
                  <a:pos x="94" y="175"/>
                </a:cxn>
                <a:cxn ang="0">
                  <a:pos x="17" y="262"/>
                </a:cxn>
                <a:cxn ang="0">
                  <a:pos x="9" y="296"/>
                </a:cxn>
                <a:cxn ang="0">
                  <a:pos x="9" y="314"/>
                </a:cxn>
                <a:cxn ang="0">
                  <a:pos x="34" y="305"/>
                </a:cxn>
                <a:cxn ang="0">
                  <a:pos x="60" y="235"/>
                </a:cxn>
                <a:cxn ang="0">
                  <a:pos x="94" y="209"/>
                </a:cxn>
                <a:cxn ang="0">
                  <a:pos x="136" y="218"/>
                </a:cxn>
                <a:cxn ang="0">
                  <a:pos x="119" y="288"/>
                </a:cxn>
                <a:cxn ang="0">
                  <a:pos x="60" y="444"/>
                </a:cxn>
              </a:cxnLst>
              <a:rect l="0" t="0" r="r" b="b"/>
              <a:pathLst>
                <a:path w="247" h="549">
                  <a:moveTo>
                    <a:pt x="221" y="35"/>
                  </a:moveTo>
                  <a:lnTo>
                    <a:pt x="221" y="27"/>
                  </a:lnTo>
                  <a:lnTo>
                    <a:pt x="213" y="9"/>
                  </a:lnTo>
                  <a:lnTo>
                    <a:pt x="204" y="9"/>
                  </a:lnTo>
                  <a:lnTo>
                    <a:pt x="187" y="0"/>
                  </a:lnTo>
                  <a:lnTo>
                    <a:pt x="170" y="9"/>
                  </a:lnTo>
                  <a:lnTo>
                    <a:pt x="153" y="27"/>
                  </a:lnTo>
                  <a:lnTo>
                    <a:pt x="145" y="44"/>
                  </a:lnTo>
                  <a:lnTo>
                    <a:pt x="145" y="53"/>
                  </a:lnTo>
                  <a:lnTo>
                    <a:pt x="153" y="70"/>
                  </a:lnTo>
                  <a:lnTo>
                    <a:pt x="162" y="79"/>
                  </a:lnTo>
                  <a:lnTo>
                    <a:pt x="179" y="79"/>
                  </a:lnTo>
                  <a:lnTo>
                    <a:pt x="204" y="70"/>
                  </a:lnTo>
                  <a:lnTo>
                    <a:pt x="221" y="35"/>
                  </a:lnTo>
                  <a:close/>
                  <a:moveTo>
                    <a:pt x="60" y="444"/>
                  </a:moveTo>
                  <a:lnTo>
                    <a:pt x="60" y="462"/>
                  </a:lnTo>
                  <a:lnTo>
                    <a:pt x="51" y="479"/>
                  </a:lnTo>
                  <a:lnTo>
                    <a:pt x="60" y="505"/>
                  </a:lnTo>
                  <a:lnTo>
                    <a:pt x="77" y="531"/>
                  </a:lnTo>
                  <a:lnTo>
                    <a:pt x="128" y="549"/>
                  </a:lnTo>
                  <a:lnTo>
                    <a:pt x="179" y="531"/>
                  </a:lnTo>
                  <a:lnTo>
                    <a:pt x="196" y="514"/>
                  </a:lnTo>
                  <a:lnTo>
                    <a:pt x="213" y="488"/>
                  </a:lnTo>
                  <a:lnTo>
                    <a:pt x="230" y="471"/>
                  </a:lnTo>
                  <a:lnTo>
                    <a:pt x="238" y="444"/>
                  </a:lnTo>
                  <a:lnTo>
                    <a:pt x="238" y="436"/>
                  </a:lnTo>
                  <a:lnTo>
                    <a:pt x="247" y="427"/>
                  </a:lnTo>
                  <a:lnTo>
                    <a:pt x="230" y="410"/>
                  </a:lnTo>
                  <a:lnTo>
                    <a:pt x="213" y="427"/>
                  </a:lnTo>
                  <a:lnTo>
                    <a:pt x="204" y="462"/>
                  </a:lnTo>
                  <a:lnTo>
                    <a:pt x="187" y="488"/>
                  </a:lnTo>
                  <a:lnTo>
                    <a:pt x="153" y="523"/>
                  </a:lnTo>
                  <a:lnTo>
                    <a:pt x="119" y="523"/>
                  </a:lnTo>
                  <a:lnTo>
                    <a:pt x="111" y="514"/>
                  </a:lnTo>
                  <a:lnTo>
                    <a:pt x="111" y="497"/>
                  </a:lnTo>
                  <a:lnTo>
                    <a:pt x="128" y="444"/>
                  </a:lnTo>
                  <a:lnTo>
                    <a:pt x="136" y="410"/>
                  </a:lnTo>
                  <a:lnTo>
                    <a:pt x="153" y="383"/>
                  </a:lnTo>
                  <a:lnTo>
                    <a:pt x="153" y="366"/>
                  </a:lnTo>
                  <a:lnTo>
                    <a:pt x="162" y="349"/>
                  </a:lnTo>
                  <a:lnTo>
                    <a:pt x="170" y="323"/>
                  </a:lnTo>
                  <a:lnTo>
                    <a:pt x="187" y="288"/>
                  </a:lnTo>
                  <a:lnTo>
                    <a:pt x="187" y="279"/>
                  </a:lnTo>
                  <a:lnTo>
                    <a:pt x="196" y="262"/>
                  </a:lnTo>
                  <a:lnTo>
                    <a:pt x="196" y="253"/>
                  </a:lnTo>
                  <a:lnTo>
                    <a:pt x="187" y="227"/>
                  </a:lnTo>
                  <a:lnTo>
                    <a:pt x="170" y="201"/>
                  </a:lnTo>
                  <a:lnTo>
                    <a:pt x="145" y="192"/>
                  </a:lnTo>
                  <a:lnTo>
                    <a:pt x="119" y="175"/>
                  </a:lnTo>
                  <a:lnTo>
                    <a:pt x="94" y="175"/>
                  </a:lnTo>
                  <a:lnTo>
                    <a:pt x="34" y="235"/>
                  </a:lnTo>
                  <a:lnTo>
                    <a:pt x="17" y="262"/>
                  </a:lnTo>
                  <a:lnTo>
                    <a:pt x="9" y="279"/>
                  </a:lnTo>
                  <a:lnTo>
                    <a:pt x="9" y="296"/>
                  </a:lnTo>
                  <a:lnTo>
                    <a:pt x="0" y="305"/>
                  </a:lnTo>
                  <a:lnTo>
                    <a:pt x="9" y="314"/>
                  </a:lnTo>
                  <a:lnTo>
                    <a:pt x="26" y="314"/>
                  </a:lnTo>
                  <a:lnTo>
                    <a:pt x="34" y="305"/>
                  </a:lnTo>
                  <a:lnTo>
                    <a:pt x="43" y="270"/>
                  </a:lnTo>
                  <a:lnTo>
                    <a:pt x="60" y="235"/>
                  </a:lnTo>
                  <a:lnTo>
                    <a:pt x="77" y="218"/>
                  </a:lnTo>
                  <a:lnTo>
                    <a:pt x="94" y="209"/>
                  </a:lnTo>
                  <a:lnTo>
                    <a:pt x="128" y="209"/>
                  </a:lnTo>
                  <a:lnTo>
                    <a:pt x="136" y="218"/>
                  </a:lnTo>
                  <a:lnTo>
                    <a:pt x="136" y="253"/>
                  </a:lnTo>
                  <a:lnTo>
                    <a:pt x="119" y="288"/>
                  </a:lnTo>
                  <a:lnTo>
                    <a:pt x="111" y="314"/>
                  </a:lnTo>
                  <a:lnTo>
                    <a:pt x="60" y="4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844"/>
            <p:cNvSpPr>
              <a:spLocks/>
            </p:cNvSpPr>
            <p:nvPr/>
          </p:nvSpPr>
          <p:spPr bwMode="auto">
            <a:xfrm>
              <a:off x="26688" y="4195"/>
              <a:ext cx="103" cy="253"/>
            </a:xfrm>
            <a:custGeom>
              <a:avLst/>
              <a:gdLst/>
              <a:ahLst/>
              <a:cxnLst>
                <a:cxn ang="0">
                  <a:pos x="77" y="87"/>
                </a:cxn>
                <a:cxn ang="0">
                  <a:pos x="77" y="131"/>
                </a:cxn>
                <a:cxn ang="0">
                  <a:pos x="60" y="183"/>
                </a:cxn>
                <a:cxn ang="0">
                  <a:pos x="17" y="235"/>
                </a:cxn>
                <a:cxn ang="0">
                  <a:pos x="9" y="244"/>
                </a:cxn>
                <a:cxn ang="0">
                  <a:pos x="17" y="253"/>
                </a:cxn>
                <a:cxn ang="0">
                  <a:pos x="26" y="253"/>
                </a:cxn>
                <a:cxn ang="0">
                  <a:pos x="43" y="244"/>
                </a:cxn>
                <a:cxn ang="0">
                  <a:pos x="68" y="209"/>
                </a:cxn>
                <a:cxn ang="0">
                  <a:pos x="94" y="157"/>
                </a:cxn>
                <a:cxn ang="0">
                  <a:pos x="103" y="87"/>
                </a:cxn>
                <a:cxn ang="0">
                  <a:pos x="103" y="61"/>
                </a:cxn>
                <a:cxn ang="0">
                  <a:pos x="94" y="35"/>
                </a:cxn>
                <a:cxn ang="0">
                  <a:pos x="85" y="18"/>
                </a:cxn>
                <a:cxn ang="0">
                  <a:pos x="68" y="9"/>
                </a:cxn>
                <a:cxn ang="0">
                  <a:pos x="43" y="0"/>
                </a:cxn>
                <a:cxn ang="0">
                  <a:pos x="26" y="9"/>
                </a:cxn>
                <a:cxn ang="0">
                  <a:pos x="9" y="27"/>
                </a:cxn>
                <a:cxn ang="0">
                  <a:pos x="0" y="53"/>
                </a:cxn>
                <a:cxn ang="0">
                  <a:pos x="0" y="70"/>
                </a:cxn>
                <a:cxn ang="0">
                  <a:pos x="17" y="79"/>
                </a:cxn>
                <a:cxn ang="0">
                  <a:pos x="26" y="96"/>
                </a:cxn>
                <a:cxn ang="0">
                  <a:pos x="60" y="96"/>
                </a:cxn>
                <a:cxn ang="0">
                  <a:pos x="77" y="87"/>
                </a:cxn>
              </a:cxnLst>
              <a:rect l="0" t="0" r="r" b="b"/>
              <a:pathLst>
                <a:path w="103" h="253">
                  <a:moveTo>
                    <a:pt x="77" y="87"/>
                  </a:moveTo>
                  <a:lnTo>
                    <a:pt x="77" y="131"/>
                  </a:lnTo>
                  <a:lnTo>
                    <a:pt x="60" y="183"/>
                  </a:lnTo>
                  <a:lnTo>
                    <a:pt x="17" y="235"/>
                  </a:lnTo>
                  <a:lnTo>
                    <a:pt x="9" y="244"/>
                  </a:lnTo>
                  <a:lnTo>
                    <a:pt x="17" y="253"/>
                  </a:lnTo>
                  <a:lnTo>
                    <a:pt x="26" y="253"/>
                  </a:lnTo>
                  <a:lnTo>
                    <a:pt x="43" y="244"/>
                  </a:lnTo>
                  <a:lnTo>
                    <a:pt x="68" y="209"/>
                  </a:lnTo>
                  <a:lnTo>
                    <a:pt x="94" y="157"/>
                  </a:lnTo>
                  <a:lnTo>
                    <a:pt x="103" y="87"/>
                  </a:lnTo>
                  <a:lnTo>
                    <a:pt x="103" y="61"/>
                  </a:lnTo>
                  <a:lnTo>
                    <a:pt x="94" y="35"/>
                  </a:lnTo>
                  <a:lnTo>
                    <a:pt x="85" y="18"/>
                  </a:lnTo>
                  <a:lnTo>
                    <a:pt x="68" y="9"/>
                  </a:lnTo>
                  <a:lnTo>
                    <a:pt x="43" y="0"/>
                  </a:lnTo>
                  <a:lnTo>
                    <a:pt x="26" y="9"/>
                  </a:lnTo>
                  <a:lnTo>
                    <a:pt x="9" y="27"/>
                  </a:lnTo>
                  <a:lnTo>
                    <a:pt x="0" y="53"/>
                  </a:lnTo>
                  <a:lnTo>
                    <a:pt x="0" y="70"/>
                  </a:lnTo>
                  <a:lnTo>
                    <a:pt x="17" y="79"/>
                  </a:lnTo>
                  <a:lnTo>
                    <a:pt x="26" y="96"/>
                  </a:lnTo>
                  <a:lnTo>
                    <a:pt x="60" y="96"/>
                  </a:lnTo>
                  <a:lnTo>
                    <a:pt x="77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Freeform 845"/>
            <p:cNvSpPr>
              <a:spLocks/>
            </p:cNvSpPr>
            <p:nvPr/>
          </p:nvSpPr>
          <p:spPr bwMode="auto">
            <a:xfrm>
              <a:off x="26927" y="3725"/>
              <a:ext cx="391" cy="575"/>
            </a:xfrm>
            <a:custGeom>
              <a:avLst/>
              <a:gdLst/>
              <a:ahLst/>
              <a:cxnLst>
                <a:cxn ang="0">
                  <a:pos x="195" y="18"/>
                </a:cxn>
                <a:cxn ang="0">
                  <a:pos x="187" y="9"/>
                </a:cxn>
                <a:cxn ang="0">
                  <a:pos x="161" y="0"/>
                </a:cxn>
                <a:cxn ang="0">
                  <a:pos x="76" y="9"/>
                </a:cxn>
                <a:cxn ang="0">
                  <a:pos x="76" y="44"/>
                </a:cxn>
                <a:cxn ang="0">
                  <a:pos x="119" y="70"/>
                </a:cxn>
                <a:cxn ang="0">
                  <a:pos x="0" y="540"/>
                </a:cxn>
                <a:cxn ang="0">
                  <a:pos x="25" y="575"/>
                </a:cxn>
                <a:cxn ang="0">
                  <a:pos x="51" y="566"/>
                </a:cxn>
                <a:cxn ang="0">
                  <a:pos x="68" y="540"/>
                </a:cxn>
                <a:cxn ang="0">
                  <a:pos x="93" y="409"/>
                </a:cxn>
                <a:cxn ang="0">
                  <a:pos x="136" y="392"/>
                </a:cxn>
                <a:cxn ang="0">
                  <a:pos x="204" y="427"/>
                </a:cxn>
                <a:cxn ang="0">
                  <a:pos x="212" y="540"/>
                </a:cxn>
                <a:cxn ang="0">
                  <a:pos x="263" y="575"/>
                </a:cxn>
                <a:cxn ang="0">
                  <a:pos x="314" y="566"/>
                </a:cxn>
                <a:cxn ang="0">
                  <a:pos x="348" y="531"/>
                </a:cxn>
                <a:cxn ang="0">
                  <a:pos x="374" y="488"/>
                </a:cxn>
                <a:cxn ang="0">
                  <a:pos x="382" y="444"/>
                </a:cxn>
                <a:cxn ang="0">
                  <a:pos x="365" y="444"/>
                </a:cxn>
                <a:cxn ang="0">
                  <a:pos x="357" y="462"/>
                </a:cxn>
                <a:cxn ang="0">
                  <a:pos x="331" y="523"/>
                </a:cxn>
                <a:cxn ang="0">
                  <a:pos x="272" y="549"/>
                </a:cxn>
                <a:cxn ang="0">
                  <a:pos x="263" y="462"/>
                </a:cxn>
                <a:cxn ang="0">
                  <a:pos x="263" y="418"/>
                </a:cxn>
                <a:cxn ang="0">
                  <a:pos x="238" y="392"/>
                </a:cxn>
                <a:cxn ang="0">
                  <a:pos x="195" y="375"/>
                </a:cxn>
                <a:cxn ang="0">
                  <a:pos x="136" y="366"/>
                </a:cxn>
                <a:cxn ang="0">
                  <a:pos x="178" y="331"/>
                </a:cxn>
                <a:cxn ang="0">
                  <a:pos x="204" y="305"/>
                </a:cxn>
                <a:cxn ang="0">
                  <a:pos x="263" y="253"/>
                </a:cxn>
                <a:cxn ang="0">
                  <a:pos x="348" y="235"/>
                </a:cxn>
                <a:cxn ang="0">
                  <a:pos x="323" y="261"/>
                </a:cxn>
                <a:cxn ang="0">
                  <a:pos x="314" y="279"/>
                </a:cxn>
                <a:cxn ang="0">
                  <a:pos x="323" y="305"/>
                </a:cxn>
                <a:cxn ang="0">
                  <a:pos x="365" y="314"/>
                </a:cxn>
                <a:cxn ang="0">
                  <a:pos x="391" y="244"/>
                </a:cxn>
                <a:cxn ang="0">
                  <a:pos x="374" y="218"/>
                </a:cxn>
                <a:cxn ang="0">
                  <a:pos x="331" y="201"/>
                </a:cxn>
                <a:cxn ang="0">
                  <a:pos x="263" y="227"/>
                </a:cxn>
                <a:cxn ang="0">
                  <a:pos x="204" y="279"/>
                </a:cxn>
                <a:cxn ang="0">
                  <a:pos x="144" y="331"/>
                </a:cxn>
                <a:cxn ang="0">
                  <a:pos x="187" y="26"/>
                </a:cxn>
              </a:cxnLst>
              <a:rect l="0" t="0" r="r" b="b"/>
              <a:pathLst>
                <a:path w="391" h="575">
                  <a:moveTo>
                    <a:pt x="187" y="26"/>
                  </a:moveTo>
                  <a:lnTo>
                    <a:pt x="195" y="18"/>
                  </a:lnTo>
                  <a:lnTo>
                    <a:pt x="195" y="9"/>
                  </a:lnTo>
                  <a:lnTo>
                    <a:pt x="187" y="9"/>
                  </a:lnTo>
                  <a:lnTo>
                    <a:pt x="178" y="0"/>
                  </a:lnTo>
                  <a:lnTo>
                    <a:pt x="161" y="0"/>
                  </a:lnTo>
                  <a:lnTo>
                    <a:pt x="144" y="9"/>
                  </a:lnTo>
                  <a:lnTo>
                    <a:pt x="76" y="9"/>
                  </a:lnTo>
                  <a:lnTo>
                    <a:pt x="59" y="26"/>
                  </a:lnTo>
                  <a:lnTo>
                    <a:pt x="76" y="44"/>
                  </a:lnTo>
                  <a:lnTo>
                    <a:pt x="119" y="44"/>
                  </a:lnTo>
                  <a:lnTo>
                    <a:pt x="119" y="70"/>
                  </a:lnTo>
                  <a:lnTo>
                    <a:pt x="8" y="531"/>
                  </a:lnTo>
                  <a:lnTo>
                    <a:pt x="0" y="540"/>
                  </a:lnTo>
                  <a:lnTo>
                    <a:pt x="0" y="549"/>
                  </a:lnTo>
                  <a:lnTo>
                    <a:pt x="25" y="575"/>
                  </a:lnTo>
                  <a:lnTo>
                    <a:pt x="42" y="575"/>
                  </a:lnTo>
                  <a:lnTo>
                    <a:pt x="51" y="566"/>
                  </a:lnTo>
                  <a:lnTo>
                    <a:pt x="59" y="549"/>
                  </a:lnTo>
                  <a:lnTo>
                    <a:pt x="68" y="540"/>
                  </a:lnTo>
                  <a:lnTo>
                    <a:pt x="76" y="514"/>
                  </a:lnTo>
                  <a:lnTo>
                    <a:pt x="93" y="409"/>
                  </a:lnTo>
                  <a:lnTo>
                    <a:pt x="102" y="383"/>
                  </a:lnTo>
                  <a:lnTo>
                    <a:pt x="136" y="392"/>
                  </a:lnTo>
                  <a:lnTo>
                    <a:pt x="187" y="409"/>
                  </a:lnTo>
                  <a:lnTo>
                    <a:pt x="204" y="427"/>
                  </a:lnTo>
                  <a:lnTo>
                    <a:pt x="204" y="514"/>
                  </a:lnTo>
                  <a:lnTo>
                    <a:pt x="212" y="540"/>
                  </a:lnTo>
                  <a:lnTo>
                    <a:pt x="229" y="557"/>
                  </a:lnTo>
                  <a:lnTo>
                    <a:pt x="263" y="575"/>
                  </a:lnTo>
                  <a:lnTo>
                    <a:pt x="289" y="575"/>
                  </a:lnTo>
                  <a:lnTo>
                    <a:pt x="314" y="566"/>
                  </a:lnTo>
                  <a:lnTo>
                    <a:pt x="331" y="557"/>
                  </a:lnTo>
                  <a:lnTo>
                    <a:pt x="348" y="531"/>
                  </a:lnTo>
                  <a:lnTo>
                    <a:pt x="365" y="514"/>
                  </a:lnTo>
                  <a:lnTo>
                    <a:pt x="374" y="488"/>
                  </a:lnTo>
                  <a:lnTo>
                    <a:pt x="382" y="470"/>
                  </a:lnTo>
                  <a:lnTo>
                    <a:pt x="382" y="444"/>
                  </a:lnTo>
                  <a:lnTo>
                    <a:pt x="374" y="436"/>
                  </a:lnTo>
                  <a:lnTo>
                    <a:pt x="365" y="444"/>
                  </a:lnTo>
                  <a:lnTo>
                    <a:pt x="357" y="444"/>
                  </a:lnTo>
                  <a:lnTo>
                    <a:pt x="357" y="462"/>
                  </a:lnTo>
                  <a:lnTo>
                    <a:pt x="340" y="497"/>
                  </a:lnTo>
                  <a:lnTo>
                    <a:pt x="331" y="523"/>
                  </a:lnTo>
                  <a:lnTo>
                    <a:pt x="306" y="549"/>
                  </a:lnTo>
                  <a:lnTo>
                    <a:pt x="272" y="549"/>
                  </a:lnTo>
                  <a:lnTo>
                    <a:pt x="263" y="540"/>
                  </a:lnTo>
                  <a:lnTo>
                    <a:pt x="263" y="462"/>
                  </a:lnTo>
                  <a:lnTo>
                    <a:pt x="272" y="444"/>
                  </a:lnTo>
                  <a:lnTo>
                    <a:pt x="263" y="418"/>
                  </a:lnTo>
                  <a:lnTo>
                    <a:pt x="255" y="401"/>
                  </a:lnTo>
                  <a:lnTo>
                    <a:pt x="238" y="392"/>
                  </a:lnTo>
                  <a:lnTo>
                    <a:pt x="221" y="375"/>
                  </a:lnTo>
                  <a:lnTo>
                    <a:pt x="195" y="375"/>
                  </a:lnTo>
                  <a:lnTo>
                    <a:pt x="170" y="366"/>
                  </a:lnTo>
                  <a:lnTo>
                    <a:pt x="136" y="366"/>
                  </a:lnTo>
                  <a:lnTo>
                    <a:pt x="153" y="349"/>
                  </a:lnTo>
                  <a:lnTo>
                    <a:pt x="178" y="331"/>
                  </a:lnTo>
                  <a:lnTo>
                    <a:pt x="195" y="322"/>
                  </a:lnTo>
                  <a:lnTo>
                    <a:pt x="204" y="305"/>
                  </a:lnTo>
                  <a:lnTo>
                    <a:pt x="238" y="279"/>
                  </a:lnTo>
                  <a:lnTo>
                    <a:pt x="263" y="253"/>
                  </a:lnTo>
                  <a:lnTo>
                    <a:pt x="297" y="235"/>
                  </a:lnTo>
                  <a:lnTo>
                    <a:pt x="348" y="235"/>
                  </a:lnTo>
                  <a:lnTo>
                    <a:pt x="357" y="244"/>
                  </a:lnTo>
                  <a:lnTo>
                    <a:pt x="323" y="261"/>
                  </a:lnTo>
                  <a:lnTo>
                    <a:pt x="323" y="270"/>
                  </a:lnTo>
                  <a:lnTo>
                    <a:pt x="314" y="279"/>
                  </a:lnTo>
                  <a:lnTo>
                    <a:pt x="314" y="288"/>
                  </a:lnTo>
                  <a:lnTo>
                    <a:pt x="323" y="305"/>
                  </a:lnTo>
                  <a:lnTo>
                    <a:pt x="331" y="314"/>
                  </a:lnTo>
                  <a:lnTo>
                    <a:pt x="365" y="314"/>
                  </a:lnTo>
                  <a:lnTo>
                    <a:pt x="391" y="288"/>
                  </a:lnTo>
                  <a:lnTo>
                    <a:pt x="391" y="244"/>
                  </a:lnTo>
                  <a:lnTo>
                    <a:pt x="382" y="235"/>
                  </a:lnTo>
                  <a:lnTo>
                    <a:pt x="374" y="218"/>
                  </a:lnTo>
                  <a:lnTo>
                    <a:pt x="357" y="209"/>
                  </a:lnTo>
                  <a:lnTo>
                    <a:pt x="331" y="201"/>
                  </a:lnTo>
                  <a:lnTo>
                    <a:pt x="297" y="209"/>
                  </a:lnTo>
                  <a:lnTo>
                    <a:pt x="263" y="227"/>
                  </a:lnTo>
                  <a:lnTo>
                    <a:pt x="238" y="253"/>
                  </a:lnTo>
                  <a:lnTo>
                    <a:pt x="204" y="279"/>
                  </a:lnTo>
                  <a:lnTo>
                    <a:pt x="170" y="314"/>
                  </a:lnTo>
                  <a:lnTo>
                    <a:pt x="144" y="331"/>
                  </a:lnTo>
                  <a:lnTo>
                    <a:pt x="110" y="349"/>
                  </a:lnTo>
                  <a:lnTo>
                    <a:pt x="187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Freeform 846"/>
            <p:cNvSpPr>
              <a:spLocks/>
            </p:cNvSpPr>
            <p:nvPr/>
          </p:nvSpPr>
          <p:spPr bwMode="auto">
            <a:xfrm>
              <a:off x="27564" y="3247"/>
              <a:ext cx="43" cy="1157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3" y="17"/>
                </a:cxn>
                <a:cxn ang="0">
                  <a:pos x="26" y="0"/>
                </a:cxn>
                <a:cxn ang="0">
                  <a:pos x="9" y="0"/>
                </a:cxn>
                <a:cxn ang="0">
                  <a:pos x="9" y="8"/>
                </a:cxn>
                <a:cxn ang="0">
                  <a:pos x="0" y="17"/>
                </a:cxn>
                <a:cxn ang="0">
                  <a:pos x="0" y="1149"/>
                </a:cxn>
                <a:cxn ang="0">
                  <a:pos x="9" y="1157"/>
                </a:cxn>
                <a:cxn ang="0">
                  <a:pos x="34" y="1157"/>
                </a:cxn>
                <a:cxn ang="0">
                  <a:pos x="43" y="1149"/>
                </a:cxn>
                <a:cxn ang="0">
                  <a:pos x="43" y="1123"/>
                </a:cxn>
                <a:cxn ang="0">
                  <a:pos x="43" y="43"/>
                </a:cxn>
              </a:cxnLst>
              <a:rect l="0" t="0" r="r" b="b"/>
              <a:pathLst>
                <a:path w="43" h="1157">
                  <a:moveTo>
                    <a:pt x="43" y="43"/>
                  </a:moveTo>
                  <a:lnTo>
                    <a:pt x="43" y="17"/>
                  </a:lnTo>
                  <a:lnTo>
                    <a:pt x="26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0" y="17"/>
                  </a:lnTo>
                  <a:lnTo>
                    <a:pt x="0" y="1149"/>
                  </a:lnTo>
                  <a:lnTo>
                    <a:pt x="9" y="1157"/>
                  </a:lnTo>
                  <a:lnTo>
                    <a:pt x="34" y="1157"/>
                  </a:lnTo>
                  <a:lnTo>
                    <a:pt x="43" y="1149"/>
                  </a:lnTo>
                  <a:lnTo>
                    <a:pt x="43" y="1123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Freeform 847"/>
            <p:cNvSpPr>
              <a:spLocks/>
            </p:cNvSpPr>
            <p:nvPr/>
          </p:nvSpPr>
          <p:spPr bwMode="auto">
            <a:xfrm>
              <a:off x="27811" y="3247"/>
              <a:ext cx="255" cy="1157"/>
            </a:xfrm>
            <a:custGeom>
              <a:avLst/>
              <a:gdLst/>
              <a:ahLst/>
              <a:cxnLst>
                <a:cxn ang="0">
                  <a:pos x="255" y="583"/>
                </a:cxn>
                <a:cxn ang="0">
                  <a:pos x="255" y="478"/>
                </a:cxn>
                <a:cxn ang="0">
                  <a:pos x="230" y="348"/>
                </a:cxn>
                <a:cxn ang="0">
                  <a:pos x="187" y="217"/>
                </a:cxn>
                <a:cxn ang="0">
                  <a:pos x="128" y="121"/>
                </a:cxn>
                <a:cxn ang="0">
                  <a:pos x="77" y="60"/>
                </a:cxn>
                <a:cxn ang="0">
                  <a:pos x="34" y="17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9" y="26"/>
                </a:cxn>
                <a:cxn ang="0">
                  <a:pos x="17" y="43"/>
                </a:cxn>
                <a:cxn ang="0">
                  <a:pos x="94" y="139"/>
                </a:cxn>
                <a:cxn ang="0">
                  <a:pos x="145" y="261"/>
                </a:cxn>
                <a:cxn ang="0">
                  <a:pos x="179" y="409"/>
                </a:cxn>
                <a:cxn ang="0">
                  <a:pos x="196" y="583"/>
                </a:cxn>
                <a:cxn ang="0">
                  <a:pos x="187" y="731"/>
                </a:cxn>
                <a:cxn ang="0">
                  <a:pos x="153" y="870"/>
                </a:cxn>
                <a:cxn ang="0">
                  <a:pos x="102" y="1009"/>
                </a:cxn>
                <a:cxn ang="0">
                  <a:pos x="9" y="1131"/>
                </a:cxn>
                <a:cxn ang="0">
                  <a:pos x="0" y="1140"/>
                </a:cxn>
                <a:cxn ang="0">
                  <a:pos x="0" y="1157"/>
                </a:cxn>
                <a:cxn ang="0">
                  <a:pos x="9" y="1157"/>
                </a:cxn>
                <a:cxn ang="0">
                  <a:pos x="34" y="1140"/>
                </a:cxn>
                <a:cxn ang="0">
                  <a:pos x="77" y="1105"/>
                </a:cxn>
                <a:cxn ang="0">
                  <a:pos x="136" y="1035"/>
                </a:cxn>
                <a:cxn ang="0">
                  <a:pos x="187" y="931"/>
                </a:cxn>
                <a:cxn ang="0">
                  <a:pos x="230" y="809"/>
                </a:cxn>
                <a:cxn ang="0">
                  <a:pos x="255" y="679"/>
                </a:cxn>
                <a:cxn ang="0">
                  <a:pos x="255" y="583"/>
                </a:cxn>
              </a:cxnLst>
              <a:rect l="0" t="0" r="r" b="b"/>
              <a:pathLst>
                <a:path w="255" h="1157">
                  <a:moveTo>
                    <a:pt x="255" y="583"/>
                  </a:moveTo>
                  <a:lnTo>
                    <a:pt x="255" y="478"/>
                  </a:lnTo>
                  <a:lnTo>
                    <a:pt x="230" y="348"/>
                  </a:lnTo>
                  <a:lnTo>
                    <a:pt x="187" y="217"/>
                  </a:lnTo>
                  <a:lnTo>
                    <a:pt x="128" y="121"/>
                  </a:lnTo>
                  <a:lnTo>
                    <a:pt x="77" y="60"/>
                  </a:lnTo>
                  <a:lnTo>
                    <a:pt x="34" y="17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9" y="26"/>
                  </a:lnTo>
                  <a:lnTo>
                    <a:pt x="17" y="43"/>
                  </a:lnTo>
                  <a:lnTo>
                    <a:pt x="94" y="139"/>
                  </a:lnTo>
                  <a:lnTo>
                    <a:pt x="145" y="261"/>
                  </a:lnTo>
                  <a:lnTo>
                    <a:pt x="179" y="409"/>
                  </a:lnTo>
                  <a:lnTo>
                    <a:pt x="196" y="583"/>
                  </a:lnTo>
                  <a:lnTo>
                    <a:pt x="187" y="731"/>
                  </a:lnTo>
                  <a:lnTo>
                    <a:pt x="153" y="870"/>
                  </a:lnTo>
                  <a:lnTo>
                    <a:pt x="102" y="1009"/>
                  </a:lnTo>
                  <a:lnTo>
                    <a:pt x="9" y="1131"/>
                  </a:lnTo>
                  <a:lnTo>
                    <a:pt x="0" y="1140"/>
                  </a:lnTo>
                  <a:lnTo>
                    <a:pt x="0" y="1157"/>
                  </a:lnTo>
                  <a:lnTo>
                    <a:pt x="9" y="1157"/>
                  </a:lnTo>
                  <a:lnTo>
                    <a:pt x="34" y="1140"/>
                  </a:lnTo>
                  <a:lnTo>
                    <a:pt x="77" y="1105"/>
                  </a:lnTo>
                  <a:lnTo>
                    <a:pt x="136" y="1035"/>
                  </a:lnTo>
                  <a:lnTo>
                    <a:pt x="187" y="931"/>
                  </a:lnTo>
                  <a:lnTo>
                    <a:pt x="230" y="809"/>
                  </a:lnTo>
                  <a:lnTo>
                    <a:pt x="255" y="679"/>
                  </a:lnTo>
                  <a:lnTo>
                    <a:pt x="255" y="5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2" name="Rectangle 521"/>
          <p:cNvSpPr/>
          <p:nvPr/>
        </p:nvSpPr>
        <p:spPr>
          <a:xfrm>
            <a:off x="10668000" y="2209800"/>
            <a:ext cx="5257800" cy="1219200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4" name="Group 850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10820400" y="2371171"/>
            <a:ext cx="5029200" cy="981629"/>
            <a:chOff x="1110" y="2967"/>
            <a:chExt cx="17532" cy="3422"/>
          </a:xfrm>
        </p:grpSpPr>
        <p:sp>
          <p:nvSpPr>
            <p:cNvPr id="525" name="Freeform 852"/>
            <p:cNvSpPr>
              <a:spLocks noEditPoints="1"/>
            </p:cNvSpPr>
            <p:nvPr/>
          </p:nvSpPr>
          <p:spPr bwMode="auto">
            <a:xfrm>
              <a:off x="1110" y="4247"/>
              <a:ext cx="509" cy="527"/>
            </a:xfrm>
            <a:custGeom>
              <a:avLst/>
              <a:gdLst/>
              <a:ahLst/>
              <a:cxnLst>
                <a:cxn ang="0">
                  <a:pos x="336" y="461"/>
                </a:cxn>
                <a:cxn ang="0">
                  <a:pos x="379" y="516"/>
                </a:cxn>
                <a:cxn ang="0">
                  <a:pos x="439" y="522"/>
                </a:cxn>
                <a:cxn ang="0">
                  <a:pos x="482" y="494"/>
                </a:cxn>
                <a:cxn ang="0">
                  <a:pos x="509" y="412"/>
                </a:cxn>
                <a:cxn ang="0">
                  <a:pos x="482" y="352"/>
                </a:cxn>
                <a:cxn ang="0">
                  <a:pos x="471" y="467"/>
                </a:cxn>
                <a:cxn ang="0">
                  <a:pos x="460" y="483"/>
                </a:cxn>
                <a:cxn ang="0">
                  <a:pos x="444" y="489"/>
                </a:cxn>
                <a:cxn ang="0">
                  <a:pos x="417" y="478"/>
                </a:cxn>
                <a:cxn ang="0">
                  <a:pos x="406" y="456"/>
                </a:cxn>
                <a:cxn ang="0">
                  <a:pos x="401" y="154"/>
                </a:cxn>
                <a:cxn ang="0">
                  <a:pos x="358" y="66"/>
                </a:cxn>
                <a:cxn ang="0">
                  <a:pos x="260" y="6"/>
                </a:cxn>
                <a:cxn ang="0">
                  <a:pos x="136" y="11"/>
                </a:cxn>
                <a:cxn ang="0">
                  <a:pos x="44" y="77"/>
                </a:cxn>
                <a:cxn ang="0">
                  <a:pos x="33" y="148"/>
                </a:cxn>
                <a:cxn ang="0">
                  <a:pos x="54" y="176"/>
                </a:cxn>
                <a:cxn ang="0">
                  <a:pos x="87" y="187"/>
                </a:cxn>
                <a:cxn ang="0">
                  <a:pos x="125" y="165"/>
                </a:cxn>
                <a:cxn ang="0">
                  <a:pos x="136" y="115"/>
                </a:cxn>
                <a:cxn ang="0">
                  <a:pos x="114" y="88"/>
                </a:cxn>
                <a:cxn ang="0">
                  <a:pos x="76" y="77"/>
                </a:cxn>
                <a:cxn ang="0">
                  <a:pos x="157" y="33"/>
                </a:cxn>
                <a:cxn ang="0">
                  <a:pos x="233" y="33"/>
                </a:cxn>
                <a:cxn ang="0">
                  <a:pos x="293" y="77"/>
                </a:cxn>
                <a:cxn ang="0">
                  <a:pos x="320" y="176"/>
                </a:cxn>
                <a:cxn ang="0">
                  <a:pos x="255" y="220"/>
                </a:cxn>
                <a:cxn ang="0">
                  <a:pos x="114" y="258"/>
                </a:cxn>
                <a:cxn ang="0">
                  <a:pos x="22" y="330"/>
                </a:cxn>
                <a:cxn ang="0">
                  <a:pos x="0" y="407"/>
                </a:cxn>
                <a:cxn ang="0">
                  <a:pos x="44" y="489"/>
                </a:cxn>
                <a:cxn ang="0">
                  <a:pos x="136" y="527"/>
                </a:cxn>
                <a:cxn ang="0">
                  <a:pos x="233" y="522"/>
                </a:cxn>
                <a:cxn ang="0">
                  <a:pos x="309" y="467"/>
                </a:cxn>
                <a:cxn ang="0">
                  <a:pos x="320" y="242"/>
                </a:cxn>
                <a:cxn ang="0">
                  <a:pos x="309" y="412"/>
                </a:cxn>
                <a:cxn ang="0">
                  <a:pos x="255" y="483"/>
                </a:cxn>
                <a:cxn ang="0">
                  <a:pos x="190" y="505"/>
                </a:cxn>
                <a:cxn ang="0">
                  <a:pos x="103" y="456"/>
                </a:cxn>
                <a:cxn ang="0">
                  <a:pos x="92" y="374"/>
                </a:cxn>
                <a:cxn ang="0">
                  <a:pos x="136" y="302"/>
                </a:cxn>
                <a:cxn ang="0">
                  <a:pos x="238" y="253"/>
                </a:cxn>
              </a:cxnLst>
              <a:rect l="0" t="0" r="r" b="b"/>
              <a:pathLst>
                <a:path w="509" h="527">
                  <a:moveTo>
                    <a:pt x="330" y="429"/>
                  </a:moveTo>
                  <a:lnTo>
                    <a:pt x="336" y="461"/>
                  </a:lnTo>
                  <a:lnTo>
                    <a:pt x="358" y="494"/>
                  </a:lnTo>
                  <a:lnTo>
                    <a:pt x="379" y="516"/>
                  </a:lnTo>
                  <a:lnTo>
                    <a:pt x="417" y="522"/>
                  </a:lnTo>
                  <a:lnTo>
                    <a:pt x="439" y="522"/>
                  </a:lnTo>
                  <a:lnTo>
                    <a:pt x="460" y="511"/>
                  </a:lnTo>
                  <a:lnTo>
                    <a:pt x="482" y="494"/>
                  </a:lnTo>
                  <a:lnTo>
                    <a:pt x="504" y="461"/>
                  </a:lnTo>
                  <a:lnTo>
                    <a:pt x="509" y="412"/>
                  </a:lnTo>
                  <a:lnTo>
                    <a:pt x="509" y="352"/>
                  </a:lnTo>
                  <a:lnTo>
                    <a:pt x="482" y="352"/>
                  </a:lnTo>
                  <a:lnTo>
                    <a:pt x="482" y="434"/>
                  </a:lnTo>
                  <a:lnTo>
                    <a:pt x="471" y="467"/>
                  </a:lnTo>
                  <a:lnTo>
                    <a:pt x="466" y="478"/>
                  </a:lnTo>
                  <a:lnTo>
                    <a:pt x="460" y="483"/>
                  </a:lnTo>
                  <a:lnTo>
                    <a:pt x="455" y="483"/>
                  </a:lnTo>
                  <a:lnTo>
                    <a:pt x="444" y="489"/>
                  </a:lnTo>
                  <a:lnTo>
                    <a:pt x="439" y="489"/>
                  </a:lnTo>
                  <a:lnTo>
                    <a:pt x="417" y="478"/>
                  </a:lnTo>
                  <a:lnTo>
                    <a:pt x="406" y="467"/>
                  </a:lnTo>
                  <a:lnTo>
                    <a:pt x="406" y="456"/>
                  </a:lnTo>
                  <a:lnTo>
                    <a:pt x="401" y="445"/>
                  </a:lnTo>
                  <a:lnTo>
                    <a:pt x="401" y="154"/>
                  </a:lnTo>
                  <a:lnTo>
                    <a:pt x="385" y="110"/>
                  </a:lnTo>
                  <a:lnTo>
                    <a:pt x="358" y="66"/>
                  </a:lnTo>
                  <a:lnTo>
                    <a:pt x="309" y="28"/>
                  </a:lnTo>
                  <a:lnTo>
                    <a:pt x="260" y="6"/>
                  </a:lnTo>
                  <a:lnTo>
                    <a:pt x="201" y="0"/>
                  </a:lnTo>
                  <a:lnTo>
                    <a:pt x="136" y="11"/>
                  </a:lnTo>
                  <a:lnTo>
                    <a:pt x="81" y="39"/>
                  </a:lnTo>
                  <a:lnTo>
                    <a:pt x="44" y="77"/>
                  </a:lnTo>
                  <a:lnTo>
                    <a:pt x="33" y="132"/>
                  </a:lnTo>
                  <a:lnTo>
                    <a:pt x="33" y="148"/>
                  </a:lnTo>
                  <a:lnTo>
                    <a:pt x="44" y="165"/>
                  </a:lnTo>
                  <a:lnTo>
                    <a:pt x="54" y="176"/>
                  </a:lnTo>
                  <a:lnTo>
                    <a:pt x="65" y="181"/>
                  </a:lnTo>
                  <a:lnTo>
                    <a:pt x="87" y="187"/>
                  </a:lnTo>
                  <a:lnTo>
                    <a:pt x="119" y="176"/>
                  </a:lnTo>
                  <a:lnTo>
                    <a:pt x="125" y="165"/>
                  </a:lnTo>
                  <a:lnTo>
                    <a:pt x="136" y="148"/>
                  </a:lnTo>
                  <a:lnTo>
                    <a:pt x="136" y="115"/>
                  </a:lnTo>
                  <a:lnTo>
                    <a:pt x="130" y="104"/>
                  </a:lnTo>
                  <a:lnTo>
                    <a:pt x="114" y="88"/>
                  </a:lnTo>
                  <a:lnTo>
                    <a:pt x="98" y="82"/>
                  </a:lnTo>
                  <a:lnTo>
                    <a:pt x="76" y="77"/>
                  </a:lnTo>
                  <a:lnTo>
                    <a:pt x="114" y="50"/>
                  </a:lnTo>
                  <a:lnTo>
                    <a:pt x="157" y="33"/>
                  </a:lnTo>
                  <a:lnTo>
                    <a:pt x="201" y="28"/>
                  </a:lnTo>
                  <a:lnTo>
                    <a:pt x="233" y="33"/>
                  </a:lnTo>
                  <a:lnTo>
                    <a:pt x="265" y="50"/>
                  </a:lnTo>
                  <a:lnTo>
                    <a:pt x="293" y="77"/>
                  </a:lnTo>
                  <a:lnTo>
                    <a:pt x="314" y="121"/>
                  </a:lnTo>
                  <a:lnTo>
                    <a:pt x="320" y="176"/>
                  </a:lnTo>
                  <a:lnTo>
                    <a:pt x="320" y="214"/>
                  </a:lnTo>
                  <a:lnTo>
                    <a:pt x="255" y="220"/>
                  </a:lnTo>
                  <a:lnTo>
                    <a:pt x="184" y="231"/>
                  </a:lnTo>
                  <a:lnTo>
                    <a:pt x="114" y="258"/>
                  </a:lnTo>
                  <a:lnTo>
                    <a:pt x="60" y="291"/>
                  </a:lnTo>
                  <a:lnTo>
                    <a:pt x="22" y="330"/>
                  </a:lnTo>
                  <a:lnTo>
                    <a:pt x="6" y="368"/>
                  </a:lnTo>
                  <a:lnTo>
                    <a:pt x="0" y="407"/>
                  </a:lnTo>
                  <a:lnTo>
                    <a:pt x="11" y="456"/>
                  </a:lnTo>
                  <a:lnTo>
                    <a:pt x="44" y="489"/>
                  </a:lnTo>
                  <a:lnTo>
                    <a:pt x="87" y="511"/>
                  </a:lnTo>
                  <a:lnTo>
                    <a:pt x="136" y="527"/>
                  </a:lnTo>
                  <a:lnTo>
                    <a:pt x="179" y="527"/>
                  </a:lnTo>
                  <a:lnTo>
                    <a:pt x="233" y="522"/>
                  </a:lnTo>
                  <a:lnTo>
                    <a:pt x="276" y="500"/>
                  </a:lnTo>
                  <a:lnTo>
                    <a:pt x="309" y="467"/>
                  </a:lnTo>
                  <a:lnTo>
                    <a:pt x="330" y="429"/>
                  </a:lnTo>
                  <a:close/>
                  <a:moveTo>
                    <a:pt x="320" y="242"/>
                  </a:moveTo>
                  <a:lnTo>
                    <a:pt x="320" y="357"/>
                  </a:lnTo>
                  <a:lnTo>
                    <a:pt x="309" y="412"/>
                  </a:lnTo>
                  <a:lnTo>
                    <a:pt x="287" y="456"/>
                  </a:lnTo>
                  <a:lnTo>
                    <a:pt x="255" y="483"/>
                  </a:lnTo>
                  <a:lnTo>
                    <a:pt x="222" y="500"/>
                  </a:lnTo>
                  <a:lnTo>
                    <a:pt x="190" y="505"/>
                  </a:lnTo>
                  <a:lnTo>
                    <a:pt x="136" y="489"/>
                  </a:lnTo>
                  <a:lnTo>
                    <a:pt x="103" y="456"/>
                  </a:lnTo>
                  <a:lnTo>
                    <a:pt x="87" y="407"/>
                  </a:lnTo>
                  <a:lnTo>
                    <a:pt x="92" y="374"/>
                  </a:lnTo>
                  <a:lnTo>
                    <a:pt x="108" y="335"/>
                  </a:lnTo>
                  <a:lnTo>
                    <a:pt x="136" y="302"/>
                  </a:lnTo>
                  <a:lnTo>
                    <a:pt x="179" y="275"/>
                  </a:lnTo>
                  <a:lnTo>
                    <a:pt x="238" y="253"/>
                  </a:lnTo>
                  <a:lnTo>
                    <a:pt x="320" y="2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853"/>
            <p:cNvSpPr>
              <a:spLocks/>
            </p:cNvSpPr>
            <p:nvPr/>
          </p:nvSpPr>
          <p:spPr bwMode="auto">
            <a:xfrm>
              <a:off x="1662" y="4253"/>
              <a:ext cx="379" cy="510"/>
            </a:xfrm>
            <a:custGeom>
              <a:avLst/>
              <a:gdLst/>
              <a:ahLst/>
              <a:cxnLst>
                <a:cxn ang="0">
                  <a:pos x="163" y="423"/>
                </a:cxn>
                <a:cxn ang="0">
                  <a:pos x="163" y="241"/>
                </a:cxn>
                <a:cxn ang="0">
                  <a:pos x="168" y="175"/>
                </a:cxn>
                <a:cxn ang="0">
                  <a:pos x="185" y="120"/>
                </a:cxn>
                <a:cxn ang="0">
                  <a:pos x="212" y="71"/>
                </a:cxn>
                <a:cxn ang="0">
                  <a:pos x="250" y="38"/>
                </a:cxn>
                <a:cxn ang="0">
                  <a:pos x="293" y="27"/>
                </a:cxn>
                <a:cxn ang="0">
                  <a:pos x="309" y="27"/>
                </a:cxn>
                <a:cxn ang="0">
                  <a:pos x="298" y="38"/>
                </a:cxn>
                <a:cxn ang="0">
                  <a:pos x="287" y="44"/>
                </a:cxn>
                <a:cxn ang="0">
                  <a:pos x="282" y="60"/>
                </a:cxn>
                <a:cxn ang="0">
                  <a:pos x="282" y="87"/>
                </a:cxn>
                <a:cxn ang="0">
                  <a:pos x="293" y="104"/>
                </a:cxn>
                <a:cxn ang="0">
                  <a:pos x="304" y="115"/>
                </a:cxn>
                <a:cxn ang="0">
                  <a:pos x="315" y="120"/>
                </a:cxn>
                <a:cxn ang="0">
                  <a:pos x="342" y="120"/>
                </a:cxn>
                <a:cxn ang="0">
                  <a:pos x="363" y="109"/>
                </a:cxn>
                <a:cxn ang="0">
                  <a:pos x="369" y="104"/>
                </a:cxn>
                <a:cxn ang="0">
                  <a:pos x="379" y="87"/>
                </a:cxn>
                <a:cxn ang="0">
                  <a:pos x="379" y="71"/>
                </a:cxn>
                <a:cxn ang="0">
                  <a:pos x="369" y="38"/>
                </a:cxn>
                <a:cxn ang="0">
                  <a:pos x="358" y="22"/>
                </a:cxn>
                <a:cxn ang="0">
                  <a:pos x="336" y="11"/>
                </a:cxn>
                <a:cxn ang="0">
                  <a:pos x="320" y="5"/>
                </a:cxn>
                <a:cxn ang="0">
                  <a:pos x="293" y="0"/>
                </a:cxn>
                <a:cxn ang="0">
                  <a:pos x="239" y="16"/>
                </a:cxn>
                <a:cxn ang="0">
                  <a:pos x="201" y="49"/>
                </a:cxn>
                <a:cxn ang="0">
                  <a:pos x="174" y="87"/>
                </a:cxn>
                <a:cxn ang="0">
                  <a:pos x="157" y="126"/>
                </a:cxn>
                <a:cxn ang="0">
                  <a:pos x="157" y="0"/>
                </a:cxn>
                <a:cxn ang="0">
                  <a:pos x="0" y="16"/>
                </a:cxn>
                <a:cxn ang="0">
                  <a:pos x="0" y="49"/>
                </a:cxn>
                <a:cxn ang="0">
                  <a:pos x="28" y="49"/>
                </a:cxn>
                <a:cxn ang="0">
                  <a:pos x="49" y="55"/>
                </a:cxn>
                <a:cxn ang="0">
                  <a:pos x="65" y="60"/>
                </a:cxn>
                <a:cxn ang="0">
                  <a:pos x="76" y="66"/>
                </a:cxn>
                <a:cxn ang="0">
                  <a:pos x="82" y="76"/>
                </a:cxn>
                <a:cxn ang="0">
                  <a:pos x="87" y="93"/>
                </a:cxn>
                <a:cxn ang="0">
                  <a:pos x="87" y="423"/>
                </a:cxn>
                <a:cxn ang="0">
                  <a:pos x="82" y="461"/>
                </a:cxn>
                <a:cxn ang="0">
                  <a:pos x="55" y="472"/>
                </a:cxn>
                <a:cxn ang="0">
                  <a:pos x="0" y="477"/>
                </a:cxn>
                <a:cxn ang="0">
                  <a:pos x="0" y="510"/>
                </a:cxn>
                <a:cxn ang="0">
                  <a:pos x="65" y="510"/>
                </a:cxn>
                <a:cxn ang="0">
                  <a:pos x="125" y="505"/>
                </a:cxn>
                <a:cxn ang="0">
                  <a:pos x="201" y="505"/>
                </a:cxn>
                <a:cxn ang="0">
                  <a:pos x="271" y="510"/>
                </a:cxn>
                <a:cxn ang="0">
                  <a:pos x="271" y="477"/>
                </a:cxn>
                <a:cxn ang="0">
                  <a:pos x="250" y="477"/>
                </a:cxn>
                <a:cxn ang="0">
                  <a:pos x="201" y="472"/>
                </a:cxn>
                <a:cxn ang="0">
                  <a:pos x="174" y="461"/>
                </a:cxn>
                <a:cxn ang="0">
                  <a:pos x="163" y="444"/>
                </a:cxn>
                <a:cxn ang="0">
                  <a:pos x="163" y="423"/>
                </a:cxn>
              </a:cxnLst>
              <a:rect l="0" t="0" r="r" b="b"/>
              <a:pathLst>
                <a:path w="379" h="510">
                  <a:moveTo>
                    <a:pt x="163" y="423"/>
                  </a:moveTo>
                  <a:lnTo>
                    <a:pt x="163" y="241"/>
                  </a:lnTo>
                  <a:lnTo>
                    <a:pt x="168" y="175"/>
                  </a:lnTo>
                  <a:lnTo>
                    <a:pt x="185" y="120"/>
                  </a:lnTo>
                  <a:lnTo>
                    <a:pt x="212" y="71"/>
                  </a:lnTo>
                  <a:lnTo>
                    <a:pt x="250" y="38"/>
                  </a:lnTo>
                  <a:lnTo>
                    <a:pt x="293" y="27"/>
                  </a:lnTo>
                  <a:lnTo>
                    <a:pt x="309" y="27"/>
                  </a:lnTo>
                  <a:lnTo>
                    <a:pt x="298" y="38"/>
                  </a:lnTo>
                  <a:lnTo>
                    <a:pt x="287" y="44"/>
                  </a:lnTo>
                  <a:lnTo>
                    <a:pt x="282" y="60"/>
                  </a:lnTo>
                  <a:lnTo>
                    <a:pt x="282" y="87"/>
                  </a:lnTo>
                  <a:lnTo>
                    <a:pt x="293" y="104"/>
                  </a:lnTo>
                  <a:lnTo>
                    <a:pt x="304" y="115"/>
                  </a:lnTo>
                  <a:lnTo>
                    <a:pt x="315" y="120"/>
                  </a:lnTo>
                  <a:lnTo>
                    <a:pt x="342" y="120"/>
                  </a:lnTo>
                  <a:lnTo>
                    <a:pt x="363" y="109"/>
                  </a:lnTo>
                  <a:lnTo>
                    <a:pt x="369" y="104"/>
                  </a:lnTo>
                  <a:lnTo>
                    <a:pt x="379" y="87"/>
                  </a:lnTo>
                  <a:lnTo>
                    <a:pt x="379" y="71"/>
                  </a:lnTo>
                  <a:lnTo>
                    <a:pt x="369" y="38"/>
                  </a:lnTo>
                  <a:lnTo>
                    <a:pt x="358" y="22"/>
                  </a:lnTo>
                  <a:lnTo>
                    <a:pt x="336" y="11"/>
                  </a:lnTo>
                  <a:lnTo>
                    <a:pt x="320" y="5"/>
                  </a:lnTo>
                  <a:lnTo>
                    <a:pt x="293" y="0"/>
                  </a:lnTo>
                  <a:lnTo>
                    <a:pt x="239" y="16"/>
                  </a:lnTo>
                  <a:lnTo>
                    <a:pt x="201" y="49"/>
                  </a:lnTo>
                  <a:lnTo>
                    <a:pt x="174" y="87"/>
                  </a:lnTo>
                  <a:lnTo>
                    <a:pt x="157" y="126"/>
                  </a:lnTo>
                  <a:lnTo>
                    <a:pt x="157" y="0"/>
                  </a:lnTo>
                  <a:lnTo>
                    <a:pt x="0" y="16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49" y="55"/>
                  </a:lnTo>
                  <a:lnTo>
                    <a:pt x="65" y="60"/>
                  </a:lnTo>
                  <a:lnTo>
                    <a:pt x="76" y="66"/>
                  </a:lnTo>
                  <a:lnTo>
                    <a:pt x="82" y="76"/>
                  </a:lnTo>
                  <a:lnTo>
                    <a:pt x="87" y="93"/>
                  </a:lnTo>
                  <a:lnTo>
                    <a:pt x="87" y="423"/>
                  </a:lnTo>
                  <a:lnTo>
                    <a:pt x="82" y="461"/>
                  </a:lnTo>
                  <a:lnTo>
                    <a:pt x="55" y="472"/>
                  </a:lnTo>
                  <a:lnTo>
                    <a:pt x="0" y="477"/>
                  </a:lnTo>
                  <a:lnTo>
                    <a:pt x="0" y="510"/>
                  </a:lnTo>
                  <a:lnTo>
                    <a:pt x="65" y="510"/>
                  </a:lnTo>
                  <a:lnTo>
                    <a:pt x="125" y="505"/>
                  </a:lnTo>
                  <a:lnTo>
                    <a:pt x="201" y="505"/>
                  </a:lnTo>
                  <a:lnTo>
                    <a:pt x="271" y="510"/>
                  </a:lnTo>
                  <a:lnTo>
                    <a:pt x="271" y="477"/>
                  </a:lnTo>
                  <a:lnTo>
                    <a:pt x="250" y="477"/>
                  </a:lnTo>
                  <a:lnTo>
                    <a:pt x="201" y="472"/>
                  </a:lnTo>
                  <a:lnTo>
                    <a:pt x="174" y="461"/>
                  </a:lnTo>
                  <a:lnTo>
                    <a:pt x="163" y="444"/>
                  </a:lnTo>
                  <a:lnTo>
                    <a:pt x="163" y="4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854"/>
            <p:cNvSpPr>
              <a:spLocks noEditPoints="1"/>
            </p:cNvSpPr>
            <p:nvPr/>
          </p:nvSpPr>
          <p:spPr bwMode="auto">
            <a:xfrm>
              <a:off x="2106" y="4242"/>
              <a:ext cx="515" cy="758"/>
            </a:xfrm>
            <a:custGeom>
              <a:avLst/>
              <a:gdLst/>
              <a:ahLst/>
              <a:cxnLst>
                <a:cxn ang="0">
                  <a:pos x="174" y="313"/>
                </a:cxn>
                <a:cxn ang="0">
                  <a:pos x="130" y="263"/>
                </a:cxn>
                <a:cxn ang="0">
                  <a:pos x="120" y="203"/>
                </a:cxn>
                <a:cxn ang="0">
                  <a:pos x="136" y="87"/>
                </a:cxn>
                <a:cxn ang="0">
                  <a:pos x="152" y="66"/>
                </a:cxn>
                <a:cxn ang="0">
                  <a:pos x="179" y="49"/>
                </a:cxn>
                <a:cxn ang="0">
                  <a:pos x="217" y="38"/>
                </a:cxn>
                <a:cxn ang="0">
                  <a:pos x="287" y="71"/>
                </a:cxn>
                <a:cxn ang="0">
                  <a:pos x="314" y="131"/>
                </a:cxn>
                <a:cxn ang="0">
                  <a:pos x="298" y="280"/>
                </a:cxn>
                <a:cxn ang="0">
                  <a:pos x="255" y="313"/>
                </a:cxn>
                <a:cxn ang="0">
                  <a:pos x="217" y="324"/>
                </a:cxn>
                <a:cxn ang="0">
                  <a:pos x="147" y="340"/>
                </a:cxn>
                <a:cxn ang="0">
                  <a:pos x="217" y="351"/>
                </a:cxn>
                <a:cxn ang="0">
                  <a:pos x="347" y="302"/>
                </a:cxn>
                <a:cxn ang="0">
                  <a:pos x="401" y="181"/>
                </a:cxn>
                <a:cxn ang="0">
                  <a:pos x="358" y="71"/>
                </a:cxn>
                <a:cxn ang="0">
                  <a:pos x="434" y="27"/>
                </a:cxn>
                <a:cxn ang="0">
                  <a:pos x="455" y="33"/>
                </a:cxn>
                <a:cxn ang="0">
                  <a:pos x="450" y="60"/>
                </a:cxn>
                <a:cxn ang="0">
                  <a:pos x="482" y="93"/>
                </a:cxn>
                <a:cxn ang="0">
                  <a:pos x="499" y="87"/>
                </a:cxn>
                <a:cxn ang="0">
                  <a:pos x="515" y="71"/>
                </a:cxn>
                <a:cxn ang="0">
                  <a:pos x="509" y="38"/>
                </a:cxn>
                <a:cxn ang="0">
                  <a:pos x="499" y="16"/>
                </a:cxn>
                <a:cxn ang="0">
                  <a:pos x="461" y="0"/>
                </a:cxn>
                <a:cxn ang="0">
                  <a:pos x="385" y="22"/>
                </a:cxn>
                <a:cxn ang="0">
                  <a:pos x="293" y="27"/>
                </a:cxn>
                <a:cxn ang="0">
                  <a:pos x="217" y="11"/>
                </a:cxn>
                <a:cxn ang="0">
                  <a:pos x="87" y="66"/>
                </a:cxn>
                <a:cxn ang="0">
                  <a:pos x="33" y="181"/>
                </a:cxn>
                <a:cxn ang="0">
                  <a:pos x="60" y="269"/>
                </a:cxn>
                <a:cxn ang="0">
                  <a:pos x="71" y="324"/>
                </a:cxn>
                <a:cxn ang="0">
                  <a:pos x="55" y="395"/>
                </a:cxn>
                <a:cxn ang="0">
                  <a:pos x="76" y="466"/>
                </a:cxn>
                <a:cxn ang="0">
                  <a:pos x="44" y="527"/>
                </a:cxn>
                <a:cxn ang="0">
                  <a:pos x="0" y="615"/>
                </a:cxn>
                <a:cxn ang="0">
                  <a:pos x="49" y="703"/>
                </a:cxn>
                <a:cxn ang="0">
                  <a:pos x="168" y="752"/>
                </a:cxn>
                <a:cxn ang="0">
                  <a:pos x="325" y="752"/>
                </a:cxn>
                <a:cxn ang="0">
                  <a:pos x="450" y="703"/>
                </a:cxn>
                <a:cxn ang="0">
                  <a:pos x="499" y="609"/>
                </a:cxn>
                <a:cxn ang="0">
                  <a:pos x="488" y="543"/>
                </a:cxn>
                <a:cxn ang="0">
                  <a:pos x="428" y="477"/>
                </a:cxn>
                <a:cxn ang="0">
                  <a:pos x="233" y="444"/>
                </a:cxn>
                <a:cxn ang="0">
                  <a:pos x="125" y="434"/>
                </a:cxn>
                <a:cxn ang="0">
                  <a:pos x="98" y="412"/>
                </a:cxn>
                <a:cxn ang="0">
                  <a:pos x="87" y="346"/>
                </a:cxn>
                <a:cxn ang="0">
                  <a:pos x="103" y="313"/>
                </a:cxn>
                <a:cxn ang="0">
                  <a:pos x="174" y="719"/>
                </a:cxn>
                <a:cxn ang="0">
                  <a:pos x="71" y="659"/>
                </a:cxn>
                <a:cxn ang="0">
                  <a:pos x="71" y="565"/>
                </a:cxn>
                <a:cxn ang="0">
                  <a:pos x="152" y="516"/>
                </a:cxn>
                <a:cxn ang="0">
                  <a:pos x="363" y="527"/>
                </a:cxn>
                <a:cxn ang="0">
                  <a:pos x="434" y="571"/>
                </a:cxn>
                <a:cxn ang="0">
                  <a:pos x="428" y="659"/>
                </a:cxn>
                <a:cxn ang="0">
                  <a:pos x="325" y="725"/>
                </a:cxn>
              </a:cxnLst>
              <a:rect l="0" t="0" r="r" b="b"/>
              <a:pathLst>
                <a:path w="515" h="758">
                  <a:moveTo>
                    <a:pt x="217" y="324"/>
                  </a:moveTo>
                  <a:lnTo>
                    <a:pt x="174" y="313"/>
                  </a:lnTo>
                  <a:lnTo>
                    <a:pt x="147" y="291"/>
                  </a:lnTo>
                  <a:lnTo>
                    <a:pt x="130" y="263"/>
                  </a:lnTo>
                  <a:lnTo>
                    <a:pt x="125" y="230"/>
                  </a:lnTo>
                  <a:lnTo>
                    <a:pt x="120" y="203"/>
                  </a:lnTo>
                  <a:lnTo>
                    <a:pt x="120" y="131"/>
                  </a:lnTo>
                  <a:lnTo>
                    <a:pt x="136" y="87"/>
                  </a:lnTo>
                  <a:lnTo>
                    <a:pt x="141" y="77"/>
                  </a:lnTo>
                  <a:lnTo>
                    <a:pt x="152" y="66"/>
                  </a:lnTo>
                  <a:lnTo>
                    <a:pt x="163" y="60"/>
                  </a:lnTo>
                  <a:lnTo>
                    <a:pt x="179" y="49"/>
                  </a:lnTo>
                  <a:lnTo>
                    <a:pt x="195" y="44"/>
                  </a:lnTo>
                  <a:lnTo>
                    <a:pt x="217" y="38"/>
                  </a:lnTo>
                  <a:lnTo>
                    <a:pt x="260" y="49"/>
                  </a:lnTo>
                  <a:lnTo>
                    <a:pt x="287" y="71"/>
                  </a:lnTo>
                  <a:lnTo>
                    <a:pt x="304" y="98"/>
                  </a:lnTo>
                  <a:lnTo>
                    <a:pt x="314" y="131"/>
                  </a:lnTo>
                  <a:lnTo>
                    <a:pt x="314" y="230"/>
                  </a:lnTo>
                  <a:lnTo>
                    <a:pt x="298" y="280"/>
                  </a:lnTo>
                  <a:lnTo>
                    <a:pt x="271" y="307"/>
                  </a:lnTo>
                  <a:lnTo>
                    <a:pt x="255" y="313"/>
                  </a:lnTo>
                  <a:lnTo>
                    <a:pt x="239" y="324"/>
                  </a:lnTo>
                  <a:lnTo>
                    <a:pt x="217" y="324"/>
                  </a:lnTo>
                  <a:close/>
                  <a:moveTo>
                    <a:pt x="103" y="313"/>
                  </a:moveTo>
                  <a:lnTo>
                    <a:pt x="147" y="340"/>
                  </a:lnTo>
                  <a:lnTo>
                    <a:pt x="190" y="346"/>
                  </a:lnTo>
                  <a:lnTo>
                    <a:pt x="217" y="351"/>
                  </a:lnTo>
                  <a:lnTo>
                    <a:pt x="293" y="335"/>
                  </a:lnTo>
                  <a:lnTo>
                    <a:pt x="347" y="302"/>
                  </a:lnTo>
                  <a:lnTo>
                    <a:pt x="390" y="247"/>
                  </a:lnTo>
                  <a:lnTo>
                    <a:pt x="401" y="181"/>
                  </a:lnTo>
                  <a:lnTo>
                    <a:pt x="390" y="120"/>
                  </a:lnTo>
                  <a:lnTo>
                    <a:pt x="358" y="71"/>
                  </a:lnTo>
                  <a:lnTo>
                    <a:pt x="396" y="44"/>
                  </a:lnTo>
                  <a:lnTo>
                    <a:pt x="434" y="27"/>
                  </a:lnTo>
                  <a:lnTo>
                    <a:pt x="466" y="27"/>
                  </a:lnTo>
                  <a:lnTo>
                    <a:pt x="455" y="33"/>
                  </a:lnTo>
                  <a:lnTo>
                    <a:pt x="450" y="44"/>
                  </a:lnTo>
                  <a:lnTo>
                    <a:pt x="450" y="60"/>
                  </a:lnTo>
                  <a:lnTo>
                    <a:pt x="461" y="82"/>
                  </a:lnTo>
                  <a:lnTo>
                    <a:pt x="482" y="93"/>
                  </a:lnTo>
                  <a:lnTo>
                    <a:pt x="493" y="93"/>
                  </a:lnTo>
                  <a:lnTo>
                    <a:pt x="499" y="87"/>
                  </a:lnTo>
                  <a:lnTo>
                    <a:pt x="509" y="82"/>
                  </a:lnTo>
                  <a:lnTo>
                    <a:pt x="515" y="71"/>
                  </a:lnTo>
                  <a:lnTo>
                    <a:pt x="515" y="44"/>
                  </a:lnTo>
                  <a:lnTo>
                    <a:pt x="509" y="38"/>
                  </a:lnTo>
                  <a:lnTo>
                    <a:pt x="509" y="27"/>
                  </a:lnTo>
                  <a:lnTo>
                    <a:pt x="499" y="16"/>
                  </a:lnTo>
                  <a:lnTo>
                    <a:pt x="477" y="5"/>
                  </a:lnTo>
                  <a:lnTo>
                    <a:pt x="461" y="0"/>
                  </a:lnTo>
                  <a:lnTo>
                    <a:pt x="428" y="5"/>
                  </a:lnTo>
                  <a:lnTo>
                    <a:pt x="385" y="22"/>
                  </a:lnTo>
                  <a:lnTo>
                    <a:pt x="336" y="55"/>
                  </a:lnTo>
                  <a:lnTo>
                    <a:pt x="293" y="27"/>
                  </a:lnTo>
                  <a:lnTo>
                    <a:pt x="250" y="16"/>
                  </a:lnTo>
                  <a:lnTo>
                    <a:pt x="217" y="11"/>
                  </a:lnTo>
                  <a:lnTo>
                    <a:pt x="147" y="27"/>
                  </a:lnTo>
                  <a:lnTo>
                    <a:pt x="87" y="66"/>
                  </a:lnTo>
                  <a:lnTo>
                    <a:pt x="49" y="115"/>
                  </a:lnTo>
                  <a:lnTo>
                    <a:pt x="33" y="181"/>
                  </a:lnTo>
                  <a:lnTo>
                    <a:pt x="44" y="230"/>
                  </a:lnTo>
                  <a:lnTo>
                    <a:pt x="60" y="269"/>
                  </a:lnTo>
                  <a:lnTo>
                    <a:pt x="87" y="302"/>
                  </a:lnTo>
                  <a:lnTo>
                    <a:pt x="71" y="324"/>
                  </a:lnTo>
                  <a:lnTo>
                    <a:pt x="60" y="357"/>
                  </a:lnTo>
                  <a:lnTo>
                    <a:pt x="55" y="395"/>
                  </a:lnTo>
                  <a:lnTo>
                    <a:pt x="60" y="434"/>
                  </a:lnTo>
                  <a:lnTo>
                    <a:pt x="76" y="466"/>
                  </a:lnTo>
                  <a:lnTo>
                    <a:pt x="103" y="499"/>
                  </a:lnTo>
                  <a:lnTo>
                    <a:pt x="44" y="527"/>
                  </a:lnTo>
                  <a:lnTo>
                    <a:pt x="11" y="565"/>
                  </a:lnTo>
                  <a:lnTo>
                    <a:pt x="0" y="615"/>
                  </a:lnTo>
                  <a:lnTo>
                    <a:pt x="11" y="659"/>
                  </a:lnTo>
                  <a:lnTo>
                    <a:pt x="49" y="703"/>
                  </a:lnTo>
                  <a:lnTo>
                    <a:pt x="103" y="730"/>
                  </a:lnTo>
                  <a:lnTo>
                    <a:pt x="168" y="752"/>
                  </a:lnTo>
                  <a:lnTo>
                    <a:pt x="250" y="758"/>
                  </a:lnTo>
                  <a:lnTo>
                    <a:pt x="325" y="752"/>
                  </a:lnTo>
                  <a:lnTo>
                    <a:pt x="396" y="730"/>
                  </a:lnTo>
                  <a:lnTo>
                    <a:pt x="450" y="703"/>
                  </a:lnTo>
                  <a:lnTo>
                    <a:pt x="488" y="659"/>
                  </a:lnTo>
                  <a:lnTo>
                    <a:pt x="499" y="609"/>
                  </a:lnTo>
                  <a:lnTo>
                    <a:pt x="499" y="576"/>
                  </a:lnTo>
                  <a:lnTo>
                    <a:pt x="488" y="543"/>
                  </a:lnTo>
                  <a:lnTo>
                    <a:pt x="461" y="505"/>
                  </a:lnTo>
                  <a:lnTo>
                    <a:pt x="428" y="477"/>
                  </a:lnTo>
                  <a:lnTo>
                    <a:pt x="363" y="455"/>
                  </a:lnTo>
                  <a:lnTo>
                    <a:pt x="233" y="444"/>
                  </a:lnTo>
                  <a:lnTo>
                    <a:pt x="147" y="444"/>
                  </a:lnTo>
                  <a:lnTo>
                    <a:pt x="125" y="434"/>
                  </a:lnTo>
                  <a:lnTo>
                    <a:pt x="109" y="428"/>
                  </a:lnTo>
                  <a:lnTo>
                    <a:pt x="98" y="412"/>
                  </a:lnTo>
                  <a:lnTo>
                    <a:pt x="87" y="390"/>
                  </a:lnTo>
                  <a:lnTo>
                    <a:pt x="87" y="346"/>
                  </a:lnTo>
                  <a:lnTo>
                    <a:pt x="93" y="329"/>
                  </a:lnTo>
                  <a:lnTo>
                    <a:pt x="103" y="313"/>
                  </a:lnTo>
                  <a:close/>
                  <a:moveTo>
                    <a:pt x="250" y="730"/>
                  </a:moveTo>
                  <a:lnTo>
                    <a:pt x="174" y="719"/>
                  </a:lnTo>
                  <a:lnTo>
                    <a:pt x="109" y="697"/>
                  </a:lnTo>
                  <a:lnTo>
                    <a:pt x="71" y="659"/>
                  </a:lnTo>
                  <a:lnTo>
                    <a:pt x="55" y="615"/>
                  </a:lnTo>
                  <a:lnTo>
                    <a:pt x="71" y="565"/>
                  </a:lnTo>
                  <a:lnTo>
                    <a:pt x="103" y="527"/>
                  </a:lnTo>
                  <a:lnTo>
                    <a:pt x="152" y="516"/>
                  </a:lnTo>
                  <a:lnTo>
                    <a:pt x="320" y="516"/>
                  </a:lnTo>
                  <a:lnTo>
                    <a:pt x="363" y="527"/>
                  </a:lnTo>
                  <a:lnTo>
                    <a:pt x="407" y="543"/>
                  </a:lnTo>
                  <a:lnTo>
                    <a:pt x="434" y="571"/>
                  </a:lnTo>
                  <a:lnTo>
                    <a:pt x="439" y="615"/>
                  </a:lnTo>
                  <a:lnTo>
                    <a:pt x="428" y="659"/>
                  </a:lnTo>
                  <a:lnTo>
                    <a:pt x="385" y="697"/>
                  </a:lnTo>
                  <a:lnTo>
                    <a:pt x="325" y="725"/>
                  </a:lnTo>
                  <a:lnTo>
                    <a:pt x="250" y="7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855"/>
            <p:cNvSpPr>
              <a:spLocks/>
            </p:cNvSpPr>
            <p:nvPr/>
          </p:nvSpPr>
          <p:spPr bwMode="auto">
            <a:xfrm>
              <a:off x="2881" y="4253"/>
              <a:ext cx="882" cy="510"/>
            </a:xfrm>
            <a:custGeom>
              <a:avLst/>
              <a:gdLst/>
              <a:ahLst/>
              <a:cxnLst>
                <a:cxn ang="0">
                  <a:pos x="86" y="423"/>
                </a:cxn>
                <a:cxn ang="0">
                  <a:pos x="54" y="472"/>
                </a:cxn>
                <a:cxn ang="0">
                  <a:pos x="0" y="510"/>
                </a:cxn>
                <a:cxn ang="0">
                  <a:pos x="86" y="505"/>
                </a:cxn>
                <a:cxn ang="0">
                  <a:pos x="184" y="510"/>
                </a:cxn>
                <a:cxn ang="0">
                  <a:pos x="254" y="477"/>
                </a:cxn>
                <a:cxn ang="0">
                  <a:pos x="178" y="466"/>
                </a:cxn>
                <a:cxn ang="0">
                  <a:pos x="162" y="423"/>
                </a:cxn>
                <a:cxn ang="0">
                  <a:pos x="173" y="148"/>
                </a:cxn>
                <a:cxn ang="0">
                  <a:pos x="233" y="60"/>
                </a:cxn>
                <a:cxn ang="0">
                  <a:pos x="319" y="27"/>
                </a:cxn>
                <a:cxn ang="0">
                  <a:pos x="379" y="55"/>
                </a:cxn>
                <a:cxn ang="0">
                  <a:pos x="400" y="115"/>
                </a:cxn>
                <a:cxn ang="0">
                  <a:pos x="384" y="466"/>
                </a:cxn>
                <a:cxn ang="0">
                  <a:pos x="314" y="477"/>
                </a:cxn>
                <a:cxn ang="0">
                  <a:pos x="357" y="510"/>
                </a:cxn>
                <a:cxn ang="0">
                  <a:pos x="482" y="505"/>
                </a:cxn>
                <a:cxn ang="0">
                  <a:pos x="568" y="510"/>
                </a:cxn>
                <a:cxn ang="0">
                  <a:pos x="525" y="477"/>
                </a:cxn>
                <a:cxn ang="0">
                  <a:pos x="482" y="455"/>
                </a:cxn>
                <a:cxn ang="0">
                  <a:pos x="492" y="148"/>
                </a:cxn>
                <a:cxn ang="0">
                  <a:pos x="547" y="60"/>
                </a:cxn>
                <a:cxn ang="0">
                  <a:pos x="633" y="27"/>
                </a:cxn>
                <a:cxn ang="0">
                  <a:pos x="693" y="55"/>
                </a:cxn>
                <a:cxn ang="0">
                  <a:pos x="714" y="115"/>
                </a:cxn>
                <a:cxn ang="0">
                  <a:pos x="704" y="466"/>
                </a:cxn>
                <a:cxn ang="0">
                  <a:pos x="655" y="472"/>
                </a:cxn>
                <a:cxn ang="0">
                  <a:pos x="628" y="510"/>
                </a:cxn>
                <a:cxn ang="0">
                  <a:pos x="720" y="505"/>
                </a:cxn>
                <a:cxn ang="0">
                  <a:pos x="839" y="510"/>
                </a:cxn>
                <a:cxn ang="0">
                  <a:pos x="882" y="477"/>
                </a:cxn>
                <a:cxn ang="0">
                  <a:pos x="806" y="466"/>
                </a:cxn>
                <a:cxn ang="0">
                  <a:pos x="796" y="142"/>
                </a:cxn>
                <a:cxn ang="0">
                  <a:pos x="758" y="44"/>
                </a:cxn>
                <a:cxn ang="0">
                  <a:pos x="698" y="11"/>
                </a:cxn>
                <a:cxn ang="0">
                  <a:pos x="579" y="11"/>
                </a:cxn>
                <a:cxn ang="0">
                  <a:pos x="498" y="76"/>
                </a:cxn>
                <a:cxn ang="0">
                  <a:pos x="460" y="66"/>
                </a:cxn>
                <a:cxn ang="0">
                  <a:pos x="395" y="11"/>
                </a:cxn>
                <a:cxn ang="0">
                  <a:pos x="325" y="0"/>
                </a:cxn>
                <a:cxn ang="0">
                  <a:pos x="222" y="38"/>
                </a:cxn>
                <a:cxn ang="0">
                  <a:pos x="157" y="120"/>
                </a:cxn>
                <a:cxn ang="0">
                  <a:pos x="0" y="16"/>
                </a:cxn>
                <a:cxn ang="0">
                  <a:pos x="48" y="55"/>
                </a:cxn>
                <a:cxn ang="0">
                  <a:pos x="86" y="82"/>
                </a:cxn>
              </a:cxnLst>
              <a:rect l="0" t="0" r="r" b="b"/>
              <a:pathLst>
                <a:path w="882" h="510">
                  <a:moveTo>
                    <a:pt x="86" y="115"/>
                  </a:moveTo>
                  <a:lnTo>
                    <a:pt x="86" y="423"/>
                  </a:lnTo>
                  <a:lnTo>
                    <a:pt x="81" y="461"/>
                  </a:lnTo>
                  <a:lnTo>
                    <a:pt x="54" y="472"/>
                  </a:lnTo>
                  <a:lnTo>
                    <a:pt x="0" y="477"/>
                  </a:lnTo>
                  <a:lnTo>
                    <a:pt x="0" y="510"/>
                  </a:lnTo>
                  <a:lnTo>
                    <a:pt x="43" y="510"/>
                  </a:lnTo>
                  <a:lnTo>
                    <a:pt x="86" y="505"/>
                  </a:lnTo>
                  <a:lnTo>
                    <a:pt x="124" y="505"/>
                  </a:lnTo>
                  <a:lnTo>
                    <a:pt x="184" y="510"/>
                  </a:lnTo>
                  <a:lnTo>
                    <a:pt x="254" y="510"/>
                  </a:lnTo>
                  <a:lnTo>
                    <a:pt x="254" y="477"/>
                  </a:lnTo>
                  <a:lnTo>
                    <a:pt x="205" y="477"/>
                  </a:lnTo>
                  <a:lnTo>
                    <a:pt x="178" y="466"/>
                  </a:lnTo>
                  <a:lnTo>
                    <a:pt x="168" y="455"/>
                  </a:lnTo>
                  <a:lnTo>
                    <a:pt x="162" y="423"/>
                  </a:lnTo>
                  <a:lnTo>
                    <a:pt x="162" y="214"/>
                  </a:lnTo>
                  <a:lnTo>
                    <a:pt x="173" y="148"/>
                  </a:lnTo>
                  <a:lnTo>
                    <a:pt x="195" y="93"/>
                  </a:lnTo>
                  <a:lnTo>
                    <a:pt x="233" y="60"/>
                  </a:lnTo>
                  <a:lnTo>
                    <a:pt x="276" y="33"/>
                  </a:lnTo>
                  <a:lnTo>
                    <a:pt x="319" y="27"/>
                  </a:lnTo>
                  <a:lnTo>
                    <a:pt x="357" y="33"/>
                  </a:lnTo>
                  <a:lnTo>
                    <a:pt x="379" y="55"/>
                  </a:lnTo>
                  <a:lnTo>
                    <a:pt x="395" y="82"/>
                  </a:lnTo>
                  <a:lnTo>
                    <a:pt x="400" y="115"/>
                  </a:lnTo>
                  <a:lnTo>
                    <a:pt x="400" y="450"/>
                  </a:lnTo>
                  <a:lnTo>
                    <a:pt x="384" y="466"/>
                  </a:lnTo>
                  <a:lnTo>
                    <a:pt x="357" y="472"/>
                  </a:lnTo>
                  <a:lnTo>
                    <a:pt x="314" y="477"/>
                  </a:lnTo>
                  <a:lnTo>
                    <a:pt x="314" y="510"/>
                  </a:lnTo>
                  <a:lnTo>
                    <a:pt x="357" y="510"/>
                  </a:lnTo>
                  <a:lnTo>
                    <a:pt x="406" y="505"/>
                  </a:lnTo>
                  <a:lnTo>
                    <a:pt x="482" y="505"/>
                  </a:lnTo>
                  <a:lnTo>
                    <a:pt x="525" y="510"/>
                  </a:lnTo>
                  <a:lnTo>
                    <a:pt x="568" y="510"/>
                  </a:lnTo>
                  <a:lnTo>
                    <a:pt x="568" y="477"/>
                  </a:lnTo>
                  <a:lnTo>
                    <a:pt x="525" y="477"/>
                  </a:lnTo>
                  <a:lnTo>
                    <a:pt x="498" y="466"/>
                  </a:lnTo>
                  <a:lnTo>
                    <a:pt x="482" y="455"/>
                  </a:lnTo>
                  <a:lnTo>
                    <a:pt x="482" y="214"/>
                  </a:lnTo>
                  <a:lnTo>
                    <a:pt x="492" y="148"/>
                  </a:lnTo>
                  <a:lnTo>
                    <a:pt x="514" y="93"/>
                  </a:lnTo>
                  <a:lnTo>
                    <a:pt x="547" y="60"/>
                  </a:lnTo>
                  <a:lnTo>
                    <a:pt x="590" y="33"/>
                  </a:lnTo>
                  <a:lnTo>
                    <a:pt x="633" y="27"/>
                  </a:lnTo>
                  <a:lnTo>
                    <a:pt x="671" y="33"/>
                  </a:lnTo>
                  <a:lnTo>
                    <a:pt x="693" y="55"/>
                  </a:lnTo>
                  <a:lnTo>
                    <a:pt x="709" y="82"/>
                  </a:lnTo>
                  <a:lnTo>
                    <a:pt x="714" y="115"/>
                  </a:lnTo>
                  <a:lnTo>
                    <a:pt x="714" y="455"/>
                  </a:lnTo>
                  <a:lnTo>
                    <a:pt x="704" y="466"/>
                  </a:lnTo>
                  <a:lnTo>
                    <a:pt x="693" y="472"/>
                  </a:lnTo>
                  <a:lnTo>
                    <a:pt x="655" y="472"/>
                  </a:lnTo>
                  <a:lnTo>
                    <a:pt x="628" y="477"/>
                  </a:lnTo>
                  <a:lnTo>
                    <a:pt x="628" y="510"/>
                  </a:lnTo>
                  <a:lnTo>
                    <a:pt x="671" y="510"/>
                  </a:lnTo>
                  <a:lnTo>
                    <a:pt x="720" y="505"/>
                  </a:lnTo>
                  <a:lnTo>
                    <a:pt x="796" y="505"/>
                  </a:lnTo>
                  <a:lnTo>
                    <a:pt x="839" y="510"/>
                  </a:lnTo>
                  <a:lnTo>
                    <a:pt x="882" y="510"/>
                  </a:lnTo>
                  <a:lnTo>
                    <a:pt x="882" y="477"/>
                  </a:lnTo>
                  <a:lnTo>
                    <a:pt x="834" y="472"/>
                  </a:lnTo>
                  <a:lnTo>
                    <a:pt x="806" y="466"/>
                  </a:lnTo>
                  <a:lnTo>
                    <a:pt x="796" y="439"/>
                  </a:lnTo>
                  <a:lnTo>
                    <a:pt x="796" y="142"/>
                  </a:lnTo>
                  <a:lnTo>
                    <a:pt x="785" y="87"/>
                  </a:lnTo>
                  <a:lnTo>
                    <a:pt x="758" y="44"/>
                  </a:lnTo>
                  <a:lnTo>
                    <a:pt x="736" y="27"/>
                  </a:lnTo>
                  <a:lnTo>
                    <a:pt x="698" y="11"/>
                  </a:lnTo>
                  <a:lnTo>
                    <a:pt x="639" y="0"/>
                  </a:lnTo>
                  <a:lnTo>
                    <a:pt x="579" y="11"/>
                  </a:lnTo>
                  <a:lnTo>
                    <a:pt x="530" y="44"/>
                  </a:lnTo>
                  <a:lnTo>
                    <a:pt x="498" y="76"/>
                  </a:lnTo>
                  <a:lnTo>
                    <a:pt x="476" y="115"/>
                  </a:lnTo>
                  <a:lnTo>
                    <a:pt x="460" y="66"/>
                  </a:lnTo>
                  <a:lnTo>
                    <a:pt x="433" y="33"/>
                  </a:lnTo>
                  <a:lnTo>
                    <a:pt x="395" y="11"/>
                  </a:lnTo>
                  <a:lnTo>
                    <a:pt x="357" y="5"/>
                  </a:lnTo>
                  <a:lnTo>
                    <a:pt x="325" y="0"/>
                  </a:lnTo>
                  <a:lnTo>
                    <a:pt x="270" y="11"/>
                  </a:lnTo>
                  <a:lnTo>
                    <a:pt x="222" y="38"/>
                  </a:lnTo>
                  <a:lnTo>
                    <a:pt x="184" y="76"/>
                  </a:lnTo>
                  <a:lnTo>
                    <a:pt x="157" y="120"/>
                  </a:lnTo>
                  <a:lnTo>
                    <a:pt x="157" y="0"/>
                  </a:lnTo>
                  <a:lnTo>
                    <a:pt x="0" y="16"/>
                  </a:lnTo>
                  <a:lnTo>
                    <a:pt x="0" y="49"/>
                  </a:lnTo>
                  <a:lnTo>
                    <a:pt x="48" y="55"/>
                  </a:lnTo>
                  <a:lnTo>
                    <a:pt x="70" y="60"/>
                  </a:lnTo>
                  <a:lnTo>
                    <a:pt x="86" y="82"/>
                  </a:lnTo>
                  <a:lnTo>
                    <a:pt x="86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Freeform 856"/>
            <p:cNvSpPr>
              <a:spLocks noEditPoints="1"/>
            </p:cNvSpPr>
            <p:nvPr/>
          </p:nvSpPr>
          <p:spPr bwMode="auto">
            <a:xfrm>
              <a:off x="3823" y="3994"/>
              <a:ext cx="244" cy="769"/>
            </a:xfrm>
            <a:custGeom>
              <a:avLst/>
              <a:gdLst/>
              <a:ahLst/>
              <a:cxnLst>
                <a:cxn ang="0">
                  <a:pos x="168" y="259"/>
                </a:cxn>
                <a:cxn ang="0">
                  <a:pos x="5" y="275"/>
                </a:cxn>
                <a:cxn ang="0">
                  <a:pos x="5" y="308"/>
                </a:cxn>
                <a:cxn ang="0">
                  <a:pos x="32" y="308"/>
                </a:cxn>
                <a:cxn ang="0">
                  <a:pos x="54" y="314"/>
                </a:cxn>
                <a:cxn ang="0">
                  <a:pos x="70" y="314"/>
                </a:cxn>
                <a:cxn ang="0">
                  <a:pos x="81" y="325"/>
                </a:cxn>
                <a:cxn ang="0">
                  <a:pos x="86" y="335"/>
                </a:cxn>
                <a:cxn ang="0">
                  <a:pos x="92" y="352"/>
                </a:cxn>
                <a:cxn ang="0">
                  <a:pos x="92" y="682"/>
                </a:cxn>
                <a:cxn ang="0">
                  <a:pos x="86" y="720"/>
                </a:cxn>
                <a:cxn ang="0">
                  <a:pos x="59" y="731"/>
                </a:cxn>
                <a:cxn ang="0">
                  <a:pos x="0" y="736"/>
                </a:cxn>
                <a:cxn ang="0">
                  <a:pos x="0" y="769"/>
                </a:cxn>
                <a:cxn ang="0">
                  <a:pos x="43" y="769"/>
                </a:cxn>
                <a:cxn ang="0">
                  <a:pos x="92" y="764"/>
                </a:cxn>
                <a:cxn ang="0">
                  <a:pos x="124" y="764"/>
                </a:cxn>
                <a:cxn ang="0">
                  <a:pos x="244" y="769"/>
                </a:cxn>
                <a:cxn ang="0">
                  <a:pos x="244" y="736"/>
                </a:cxn>
                <a:cxn ang="0">
                  <a:pos x="216" y="736"/>
                </a:cxn>
                <a:cxn ang="0">
                  <a:pos x="195" y="731"/>
                </a:cxn>
                <a:cxn ang="0">
                  <a:pos x="184" y="731"/>
                </a:cxn>
                <a:cxn ang="0">
                  <a:pos x="168" y="714"/>
                </a:cxn>
                <a:cxn ang="0">
                  <a:pos x="168" y="682"/>
                </a:cxn>
                <a:cxn ang="0">
                  <a:pos x="168" y="259"/>
                </a:cxn>
                <a:cxn ang="0">
                  <a:pos x="168" y="61"/>
                </a:cxn>
                <a:cxn ang="0">
                  <a:pos x="168" y="39"/>
                </a:cxn>
                <a:cxn ang="0">
                  <a:pos x="157" y="22"/>
                </a:cxn>
                <a:cxn ang="0">
                  <a:pos x="146" y="11"/>
                </a:cxn>
                <a:cxn ang="0">
                  <a:pos x="130" y="0"/>
                </a:cxn>
                <a:cxn ang="0">
                  <a:pos x="108" y="0"/>
                </a:cxn>
                <a:cxn ang="0">
                  <a:pos x="76" y="11"/>
                </a:cxn>
                <a:cxn ang="0">
                  <a:pos x="59" y="28"/>
                </a:cxn>
                <a:cxn ang="0">
                  <a:pos x="49" y="61"/>
                </a:cxn>
                <a:cxn ang="0">
                  <a:pos x="59" y="94"/>
                </a:cxn>
                <a:cxn ang="0">
                  <a:pos x="76" y="110"/>
                </a:cxn>
                <a:cxn ang="0">
                  <a:pos x="108" y="121"/>
                </a:cxn>
                <a:cxn ang="0">
                  <a:pos x="130" y="121"/>
                </a:cxn>
                <a:cxn ang="0">
                  <a:pos x="146" y="110"/>
                </a:cxn>
                <a:cxn ang="0">
                  <a:pos x="157" y="99"/>
                </a:cxn>
                <a:cxn ang="0">
                  <a:pos x="168" y="83"/>
                </a:cxn>
                <a:cxn ang="0">
                  <a:pos x="168" y="61"/>
                </a:cxn>
              </a:cxnLst>
              <a:rect l="0" t="0" r="r" b="b"/>
              <a:pathLst>
                <a:path w="244" h="769">
                  <a:moveTo>
                    <a:pt x="168" y="259"/>
                  </a:moveTo>
                  <a:lnTo>
                    <a:pt x="5" y="275"/>
                  </a:lnTo>
                  <a:lnTo>
                    <a:pt x="5" y="308"/>
                  </a:lnTo>
                  <a:lnTo>
                    <a:pt x="32" y="308"/>
                  </a:lnTo>
                  <a:lnTo>
                    <a:pt x="54" y="314"/>
                  </a:lnTo>
                  <a:lnTo>
                    <a:pt x="70" y="314"/>
                  </a:lnTo>
                  <a:lnTo>
                    <a:pt x="81" y="325"/>
                  </a:lnTo>
                  <a:lnTo>
                    <a:pt x="86" y="335"/>
                  </a:lnTo>
                  <a:lnTo>
                    <a:pt x="92" y="352"/>
                  </a:lnTo>
                  <a:lnTo>
                    <a:pt x="92" y="682"/>
                  </a:lnTo>
                  <a:lnTo>
                    <a:pt x="86" y="720"/>
                  </a:lnTo>
                  <a:lnTo>
                    <a:pt x="59" y="731"/>
                  </a:lnTo>
                  <a:lnTo>
                    <a:pt x="0" y="736"/>
                  </a:lnTo>
                  <a:lnTo>
                    <a:pt x="0" y="769"/>
                  </a:lnTo>
                  <a:lnTo>
                    <a:pt x="43" y="769"/>
                  </a:lnTo>
                  <a:lnTo>
                    <a:pt x="92" y="764"/>
                  </a:lnTo>
                  <a:lnTo>
                    <a:pt x="124" y="764"/>
                  </a:lnTo>
                  <a:lnTo>
                    <a:pt x="244" y="769"/>
                  </a:lnTo>
                  <a:lnTo>
                    <a:pt x="244" y="736"/>
                  </a:lnTo>
                  <a:lnTo>
                    <a:pt x="216" y="736"/>
                  </a:lnTo>
                  <a:lnTo>
                    <a:pt x="195" y="731"/>
                  </a:lnTo>
                  <a:lnTo>
                    <a:pt x="184" y="731"/>
                  </a:lnTo>
                  <a:lnTo>
                    <a:pt x="168" y="714"/>
                  </a:lnTo>
                  <a:lnTo>
                    <a:pt x="168" y="682"/>
                  </a:lnTo>
                  <a:lnTo>
                    <a:pt x="168" y="259"/>
                  </a:lnTo>
                  <a:close/>
                  <a:moveTo>
                    <a:pt x="168" y="61"/>
                  </a:moveTo>
                  <a:lnTo>
                    <a:pt x="168" y="39"/>
                  </a:lnTo>
                  <a:lnTo>
                    <a:pt x="157" y="22"/>
                  </a:lnTo>
                  <a:lnTo>
                    <a:pt x="146" y="11"/>
                  </a:lnTo>
                  <a:lnTo>
                    <a:pt x="130" y="0"/>
                  </a:lnTo>
                  <a:lnTo>
                    <a:pt x="108" y="0"/>
                  </a:lnTo>
                  <a:lnTo>
                    <a:pt x="76" y="11"/>
                  </a:lnTo>
                  <a:lnTo>
                    <a:pt x="59" y="28"/>
                  </a:lnTo>
                  <a:lnTo>
                    <a:pt x="49" y="61"/>
                  </a:lnTo>
                  <a:lnTo>
                    <a:pt x="59" y="94"/>
                  </a:lnTo>
                  <a:lnTo>
                    <a:pt x="76" y="110"/>
                  </a:lnTo>
                  <a:lnTo>
                    <a:pt x="108" y="121"/>
                  </a:lnTo>
                  <a:lnTo>
                    <a:pt x="130" y="121"/>
                  </a:lnTo>
                  <a:lnTo>
                    <a:pt x="146" y="110"/>
                  </a:lnTo>
                  <a:lnTo>
                    <a:pt x="157" y="99"/>
                  </a:lnTo>
                  <a:lnTo>
                    <a:pt x="168" y="83"/>
                  </a:lnTo>
                  <a:lnTo>
                    <a:pt x="168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857"/>
            <p:cNvSpPr>
              <a:spLocks/>
            </p:cNvSpPr>
            <p:nvPr/>
          </p:nvSpPr>
          <p:spPr bwMode="auto">
            <a:xfrm>
              <a:off x="4137" y="4253"/>
              <a:ext cx="574" cy="510"/>
            </a:xfrm>
            <a:custGeom>
              <a:avLst/>
              <a:gdLst/>
              <a:ahLst/>
              <a:cxnLst>
                <a:cxn ang="0">
                  <a:pos x="92" y="115"/>
                </a:cxn>
                <a:cxn ang="0">
                  <a:pos x="92" y="423"/>
                </a:cxn>
                <a:cxn ang="0">
                  <a:pos x="87" y="461"/>
                </a:cxn>
                <a:cxn ang="0">
                  <a:pos x="59" y="472"/>
                </a:cxn>
                <a:cxn ang="0">
                  <a:pos x="0" y="477"/>
                </a:cxn>
                <a:cxn ang="0">
                  <a:pos x="0" y="510"/>
                </a:cxn>
                <a:cxn ang="0">
                  <a:pos x="43" y="510"/>
                </a:cxn>
                <a:cxn ang="0">
                  <a:pos x="92" y="505"/>
                </a:cxn>
                <a:cxn ang="0">
                  <a:pos x="168" y="505"/>
                </a:cxn>
                <a:cxn ang="0">
                  <a:pos x="211" y="510"/>
                </a:cxn>
                <a:cxn ang="0">
                  <a:pos x="254" y="510"/>
                </a:cxn>
                <a:cxn ang="0">
                  <a:pos x="254" y="477"/>
                </a:cxn>
                <a:cxn ang="0">
                  <a:pos x="222" y="477"/>
                </a:cxn>
                <a:cxn ang="0">
                  <a:pos x="200" y="472"/>
                </a:cxn>
                <a:cxn ang="0">
                  <a:pos x="184" y="466"/>
                </a:cxn>
                <a:cxn ang="0">
                  <a:pos x="173" y="461"/>
                </a:cxn>
                <a:cxn ang="0">
                  <a:pos x="168" y="444"/>
                </a:cxn>
                <a:cxn ang="0">
                  <a:pos x="168" y="214"/>
                </a:cxn>
                <a:cxn ang="0">
                  <a:pos x="179" y="148"/>
                </a:cxn>
                <a:cxn ang="0">
                  <a:pos x="200" y="93"/>
                </a:cxn>
                <a:cxn ang="0">
                  <a:pos x="238" y="60"/>
                </a:cxn>
                <a:cxn ang="0">
                  <a:pos x="276" y="33"/>
                </a:cxn>
                <a:cxn ang="0">
                  <a:pos x="319" y="27"/>
                </a:cxn>
                <a:cxn ang="0">
                  <a:pos x="357" y="33"/>
                </a:cxn>
                <a:cxn ang="0">
                  <a:pos x="379" y="55"/>
                </a:cxn>
                <a:cxn ang="0">
                  <a:pos x="395" y="82"/>
                </a:cxn>
                <a:cxn ang="0">
                  <a:pos x="406" y="115"/>
                </a:cxn>
                <a:cxn ang="0">
                  <a:pos x="406" y="423"/>
                </a:cxn>
                <a:cxn ang="0">
                  <a:pos x="401" y="461"/>
                </a:cxn>
                <a:cxn ang="0">
                  <a:pos x="373" y="472"/>
                </a:cxn>
                <a:cxn ang="0">
                  <a:pos x="319" y="477"/>
                </a:cxn>
                <a:cxn ang="0">
                  <a:pos x="319" y="510"/>
                </a:cxn>
                <a:cxn ang="0">
                  <a:pos x="363" y="510"/>
                </a:cxn>
                <a:cxn ang="0">
                  <a:pos x="406" y="505"/>
                </a:cxn>
                <a:cxn ang="0">
                  <a:pos x="444" y="505"/>
                </a:cxn>
                <a:cxn ang="0">
                  <a:pos x="503" y="510"/>
                </a:cxn>
                <a:cxn ang="0">
                  <a:pos x="574" y="510"/>
                </a:cxn>
                <a:cxn ang="0">
                  <a:pos x="574" y="477"/>
                </a:cxn>
                <a:cxn ang="0">
                  <a:pos x="525" y="472"/>
                </a:cxn>
                <a:cxn ang="0">
                  <a:pos x="493" y="466"/>
                </a:cxn>
                <a:cxn ang="0">
                  <a:pos x="482" y="439"/>
                </a:cxn>
                <a:cxn ang="0">
                  <a:pos x="482" y="142"/>
                </a:cxn>
                <a:cxn ang="0">
                  <a:pos x="471" y="87"/>
                </a:cxn>
                <a:cxn ang="0">
                  <a:pos x="449" y="44"/>
                </a:cxn>
                <a:cxn ang="0">
                  <a:pos x="428" y="27"/>
                </a:cxn>
                <a:cxn ang="0">
                  <a:pos x="384" y="11"/>
                </a:cxn>
                <a:cxn ang="0">
                  <a:pos x="330" y="0"/>
                </a:cxn>
                <a:cxn ang="0">
                  <a:pos x="271" y="11"/>
                </a:cxn>
                <a:cxn ang="0">
                  <a:pos x="227" y="38"/>
                </a:cxn>
                <a:cxn ang="0">
                  <a:pos x="189" y="76"/>
                </a:cxn>
                <a:cxn ang="0">
                  <a:pos x="162" y="120"/>
                </a:cxn>
                <a:cxn ang="0">
                  <a:pos x="162" y="0"/>
                </a:cxn>
                <a:cxn ang="0">
                  <a:pos x="0" y="16"/>
                </a:cxn>
                <a:cxn ang="0">
                  <a:pos x="0" y="49"/>
                </a:cxn>
                <a:cxn ang="0">
                  <a:pos x="49" y="55"/>
                </a:cxn>
                <a:cxn ang="0">
                  <a:pos x="76" y="60"/>
                </a:cxn>
                <a:cxn ang="0">
                  <a:pos x="87" y="82"/>
                </a:cxn>
                <a:cxn ang="0">
                  <a:pos x="92" y="115"/>
                </a:cxn>
              </a:cxnLst>
              <a:rect l="0" t="0" r="r" b="b"/>
              <a:pathLst>
                <a:path w="574" h="510">
                  <a:moveTo>
                    <a:pt x="92" y="115"/>
                  </a:moveTo>
                  <a:lnTo>
                    <a:pt x="92" y="423"/>
                  </a:lnTo>
                  <a:lnTo>
                    <a:pt x="87" y="461"/>
                  </a:lnTo>
                  <a:lnTo>
                    <a:pt x="59" y="472"/>
                  </a:lnTo>
                  <a:lnTo>
                    <a:pt x="0" y="477"/>
                  </a:lnTo>
                  <a:lnTo>
                    <a:pt x="0" y="510"/>
                  </a:lnTo>
                  <a:lnTo>
                    <a:pt x="43" y="510"/>
                  </a:lnTo>
                  <a:lnTo>
                    <a:pt x="92" y="505"/>
                  </a:lnTo>
                  <a:lnTo>
                    <a:pt x="168" y="505"/>
                  </a:lnTo>
                  <a:lnTo>
                    <a:pt x="211" y="510"/>
                  </a:lnTo>
                  <a:lnTo>
                    <a:pt x="254" y="510"/>
                  </a:lnTo>
                  <a:lnTo>
                    <a:pt x="254" y="477"/>
                  </a:lnTo>
                  <a:lnTo>
                    <a:pt x="222" y="477"/>
                  </a:lnTo>
                  <a:lnTo>
                    <a:pt x="200" y="472"/>
                  </a:lnTo>
                  <a:lnTo>
                    <a:pt x="184" y="466"/>
                  </a:lnTo>
                  <a:lnTo>
                    <a:pt x="173" y="461"/>
                  </a:lnTo>
                  <a:lnTo>
                    <a:pt x="168" y="444"/>
                  </a:lnTo>
                  <a:lnTo>
                    <a:pt x="168" y="214"/>
                  </a:lnTo>
                  <a:lnTo>
                    <a:pt x="179" y="148"/>
                  </a:lnTo>
                  <a:lnTo>
                    <a:pt x="200" y="93"/>
                  </a:lnTo>
                  <a:lnTo>
                    <a:pt x="238" y="60"/>
                  </a:lnTo>
                  <a:lnTo>
                    <a:pt x="276" y="33"/>
                  </a:lnTo>
                  <a:lnTo>
                    <a:pt x="319" y="27"/>
                  </a:lnTo>
                  <a:lnTo>
                    <a:pt x="357" y="33"/>
                  </a:lnTo>
                  <a:lnTo>
                    <a:pt x="379" y="55"/>
                  </a:lnTo>
                  <a:lnTo>
                    <a:pt x="395" y="82"/>
                  </a:lnTo>
                  <a:lnTo>
                    <a:pt x="406" y="115"/>
                  </a:lnTo>
                  <a:lnTo>
                    <a:pt x="406" y="423"/>
                  </a:lnTo>
                  <a:lnTo>
                    <a:pt x="401" y="461"/>
                  </a:lnTo>
                  <a:lnTo>
                    <a:pt x="373" y="472"/>
                  </a:lnTo>
                  <a:lnTo>
                    <a:pt x="319" y="477"/>
                  </a:lnTo>
                  <a:lnTo>
                    <a:pt x="319" y="510"/>
                  </a:lnTo>
                  <a:lnTo>
                    <a:pt x="363" y="510"/>
                  </a:lnTo>
                  <a:lnTo>
                    <a:pt x="406" y="505"/>
                  </a:lnTo>
                  <a:lnTo>
                    <a:pt x="444" y="505"/>
                  </a:lnTo>
                  <a:lnTo>
                    <a:pt x="503" y="510"/>
                  </a:lnTo>
                  <a:lnTo>
                    <a:pt x="574" y="510"/>
                  </a:lnTo>
                  <a:lnTo>
                    <a:pt x="574" y="477"/>
                  </a:lnTo>
                  <a:lnTo>
                    <a:pt x="525" y="472"/>
                  </a:lnTo>
                  <a:lnTo>
                    <a:pt x="493" y="466"/>
                  </a:lnTo>
                  <a:lnTo>
                    <a:pt x="482" y="439"/>
                  </a:lnTo>
                  <a:lnTo>
                    <a:pt x="482" y="142"/>
                  </a:lnTo>
                  <a:lnTo>
                    <a:pt x="471" y="87"/>
                  </a:lnTo>
                  <a:lnTo>
                    <a:pt x="449" y="44"/>
                  </a:lnTo>
                  <a:lnTo>
                    <a:pt x="428" y="27"/>
                  </a:lnTo>
                  <a:lnTo>
                    <a:pt x="384" y="11"/>
                  </a:lnTo>
                  <a:lnTo>
                    <a:pt x="330" y="0"/>
                  </a:lnTo>
                  <a:lnTo>
                    <a:pt x="271" y="11"/>
                  </a:lnTo>
                  <a:lnTo>
                    <a:pt x="227" y="38"/>
                  </a:lnTo>
                  <a:lnTo>
                    <a:pt x="189" y="76"/>
                  </a:lnTo>
                  <a:lnTo>
                    <a:pt x="162" y="120"/>
                  </a:lnTo>
                  <a:lnTo>
                    <a:pt x="162" y="0"/>
                  </a:lnTo>
                  <a:lnTo>
                    <a:pt x="0" y="16"/>
                  </a:lnTo>
                  <a:lnTo>
                    <a:pt x="0" y="49"/>
                  </a:lnTo>
                  <a:lnTo>
                    <a:pt x="49" y="55"/>
                  </a:lnTo>
                  <a:lnTo>
                    <a:pt x="76" y="60"/>
                  </a:lnTo>
                  <a:lnTo>
                    <a:pt x="87" y="82"/>
                  </a:lnTo>
                  <a:lnTo>
                    <a:pt x="92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858"/>
            <p:cNvSpPr>
              <a:spLocks/>
            </p:cNvSpPr>
            <p:nvPr/>
          </p:nvSpPr>
          <p:spPr bwMode="auto">
            <a:xfrm>
              <a:off x="3363" y="4956"/>
              <a:ext cx="871" cy="565"/>
            </a:xfrm>
            <a:custGeom>
              <a:avLst/>
              <a:gdLst/>
              <a:ahLst/>
              <a:cxnLst>
                <a:cxn ang="0">
                  <a:pos x="774" y="71"/>
                </a:cxn>
                <a:cxn ang="0">
                  <a:pos x="801" y="49"/>
                </a:cxn>
                <a:cxn ang="0">
                  <a:pos x="828" y="33"/>
                </a:cxn>
                <a:cxn ang="0">
                  <a:pos x="866" y="27"/>
                </a:cxn>
                <a:cxn ang="0">
                  <a:pos x="871" y="11"/>
                </a:cxn>
                <a:cxn ang="0">
                  <a:pos x="704" y="0"/>
                </a:cxn>
                <a:cxn ang="0">
                  <a:pos x="693" y="22"/>
                </a:cxn>
                <a:cxn ang="0">
                  <a:pos x="720" y="27"/>
                </a:cxn>
                <a:cxn ang="0">
                  <a:pos x="747" y="44"/>
                </a:cxn>
                <a:cxn ang="0">
                  <a:pos x="741" y="77"/>
                </a:cxn>
                <a:cxn ang="0">
                  <a:pos x="514" y="455"/>
                </a:cxn>
                <a:cxn ang="0">
                  <a:pos x="476" y="38"/>
                </a:cxn>
                <a:cxn ang="0">
                  <a:pos x="498" y="33"/>
                </a:cxn>
                <a:cxn ang="0">
                  <a:pos x="541" y="27"/>
                </a:cxn>
                <a:cxn ang="0">
                  <a:pos x="546" y="5"/>
                </a:cxn>
                <a:cxn ang="0">
                  <a:pos x="341" y="0"/>
                </a:cxn>
                <a:cxn ang="0">
                  <a:pos x="335" y="11"/>
                </a:cxn>
                <a:cxn ang="0">
                  <a:pos x="341" y="27"/>
                </a:cxn>
                <a:cxn ang="0">
                  <a:pos x="384" y="33"/>
                </a:cxn>
                <a:cxn ang="0">
                  <a:pos x="395" y="38"/>
                </a:cxn>
                <a:cxn ang="0">
                  <a:pos x="400" y="77"/>
                </a:cxn>
                <a:cxn ang="0">
                  <a:pos x="184" y="455"/>
                </a:cxn>
                <a:cxn ang="0">
                  <a:pos x="140" y="44"/>
                </a:cxn>
                <a:cxn ang="0">
                  <a:pos x="211" y="27"/>
                </a:cxn>
                <a:cxn ang="0">
                  <a:pos x="216" y="5"/>
                </a:cxn>
                <a:cxn ang="0">
                  <a:pos x="10" y="0"/>
                </a:cxn>
                <a:cxn ang="0">
                  <a:pos x="0" y="16"/>
                </a:cxn>
                <a:cxn ang="0">
                  <a:pos x="43" y="27"/>
                </a:cxn>
                <a:cxn ang="0">
                  <a:pos x="65" y="44"/>
                </a:cxn>
                <a:cxn ang="0">
                  <a:pos x="119" y="543"/>
                </a:cxn>
                <a:cxn ang="0">
                  <a:pos x="124" y="565"/>
                </a:cxn>
                <a:cxn ang="0">
                  <a:pos x="151" y="554"/>
                </a:cxn>
                <a:cxn ang="0">
                  <a:pos x="406" y="137"/>
                </a:cxn>
                <a:cxn ang="0">
                  <a:pos x="449" y="554"/>
                </a:cxn>
                <a:cxn ang="0">
                  <a:pos x="476" y="565"/>
                </a:cxn>
                <a:cxn ang="0">
                  <a:pos x="763" y="93"/>
                </a:cxn>
              </a:cxnLst>
              <a:rect l="0" t="0" r="r" b="b"/>
              <a:pathLst>
                <a:path w="871" h="565">
                  <a:moveTo>
                    <a:pt x="763" y="93"/>
                  </a:moveTo>
                  <a:lnTo>
                    <a:pt x="774" y="71"/>
                  </a:lnTo>
                  <a:lnTo>
                    <a:pt x="785" y="60"/>
                  </a:lnTo>
                  <a:lnTo>
                    <a:pt x="801" y="49"/>
                  </a:lnTo>
                  <a:lnTo>
                    <a:pt x="812" y="38"/>
                  </a:lnTo>
                  <a:lnTo>
                    <a:pt x="828" y="33"/>
                  </a:lnTo>
                  <a:lnTo>
                    <a:pt x="850" y="27"/>
                  </a:lnTo>
                  <a:lnTo>
                    <a:pt x="866" y="27"/>
                  </a:lnTo>
                  <a:lnTo>
                    <a:pt x="866" y="22"/>
                  </a:lnTo>
                  <a:lnTo>
                    <a:pt x="871" y="11"/>
                  </a:lnTo>
                  <a:lnTo>
                    <a:pt x="861" y="0"/>
                  </a:lnTo>
                  <a:lnTo>
                    <a:pt x="704" y="0"/>
                  </a:lnTo>
                  <a:lnTo>
                    <a:pt x="693" y="11"/>
                  </a:lnTo>
                  <a:lnTo>
                    <a:pt x="693" y="22"/>
                  </a:lnTo>
                  <a:lnTo>
                    <a:pt x="698" y="27"/>
                  </a:lnTo>
                  <a:lnTo>
                    <a:pt x="720" y="27"/>
                  </a:lnTo>
                  <a:lnTo>
                    <a:pt x="741" y="38"/>
                  </a:lnTo>
                  <a:lnTo>
                    <a:pt x="747" y="44"/>
                  </a:lnTo>
                  <a:lnTo>
                    <a:pt x="752" y="55"/>
                  </a:lnTo>
                  <a:lnTo>
                    <a:pt x="741" y="77"/>
                  </a:lnTo>
                  <a:lnTo>
                    <a:pt x="741" y="87"/>
                  </a:lnTo>
                  <a:lnTo>
                    <a:pt x="514" y="455"/>
                  </a:lnTo>
                  <a:lnTo>
                    <a:pt x="471" y="49"/>
                  </a:lnTo>
                  <a:lnTo>
                    <a:pt x="476" y="38"/>
                  </a:lnTo>
                  <a:lnTo>
                    <a:pt x="482" y="33"/>
                  </a:lnTo>
                  <a:lnTo>
                    <a:pt x="498" y="33"/>
                  </a:lnTo>
                  <a:lnTo>
                    <a:pt x="509" y="27"/>
                  </a:lnTo>
                  <a:lnTo>
                    <a:pt x="541" y="27"/>
                  </a:lnTo>
                  <a:lnTo>
                    <a:pt x="546" y="22"/>
                  </a:lnTo>
                  <a:lnTo>
                    <a:pt x="546" y="5"/>
                  </a:lnTo>
                  <a:lnTo>
                    <a:pt x="541" y="0"/>
                  </a:lnTo>
                  <a:lnTo>
                    <a:pt x="341" y="0"/>
                  </a:lnTo>
                  <a:lnTo>
                    <a:pt x="341" y="5"/>
                  </a:lnTo>
                  <a:lnTo>
                    <a:pt x="335" y="11"/>
                  </a:lnTo>
                  <a:lnTo>
                    <a:pt x="335" y="22"/>
                  </a:lnTo>
                  <a:lnTo>
                    <a:pt x="341" y="27"/>
                  </a:lnTo>
                  <a:lnTo>
                    <a:pt x="373" y="27"/>
                  </a:lnTo>
                  <a:lnTo>
                    <a:pt x="384" y="33"/>
                  </a:lnTo>
                  <a:lnTo>
                    <a:pt x="389" y="33"/>
                  </a:lnTo>
                  <a:lnTo>
                    <a:pt x="395" y="38"/>
                  </a:lnTo>
                  <a:lnTo>
                    <a:pt x="395" y="60"/>
                  </a:lnTo>
                  <a:lnTo>
                    <a:pt x="400" y="77"/>
                  </a:lnTo>
                  <a:lnTo>
                    <a:pt x="400" y="93"/>
                  </a:lnTo>
                  <a:lnTo>
                    <a:pt x="184" y="455"/>
                  </a:lnTo>
                  <a:lnTo>
                    <a:pt x="140" y="66"/>
                  </a:lnTo>
                  <a:lnTo>
                    <a:pt x="140" y="44"/>
                  </a:lnTo>
                  <a:lnTo>
                    <a:pt x="173" y="27"/>
                  </a:lnTo>
                  <a:lnTo>
                    <a:pt x="211" y="27"/>
                  </a:lnTo>
                  <a:lnTo>
                    <a:pt x="216" y="22"/>
                  </a:lnTo>
                  <a:lnTo>
                    <a:pt x="216" y="5"/>
                  </a:lnTo>
                  <a:lnTo>
                    <a:pt x="211" y="0"/>
                  </a:lnTo>
                  <a:lnTo>
                    <a:pt x="10" y="0"/>
                  </a:lnTo>
                  <a:lnTo>
                    <a:pt x="5" y="5"/>
                  </a:lnTo>
                  <a:lnTo>
                    <a:pt x="0" y="16"/>
                  </a:lnTo>
                  <a:lnTo>
                    <a:pt x="10" y="27"/>
                  </a:lnTo>
                  <a:lnTo>
                    <a:pt x="43" y="27"/>
                  </a:lnTo>
                  <a:lnTo>
                    <a:pt x="54" y="33"/>
                  </a:lnTo>
                  <a:lnTo>
                    <a:pt x="65" y="44"/>
                  </a:lnTo>
                  <a:lnTo>
                    <a:pt x="65" y="55"/>
                  </a:lnTo>
                  <a:lnTo>
                    <a:pt x="119" y="543"/>
                  </a:lnTo>
                  <a:lnTo>
                    <a:pt x="119" y="560"/>
                  </a:lnTo>
                  <a:lnTo>
                    <a:pt x="124" y="565"/>
                  </a:lnTo>
                  <a:lnTo>
                    <a:pt x="146" y="565"/>
                  </a:lnTo>
                  <a:lnTo>
                    <a:pt x="151" y="554"/>
                  </a:lnTo>
                  <a:lnTo>
                    <a:pt x="157" y="549"/>
                  </a:lnTo>
                  <a:lnTo>
                    <a:pt x="406" y="137"/>
                  </a:lnTo>
                  <a:lnTo>
                    <a:pt x="449" y="543"/>
                  </a:lnTo>
                  <a:lnTo>
                    <a:pt x="449" y="554"/>
                  </a:lnTo>
                  <a:lnTo>
                    <a:pt x="454" y="565"/>
                  </a:lnTo>
                  <a:lnTo>
                    <a:pt x="476" y="565"/>
                  </a:lnTo>
                  <a:lnTo>
                    <a:pt x="492" y="549"/>
                  </a:lnTo>
                  <a:lnTo>
                    <a:pt x="763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Freeform 859"/>
            <p:cNvSpPr>
              <a:spLocks/>
            </p:cNvSpPr>
            <p:nvPr/>
          </p:nvSpPr>
          <p:spPr bwMode="auto">
            <a:xfrm>
              <a:off x="5377" y="2967"/>
              <a:ext cx="725" cy="363"/>
            </a:xfrm>
            <a:custGeom>
              <a:avLst/>
              <a:gdLst/>
              <a:ahLst/>
              <a:cxnLst>
                <a:cxn ang="0">
                  <a:pos x="303" y="313"/>
                </a:cxn>
                <a:cxn ang="0">
                  <a:pos x="303" y="357"/>
                </a:cxn>
                <a:cxn ang="0">
                  <a:pos x="346" y="357"/>
                </a:cxn>
                <a:cxn ang="0">
                  <a:pos x="363" y="324"/>
                </a:cxn>
                <a:cxn ang="0">
                  <a:pos x="373" y="264"/>
                </a:cxn>
                <a:cxn ang="0">
                  <a:pos x="400" y="171"/>
                </a:cxn>
                <a:cxn ang="0">
                  <a:pos x="422" y="110"/>
                </a:cxn>
                <a:cxn ang="0">
                  <a:pos x="509" y="33"/>
                </a:cxn>
                <a:cxn ang="0">
                  <a:pos x="590" y="39"/>
                </a:cxn>
                <a:cxn ang="0">
                  <a:pos x="595" y="83"/>
                </a:cxn>
                <a:cxn ang="0">
                  <a:pos x="547" y="270"/>
                </a:cxn>
                <a:cxn ang="0">
                  <a:pos x="536" y="297"/>
                </a:cxn>
                <a:cxn ang="0">
                  <a:pos x="563" y="346"/>
                </a:cxn>
                <a:cxn ang="0">
                  <a:pos x="612" y="363"/>
                </a:cxn>
                <a:cxn ang="0">
                  <a:pos x="709" y="291"/>
                </a:cxn>
                <a:cxn ang="0">
                  <a:pos x="720" y="231"/>
                </a:cxn>
                <a:cxn ang="0">
                  <a:pos x="698" y="248"/>
                </a:cxn>
                <a:cxn ang="0">
                  <a:pos x="617" y="341"/>
                </a:cxn>
                <a:cxn ang="0">
                  <a:pos x="595" y="324"/>
                </a:cxn>
                <a:cxn ang="0">
                  <a:pos x="601" y="281"/>
                </a:cxn>
                <a:cxn ang="0">
                  <a:pos x="622" y="220"/>
                </a:cxn>
                <a:cxn ang="0">
                  <a:pos x="655" y="94"/>
                </a:cxn>
                <a:cxn ang="0">
                  <a:pos x="628" y="22"/>
                </a:cxn>
                <a:cxn ang="0">
                  <a:pos x="579" y="6"/>
                </a:cxn>
                <a:cxn ang="0">
                  <a:pos x="465" y="28"/>
                </a:cxn>
                <a:cxn ang="0">
                  <a:pos x="400" y="44"/>
                </a:cxn>
                <a:cxn ang="0">
                  <a:pos x="308" y="0"/>
                </a:cxn>
                <a:cxn ang="0">
                  <a:pos x="173" y="77"/>
                </a:cxn>
                <a:cxn ang="0">
                  <a:pos x="151" y="22"/>
                </a:cxn>
                <a:cxn ang="0">
                  <a:pos x="103" y="6"/>
                </a:cxn>
                <a:cxn ang="0">
                  <a:pos x="59" y="11"/>
                </a:cxn>
                <a:cxn ang="0">
                  <a:pos x="27" y="44"/>
                </a:cxn>
                <a:cxn ang="0">
                  <a:pos x="5" y="94"/>
                </a:cxn>
                <a:cxn ang="0">
                  <a:pos x="0" y="132"/>
                </a:cxn>
                <a:cxn ang="0">
                  <a:pos x="16" y="138"/>
                </a:cxn>
                <a:cxn ang="0">
                  <a:pos x="43" y="66"/>
                </a:cxn>
                <a:cxn ang="0">
                  <a:pos x="76" y="28"/>
                </a:cxn>
                <a:cxn ang="0">
                  <a:pos x="114" y="39"/>
                </a:cxn>
                <a:cxn ang="0">
                  <a:pos x="108" y="116"/>
                </a:cxn>
                <a:cxn ang="0">
                  <a:pos x="86" y="187"/>
                </a:cxn>
                <a:cxn ang="0">
                  <a:pos x="54" y="319"/>
                </a:cxn>
                <a:cxn ang="0">
                  <a:pos x="54" y="352"/>
                </a:cxn>
                <a:cxn ang="0">
                  <a:pos x="86" y="363"/>
                </a:cxn>
                <a:cxn ang="0">
                  <a:pos x="114" y="324"/>
                </a:cxn>
                <a:cxn ang="0">
                  <a:pos x="130" y="264"/>
                </a:cxn>
                <a:cxn ang="0">
                  <a:pos x="151" y="171"/>
                </a:cxn>
                <a:cxn ang="0">
                  <a:pos x="168" y="138"/>
                </a:cxn>
                <a:cxn ang="0">
                  <a:pos x="189" y="99"/>
                </a:cxn>
                <a:cxn ang="0">
                  <a:pos x="308" y="22"/>
                </a:cxn>
                <a:cxn ang="0">
                  <a:pos x="352" y="50"/>
                </a:cxn>
                <a:cxn ang="0">
                  <a:pos x="341" y="160"/>
                </a:cxn>
              </a:cxnLst>
              <a:rect l="0" t="0" r="r" b="b"/>
              <a:pathLst>
                <a:path w="725" h="363">
                  <a:moveTo>
                    <a:pt x="308" y="291"/>
                  </a:moveTo>
                  <a:lnTo>
                    <a:pt x="303" y="302"/>
                  </a:lnTo>
                  <a:lnTo>
                    <a:pt x="303" y="313"/>
                  </a:lnTo>
                  <a:lnTo>
                    <a:pt x="298" y="324"/>
                  </a:lnTo>
                  <a:lnTo>
                    <a:pt x="298" y="352"/>
                  </a:lnTo>
                  <a:lnTo>
                    <a:pt x="303" y="357"/>
                  </a:lnTo>
                  <a:lnTo>
                    <a:pt x="314" y="363"/>
                  </a:lnTo>
                  <a:lnTo>
                    <a:pt x="336" y="363"/>
                  </a:lnTo>
                  <a:lnTo>
                    <a:pt x="346" y="357"/>
                  </a:lnTo>
                  <a:lnTo>
                    <a:pt x="352" y="346"/>
                  </a:lnTo>
                  <a:lnTo>
                    <a:pt x="357" y="341"/>
                  </a:lnTo>
                  <a:lnTo>
                    <a:pt x="363" y="324"/>
                  </a:lnTo>
                  <a:lnTo>
                    <a:pt x="363" y="313"/>
                  </a:lnTo>
                  <a:lnTo>
                    <a:pt x="373" y="281"/>
                  </a:lnTo>
                  <a:lnTo>
                    <a:pt x="373" y="264"/>
                  </a:lnTo>
                  <a:lnTo>
                    <a:pt x="379" y="242"/>
                  </a:lnTo>
                  <a:lnTo>
                    <a:pt x="384" y="226"/>
                  </a:lnTo>
                  <a:lnTo>
                    <a:pt x="400" y="171"/>
                  </a:lnTo>
                  <a:lnTo>
                    <a:pt x="406" y="154"/>
                  </a:lnTo>
                  <a:lnTo>
                    <a:pt x="406" y="143"/>
                  </a:lnTo>
                  <a:lnTo>
                    <a:pt x="422" y="110"/>
                  </a:lnTo>
                  <a:lnTo>
                    <a:pt x="444" y="83"/>
                  </a:lnTo>
                  <a:lnTo>
                    <a:pt x="471" y="55"/>
                  </a:lnTo>
                  <a:lnTo>
                    <a:pt x="509" y="33"/>
                  </a:lnTo>
                  <a:lnTo>
                    <a:pt x="552" y="22"/>
                  </a:lnTo>
                  <a:lnTo>
                    <a:pt x="568" y="28"/>
                  </a:lnTo>
                  <a:lnTo>
                    <a:pt x="590" y="39"/>
                  </a:lnTo>
                  <a:lnTo>
                    <a:pt x="590" y="50"/>
                  </a:lnTo>
                  <a:lnTo>
                    <a:pt x="595" y="61"/>
                  </a:lnTo>
                  <a:lnTo>
                    <a:pt x="595" y="83"/>
                  </a:lnTo>
                  <a:lnTo>
                    <a:pt x="590" y="127"/>
                  </a:lnTo>
                  <a:lnTo>
                    <a:pt x="579" y="171"/>
                  </a:lnTo>
                  <a:lnTo>
                    <a:pt x="547" y="270"/>
                  </a:lnTo>
                  <a:lnTo>
                    <a:pt x="541" y="281"/>
                  </a:lnTo>
                  <a:lnTo>
                    <a:pt x="541" y="286"/>
                  </a:lnTo>
                  <a:lnTo>
                    <a:pt x="536" y="297"/>
                  </a:lnTo>
                  <a:lnTo>
                    <a:pt x="541" y="319"/>
                  </a:lnTo>
                  <a:lnTo>
                    <a:pt x="547" y="335"/>
                  </a:lnTo>
                  <a:lnTo>
                    <a:pt x="563" y="346"/>
                  </a:lnTo>
                  <a:lnTo>
                    <a:pt x="574" y="357"/>
                  </a:lnTo>
                  <a:lnTo>
                    <a:pt x="595" y="363"/>
                  </a:lnTo>
                  <a:lnTo>
                    <a:pt x="612" y="363"/>
                  </a:lnTo>
                  <a:lnTo>
                    <a:pt x="655" y="352"/>
                  </a:lnTo>
                  <a:lnTo>
                    <a:pt x="687" y="324"/>
                  </a:lnTo>
                  <a:lnTo>
                    <a:pt x="709" y="291"/>
                  </a:lnTo>
                  <a:lnTo>
                    <a:pt x="725" y="259"/>
                  </a:lnTo>
                  <a:lnTo>
                    <a:pt x="725" y="237"/>
                  </a:lnTo>
                  <a:lnTo>
                    <a:pt x="720" y="231"/>
                  </a:lnTo>
                  <a:lnTo>
                    <a:pt x="709" y="231"/>
                  </a:lnTo>
                  <a:lnTo>
                    <a:pt x="704" y="237"/>
                  </a:lnTo>
                  <a:lnTo>
                    <a:pt x="698" y="248"/>
                  </a:lnTo>
                  <a:lnTo>
                    <a:pt x="677" y="302"/>
                  </a:lnTo>
                  <a:lnTo>
                    <a:pt x="650" y="330"/>
                  </a:lnTo>
                  <a:lnTo>
                    <a:pt x="617" y="341"/>
                  </a:lnTo>
                  <a:lnTo>
                    <a:pt x="606" y="341"/>
                  </a:lnTo>
                  <a:lnTo>
                    <a:pt x="601" y="335"/>
                  </a:lnTo>
                  <a:lnTo>
                    <a:pt x="595" y="324"/>
                  </a:lnTo>
                  <a:lnTo>
                    <a:pt x="595" y="302"/>
                  </a:lnTo>
                  <a:lnTo>
                    <a:pt x="601" y="291"/>
                  </a:lnTo>
                  <a:lnTo>
                    <a:pt x="601" y="281"/>
                  </a:lnTo>
                  <a:lnTo>
                    <a:pt x="606" y="270"/>
                  </a:lnTo>
                  <a:lnTo>
                    <a:pt x="612" y="248"/>
                  </a:lnTo>
                  <a:lnTo>
                    <a:pt x="622" y="220"/>
                  </a:lnTo>
                  <a:lnTo>
                    <a:pt x="639" y="182"/>
                  </a:lnTo>
                  <a:lnTo>
                    <a:pt x="650" y="132"/>
                  </a:lnTo>
                  <a:lnTo>
                    <a:pt x="655" y="94"/>
                  </a:lnTo>
                  <a:lnTo>
                    <a:pt x="655" y="72"/>
                  </a:lnTo>
                  <a:lnTo>
                    <a:pt x="650" y="55"/>
                  </a:lnTo>
                  <a:lnTo>
                    <a:pt x="628" y="22"/>
                  </a:lnTo>
                  <a:lnTo>
                    <a:pt x="617" y="17"/>
                  </a:lnTo>
                  <a:lnTo>
                    <a:pt x="601" y="11"/>
                  </a:lnTo>
                  <a:lnTo>
                    <a:pt x="579" y="6"/>
                  </a:lnTo>
                  <a:lnTo>
                    <a:pt x="552" y="0"/>
                  </a:lnTo>
                  <a:lnTo>
                    <a:pt x="503" y="11"/>
                  </a:lnTo>
                  <a:lnTo>
                    <a:pt x="465" y="28"/>
                  </a:lnTo>
                  <a:lnTo>
                    <a:pt x="433" y="55"/>
                  </a:lnTo>
                  <a:lnTo>
                    <a:pt x="411" y="83"/>
                  </a:lnTo>
                  <a:lnTo>
                    <a:pt x="400" y="44"/>
                  </a:lnTo>
                  <a:lnTo>
                    <a:pt x="373" y="17"/>
                  </a:lnTo>
                  <a:lnTo>
                    <a:pt x="341" y="6"/>
                  </a:lnTo>
                  <a:lnTo>
                    <a:pt x="308" y="0"/>
                  </a:lnTo>
                  <a:lnTo>
                    <a:pt x="249" y="11"/>
                  </a:lnTo>
                  <a:lnTo>
                    <a:pt x="206" y="44"/>
                  </a:lnTo>
                  <a:lnTo>
                    <a:pt x="173" y="77"/>
                  </a:lnTo>
                  <a:lnTo>
                    <a:pt x="168" y="55"/>
                  </a:lnTo>
                  <a:lnTo>
                    <a:pt x="162" y="39"/>
                  </a:lnTo>
                  <a:lnTo>
                    <a:pt x="151" y="22"/>
                  </a:lnTo>
                  <a:lnTo>
                    <a:pt x="135" y="11"/>
                  </a:lnTo>
                  <a:lnTo>
                    <a:pt x="119" y="6"/>
                  </a:lnTo>
                  <a:lnTo>
                    <a:pt x="103" y="6"/>
                  </a:lnTo>
                  <a:lnTo>
                    <a:pt x="92" y="0"/>
                  </a:lnTo>
                  <a:lnTo>
                    <a:pt x="70" y="6"/>
                  </a:lnTo>
                  <a:lnTo>
                    <a:pt x="59" y="11"/>
                  </a:lnTo>
                  <a:lnTo>
                    <a:pt x="43" y="22"/>
                  </a:lnTo>
                  <a:lnTo>
                    <a:pt x="32" y="33"/>
                  </a:lnTo>
                  <a:lnTo>
                    <a:pt x="27" y="44"/>
                  </a:lnTo>
                  <a:lnTo>
                    <a:pt x="21" y="61"/>
                  </a:lnTo>
                  <a:lnTo>
                    <a:pt x="11" y="77"/>
                  </a:lnTo>
                  <a:lnTo>
                    <a:pt x="5" y="94"/>
                  </a:lnTo>
                  <a:lnTo>
                    <a:pt x="5" y="110"/>
                  </a:lnTo>
                  <a:lnTo>
                    <a:pt x="0" y="121"/>
                  </a:lnTo>
                  <a:lnTo>
                    <a:pt x="0" y="132"/>
                  </a:lnTo>
                  <a:lnTo>
                    <a:pt x="5" y="132"/>
                  </a:lnTo>
                  <a:lnTo>
                    <a:pt x="11" y="138"/>
                  </a:lnTo>
                  <a:lnTo>
                    <a:pt x="16" y="138"/>
                  </a:lnTo>
                  <a:lnTo>
                    <a:pt x="27" y="127"/>
                  </a:lnTo>
                  <a:lnTo>
                    <a:pt x="32" y="110"/>
                  </a:lnTo>
                  <a:lnTo>
                    <a:pt x="43" y="66"/>
                  </a:lnTo>
                  <a:lnTo>
                    <a:pt x="54" y="50"/>
                  </a:lnTo>
                  <a:lnTo>
                    <a:pt x="59" y="39"/>
                  </a:lnTo>
                  <a:lnTo>
                    <a:pt x="76" y="28"/>
                  </a:lnTo>
                  <a:lnTo>
                    <a:pt x="86" y="22"/>
                  </a:lnTo>
                  <a:lnTo>
                    <a:pt x="108" y="33"/>
                  </a:lnTo>
                  <a:lnTo>
                    <a:pt x="114" y="39"/>
                  </a:lnTo>
                  <a:lnTo>
                    <a:pt x="114" y="77"/>
                  </a:lnTo>
                  <a:lnTo>
                    <a:pt x="108" y="94"/>
                  </a:lnTo>
                  <a:lnTo>
                    <a:pt x="108" y="116"/>
                  </a:lnTo>
                  <a:lnTo>
                    <a:pt x="97" y="149"/>
                  </a:lnTo>
                  <a:lnTo>
                    <a:pt x="92" y="171"/>
                  </a:lnTo>
                  <a:lnTo>
                    <a:pt x="86" y="187"/>
                  </a:lnTo>
                  <a:lnTo>
                    <a:pt x="86" y="204"/>
                  </a:lnTo>
                  <a:lnTo>
                    <a:pt x="59" y="308"/>
                  </a:lnTo>
                  <a:lnTo>
                    <a:pt x="54" y="319"/>
                  </a:lnTo>
                  <a:lnTo>
                    <a:pt x="54" y="335"/>
                  </a:lnTo>
                  <a:lnTo>
                    <a:pt x="49" y="341"/>
                  </a:lnTo>
                  <a:lnTo>
                    <a:pt x="54" y="352"/>
                  </a:lnTo>
                  <a:lnTo>
                    <a:pt x="59" y="357"/>
                  </a:lnTo>
                  <a:lnTo>
                    <a:pt x="70" y="363"/>
                  </a:lnTo>
                  <a:lnTo>
                    <a:pt x="86" y="363"/>
                  </a:lnTo>
                  <a:lnTo>
                    <a:pt x="97" y="357"/>
                  </a:lnTo>
                  <a:lnTo>
                    <a:pt x="114" y="341"/>
                  </a:lnTo>
                  <a:lnTo>
                    <a:pt x="114" y="324"/>
                  </a:lnTo>
                  <a:lnTo>
                    <a:pt x="119" y="313"/>
                  </a:lnTo>
                  <a:lnTo>
                    <a:pt x="130" y="281"/>
                  </a:lnTo>
                  <a:lnTo>
                    <a:pt x="130" y="264"/>
                  </a:lnTo>
                  <a:lnTo>
                    <a:pt x="135" y="242"/>
                  </a:lnTo>
                  <a:lnTo>
                    <a:pt x="141" y="226"/>
                  </a:lnTo>
                  <a:lnTo>
                    <a:pt x="151" y="171"/>
                  </a:lnTo>
                  <a:lnTo>
                    <a:pt x="157" y="154"/>
                  </a:lnTo>
                  <a:lnTo>
                    <a:pt x="162" y="143"/>
                  </a:lnTo>
                  <a:lnTo>
                    <a:pt x="168" y="138"/>
                  </a:lnTo>
                  <a:lnTo>
                    <a:pt x="168" y="127"/>
                  </a:lnTo>
                  <a:lnTo>
                    <a:pt x="178" y="116"/>
                  </a:lnTo>
                  <a:lnTo>
                    <a:pt x="189" y="99"/>
                  </a:lnTo>
                  <a:lnTo>
                    <a:pt x="216" y="66"/>
                  </a:lnTo>
                  <a:lnTo>
                    <a:pt x="254" y="39"/>
                  </a:lnTo>
                  <a:lnTo>
                    <a:pt x="308" y="22"/>
                  </a:lnTo>
                  <a:lnTo>
                    <a:pt x="325" y="28"/>
                  </a:lnTo>
                  <a:lnTo>
                    <a:pt x="336" y="33"/>
                  </a:lnTo>
                  <a:lnTo>
                    <a:pt x="352" y="50"/>
                  </a:lnTo>
                  <a:lnTo>
                    <a:pt x="352" y="116"/>
                  </a:lnTo>
                  <a:lnTo>
                    <a:pt x="346" y="132"/>
                  </a:lnTo>
                  <a:lnTo>
                    <a:pt x="341" y="160"/>
                  </a:lnTo>
                  <a:lnTo>
                    <a:pt x="308" y="29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Freeform 860"/>
            <p:cNvSpPr>
              <a:spLocks/>
            </p:cNvSpPr>
            <p:nvPr/>
          </p:nvSpPr>
          <p:spPr bwMode="auto">
            <a:xfrm>
              <a:off x="4987" y="3670"/>
              <a:ext cx="1505" cy="1610"/>
            </a:xfrm>
            <a:custGeom>
              <a:avLst/>
              <a:gdLst/>
              <a:ahLst/>
              <a:cxnLst>
                <a:cxn ang="0">
                  <a:pos x="1370" y="1610"/>
                </a:cxn>
                <a:cxn ang="0">
                  <a:pos x="1505" y="1242"/>
                </a:cxn>
                <a:cxn ang="0">
                  <a:pos x="1478" y="1242"/>
                </a:cxn>
                <a:cxn ang="0">
                  <a:pos x="1446" y="1308"/>
                </a:cxn>
                <a:cxn ang="0">
                  <a:pos x="1391" y="1368"/>
                </a:cxn>
                <a:cxn ang="0">
                  <a:pos x="1332" y="1412"/>
                </a:cxn>
                <a:cxn ang="0">
                  <a:pos x="1262" y="1450"/>
                </a:cxn>
                <a:cxn ang="0">
                  <a:pos x="1186" y="1472"/>
                </a:cxn>
                <a:cxn ang="0">
                  <a:pos x="1159" y="1478"/>
                </a:cxn>
                <a:cxn ang="0">
                  <a:pos x="1115" y="1489"/>
                </a:cxn>
                <a:cxn ang="0">
                  <a:pos x="1045" y="1500"/>
                </a:cxn>
                <a:cxn ang="0">
                  <a:pos x="948" y="1505"/>
                </a:cxn>
                <a:cxn ang="0">
                  <a:pos x="834" y="1511"/>
                </a:cxn>
                <a:cxn ang="0">
                  <a:pos x="146" y="1511"/>
                </a:cxn>
                <a:cxn ang="0">
                  <a:pos x="726" y="824"/>
                </a:cxn>
                <a:cxn ang="0">
                  <a:pos x="736" y="813"/>
                </a:cxn>
                <a:cxn ang="0">
                  <a:pos x="736" y="802"/>
                </a:cxn>
                <a:cxn ang="0">
                  <a:pos x="731" y="797"/>
                </a:cxn>
                <a:cxn ang="0">
                  <a:pos x="726" y="786"/>
                </a:cxn>
                <a:cxn ang="0">
                  <a:pos x="200" y="55"/>
                </a:cxn>
                <a:cxn ang="0">
                  <a:pos x="926" y="55"/>
                </a:cxn>
                <a:cxn ang="0">
                  <a:pos x="1007" y="66"/>
                </a:cxn>
                <a:cxn ang="0">
                  <a:pos x="1061" y="72"/>
                </a:cxn>
                <a:cxn ang="0">
                  <a:pos x="1088" y="72"/>
                </a:cxn>
                <a:cxn ang="0">
                  <a:pos x="1159" y="88"/>
                </a:cxn>
                <a:cxn ang="0">
                  <a:pos x="1245" y="116"/>
                </a:cxn>
                <a:cxn ang="0">
                  <a:pos x="1337" y="160"/>
                </a:cxn>
                <a:cxn ang="0">
                  <a:pos x="1364" y="182"/>
                </a:cxn>
                <a:cxn ang="0">
                  <a:pos x="1402" y="215"/>
                </a:cxn>
                <a:cxn ang="0">
                  <a:pos x="1446" y="264"/>
                </a:cxn>
                <a:cxn ang="0">
                  <a:pos x="1478" y="324"/>
                </a:cxn>
                <a:cxn ang="0">
                  <a:pos x="1505" y="324"/>
                </a:cxn>
                <a:cxn ang="0">
                  <a:pos x="1370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44"/>
                </a:cxn>
                <a:cxn ang="0">
                  <a:pos x="601" y="879"/>
                </a:cxn>
                <a:cxn ang="0">
                  <a:pos x="11" y="1577"/>
                </a:cxn>
                <a:cxn ang="0">
                  <a:pos x="5" y="1588"/>
                </a:cxn>
                <a:cxn ang="0">
                  <a:pos x="0" y="1593"/>
                </a:cxn>
                <a:cxn ang="0">
                  <a:pos x="0" y="1604"/>
                </a:cxn>
                <a:cxn ang="0">
                  <a:pos x="5" y="1610"/>
                </a:cxn>
                <a:cxn ang="0">
                  <a:pos x="32" y="1610"/>
                </a:cxn>
                <a:cxn ang="0">
                  <a:pos x="1370" y="1610"/>
                </a:cxn>
              </a:cxnLst>
              <a:rect l="0" t="0" r="r" b="b"/>
              <a:pathLst>
                <a:path w="1505" h="1610">
                  <a:moveTo>
                    <a:pt x="1370" y="1610"/>
                  </a:moveTo>
                  <a:lnTo>
                    <a:pt x="1505" y="1242"/>
                  </a:lnTo>
                  <a:lnTo>
                    <a:pt x="1478" y="1242"/>
                  </a:lnTo>
                  <a:lnTo>
                    <a:pt x="1446" y="1308"/>
                  </a:lnTo>
                  <a:lnTo>
                    <a:pt x="1391" y="1368"/>
                  </a:lnTo>
                  <a:lnTo>
                    <a:pt x="1332" y="1412"/>
                  </a:lnTo>
                  <a:lnTo>
                    <a:pt x="1262" y="1450"/>
                  </a:lnTo>
                  <a:lnTo>
                    <a:pt x="1186" y="1472"/>
                  </a:lnTo>
                  <a:lnTo>
                    <a:pt x="1159" y="1478"/>
                  </a:lnTo>
                  <a:lnTo>
                    <a:pt x="1115" y="1489"/>
                  </a:lnTo>
                  <a:lnTo>
                    <a:pt x="1045" y="1500"/>
                  </a:lnTo>
                  <a:lnTo>
                    <a:pt x="948" y="1505"/>
                  </a:lnTo>
                  <a:lnTo>
                    <a:pt x="834" y="1511"/>
                  </a:lnTo>
                  <a:lnTo>
                    <a:pt x="146" y="1511"/>
                  </a:lnTo>
                  <a:lnTo>
                    <a:pt x="726" y="824"/>
                  </a:lnTo>
                  <a:lnTo>
                    <a:pt x="736" y="813"/>
                  </a:lnTo>
                  <a:lnTo>
                    <a:pt x="736" y="802"/>
                  </a:lnTo>
                  <a:lnTo>
                    <a:pt x="731" y="797"/>
                  </a:lnTo>
                  <a:lnTo>
                    <a:pt x="726" y="786"/>
                  </a:lnTo>
                  <a:lnTo>
                    <a:pt x="200" y="55"/>
                  </a:lnTo>
                  <a:lnTo>
                    <a:pt x="926" y="55"/>
                  </a:lnTo>
                  <a:lnTo>
                    <a:pt x="1007" y="66"/>
                  </a:lnTo>
                  <a:lnTo>
                    <a:pt x="1061" y="72"/>
                  </a:lnTo>
                  <a:lnTo>
                    <a:pt x="1088" y="72"/>
                  </a:lnTo>
                  <a:lnTo>
                    <a:pt x="1159" y="88"/>
                  </a:lnTo>
                  <a:lnTo>
                    <a:pt x="1245" y="116"/>
                  </a:lnTo>
                  <a:lnTo>
                    <a:pt x="1337" y="160"/>
                  </a:lnTo>
                  <a:lnTo>
                    <a:pt x="1364" y="182"/>
                  </a:lnTo>
                  <a:lnTo>
                    <a:pt x="1402" y="215"/>
                  </a:lnTo>
                  <a:lnTo>
                    <a:pt x="1446" y="264"/>
                  </a:lnTo>
                  <a:lnTo>
                    <a:pt x="1478" y="324"/>
                  </a:lnTo>
                  <a:lnTo>
                    <a:pt x="1505" y="324"/>
                  </a:lnTo>
                  <a:lnTo>
                    <a:pt x="1370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44"/>
                  </a:lnTo>
                  <a:lnTo>
                    <a:pt x="601" y="879"/>
                  </a:lnTo>
                  <a:lnTo>
                    <a:pt x="11" y="1577"/>
                  </a:lnTo>
                  <a:lnTo>
                    <a:pt x="5" y="1588"/>
                  </a:lnTo>
                  <a:lnTo>
                    <a:pt x="0" y="1593"/>
                  </a:lnTo>
                  <a:lnTo>
                    <a:pt x="0" y="1604"/>
                  </a:lnTo>
                  <a:lnTo>
                    <a:pt x="5" y="1610"/>
                  </a:lnTo>
                  <a:lnTo>
                    <a:pt x="32" y="1610"/>
                  </a:lnTo>
                  <a:lnTo>
                    <a:pt x="1370" y="16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Freeform 861"/>
            <p:cNvSpPr>
              <a:spLocks noEditPoints="1"/>
            </p:cNvSpPr>
            <p:nvPr/>
          </p:nvSpPr>
          <p:spPr bwMode="auto">
            <a:xfrm>
              <a:off x="5047" y="5587"/>
              <a:ext cx="238" cy="538"/>
            </a:xfrm>
            <a:custGeom>
              <a:avLst/>
              <a:gdLst/>
              <a:ahLst/>
              <a:cxnLst>
                <a:cxn ang="0">
                  <a:pos x="216" y="11"/>
                </a:cxn>
                <a:cxn ang="0">
                  <a:pos x="200" y="0"/>
                </a:cxn>
                <a:cxn ang="0">
                  <a:pos x="157" y="11"/>
                </a:cxn>
                <a:cxn ang="0">
                  <a:pos x="140" y="44"/>
                </a:cxn>
                <a:cxn ang="0">
                  <a:pos x="162" y="72"/>
                </a:cxn>
                <a:cxn ang="0">
                  <a:pos x="205" y="61"/>
                </a:cxn>
                <a:cxn ang="0">
                  <a:pos x="216" y="28"/>
                </a:cxn>
                <a:cxn ang="0">
                  <a:pos x="48" y="462"/>
                </a:cxn>
                <a:cxn ang="0">
                  <a:pos x="54" y="495"/>
                </a:cxn>
                <a:cxn ang="0">
                  <a:pos x="81" y="527"/>
                </a:cxn>
                <a:cxn ang="0">
                  <a:pos x="124" y="538"/>
                </a:cxn>
                <a:cxn ang="0">
                  <a:pos x="200" y="500"/>
                </a:cxn>
                <a:cxn ang="0">
                  <a:pos x="238" y="434"/>
                </a:cxn>
                <a:cxn ang="0">
                  <a:pos x="232" y="407"/>
                </a:cxn>
                <a:cxn ang="0">
                  <a:pos x="216" y="412"/>
                </a:cxn>
                <a:cxn ang="0">
                  <a:pos x="189" y="478"/>
                </a:cxn>
                <a:cxn ang="0">
                  <a:pos x="129" y="517"/>
                </a:cxn>
                <a:cxn ang="0">
                  <a:pos x="113" y="511"/>
                </a:cxn>
                <a:cxn ang="0">
                  <a:pos x="108" y="473"/>
                </a:cxn>
                <a:cxn ang="0">
                  <a:pos x="146" y="374"/>
                </a:cxn>
                <a:cxn ang="0">
                  <a:pos x="167" y="319"/>
                </a:cxn>
                <a:cxn ang="0">
                  <a:pos x="189" y="258"/>
                </a:cxn>
                <a:cxn ang="0">
                  <a:pos x="184" y="225"/>
                </a:cxn>
                <a:cxn ang="0">
                  <a:pos x="162" y="192"/>
                </a:cxn>
                <a:cxn ang="0">
                  <a:pos x="113" y="176"/>
                </a:cxn>
                <a:cxn ang="0">
                  <a:pos x="37" y="214"/>
                </a:cxn>
                <a:cxn ang="0">
                  <a:pos x="5" y="280"/>
                </a:cxn>
                <a:cxn ang="0">
                  <a:pos x="0" y="308"/>
                </a:cxn>
                <a:cxn ang="0">
                  <a:pos x="10" y="313"/>
                </a:cxn>
                <a:cxn ang="0">
                  <a:pos x="27" y="308"/>
                </a:cxn>
                <a:cxn ang="0">
                  <a:pos x="54" y="242"/>
                </a:cxn>
                <a:cxn ang="0">
                  <a:pos x="113" y="198"/>
                </a:cxn>
                <a:cxn ang="0">
                  <a:pos x="124" y="203"/>
                </a:cxn>
                <a:cxn ang="0">
                  <a:pos x="129" y="247"/>
                </a:cxn>
                <a:cxn ang="0">
                  <a:pos x="124" y="269"/>
                </a:cxn>
                <a:cxn ang="0">
                  <a:pos x="108" y="308"/>
                </a:cxn>
              </a:cxnLst>
              <a:rect l="0" t="0" r="r" b="b"/>
              <a:pathLst>
                <a:path w="238" h="538">
                  <a:moveTo>
                    <a:pt x="216" y="28"/>
                  </a:moveTo>
                  <a:lnTo>
                    <a:pt x="216" y="11"/>
                  </a:lnTo>
                  <a:lnTo>
                    <a:pt x="205" y="6"/>
                  </a:lnTo>
                  <a:lnTo>
                    <a:pt x="200" y="0"/>
                  </a:lnTo>
                  <a:lnTo>
                    <a:pt x="189" y="0"/>
                  </a:lnTo>
                  <a:lnTo>
                    <a:pt x="157" y="11"/>
                  </a:lnTo>
                  <a:lnTo>
                    <a:pt x="146" y="28"/>
                  </a:lnTo>
                  <a:lnTo>
                    <a:pt x="140" y="44"/>
                  </a:lnTo>
                  <a:lnTo>
                    <a:pt x="151" y="66"/>
                  </a:lnTo>
                  <a:lnTo>
                    <a:pt x="162" y="72"/>
                  </a:lnTo>
                  <a:lnTo>
                    <a:pt x="189" y="72"/>
                  </a:lnTo>
                  <a:lnTo>
                    <a:pt x="205" y="61"/>
                  </a:lnTo>
                  <a:lnTo>
                    <a:pt x="216" y="44"/>
                  </a:lnTo>
                  <a:lnTo>
                    <a:pt x="216" y="28"/>
                  </a:lnTo>
                  <a:close/>
                  <a:moveTo>
                    <a:pt x="59" y="440"/>
                  </a:moveTo>
                  <a:lnTo>
                    <a:pt x="48" y="462"/>
                  </a:lnTo>
                  <a:lnTo>
                    <a:pt x="48" y="473"/>
                  </a:lnTo>
                  <a:lnTo>
                    <a:pt x="54" y="495"/>
                  </a:lnTo>
                  <a:lnTo>
                    <a:pt x="65" y="511"/>
                  </a:lnTo>
                  <a:lnTo>
                    <a:pt x="81" y="527"/>
                  </a:lnTo>
                  <a:lnTo>
                    <a:pt x="102" y="538"/>
                  </a:lnTo>
                  <a:lnTo>
                    <a:pt x="124" y="538"/>
                  </a:lnTo>
                  <a:lnTo>
                    <a:pt x="167" y="527"/>
                  </a:lnTo>
                  <a:lnTo>
                    <a:pt x="200" y="500"/>
                  </a:lnTo>
                  <a:lnTo>
                    <a:pt x="222" y="467"/>
                  </a:lnTo>
                  <a:lnTo>
                    <a:pt x="238" y="434"/>
                  </a:lnTo>
                  <a:lnTo>
                    <a:pt x="238" y="412"/>
                  </a:lnTo>
                  <a:lnTo>
                    <a:pt x="232" y="407"/>
                  </a:lnTo>
                  <a:lnTo>
                    <a:pt x="216" y="407"/>
                  </a:lnTo>
                  <a:lnTo>
                    <a:pt x="216" y="412"/>
                  </a:lnTo>
                  <a:lnTo>
                    <a:pt x="211" y="423"/>
                  </a:lnTo>
                  <a:lnTo>
                    <a:pt x="189" y="478"/>
                  </a:lnTo>
                  <a:lnTo>
                    <a:pt x="157" y="506"/>
                  </a:lnTo>
                  <a:lnTo>
                    <a:pt x="129" y="517"/>
                  </a:lnTo>
                  <a:lnTo>
                    <a:pt x="119" y="517"/>
                  </a:lnTo>
                  <a:lnTo>
                    <a:pt x="113" y="511"/>
                  </a:lnTo>
                  <a:lnTo>
                    <a:pt x="108" y="500"/>
                  </a:lnTo>
                  <a:lnTo>
                    <a:pt x="108" y="473"/>
                  </a:lnTo>
                  <a:lnTo>
                    <a:pt x="119" y="440"/>
                  </a:lnTo>
                  <a:lnTo>
                    <a:pt x="146" y="374"/>
                  </a:lnTo>
                  <a:lnTo>
                    <a:pt x="157" y="352"/>
                  </a:lnTo>
                  <a:lnTo>
                    <a:pt x="167" y="319"/>
                  </a:lnTo>
                  <a:lnTo>
                    <a:pt x="178" y="291"/>
                  </a:lnTo>
                  <a:lnTo>
                    <a:pt x="189" y="258"/>
                  </a:lnTo>
                  <a:lnTo>
                    <a:pt x="189" y="247"/>
                  </a:lnTo>
                  <a:lnTo>
                    <a:pt x="184" y="225"/>
                  </a:lnTo>
                  <a:lnTo>
                    <a:pt x="173" y="203"/>
                  </a:lnTo>
                  <a:lnTo>
                    <a:pt x="162" y="192"/>
                  </a:lnTo>
                  <a:lnTo>
                    <a:pt x="140" y="181"/>
                  </a:lnTo>
                  <a:lnTo>
                    <a:pt x="113" y="176"/>
                  </a:lnTo>
                  <a:lnTo>
                    <a:pt x="70" y="187"/>
                  </a:lnTo>
                  <a:lnTo>
                    <a:pt x="37" y="214"/>
                  </a:lnTo>
                  <a:lnTo>
                    <a:pt x="16" y="253"/>
                  </a:lnTo>
                  <a:lnTo>
                    <a:pt x="5" y="28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5" y="308"/>
                  </a:lnTo>
                  <a:lnTo>
                    <a:pt x="10" y="313"/>
                  </a:lnTo>
                  <a:lnTo>
                    <a:pt x="21" y="313"/>
                  </a:lnTo>
                  <a:lnTo>
                    <a:pt x="27" y="308"/>
                  </a:lnTo>
                  <a:lnTo>
                    <a:pt x="27" y="297"/>
                  </a:lnTo>
                  <a:lnTo>
                    <a:pt x="54" y="242"/>
                  </a:lnTo>
                  <a:lnTo>
                    <a:pt x="81" y="209"/>
                  </a:lnTo>
                  <a:lnTo>
                    <a:pt x="113" y="198"/>
                  </a:lnTo>
                  <a:lnTo>
                    <a:pt x="119" y="203"/>
                  </a:lnTo>
                  <a:lnTo>
                    <a:pt x="124" y="203"/>
                  </a:lnTo>
                  <a:lnTo>
                    <a:pt x="129" y="214"/>
                  </a:lnTo>
                  <a:lnTo>
                    <a:pt x="129" y="247"/>
                  </a:lnTo>
                  <a:lnTo>
                    <a:pt x="124" y="258"/>
                  </a:lnTo>
                  <a:lnTo>
                    <a:pt x="124" y="269"/>
                  </a:lnTo>
                  <a:lnTo>
                    <a:pt x="113" y="286"/>
                  </a:lnTo>
                  <a:lnTo>
                    <a:pt x="108" y="308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Freeform 862"/>
            <p:cNvSpPr>
              <a:spLocks noEditPoints="1"/>
            </p:cNvSpPr>
            <p:nvPr/>
          </p:nvSpPr>
          <p:spPr bwMode="auto">
            <a:xfrm>
              <a:off x="5382" y="5812"/>
              <a:ext cx="585" cy="215"/>
            </a:xfrm>
            <a:custGeom>
              <a:avLst/>
              <a:gdLst/>
              <a:ahLst/>
              <a:cxnLst>
                <a:cxn ang="0">
                  <a:pos x="558" y="39"/>
                </a:cxn>
                <a:cxn ang="0">
                  <a:pos x="574" y="39"/>
                </a:cxn>
                <a:cxn ang="0">
                  <a:pos x="585" y="28"/>
                </a:cxn>
                <a:cxn ang="0">
                  <a:pos x="585" y="6"/>
                </a:cxn>
                <a:cxn ang="0">
                  <a:pos x="580" y="0"/>
                </a:cxn>
                <a:cxn ang="0">
                  <a:pos x="11" y="0"/>
                </a:cxn>
                <a:cxn ang="0">
                  <a:pos x="6" y="6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11" y="33"/>
                </a:cxn>
                <a:cxn ang="0">
                  <a:pos x="16" y="39"/>
                </a:cxn>
                <a:cxn ang="0">
                  <a:pos x="33" y="39"/>
                </a:cxn>
                <a:cxn ang="0">
                  <a:pos x="558" y="39"/>
                </a:cxn>
                <a:cxn ang="0">
                  <a:pos x="558" y="215"/>
                </a:cxn>
                <a:cxn ang="0">
                  <a:pos x="574" y="215"/>
                </a:cxn>
                <a:cxn ang="0">
                  <a:pos x="585" y="204"/>
                </a:cxn>
                <a:cxn ang="0">
                  <a:pos x="585" y="182"/>
                </a:cxn>
                <a:cxn ang="0">
                  <a:pos x="580" y="182"/>
                </a:cxn>
                <a:cxn ang="0">
                  <a:pos x="569" y="176"/>
                </a:cxn>
                <a:cxn ang="0">
                  <a:pos x="16" y="176"/>
                </a:cxn>
                <a:cxn ang="0">
                  <a:pos x="0" y="193"/>
                </a:cxn>
                <a:cxn ang="0">
                  <a:pos x="6" y="204"/>
                </a:cxn>
                <a:cxn ang="0">
                  <a:pos x="16" y="215"/>
                </a:cxn>
                <a:cxn ang="0">
                  <a:pos x="33" y="215"/>
                </a:cxn>
                <a:cxn ang="0">
                  <a:pos x="558" y="215"/>
                </a:cxn>
              </a:cxnLst>
              <a:rect l="0" t="0" r="r" b="b"/>
              <a:pathLst>
                <a:path w="585" h="215">
                  <a:moveTo>
                    <a:pt x="558" y="39"/>
                  </a:moveTo>
                  <a:lnTo>
                    <a:pt x="574" y="39"/>
                  </a:lnTo>
                  <a:lnTo>
                    <a:pt x="585" y="28"/>
                  </a:lnTo>
                  <a:lnTo>
                    <a:pt x="585" y="6"/>
                  </a:lnTo>
                  <a:lnTo>
                    <a:pt x="580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11" y="33"/>
                  </a:lnTo>
                  <a:lnTo>
                    <a:pt x="16" y="39"/>
                  </a:lnTo>
                  <a:lnTo>
                    <a:pt x="33" y="39"/>
                  </a:lnTo>
                  <a:lnTo>
                    <a:pt x="558" y="39"/>
                  </a:lnTo>
                  <a:close/>
                  <a:moveTo>
                    <a:pt x="558" y="215"/>
                  </a:moveTo>
                  <a:lnTo>
                    <a:pt x="574" y="215"/>
                  </a:lnTo>
                  <a:lnTo>
                    <a:pt x="585" y="204"/>
                  </a:lnTo>
                  <a:lnTo>
                    <a:pt x="585" y="182"/>
                  </a:lnTo>
                  <a:lnTo>
                    <a:pt x="580" y="182"/>
                  </a:lnTo>
                  <a:lnTo>
                    <a:pt x="569" y="176"/>
                  </a:lnTo>
                  <a:lnTo>
                    <a:pt x="16" y="176"/>
                  </a:lnTo>
                  <a:lnTo>
                    <a:pt x="0" y="193"/>
                  </a:lnTo>
                  <a:lnTo>
                    <a:pt x="6" y="204"/>
                  </a:lnTo>
                  <a:lnTo>
                    <a:pt x="16" y="215"/>
                  </a:lnTo>
                  <a:lnTo>
                    <a:pt x="33" y="215"/>
                  </a:lnTo>
                  <a:lnTo>
                    <a:pt x="558" y="2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Freeform 863"/>
            <p:cNvSpPr>
              <a:spLocks/>
            </p:cNvSpPr>
            <p:nvPr/>
          </p:nvSpPr>
          <p:spPr bwMode="auto">
            <a:xfrm>
              <a:off x="6113" y="5587"/>
              <a:ext cx="287" cy="533"/>
            </a:xfrm>
            <a:custGeom>
              <a:avLst/>
              <a:gdLst/>
              <a:ahLst/>
              <a:cxnLst>
                <a:cxn ang="0">
                  <a:pos x="179" y="22"/>
                </a:cxn>
                <a:cxn ang="0">
                  <a:pos x="179" y="11"/>
                </a:cxn>
                <a:cxn ang="0">
                  <a:pos x="173" y="0"/>
                </a:cxn>
                <a:cxn ang="0">
                  <a:pos x="152" y="0"/>
                </a:cxn>
                <a:cxn ang="0">
                  <a:pos x="114" y="28"/>
                </a:cxn>
                <a:cxn ang="0">
                  <a:pos x="71" y="44"/>
                </a:cxn>
                <a:cxn ang="0">
                  <a:pos x="27" y="50"/>
                </a:cxn>
                <a:cxn ang="0">
                  <a:pos x="0" y="50"/>
                </a:cxn>
                <a:cxn ang="0">
                  <a:pos x="0" y="77"/>
                </a:cxn>
                <a:cxn ang="0">
                  <a:pos x="27" y="77"/>
                </a:cxn>
                <a:cxn ang="0">
                  <a:pos x="65" y="72"/>
                </a:cxn>
                <a:cxn ang="0">
                  <a:pos x="114" y="55"/>
                </a:cxn>
                <a:cxn ang="0">
                  <a:pos x="114" y="484"/>
                </a:cxn>
                <a:cxn ang="0">
                  <a:pos x="103" y="495"/>
                </a:cxn>
                <a:cxn ang="0">
                  <a:pos x="92" y="500"/>
                </a:cxn>
                <a:cxn ang="0">
                  <a:pos x="81" y="500"/>
                </a:cxn>
                <a:cxn ang="0">
                  <a:pos x="60" y="506"/>
                </a:cxn>
                <a:cxn ang="0">
                  <a:pos x="6" y="506"/>
                </a:cxn>
                <a:cxn ang="0">
                  <a:pos x="6" y="533"/>
                </a:cxn>
                <a:cxn ang="0">
                  <a:pos x="71" y="533"/>
                </a:cxn>
                <a:cxn ang="0">
                  <a:pos x="114" y="527"/>
                </a:cxn>
                <a:cxn ang="0">
                  <a:pos x="173" y="527"/>
                </a:cxn>
                <a:cxn ang="0">
                  <a:pos x="217" y="533"/>
                </a:cxn>
                <a:cxn ang="0">
                  <a:pos x="287" y="533"/>
                </a:cxn>
                <a:cxn ang="0">
                  <a:pos x="287" y="506"/>
                </a:cxn>
                <a:cxn ang="0">
                  <a:pos x="228" y="506"/>
                </a:cxn>
                <a:cxn ang="0">
                  <a:pos x="206" y="500"/>
                </a:cxn>
                <a:cxn ang="0">
                  <a:pos x="190" y="500"/>
                </a:cxn>
                <a:cxn ang="0">
                  <a:pos x="184" y="495"/>
                </a:cxn>
                <a:cxn ang="0">
                  <a:pos x="179" y="484"/>
                </a:cxn>
                <a:cxn ang="0">
                  <a:pos x="179" y="467"/>
                </a:cxn>
                <a:cxn ang="0">
                  <a:pos x="179" y="22"/>
                </a:cxn>
              </a:cxnLst>
              <a:rect l="0" t="0" r="r" b="b"/>
              <a:pathLst>
                <a:path w="287" h="533">
                  <a:moveTo>
                    <a:pt x="179" y="22"/>
                  </a:moveTo>
                  <a:lnTo>
                    <a:pt x="179" y="11"/>
                  </a:lnTo>
                  <a:lnTo>
                    <a:pt x="173" y="0"/>
                  </a:lnTo>
                  <a:lnTo>
                    <a:pt x="152" y="0"/>
                  </a:lnTo>
                  <a:lnTo>
                    <a:pt x="114" y="28"/>
                  </a:lnTo>
                  <a:lnTo>
                    <a:pt x="71" y="44"/>
                  </a:lnTo>
                  <a:lnTo>
                    <a:pt x="27" y="50"/>
                  </a:lnTo>
                  <a:lnTo>
                    <a:pt x="0" y="50"/>
                  </a:lnTo>
                  <a:lnTo>
                    <a:pt x="0" y="77"/>
                  </a:lnTo>
                  <a:lnTo>
                    <a:pt x="27" y="77"/>
                  </a:lnTo>
                  <a:lnTo>
                    <a:pt x="65" y="72"/>
                  </a:lnTo>
                  <a:lnTo>
                    <a:pt x="114" y="55"/>
                  </a:lnTo>
                  <a:lnTo>
                    <a:pt x="114" y="484"/>
                  </a:lnTo>
                  <a:lnTo>
                    <a:pt x="103" y="495"/>
                  </a:lnTo>
                  <a:lnTo>
                    <a:pt x="92" y="500"/>
                  </a:lnTo>
                  <a:lnTo>
                    <a:pt x="81" y="500"/>
                  </a:lnTo>
                  <a:lnTo>
                    <a:pt x="60" y="506"/>
                  </a:lnTo>
                  <a:lnTo>
                    <a:pt x="6" y="506"/>
                  </a:lnTo>
                  <a:lnTo>
                    <a:pt x="6" y="533"/>
                  </a:lnTo>
                  <a:lnTo>
                    <a:pt x="71" y="533"/>
                  </a:lnTo>
                  <a:lnTo>
                    <a:pt x="114" y="527"/>
                  </a:lnTo>
                  <a:lnTo>
                    <a:pt x="173" y="527"/>
                  </a:lnTo>
                  <a:lnTo>
                    <a:pt x="217" y="533"/>
                  </a:lnTo>
                  <a:lnTo>
                    <a:pt x="287" y="533"/>
                  </a:lnTo>
                  <a:lnTo>
                    <a:pt x="287" y="506"/>
                  </a:lnTo>
                  <a:lnTo>
                    <a:pt x="228" y="506"/>
                  </a:lnTo>
                  <a:lnTo>
                    <a:pt x="206" y="500"/>
                  </a:lnTo>
                  <a:lnTo>
                    <a:pt x="190" y="500"/>
                  </a:lnTo>
                  <a:lnTo>
                    <a:pt x="184" y="495"/>
                  </a:lnTo>
                  <a:lnTo>
                    <a:pt x="179" y="484"/>
                  </a:lnTo>
                  <a:lnTo>
                    <a:pt x="179" y="467"/>
                  </a:lnTo>
                  <a:lnTo>
                    <a:pt x="179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Freeform 864"/>
            <p:cNvSpPr>
              <a:spLocks/>
            </p:cNvSpPr>
            <p:nvPr/>
          </p:nvSpPr>
          <p:spPr bwMode="auto">
            <a:xfrm>
              <a:off x="7770" y="3220"/>
              <a:ext cx="374" cy="763"/>
            </a:xfrm>
            <a:custGeom>
              <a:avLst/>
              <a:gdLst/>
              <a:ahLst/>
              <a:cxnLst>
                <a:cxn ang="0">
                  <a:pos x="233" y="28"/>
                </a:cxn>
                <a:cxn ang="0">
                  <a:pos x="233" y="11"/>
                </a:cxn>
                <a:cxn ang="0">
                  <a:pos x="227" y="0"/>
                </a:cxn>
                <a:cxn ang="0">
                  <a:pos x="206" y="0"/>
                </a:cxn>
                <a:cxn ang="0">
                  <a:pos x="146" y="38"/>
                </a:cxn>
                <a:cxn ang="0">
                  <a:pos x="87" y="60"/>
                </a:cxn>
                <a:cxn ang="0">
                  <a:pos x="38" y="71"/>
                </a:cxn>
                <a:cxn ang="0">
                  <a:pos x="0" y="71"/>
                </a:cxn>
                <a:cxn ang="0">
                  <a:pos x="0" y="104"/>
                </a:cxn>
                <a:cxn ang="0">
                  <a:pos x="33" y="104"/>
                </a:cxn>
                <a:cxn ang="0">
                  <a:pos x="87" y="99"/>
                </a:cxn>
                <a:cxn ang="0">
                  <a:pos x="146" y="77"/>
                </a:cxn>
                <a:cxn ang="0">
                  <a:pos x="146" y="698"/>
                </a:cxn>
                <a:cxn ang="0">
                  <a:pos x="130" y="714"/>
                </a:cxn>
                <a:cxn ang="0">
                  <a:pos x="103" y="725"/>
                </a:cxn>
                <a:cxn ang="0">
                  <a:pos x="43" y="731"/>
                </a:cxn>
                <a:cxn ang="0">
                  <a:pos x="5" y="731"/>
                </a:cxn>
                <a:cxn ang="0">
                  <a:pos x="5" y="763"/>
                </a:cxn>
                <a:cxn ang="0">
                  <a:pos x="60" y="763"/>
                </a:cxn>
                <a:cxn ang="0">
                  <a:pos x="130" y="758"/>
                </a:cxn>
                <a:cxn ang="0">
                  <a:pos x="249" y="758"/>
                </a:cxn>
                <a:cxn ang="0">
                  <a:pos x="319" y="763"/>
                </a:cxn>
                <a:cxn ang="0">
                  <a:pos x="374" y="763"/>
                </a:cxn>
                <a:cxn ang="0">
                  <a:pos x="374" y="731"/>
                </a:cxn>
                <a:cxn ang="0">
                  <a:pos x="336" y="731"/>
                </a:cxn>
                <a:cxn ang="0">
                  <a:pos x="276" y="725"/>
                </a:cxn>
                <a:cxn ang="0">
                  <a:pos x="244" y="714"/>
                </a:cxn>
                <a:cxn ang="0">
                  <a:pos x="233" y="698"/>
                </a:cxn>
                <a:cxn ang="0">
                  <a:pos x="233" y="670"/>
                </a:cxn>
                <a:cxn ang="0">
                  <a:pos x="233" y="28"/>
                </a:cxn>
              </a:cxnLst>
              <a:rect l="0" t="0" r="r" b="b"/>
              <a:pathLst>
                <a:path w="374" h="763">
                  <a:moveTo>
                    <a:pt x="233" y="28"/>
                  </a:moveTo>
                  <a:lnTo>
                    <a:pt x="233" y="11"/>
                  </a:lnTo>
                  <a:lnTo>
                    <a:pt x="227" y="0"/>
                  </a:lnTo>
                  <a:lnTo>
                    <a:pt x="206" y="0"/>
                  </a:lnTo>
                  <a:lnTo>
                    <a:pt x="146" y="38"/>
                  </a:lnTo>
                  <a:lnTo>
                    <a:pt x="87" y="60"/>
                  </a:lnTo>
                  <a:lnTo>
                    <a:pt x="38" y="71"/>
                  </a:lnTo>
                  <a:lnTo>
                    <a:pt x="0" y="71"/>
                  </a:lnTo>
                  <a:lnTo>
                    <a:pt x="0" y="104"/>
                  </a:lnTo>
                  <a:lnTo>
                    <a:pt x="33" y="104"/>
                  </a:lnTo>
                  <a:lnTo>
                    <a:pt x="87" y="99"/>
                  </a:lnTo>
                  <a:lnTo>
                    <a:pt x="146" y="77"/>
                  </a:lnTo>
                  <a:lnTo>
                    <a:pt x="146" y="698"/>
                  </a:lnTo>
                  <a:lnTo>
                    <a:pt x="130" y="714"/>
                  </a:lnTo>
                  <a:lnTo>
                    <a:pt x="103" y="725"/>
                  </a:lnTo>
                  <a:lnTo>
                    <a:pt x="43" y="731"/>
                  </a:lnTo>
                  <a:lnTo>
                    <a:pt x="5" y="731"/>
                  </a:lnTo>
                  <a:lnTo>
                    <a:pt x="5" y="763"/>
                  </a:lnTo>
                  <a:lnTo>
                    <a:pt x="60" y="763"/>
                  </a:lnTo>
                  <a:lnTo>
                    <a:pt x="130" y="758"/>
                  </a:lnTo>
                  <a:lnTo>
                    <a:pt x="249" y="758"/>
                  </a:lnTo>
                  <a:lnTo>
                    <a:pt x="319" y="763"/>
                  </a:lnTo>
                  <a:lnTo>
                    <a:pt x="374" y="763"/>
                  </a:lnTo>
                  <a:lnTo>
                    <a:pt x="374" y="731"/>
                  </a:lnTo>
                  <a:lnTo>
                    <a:pt x="336" y="731"/>
                  </a:lnTo>
                  <a:lnTo>
                    <a:pt x="276" y="725"/>
                  </a:lnTo>
                  <a:lnTo>
                    <a:pt x="244" y="714"/>
                  </a:lnTo>
                  <a:lnTo>
                    <a:pt x="233" y="698"/>
                  </a:lnTo>
                  <a:lnTo>
                    <a:pt x="233" y="670"/>
                  </a:lnTo>
                  <a:lnTo>
                    <a:pt x="233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Line 865"/>
            <p:cNvSpPr>
              <a:spLocks noChangeShapeType="1"/>
            </p:cNvSpPr>
            <p:nvPr/>
          </p:nvSpPr>
          <p:spPr bwMode="auto">
            <a:xfrm>
              <a:off x="6887" y="4478"/>
              <a:ext cx="2128" cy="1"/>
            </a:xfrm>
            <a:prstGeom prst="line">
              <a:avLst/>
            </a:prstGeom>
            <a:noFill/>
            <a:ln w="48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866"/>
            <p:cNvSpPr>
              <a:spLocks/>
            </p:cNvSpPr>
            <p:nvPr/>
          </p:nvSpPr>
          <p:spPr bwMode="auto">
            <a:xfrm>
              <a:off x="7023" y="4692"/>
              <a:ext cx="43" cy="1148"/>
            </a:xfrm>
            <a:custGeom>
              <a:avLst/>
              <a:gdLst/>
              <a:ahLst/>
              <a:cxnLst>
                <a:cxn ang="0">
                  <a:pos x="43" y="38"/>
                </a:cxn>
                <a:cxn ang="0">
                  <a:pos x="43" y="16"/>
                </a:cxn>
                <a:cxn ang="0">
                  <a:pos x="38" y="11"/>
                </a:cxn>
                <a:cxn ang="0">
                  <a:pos x="32" y="0"/>
                </a:cxn>
                <a:cxn ang="0">
                  <a:pos x="11" y="0"/>
                </a:cxn>
                <a:cxn ang="0">
                  <a:pos x="5" y="11"/>
                </a:cxn>
                <a:cxn ang="0">
                  <a:pos x="0" y="16"/>
                </a:cxn>
                <a:cxn ang="0">
                  <a:pos x="0" y="1131"/>
                </a:cxn>
                <a:cxn ang="0">
                  <a:pos x="5" y="1142"/>
                </a:cxn>
                <a:cxn ang="0">
                  <a:pos x="11" y="1148"/>
                </a:cxn>
                <a:cxn ang="0">
                  <a:pos x="32" y="1148"/>
                </a:cxn>
                <a:cxn ang="0">
                  <a:pos x="43" y="1137"/>
                </a:cxn>
                <a:cxn ang="0">
                  <a:pos x="43" y="1109"/>
                </a:cxn>
                <a:cxn ang="0">
                  <a:pos x="43" y="38"/>
                </a:cxn>
              </a:cxnLst>
              <a:rect l="0" t="0" r="r" b="b"/>
              <a:pathLst>
                <a:path w="43" h="1148">
                  <a:moveTo>
                    <a:pt x="43" y="38"/>
                  </a:moveTo>
                  <a:lnTo>
                    <a:pt x="43" y="16"/>
                  </a:lnTo>
                  <a:lnTo>
                    <a:pt x="38" y="11"/>
                  </a:lnTo>
                  <a:lnTo>
                    <a:pt x="32" y="0"/>
                  </a:lnTo>
                  <a:lnTo>
                    <a:pt x="11" y="0"/>
                  </a:lnTo>
                  <a:lnTo>
                    <a:pt x="5" y="11"/>
                  </a:lnTo>
                  <a:lnTo>
                    <a:pt x="0" y="16"/>
                  </a:lnTo>
                  <a:lnTo>
                    <a:pt x="0" y="1131"/>
                  </a:lnTo>
                  <a:lnTo>
                    <a:pt x="5" y="1142"/>
                  </a:lnTo>
                  <a:lnTo>
                    <a:pt x="11" y="1148"/>
                  </a:lnTo>
                  <a:lnTo>
                    <a:pt x="32" y="1148"/>
                  </a:lnTo>
                  <a:lnTo>
                    <a:pt x="43" y="1137"/>
                  </a:lnTo>
                  <a:lnTo>
                    <a:pt x="43" y="1109"/>
                  </a:lnTo>
                  <a:lnTo>
                    <a:pt x="43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867"/>
            <p:cNvSpPr>
              <a:spLocks noEditPoints="1"/>
            </p:cNvSpPr>
            <p:nvPr/>
          </p:nvSpPr>
          <p:spPr bwMode="auto">
            <a:xfrm>
              <a:off x="7245" y="4769"/>
              <a:ext cx="866" cy="785"/>
            </a:xfrm>
            <a:custGeom>
              <a:avLst/>
              <a:gdLst/>
              <a:ahLst/>
              <a:cxnLst>
                <a:cxn ang="0">
                  <a:pos x="130" y="725"/>
                </a:cxn>
                <a:cxn ang="0">
                  <a:pos x="86" y="747"/>
                </a:cxn>
                <a:cxn ang="0">
                  <a:pos x="5" y="752"/>
                </a:cxn>
                <a:cxn ang="0">
                  <a:pos x="0" y="769"/>
                </a:cxn>
                <a:cxn ang="0">
                  <a:pos x="11" y="785"/>
                </a:cxn>
                <a:cxn ang="0">
                  <a:pos x="525" y="769"/>
                </a:cxn>
                <a:cxn ang="0">
                  <a:pos x="725" y="631"/>
                </a:cxn>
                <a:cxn ang="0">
                  <a:pos x="850" y="417"/>
                </a:cxn>
                <a:cxn ang="0">
                  <a:pos x="861" y="214"/>
                </a:cxn>
                <a:cxn ang="0">
                  <a:pos x="796" y="82"/>
                </a:cxn>
                <a:cxn ang="0">
                  <a:pos x="682" y="11"/>
                </a:cxn>
                <a:cxn ang="0">
                  <a:pos x="200" y="0"/>
                </a:cxn>
                <a:cxn ang="0">
                  <a:pos x="189" y="27"/>
                </a:cxn>
                <a:cxn ang="0">
                  <a:pos x="238" y="33"/>
                </a:cxn>
                <a:cxn ang="0">
                  <a:pos x="281" y="38"/>
                </a:cxn>
                <a:cxn ang="0">
                  <a:pos x="292" y="66"/>
                </a:cxn>
                <a:cxn ang="0">
                  <a:pos x="135" y="697"/>
                </a:cxn>
                <a:cxn ang="0">
                  <a:pos x="390" y="60"/>
                </a:cxn>
                <a:cxn ang="0">
                  <a:pos x="400" y="44"/>
                </a:cxn>
                <a:cxn ang="0">
                  <a:pos x="422" y="38"/>
                </a:cxn>
                <a:cxn ang="0">
                  <a:pos x="563" y="33"/>
                </a:cxn>
                <a:cxn ang="0">
                  <a:pos x="666" y="55"/>
                </a:cxn>
                <a:cxn ang="0">
                  <a:pos x="742" y="126"/>
                </a:cxn>
                <a:cxn ang="0">
                  <a:pos x="769" y="247"/>
                </a:cxn>
                <a:cxn ang="0">
                  <a:pos x="752" y="368"/>
                </a:cxn>
                <a:cxn ang="0">
                  <a:pos x="698" y="538"/>
                </a:cxn>
                <a:cxn ang="0">
                  <a:pos x="585" y="686"/>
                </a:cxn>
                <a:cxn ang="0">
                  <a:pos x="465" y="741"/>
                </a:cxn>
                <a:cxn ang="0">
                  <a:pos x="249" y="752"/>
                </a:cxn>
                <a:cxn ang="0">
                  <a:pos x="227" y="747"/>
                </a:cxn>
                <a:cxn ang="0">
                  <a:pos x="222" y="725"/>
                </a:cxn>
                <a:cxn ang="0">
                  <a:pos x="384" y="77"/>
                </a:cxn>
              </a:cxnLst>
              <a:rect l="0" t="0" r="r" b="b"/>
              <a:pathLst>
                <a:path w="866" h="785">
                  <a:moveTo>
                    <a:pt x="135" y="697"/>
                  </a:moveTo>
                  <a:lnTo>
                    <a:pt x="130" y="725"/>
                  </a:lnTo>
                  <a:lnTo>
                    <a:pt x="114" y="741"/>
                  </a:lnTo>
                  <a:lnTo>
                    <a:pt x="86" y="747"/>
                  </a:lnTo>
                  <a:lnTo>
                    <a:pt x="32" y="752"/>
                  </a:lnTo>
                  <a:lnTo>
                    <a:pt x="5" y="752"/>
                  </a:lnTo>
                  <a:lnTo>
                    <a:pt x="5" y="763"/>
                  </a:lnTo>
                  <a:lnTo>
                    <a:pt x="0" y="769"/>
                  </a:lnTo>
                  <a:lnTo>
                    <a:pt x="5" y="780"/>
                  </a:lnTo>
                  <a:lnTo>
                    <a:pt x="11" y="785"/>
                  </a:lnTo>
                  <a:lnTo>
                    <a:pt x="411" y="785"/>
                  </a:lnTo>
                  <a:lnTo>
                    <a:pt x="525" y="769"/>
                  </a:lnTo>
                  <a:lnTo>
                    <a:pt x="633" y="714"/>
                  </a:lnTo>
                  <a:lnTo>
                    <a:pt x="725" y="631"/>
                  </a:lnTo>
                  <a:lnTo>
                    <a:pt x="801" y="533"/>
                  </a:lnTo>
                  <a:lnTo>
                    <a:pt x="850" y="417"/>
                  </a:lnTo>
                  <a:lnTo>
                    <a:pt x="866" y="291"/>
                  </a:lnTo>
                  <a:lnTo>
                    <a:pt x="861" y="214"/>
                  </a:lnTo>
                  <a:lnTo>
                    <a:pt x="834" y="143"/>
                  </a:lnTo>
                  <a:lnTo>
                    <a:pt x="796" y="82"/>
                  </a:lnTo>
                  <a:lnTo>
                    <a:pt x="747" y="38"/>
                  </a:lnTo>
                  <a:lnTo>
                    <a:pt x="682" y="11"/>
                  </a:lnTo>
                  <a:lnTo>
                    <a:pt x="601" y="0"/>
                  </a:lnTo>
                  <a:lnTo>
                    <a:pt x="200" y="0"/>
                  </a:lnTo>
                  <a:lnTo>
                    <a:pt x="189" y="11"/>
                  </a:lnTo>
                  <a:lnTo>
                    <a:pt x="189" y="27"/>
                  </a:lnTo>
                  <a:lnTo>
                    <a:pt x="195" y="33"/>
                  </a:lnTo>
                  <a:lnTo>
                    <a:pt x="238" y="33"/>
                  </a:lnTo>
                  <a:lnTo>
                    <a:pt x="254" y="38"/>
                  </a:lnTo>
                  <a:lnTo>
                    <a:pt x="281" y="38"/>
                  </a:lnTo>
                  <a:lnTo>
                    <a:pt x="292" y="44"/>
                  </a:lnTo>
                  <a:lnTo>
                    <a:pt x="292" y="66"/>
                  </a:lnTo>
                  <a:lnTo>
                    <a:pt x="287" y="77"/>
                  </a:lnTo>
                  <a:lnTo>
                    <a:pt x="135" y="697"/>
                  </a:lnTo>
                  <a:close/>
                  <a:moveTo>
                    <a:pt x="384" y="77"/>
                  </a:moveTo>
                  <a:lnTo>
                    <a:pt x="390" y="60"/>
                  </a:lnTo>
                  <a:lnTo>
                    <a:pt x="390" y="49"/>
                  </a:lnTo>
                  <a:lnTo>
                    <a:pt x="400" y="44"/>
                  </a:lnTo>
                  <a:lnTo>
                    <a:pt x="406" y="38"/>
                  </a:lnTo>
                  <a:lnTo>
                    <a:pt x="422" y="38"/>
                  </a:lnTo>
                  <a:lnTo>
                    <a:pt x="444" y="33"/>
                  </a:lnTo>
                  <a:lnTo>
                    <a:pt x="563" y="33"/>
                  </a:lnTo>
                  <a:lnTo>
                    <a:pt x="617" y="38"/>
                  </a:lnTo>
                  <a:lnTo>
                    <a:pt x="666" y="55"/>
                  </a:lnTo>
                  <a:lnTo>
                    <a:pt x="709" y="82"/>
                  </a:lnTo>
                  <a:lnTo>
                    <a:pt x="742" y="126"/>
                  </a:lnTo>
                  <a:lnTo>
                    <a:pt x="763" y="181"/>
                  </a:lnTo>
                  <a:lnTo>
                    <a:pt x="769" y="247"/>
                  </a:lnTo>
                  <a:lnTo>
                    <a:pt x="763" y="296"/>
                  </a:lnTo>
                  <a:lnTo>
                    <a:pt x="752" y="368"/>
                  </a:lnTo>
                  <a:lnTo>
                    <a:pt x="736" y="450"/>
                  </a:lnTo>
                  <a:lnTo>
                    <a:pt x="698" y="538"/>
                  </a:lnTo>
                  <a:lnTo>
                    <a:pt x="650" y="621"/>
                  </a:lnTo>
                  <a:lnTo>
                    <a:pt x="585" y="686"/>
                  </a:lnTo>
                  <a:lnTo>
                    <a:pt x="530" y="714"/>
                  </a:lnTo>
                  <a:lnTo>
                    <a:pt x="465" y="741"/>
                  </a:lnTo>
                  <a:lnTo>
                    <a:pt x="390" y="752"/>
                  </a:lnTo>
                  <a:lnTo>
                    <a:pt x="249" y="752"/>
                  </a:lnTo>
                  <a:lnTo>
                    <a:pt x="243" y="747"/>
                  </a:lnTo>
                  <a:lnTo>
                    <a:pt x="227" y="747"/>
                  </a:lnTo>
                  <a:lnTo>
                    <a:pt x="222" y="741"/>
                  </a:lnTo>
                  <a:lnTo>
                    <a:pt x="222" y="725"/>
                  </a:lnTo>
                  <a:lnTo>
                    <a:pt x="227" y="708"/>
                  </a:lnTo>
                  <a:lnTo>
                    <a:pt x="384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868"/>
            <p:cNvSpPr>
              <a:spLocks/>
            </p:cNvSpPr>
            <p:nvPr/>
          </p:nvSpPr>
          <p:spPr bwMode="auto">
            <a:xfrm>
              <a:off x="8198" y="5164"/>
              <a:ext cx="390" cy="566"/>
            </a:xfrm>
            <a:custGeom>
              <a:avLst/>
              <a:gdLst/>
              <a:ahLst/>
              <a:cxnLst>
                <a:cxn ang="0">
                  <a:pos x="189" y="6"/>
                </a:cxn>
                <a:cxn ang="0">
                  <a:pos x="178" y="0"/>
                </a:cxn>
                <a:cxn ang="0">
                  <a:pos x="108" y="6"/>
                </a:cxn>
                <a:cxn ang="0">
                  <a:pos x="65" y="11"/>
                </a:cxn>
                <a:cxn ang="0">
                  <a:pos x="59" y="33"/>
                </a:cxn>
                <a:cxn ang="0">
                  <a:pos x="97" y="39"/>
                </a:cxn>
                <a:cxn ang="0">
                  <a:pos x="119" y="44"/>
                </a:cxn>
                <a:cxn ang="0">
                  <a:pos x="113" y="72"/>
                </a:cxn>
                <a:cxn ang="0">
                  <a:pos x="0" y="539"/>
                </a:cxn>
                <a:cxn ang="0">
                  <a:pos x="5" y="561"/>
                </a:cxn>
                <a:cxn ang="0">
                  <a:pos x="38" y="566"/>
                </a:cxn>
                <a:cxn ang="0">
                  <a:pos x="54" y="555"/>
                </a:cxn>
                <a:cxn ang="0">
                  <a:pos x="70" y="517"/>
                </a:cxn>
                <a:cxn ang="0">
                  <a:pos x="86" y="440"/>
                </a:cxn>
                <a:cxn ang="0">
                  <a:pos x="103" y="379"/>
                </a:cxn>
                <a:cxn ang="0">
                  <a:pos x="173" y="396"/>
                </a:cxn>
                <a:cxn ang="0">
                  <a:pos x="206" y="445"/>
                </a:cxn>
                <a:cxn ang="0">
                  <a:pos x="200" y="462"/>
                </a:cxn>
                <a:cxn ang="0">
                  <a:pos x="211" y="528"/>
                </a:cxn>
                <a:cxn ang="0">
                  <a:pos x="233" y="555"/>
                </a:cxn>
                <a:cxn ang="0">
                  <a:pos x="281" y="566"/>
                </a:cxn>
                <a:cxn ang="0">
                  <a:pos x="352" y="528"/>
                </a:cxn>
                <a:cxn ang="0">
                  <a:pos x="379" y="456"/>
                </a:cxn>
                <a:cxn ang="0">
                  <a:pos x="384" y="440"/>
                </a:cxn>
                <a:cxn ang="0">
                  <a:pos x="363" y="434"/>
                </a:cxn>
                <a:cxn ang="0">
                  <a:pos x="357" y="456"/>
                </a:cxn>
                <a:cxn ang="0">
                  <a:pos x="314" y="539"/>
                </a:cxn>
                <a:cxn ang="0">
                  <a:pos x="276" y="544"/>
                </a:cxn>
                <a:cxn ang="0">
                  <a:pos x="260" y="528"/>
                </a:cxn>
                <a:cxn ang="0">
                  <a:pos x="265" y="467"/>
                </a:cxn>
                <a:cxn ang="0">
                  <a:pos x="254" y="407"/>
                </a:cxn>
                <a:cxn ang="0">
                  <a:pos x="200" y="368"/>
                </a:cxn>
                <a:cxn ang="0">
                  <a:pos x="135" y="357"/>
                </a:cxn>
                <a:cxn ang="0">
                  <a:pos x="178" y="324"/>
                </a:cxn>
                <a:cxn ang="0">
                  <a:pos x="206" y="302"/>
                </a:cxn>
                <a:cxn ang="0">
                  <a:pos x="287" y="236"/>
                </a:cxn>
                <a:cxn ang="0">
                  <a:pos x="341" y="226"/>
                </a:cxn>
                <a:cxn ang="0">
                  <a:pos x="357" y="236"/>
                </a:cxn>
                <a:cxn ang="0">
                  <a:pos x="330" y="247"/>
                </a:cxn>
                <a:cxn ang="0">
                  <a:pos x="314" y="269"/>
                </a:cxn>
                <a:cxn ang="0">
                  <a:pos x="330" y="313"/>
                </a:cxn>
                <a:cxn ang="0">
                  <a:pos x="368" y="302"/>
                </a:cxn>
                <a:cxn ang="0">
                  <a:pos x="390" y="280"/>
                </a:cxn>
                <a:cxn ang="0">
                  <a:pos x="384" y="236"/>
                </a:cxn>
                <a:cxn ang="0">
                  <a:pos x="330" y="204"/>
                </a:cxn>
                <a:cxn ang="0">
                  <a:pos x="243" y="242"/>
                </a:cxn>
                <a:cxn ang="0">
                  <a:pos x="157" y="319"/>
                </a:cxn>
                <a:cxn ang="0">
                  <a:pos x="189" y="28"/>
                </a:cxn>
              </a:cxnLst>
              <a:rect l="0" t="0" r="r" b="b"/>
              <a:pathLst>
                <a:path w="390" h="566">
                  <a:moveTo>
                    <a:pt x="189" y="28"/>
                  </a:moveTo>
                  <a:lnTo>
                    <a:pt x="189" y="6"/>
                  </a:lnTo>
                  <a:lnTo>
                    <a:pt x="184" y="6"/>
                  </a:lnTo>
                  <a:lnTo>
                    <a:pt x="178" y="0"/>
                  </a:lnTo>
                  <a:lnTo>
                    <a:pt x="151" y="6"/>
                  </a:lnTo>
                  <a:lnTo>
                    <a:pt x="108" y="6"/>
                  </a:lnTo>
                  <a:lnTo>
                    <a:pt x="76" y="11"/>
                  </a:lnTo>
                  <a:lnTo>
                    <a:pt x="65" y="11"/>
                  </a:lnTo>
                  <a:lnTo>
                    <a:pt x="59" y="17"/>
                  </a:lnTo>
                  <a:lnTo>
                    <a:pt x="59" y="33"/>
                  </a:lnTo>
                  <a:lnTo>
                    <a:pt x="65" y="39"/>
                  </a:lnTo>
                  <a:lnTo>
                    <a:pt x="97" y="39"/>
                  </a:lnTo>
                  <a:lnTo>
                    <a:pt x="108" y="44"/>
                  </a:lnTo>
                  <a:lnTo>
                    <a:pt x="119" y="44"/>
                  </a:lnTo>
                  <a:lnTo>
                    <a:pt x="119" y="61"/>
                  </a:lnTo>
                  <a:lnTo>
                    <a:pt x="113" y="72"/>
                  </a:lnTo>
                  <a:lnTo>
                    <a:pt x="5" y="528"/>
                  </a:lnTo>
                  <a:lnTo>
                    <a:pt x="0" y="539"/>
                  </a:lnTo>
                  <a:lnTo>
                    <a:pt x="0" y="555"/>
                  </a:lnTo>
                  <a:lnTo>
                    <a:pt x="5" y="561"/>
                  </a:lnTo>
                  <a:lnTo>
                    <a:pt x="16" y="566"/>
                  </a:lnTo>
                  <a:lnTo>
                    <a:pt x="38" y="566"/>
                  </a:lnTo>
                  <a:lnTo>
                    <a:pt x="48" y="561"/>
                  </a:lnTo>
                  <a:lnTo>
                    <a:pt x="54" y="555"/>
                  </a:lnTo>
                  <a:lnTo>
                    <a:pt x="65" y="533"/>
                  </a:lnTo>
                  <a:lnTo>
                    <a:pt x="70" y="517"/>
                  </a:lnTo>
                  <a:lnTo>
                    <a:pt x="76" y="484"/>
                  </a:lnTo>
                  <a:lnTo>
                    <a:pt x="86" y="440"/>
                  </a:lnTo>
                  <a:lnTo>
                    <a:pt x="97" y="401"/>
                  </a:lnTo>
                  <a:lnTo>
                    <a:pt x="103" y="379"/>
                  </a:lnTo>
                  <a:lnTo>
                    <a:pt x="141" y="385"/>
                  </a:lnTo>
                  <a:lnTo>
                    <a:pt x="173" y="396"/>
                  </a:lnTo>
                  <a:lnTo>
                    <a:pt x="195" y="418"/>
                  </a:lnTo>
                  <a:lnTo>
                    <a:pt x="206" y="445"/>
                  </a:lnTo>
                  <a:lnTo>
                    <a:pt x="206" y="451"/>
                  </a:lnTo>
                  <a:lnTo>
                    <a:pt x="200" y="462"/>
                  </a:lnTo>
                  <a:lnTo>
                    <a:pt x="200" y="506"/>
                  </a:lnTo>
                  <a:lnTo>
                    <a:pt x="211" y="528"/>
                  </a:lnTo>
                  <a:lnTo>
                    <a:pt x="222" y="544"/>
                  </a:lnTo>
                  <a:lnTo>
                    <a:pt x="233" y="555"/>
                  </a:lnTo>
                  <a:lnTo>
                    <a:pt x="265" y="566"/>
                  </a:lnTo>
                  <a:lnTo>
                    <a:pt x="281" y="566"/>
                  </a:lnTo>
                  <a:lnTo>
                    <a:pt x="325" y="555"/>
                  </a:lnTo>
                  <a:lnTo>
                    <a:pt x="352" y="528"/>
                  </a:lnTo>
                  <a:lnTo>
                    <a:pt x="368" y="489"/>
                  </a:lnTo>
                  <a:lnTo>
                    <a:pt x="379" y="456"/>
                  </a:lnTo>
                  <a:lnTo>
                    <a:pt x="384" y="445"/>
                  </a:lnTo>
                  <a:lnTo>
                    <a:pt x="384" y="440"/>
                  </a:lnTo>
                  <a:lnTo>
                    <a:pt x="379" y="434"/>
                  </a:lnTo>
                  <a:lnTo>
                    <a:pt x="363" y="434"/>
                  </a:lnTo>
                  <a:lnTo>
                    <a:pt x="357" y="440"/>
                  </a:lnTo>
                  <a:lnTo>
                    <a:pt x="357" y="456"/>
                  </a:lnTo>
                  <a:lnTo>
                    <a:pt x="346" y="484"/>
                  </a:lnTo>
                  <a:lnTo>
                    <a:pt x="314" y="539"/>
                  </a:lnTo>
                  <a:lnTo>
                    <a:pt x="287" y="544"/>
                  </a:lnTo>
                  <a:lnTo>
                    <a:pt x="276" y="544"/>
                  </a:lnTo>
                  <a:lnTo>
                    <a:pt x="265" y="539"/>
                  </a:lnTo>
                  <a:lnTo>
                    <a:pt x="260" y="528"/>
                  </a:lnTo>
                  <a:lnTo>
                    <a:pt x="260" y="478"/>
                  </a:lnTo>
                  <a:lnTo>
                    <a:pt x="265" y="467"/>
                  </a:lnTo>
                  <a:lnTo>
                    <a:pt x="265" y="445"/>
                  </a:lnTo>
                  <a:lnTo>
                    <a:pt x="254" y="407"/>
                  </a:lnTo>
                  <a:lnTo>
                    <a:pt x="233" y="385"/>
                  </a:lnTo>
                  <a:lnTo>
                    <a:pt x="200" y="368"/>
                  </a:lnTo>
                  <a:lnTo>
                    <a:pt x="162" y="363"/>
                  </a:lnTo>
                  <a:lnTo>
                    <a:pt x="135" y="357"/>
                  </a:lnTo>
                  <a:lnTo>
                    <a:pt x="168" y="335"/>
                  </a:lnTo>
                  <a:lnTo>
                    <a:pt x="178" y="324"/>
                  </a:lnTo>
                  <a:lnTo>
                    <a:pt x="195" y="313"/>
                  </a:lnTo>
                  <a:lnTo>
                    <a:pt x="206" y="302"/>
                  </a:lnTo>
                  <a:lnTo>
                    <a:pt x="243" y="269"/>
                  </a:lnTo>
                  <a:lnTo>
                    <a:pt x="287" y="236"/>
                  </a:lnTo>
                  <a:lnTo>
                    <a:pt x="330" y="226"/>
                  </a:lnTo>
                  <a:lnTo>
                    <a:pt x="341" y="226"/>
                  </a:lnTo>
                  <a:lnTo>
                    <a:pt x="346" y="231"/>
                  </a:lnTo>
                  <a:lnTo>
                    <a:pt x="357" y="236"/>
                  </a:lnTo>
                  <a:lnTo>
                    <a:pt x="341" y="242"/>
                  </a:lnTo>
                  <a:lnTo>
                    <a:pt x="330" y="247"/>
                  </a:lnTo>
                  <a:lnTo>
                    <a:pt x="319" y="258"/>
                  </a:lnTo>
                  <a:lnTo>
                    <a:pt x="314" y="269"/>
                  </a:lnTo>
                  <a:lnTo>
                    <a:pt x="314" y="297"/>
                  </a:lnTo>
                  <a:lnTo>
                    <a:pt x="330" y="313"/>
                  </a:lnTo>
                  <a:lnTo>
                    <a:pt x="357" y="313"/>
                  </a:lnTo>
                  <a:lnTo>
                    <a:pt x="368" y="302"/>
                  </a:lnTo>
                  <a:lnTo>
                    <a:pt x="379" y="297"/>
                  </a:lnTo>
                  <a:lnTo>
                    <a:pt x="390" y="280"/>
                  </a:lnTo>
                  <a:lnTo>
                    <a:pt x="390" y="247"/>
                  </a:lnTo>
                  <a:lnTo>
                    <a:pt x="384" y="236"/>
                  </a:lnTo>
                  <a:lnTo>
                    <a:pt x="363" y="215"/>
                  </a:lnTo>
                  <a:lnTo>
                    <a:pt x="330" y="204"/>
                  </a:lnTo>
                  <a:lnTo>
                    <a:pt x="287" y="215"/>
                  </a:lnTo>
                  <a:lnTo>
                    <a:pt x="243" y="242"/>
                  </a:lnTo>
                  <a:lnTo>
                    <a:pt x="200" y="275"/>
                  </a:lnTo>
                  <a:lnTo>
                    <a:pt x="157" y="319"/>
                  </a:lnTo>
                  <a:lnTo>
                    <a:pt x="108" y="346"/>
                  </a:lnTo>
                  <a:lnTo>
                    <a:pt x="189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869"/>
            <p:cNvSpPr>
              <a:spLocks/>
            </p:cNvSpPr>
            <p:nvPr/>
          </p:nvSpPr>
          <p:spPr bwMode="auto">
            <a:xfrm>
              <a:off x="8831" y="4692"/>
              <a:ext cx="44" cy="1148"/>
            </a:xfrm>
            <a:custGeom>
              <a:avLst/>
              <a:gdLst/>
              <a:ahLst/>
              <a:cxnLst>
                <a:cxn ang="0">
                  <a:pos x="44" y="38"/>
                </a:cxn>
                <a:cxn ang="0">
                  <a:pos x="44" y="16"/>
                </a:cxn>
                <a:cxn ang="0">
                  <a:pos x="38" y="11"/>
                </a:cxn>
                <a:cxn ang="0">
                  <a:pos x="33" y="0"/>
                </a:cxn>
                <a:cxn ang="0">
                  <a:pos x="11" y="0"/>
                </a:cxn>
                <a:cxn ang="0">
                  <a:pos x="6" y="11"/>
                </a:cxn>
                <a:cxn ang="0">
                  <a:pos x="0" y="16"/>
                </a:cxn>
                <a:cxn ang="0">
                  <a:pos x="0" y="1131"/>
                </a:cxn>
                <a:cxn ang="0">
                  <a:pos x="6" y="1142"/>
                </a:cxn>
                <a:cxn ang="0">
                  <a:pos x="11" y="1148"/>
                </a:cxn>
                <a:cxn ang="0">
                  <a:pos x="33" y="1148"/>
                </a:cxn>
                <a:cxn ang="0">
                  <a:pos x="44" y="1137"/>
                </a:cxn>
                <a:cxn ang="0">
                  <a:pos x="44" y="1109"/>
                </a:cxn>
                <a:cxn ang="0">
                  <a:pos x="44" y="38"/>
                </a:cxn>
              </a:cxnLst>
              <a:rect l="0" t="0" r="r" b="b"/>
              <a:pathLst>
                <a:path w="44" h="1148">
                  <a:moveTo>
                    <a:pt x="44" y="38"/>
                  </a:moveTo>
                  <a:lnTo>
                    <a:pt x="44" y="16"/>
                  </a:lnTo>
                  <a:lnTo>
                    <a:pt x="38" y="11"/>
                  </a:lnTo>
                  <a:lnTo>
                    <a:pt x="33" y="0"/>
                  </a:lnTo>
                  <a:lnTo>
                    <a:pt x="11" y="0"/>
                  </a:lnTo>
                  <a:lnTo>
                    <a:pt x="6" y="11"/>
                  </a:lnTo>
                  <a:lnTo>
                    <a:pt x="0" y="16"/>
                  </a:lnTo>
                  <a:lnTo>
                    <a:pt x="0" y="1131"/>
                  </a:lnTo>
                  <a:lnTo>
                    <a:pt x="6" y="1142"/>
                  </a:lnTo>
                  <a:lnTo>
                    <a:pt x="11" y="1148"/>
                  </a:lnTo>
                  <a:lnTo>
                    <a:pt x="33" y="1148"/>
                  </a:lnTo>
                  <a:lnTo>
                    <a:pt x="44" y="1137"/>
                  </a:lnTo>
                  <a:lnTo>
                    <a:pt x="44" y="1109"/>
                  </a:lnTo>
                  <a:lnTo>
                    <a:pt x="4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870"/>
            <p:cNvSpPr>
              <a:spLocks/>
            </p:cNvSpPr>
            <p:nvPr/>
          </p:nvSpPr>
          <p:spPr bwMode="auto">
            <a:xfrm>
              <a:off x="10499" y="3670"/>
              <a:ext cx="1505" cy="1610"/>
            </a:xfrm>
            <a:custGeom>
              <a:avLst/>
              <a:gdLst/>
              <a:ahLst/>
              <a:cxnLst>
                <a:cxn ang="0">
                  <a:pos x="1370" y="1610"/>
                </a:cxn>
                <a:cxn ang="0">
                  <a:pos x="1505" y="1242"/>
                </a:cxn>
                <a:cxn ang="0">
                  <a:pos x="1478" y="1242"/>
                </a:cxn>
                <a:cxn ang="0">
                  <a:pos x="1446" y="1308"/>
                </a:cxn>
                <a:cxn ang="0">
                  <a:pos x="1391" y="1368"/>
                </a:cxn>
                <a:cxn ang="0">
                  <a:pos x="1332" y="1412"/>
                </a:cxn>
                <a:cxn ang="0">
                  <a:pos x="1262" y="1450"/>
                </a:cxn>
                <a:cxn ang="0">
                  <a:pos x="1186" y="1472"/>
                </a:cxn>
                <a:cxn ang="0">
                  <a:pos x="1159" y="1478"/>
                </a:cxn>
                <a:cxn ang="0">
                  <a:pos x="1115" y="1489"/>
                </a:cxn>
                <a:cxn ang="0">
                  <a:pos x="1045" y="1500"/>
                </a:cxn>
                <a:cxn ang="0">
                  <a:pos x="947" y="1505"/>
                </a:cxn>
                <a:cxn ang="0">
                  <a:pos x="834" y="1511"/>
                </a:cxn>
                <a:cxn ang="0">
                  <a:pos x="146" y="1511"/>
                </a:cxn>
                <a:cxn ang="0">
                  <a:pos x="725" y="824"/>
                </a:cxn>
                <a:cxn ang="0">
                  <a:pos x="736" y="813"/>
                </a:cxn>
                <a:cxn ang="0">
                  <a:pos x="736" y="802"/>
                </a:cxn>
                <a:cxn ang="0">
                  <a:pos x="731" y="797"/>
                </a:cxn>
                <a:cxn ang="0">
                  <a:pos x="725" y="786"/>
                </a:cxn>
                <a:cxn ang="0">
                  <a:pos x="200" y="55"/>
                </a:cxn>
                <a:cxn ang="0">
                  <a:pos x="926" y="55"/>
                </a:cxn>
                <a:cxn ang="0">
                  <a:pos x="1007" y="66"/>
                </a:cxn>
                <a:cxn ang="0">
                  <a:pos x="1061" y="72"/>
                </a:cxn>
                <a:cxn ang="0">
                  <a:pos x="1088" y="72"/>
                </a:cxn>
                <a:cxn ang="0">
                  <a:pos x="1159" y="88"/>
                </a:cxn>
                <a:cxn ang="0">
                  <a:pos x="1245" y="116"/>
                </a:cxn>
                <a:cxn ang="0">
                  <a:pos x="1337" y="160"/>
                </a:cxn>
                <a:cxn ang="0">
                  <a:pos x="1364" y="182"/>
                </a:cxn>
                <a:cxn ang="0">
                  <a:pos x="1402" y="215"/>
                </a:cxn>
                <a:cxn ang="0">
                  <a:pos x="1446" y="264"/>
                </a:cxn>
                <a:cxn ang="0">
                  <a:pos x="1478" y="324"/>
                </a:cxn>
                <a:cxn ang="0">
                  <a:pos x="1505" y="324"/>
                </a:cxn>
                <a:cxn ang="0">
                  <a:pos x="1370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44"/>
                </a:cxn>
                <a:cxn ang="0">
                  <a:pos x="601" y="879"/>
                </a:cxn>
                <a:cxn ang="0">
                  <a:pos x="11" y="1577"/>
                </a:cxn>
                <a:cxn ang="0">
                  <a:pos x="5" y="1588"/>
                </a:cxn>
                <a:cxn ang="0">
                  <a:pos x="0" y="1593"/>
                </a:cxn>
                <a:cxn ang="0">
                  <a:pos x="0" y="1604"/>
                </a:cxn>
                <a:cxn ang="0">
                  <a:pos x="5" y="1610"/>
                </a:cxn>
                <a:cxn ang="0">
                  <a:pos x="32" y="1610"/>
                </a:cxn>
                <a:cxn ang="0">
                  <a:pos x="1370" y="1610"/>
                </a:cxn>
              </a:cxnLst>
              <a:rect l="0" t="0" r="r" b="b"/>
              <a:pathLst>
                <a:path w="1505" h="1610">
                  <a:moveTo>
                    <a:pt x="1370" y="1610"/>
                  </a:moveTo>
                  <a:lnTo>
                    <a:pt x="1505" y="1242"/>
                  </a:lnTo>
                  <a:lnTo>
                    <a:pt x="1478" y="1242"/>
                  </a:lnTo>
                  <a:lnTo>
                    <a:pt x="1446" y="1308"/>
                  </a:lnTo>
                  <a:lnTo>
                    <a:pt x="1391" y="1368"/>
                  </a:lnTo>
                  <a:lnTo>
                    <a:pt x="1332" y="1412"/>
                  </a:lnTo>
                  <a:lnTo>
                    <a:pt x="1262" y="1450"/>
                  </a:lnTo>
                  <a:lnTo>
                    <a:pt x="1186" y="1472"/>
                  </a:lnTo>
                  <a:lnTo>
                    <a:pt x="1159" y="1478"/>
                  </a:lnTo>
                  <a:lnTo>
                    <a:pt x="1115" y="1489"/>
                  </a:lnTo>
                  <a:lnTo>
                    <a:pt x="1045" y="1500"/>
                  </a:lnTo>
                  <a:lnTo>
                    <a:pt x="947" y="1505"/>
                  </a:lnTo>
                  <a:lnTo>
                    <a:pt x="834" y="1511"/>
                  </a:lnTo>
                  <a:lnTo>
                    <a:pt x="146" y="1511"/>
                  </a:lnTo>
                  <a:lnTo>
                    <a:pt x="725" y="824"/>
                  </a:lnTo>
                  <a:lnTo>
                    <a:pt x="736" y="813"/>
                  </a:lnTo>
                  <a:lnTo>
                    <a:pt x="736" y="802"/>
                  </a:lnTo>
                  <a:lnTo>
                    <a:pt x="731" y="797"/>
                  </a:lnTo>
                  <a:lnTo>
                    <a:pt x="725" y="786"/>
                  </a:lnTo>
                  <a:lnTo>
                    <a:pt x="200" y="55"/>
                  </a:lnTo>
                  <a:lnTo>
                    <a:pt x="926" y="55"/>
                  </a:lnTo>
                  <a:lnTo>
                    <a:pt x="1007" y="66"/>
                  </a:lnTo>
                  <a:lnTo>
                    <a:pt x="1061" y="72"/>
                  </a:lnTo>
                  <a:lnTo>
                    <a:pt x="1088" y="72"/>
                  </a:lnTo>
                  <a:lnTo>
                    <a:pt x="1159" y="88"/>
                  </a:lnTo>
                  <a:lnTo>
                    <a:pt x="1245" y="116"/>
                  </a:lnTo>
                  <a:lnTo>
                    <a:pt x="1337" y="160"/>
                  </a:lnTo>
                  <a:lnTo>
                    <a:pt x="1364" y="182"/>
                  </a:lnTo>
                  <a:lnTo>
                    <a:pt x="1402" y="215"/>
                  </a:lnTo>
                  <a:lnTo>
                    <a:pt x="1446" y="264"/>
                  </a:lnTo>
                  <a:lnTo>
                    <a:pt x="1478" y="324"/>
                  </a:lnTo>
                  <a:lnTo>
                    <a:pt x="1505" y="324"/>
                  </a:lnTo>
                  <a:lnTo>
                    <a:pt x="1370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44"/>
                  </a:lnTo>
                  <a:lnTo>
                    <a:pt x="601" y="879"/>
                  </a:lnTo>
                  <a:lnTo>
                    <a:pt x="11" y="1577"/>
                  </a:lnTo>
                  <a:lnTo>
                    <a:pt x="5" y="1588"/>
                  </a:lnTo>
                  <a:lnTo>
                    <a:pt x="0" y="1593"/>
                  </a:lnTo>
                  <a:lnTo>
                    <a:pt x="0" y="1604"/>
                  </a:lnTo>
                  <a:lnTo>
                    <a:pt x="5" y="1610"/>
                  </a:lnTo>
                  <a:lnTo>
                    <a:pt x="32" y="1610"/>
                  </a:lnTo>
                  <a:lnTo>
                    <a:pt x="1370" y="16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871"/>
            <p:cNvSpPr>
              <a:spLocks/>
            </p:cNvSpPr>
            <p:nvPr/>
          </p:nvSpPr>
          <p:spPr bwMode="auto">
            <a:xfrm>
              <a:off x="9427" y="5587"/>
              <a:ext cx="206" cy="802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14" y="72"/>
                </a:cxn>
                <a:cxn ang="0">
                  <a:pos x="59" y="154"/>
                </a:cxn>
                <a:cxn ang="0">
                  <a:pos x="22" y="236"/>
                </a:cxn>
                <a:cxn ang="0">
                  <a:pos x="5" y="324"/>
                </a:cxn>
                <a:cxn ang="0">
                  <a:pos x="0" y="401"/>
                </a:cxn>
                <a:cxn ang="0">
                  <a:pos x="5" y="462"/>
                </a:cxn>
                <a:cxn ang="0">
                  <a:pos x="16" y="533"/>
                </a:cxn>
                <a:cxn ang="0">
                  <a:pos x="38" y="604"/>
                </a:cxn>
                <a:cxn ang="0">
                  <a:pos x="70" y="676"/>
                </a:cxn>
                <a:cxn ang="0">
                  <a:pos x="119" y="742"/>
                </a:cxn>
                <a:cxn ang="0">
                  <a:pos x="189" y="802"/>
                </a:cxn>
                <a:cxn ang="0">
                  <a:pos x="206" y="802"/>
                </a:cxn>
                <a:cxn ang="0">
                  <a:pos x="206" y="791"/>
                </a:cxn>
                <a:cxn ang="0">
                  <a:pos x="200" y="786"/>
                </a:cxn>
                <a:cxn ang="0">
                  <a:pos x="130" y="703"/>
                </a:cxn>
                <a:cxn ang="0">
                  <a:pos x="86" y="610"/>
                </a:cxn>
                <a:cxn ang="0">
                  <a:pos x="59" y="511"/>
                </a:cxn>
                <a:cxn ang="0">
                  <a:pos x="54" y="401"/>
                </a:cxn>
                <a:cxn ang="0">
                  <a:pos x="59" y="302"/>
                </a:cxn>
                <a:cxn ang="0">
                  <a:pos x="76" y="220"/>
                </a:cxn>
                <a:cxn ang="0">
                  <a:pos x="103" y="154"/>
                </a:cxn>
                <a:cxn ang="0">
                  <a:pos x="135" y="99"/>
                </a:cxn>
                <a:cxn ang="0">
                  <a:pos x="168" y="55"/>
                </a:cxn>
                <a:cxn ang="0">
                  <a:pos x="206" y="17"/>
                </a:cxn>
                <a:cxn ang="0">
                  <a:pos x="206" y="6"/>
                </a:cxn>
                <a:cxn ang="0">
                  <a:pos x="200" y="0"/>
                </a:cxn>
                <a:cxn ang="0">
                  <a:pos x="189" y="0"/>
                </a:cxn>
              </a:cxnLst>
              <a:rect l="0" t="0" r="r" b="b"/>
              <a:pathLst>
                <a:path w="206" h="802">
                  <a:moveTo>
                    <a:pt x="189" y="0"/>
                  </a:moveTo>
                  <a:lnTo>
                    <a:pt x="114" y="72"/>
                  </a:lnTo>
                  <a:lnTo>
                    <a:pt x="59" y="154"/>
                  </a:lnTo>
                  <a:lnTo>
                    <a:pt x="22" y="236"/>
                  </a:lnTo>
                  <a:lnTo>
                    <a:pt x="5" y="324"/>
                  </a:lnTo>
                  <a:lnTo>
                    <a:pt x="0" y="401"/>
                  </a:lnTo>
                  <a:lnTo>
                    <a:pt x="5" y="462"/>
                  </a:lnTo>
                  <a:lnTo>
                    <a:pt x="16" y="533"/>
                  </a:lnTo>
                  <a:lnTo>
                    <a:pt x="38" y="604"/>
                  </a:lnTo>
                  <a:lnTo>
                    <a:pt x="70" y="676"/>
                  </a:lnTo>
                  <a:lnTo>
                    <a:pt x="119" y="742"/>
                  </a:lnTo>
                  <a:lnTo>
                    <a:pt x="189" y="802"/>
                  </a:lnTo>
                  <a:lnTo>
                    <a:pt x="206" y="802"/>
                  </a:lnTo>
                  <a:lnTo>
                    <a:pt x="206" y="791"/>
                  </a:lnTo>
                  <a:lnTo>
                    <a:pt x="200" y="786"/>
                  </a:lnTo>
                  <a:lnTo>
                    <a:pt x="130" y="703"/>
                  </a:lnTo>
                  <a:lnTo>
                    <a:pt x="86" y="610"/>
                  </a:lnTo>
                  <a:lnTo>
                    <a:pt x="59" y="511"/>
                  </a:lnTo>
                  <a:lnTo>
                    <a:pt x="54" y="401"/>
                  </a:lnTo>
                  <a:lnTo>
                    <a:pt x="59" y="302"/>
                  </a:lnTo>
                  <a:lnTo>
                    <a:pt x="76" y="220"/>
                  </a:lnTo>
                  <a:lnTo>
                    <a:pt x="103" y="154"/>
                  </a:lnTo>
                  <a:lnTo>
                    <a:pt x="135" y="99"/>
                  </a:lnTo>
                  <a:lnTo>
                    <a:pt x="168" y="55"/>
                  </a:lnTo>
                  <a:lnTo>
                    <a:pt x="206" y="17"/>
                  </a:lnTo>
                  <a:lnTo>
                    <a:pt x="206" y="6"/>
                  </a:lnTo>
                  <a:lnTo>
                    <a:pt x="200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872"/>
            <p:cNvSpPr>
              <a:spLocks/>
            </p:cNvSpPr>
            <p:nvPr/>
          </p:nvSpPr>
          <p:spPr bwMode="auto">
            <a:xfrm>
              <a:off x="9725" y="5834"/>
              <a:ext cx="422" cy="363"/>
            </a:xfrm>
            <a:custGeom>
              <a:avLst/>
              <a:gdLst/>
              <a:ahLst/>
              <a:cxnLst>
                <a:cxn ang="0">
                  <a:pos x="146" y="302"/>
                </a:cxn>
                <a:cxn ang="0">
                  <a:pos x="103" y="341"/>
                </a:cxn>
                <a:cxn ang="0">
                  <a:pos x="54" y="335"/>
                </a:cxn>
                <a:cxn ang="0">
                  <a:pos x="54" y="324"/>
                </a:cxn>
                <a:cxn ang="0">
                  <a:pos x="75" y="297"/>
                </a:cxn>
                <a:cxn ang="0">
                  <a:pos x="70" y="264"/>
                </a:cxn>
                <a:cxn ang="0">
                  <a:pos x="32" y="259"/>
                </a:cxn>
                <a:cxn ang="0">
                  <a:pos x="10" y="275"/>
                </a:cxn>
                <a:cxn ang="0">
                  <a:pos x="10" y="341"/>
                </a:cxn>
                <a:cxn ang="0">
                  <a:pos x="43" y="357"/>
                </a:cxn>
                <a:cxn ang="0">
                  <a:pos x="81" y="363"/>
                </a:cxn>
                <a:cxn ang="0">
                  <a:pos x="146" y="335"/>
                </a:cxn>
                <a:cxn ang="0">
                  <a:pos x="200" y="341"/>
                </a:cxn>
                <a:cxn ang="0">
                  <a:pos x="265" y="363"/>
                </a:cxn>
                <a:cxn ang="0">
                  <a:pos x="357" y="330"/>
                </a:cxn>
                <a:cxn ang="0">
                  <a:pos x="400" y="264"/>
                </a:cxn>
                <a:cxn ang="0">
                  <a:pos x="406" y="237"/>
                </a:cxn>
                <a:cxn ang="0">
                  <a:pos x="384" y="231"/>
                </a:cxn>
                <a:cxn ang="0">
                  <a:pos x="379" y="248"/>
                </a:cxn>
                <a:cxn ang="0">
                  <a:pos x="314" y="330"/>
                </a:cxn>
                <a:cxn ang="0">
                  <a:pos x="254" y="341"/>
                </a:cxn>
                <a:cxn ang="0">
                  <a:pos x="227" y="324"/>
                </a:cxn>
                <a:cxn ang="0">
                  <a:pos x="222" y="291"/>
                </a:cxn>
                <a:cxn ang="0">
                  <a:pos x="232" y="226"/>
                </a:cxn>
                <a:cxn ang="0">
                  <a:pos x="265" y="105"/>
                </a:cxn>
                <a:cxn ang="0">
                  <a:pos x="287" y="55"/>
                </a:cxn>
                <a:cxn ang="0">
                  <a:pos x="314" y="33"/>
                </a:cxn>
                <a:cxn ang="0">
                  <a:pos x="341" y="22"/>
                </a:cxn>
                <a:cxn ang="0">
                  <a:pos x="357" y="28"/>
                </a:cxn>
                <a:cxn ang="0">
                  <a:pos x="384" y="39"/>
                </a:cxn>
                <a:cxn ang="0">
                  <a:pos x="352" y="61"/>
                </a:cxn>
                <a:cxn ang="0">
                  <a:pos x="346" y="83"/>
                </a:cxn>
                <a:cxn ang="0">
                  <a:pos x="368" y="110"/>
                </a:cxn>
                <a:cxn ang="0">
                  <a:pos x="406" y="105"/>
                </a:cxn>
                <a:cxn ang="0">
                  <a:pos x="422" y="77"/>
                </a:cxn>
                <a:cxn ang="0">
                  <a:pos x="411" y="28"/>
                </a:cxn>
                <a:cxn ang="0">
                  <a:pos x="389" y="11"/>
                </a:cxn>
                <a:cxn ang="0">
                  <a:pos x="357" y="6"/>
                </a:cxn>
                <a:cxn ang="0">
                  <a:pos x="303" y="11"/>
                </a:cxn>
                <a:cxn ang="0">
                  <a:pos x="254" y="61"/>
                </a:cxn>
                <a:cxn ang="0">
                  <a:pos x="200" y="11"/>
                </a:cxn>
                <a:cxn ang="0">
                  <a:pos x="108" y="11"/>
                </a:cxn>
                <a:cxn ang="0">
                  <a:pos x="43" y="72"/>
                </a:cxn>
                <a:cxn ang="0">
                  <a:pos x="27" y="138"/>
                </a:cxn>
                <a:cxn ang="0">
                  <a:pos x="43" y="132"/>
                </a:cxn>
                <a:cxn ang="0">
                  <a:pos x="113" y="39"/>
                </a:cxn>
                <a:cxn ang="0">
                  <a:pos x="168" y="22"/>
                </a:cxn>
                <a:cxn ang="0">
                  <a:pos x="195" y="44"/>
                </a:cxn>
                <a:cxn ang="0">
                  <a:pos x="205" y="88"/>
                </a:cxn>
                <a:cxn ang="0">
                  <a:pos x="195" y="127"/>
                </a:cxn>
                <a:cxn ang="0">
                  <a:pos x="157" y="270"/>
                </a:cxn>
              </a:cxnLst>
              <a:rect l="0" t="0" r="r" b="b"/>
              <a:pathLst>
                <a:path w="422" h="363">
                  <a:moveTo>
                    <a:pt x="157" y="270"/>
                  </a:moveTo>
                  <a:lnTo>
                    <a:pt x="146" y="302"/>
                  </a:lnTo>
                  <a:lnTo>
                    <a:pt x="135" y="319"/>
                  </a:lnTo>
                  <a:lnTo>
                    <a:pt x="103" y="341"/>
                  </a:lnTo>
                  <a:lnTo>
                    <a:pt x="70" y="341"/>
                  </a:lnTo>
                  <a:lnTo>
                    <a:pt x="54" y="335"/>
                  </a:lnTo>
                  <a:lnTo>
                    <a:pt x="43" y="330"/>
                  </a:lnTo>
                  <a:lnTo>
                    <a:pt x="54" y="324"/>
                  </a:lnTo>
                  <a:lnTo>
                    <a:pt x="70" y="308"/>
                  </a:lnTo>
                  <a:lnTo>
                    <a:pt x="75" y="297"/>
                  </a:lnTo>
                  <a:lnTo>
                    <a:pt x="75" y="275"/>
                  </a:lnTo>
                  <a:lnTo>
                    <a:pt x="70" y="264"/>
                  </a:lnTo>
                  <a:lnTo>
                    <a:pt x="59" y="259"/>
                  </a:lnTo>
                  <a:lnTo>
                    <a:pt x="32" y="259"/>
                  </a:lnTo>
                  <a:lnTo>
                    <a:pt x="21" y="264"/>
                  </a:lnTo>
                  <a:lnTo>
                    <a:pt x="10" y="275"/>
                  </a:lnTo>
                  <a:lnTo>
                    <a:pt x="0" y="308"/>
                  </a:lnTo>
                  <a:lnTo>
                    <a:pt x="10" y="341"/>
                  </a:lnTo>
                  <a:lnTo>
                    <a:pt x="27" y="352"/>
                  </a:lnTo>
                  <a:lnTo>
                    <a:pt x="43" y="357"/>
                  </a:lnTo>
                  <a:lnTo>
                    <a:pt x="65" y="363"/>
                  </a:lnTo>
                  <a:lnTo>
                    <a:pt x="81" y="363"/>
                  </a:lnTo>
                  <a:lnTo>
                    <a:pt x="119" y="357"/>
                  </a:lnTo>
                  <a:lnTo>
                    <a:pt x="146" y="335"/>
                  </a:lnTo>
                  <a:lnTo>
                    <a:pt x="173" y="308"/>
                  </a:lnTo>
                  <a:lnTo>
                    <a:pt x="200" y="341"/>
                  </a:lnTo>
                  <a:lnTo>
                    <a:pt x="232" y="357"/>
                  </a:lnTo>
                  <a:lnTo>
                    <a:pt x="265" y="363"/>
                  </a:lnTo>
                  <a:lnTo>
                    <a:pt x="314" y="352"/>
                  </a:lnTo>
                  <a:lnTo>
                    <a:pt x="357" y="330"/>
                  </a:lnTo>
                  <a:lnTo>
                    <a:pt x="384" y="297"/>
                  </a:lnTo>
                  <a:lnTo>
                    <a:pt x="400" y="264"/>
                  </a:lnTo>
                  <a:lnTo>
                    <a:pt x="406" y="242"/>
                  </a:lnTo>
                  <a:lnTo>
                    <a:pt x="406" y="237"/>
                  </a:lnTo>
                  <a:lnTo>
                    <a:pt x="400" y="231"/>
                  </a:lnTo>
                  <a:lnTo>
                    <a:pt x="384" y="231"/>
                  </a:lnTo>
                  <a:lnTo>
                    <a:pt x="379" y="237"/>
                  </a:lnTo>
                  <a:lnTo>
                    <a:pt x="379" y="248"/>
                  </a:lnTo>
                  <a:lnTo>
                    <a:pt x="352" y="297"/>
                  </a:lnTo>
                  <a:lnTo>
                    <a:pt x="314" y="330"/>
                  </a:lnTo>
                  <a:lnTo>
                    <a:pt x="270" y="341"/>
                  </a:lnTo>
                  <a:lnTo>
                    <a:pt x="254" y="341"/>
                  </a:lnTo>
                  <a:lnTo>
                    <a:pt x="238" y="335"/>
                  </a:lnTo>
                  <a:lnTo>
                    <a:pt x="227" y="324"/>
                  </a:lnTo>
                  <a:lnTo>
                    <a:pt x="222" y="308"/>
                  </a:lnTo>
                  <a:lnTo>
                    <a:pt x="222" y="291"/>
                  </a:lnTo>
                  <a:lnTo>
                    <a:pt x="227" y="264"/>
                  </a:lnTo>
                  <a:lnTo>
                    <a:pt x="232" y="226"/>
                  </a:lnTo>
                  <a:lnTo>
                    <a:pt x="249" y="171"/>
                  </a:lnTo>
                  <a:lnTo>
                    <a:pt x="265" y="105"/>
                  </a:lnTo>
                  <a:lnTo>
                    <a:pt x="276" y="77"/>
                  </a:lnTo>
                  <a:lnTo>
                    <a:pt x="287" y="55"/>
                  </a:lnTo>
                  <a:lnTo>
                    <a:pt x="297" y="44"/>
                  </a:lnTo>
                  <a:lnTo>
                    <a:pt x="314" y="33"/>
                  </a:lnTo>
                  <a:lnTo>
                    <a:pt x="325" y="28"/>
                  </a:lnTo>
                  <a:lnTo>
                    <a:pt x="341" y="22"/>
                  </a:lnTo>
                  <a:lnTo>
                    <a:pt x="346" y="22"/>
                  </a:lnTo>
                  <a:lnTo>
                    <a:pt x="357" y="28"/>
                  </a:lnTo>
                  <a:lnTo>
                    <a:pt x="368" y="28"/>
                  </a:lnTo>
                  <a:lnTo>
                    <a:pt x="384" y="39"/>
                  </a:lnTo>
                  <a:lnTo>
                    <a:pt x="368" y="44"/>
                  </a:lnTo>
                  <a:lnTo>
                    <a:pt x="352" y="61"/>
                  </a:lnTo>
                  <a:lnTo>
                    <a:pt x="352" y="72"/>
                  </a:lnTo>
                  <a:lnTo>
                    <a:pt x="346" y="83"/>
                  </a:lnTo>
                  <a:lnTo>
                    <a:pt x="357" y="105"/>
                  </a:lnTo>
                  <a:lnTo>
                    <a:pt x="368" y="110"/>
                  </a:lnTo>
                  <a:lnTo>
                    <a:pt x="389" y="110"/>
                  </a:lnTo>
                  <a:lnTo>
                    <a:pt x="406" y="105"/>
                  </a:lnTo>
                  <a:lnTo>
                    <a:pt x="417" y="94"/>
                  </a:lnTo>
                  <a:lnTo>
                    <a:pt x="422" y="77"/>
                  </a:lnTo>
                  <a:lnTo>
                    <a:pt x="422" y="44"/>
                  </a:lnTo>
                  <a:lnTo>
                    <a:pt x="411" y="28"/>
                  </a:lnTo>
                  <a:lnTo>
                    <a:pt x="400" y="17"/>
                  </a:lnTo>
                  <a:lnTo>
                    <a:pt x="389" y="11"/>
                  </a:lnTo>
                  <a:lnTo>
                    <a:pt x="373" y="6"/>
                  </a:lnTo>
                  <a:lnTo>
                    <a:pt x="357" y="6"/>
                  </a:lnTo>
                  <a:lnTo>
                    <a:pt x="341" y="0"/>
                  </a:lnTo>
                  <a:lnTo>
                    <a:pt x="303" y="11"/>
                  </a:lnTo>
                  <a:lnTo>
                    <a:pt x="276" y="33"/>
                  </a:lnTo>
                  <a:lnTo>
                    <a:pt x="254" y="61"/>
                  </a:lnTo>
                  <a:lnTo>
                    <a:pt x="232" y="28"/>
                  </a:lnTo>
                  <a:lnTo>
                    <a:pt x="200" y="11"/>
                  </a:lnTo>
                  <a:lnTo>
                    <a:pt x="157" y="0"/>
                  </a:lnTo>
                  <a:lnTo>
                    <a:pt x="108" y="11"/>
                  </a:lnTo>
                  <a:lnTo>
                    <a:pt x="70" y="39"/>
                  </a:lnTo>
                  <a:lnTo>
                    <a:pt x="43" y="72"/>
                  </a:lnTo>
                  <a:lnTo>
                    <a:pt x="16" y="127"/>
                  </a:lnTo>
                  <a:lnTo>
                    <a:pt x="27" y="138"/>
                  </a:lnTo>
                  <a:lnTo>
                    <a:pt x="38" y="138"/>
                  </a:lnTo>
                  <a:lnTo>
                    <a:pt x="43" y="132"/>
                  </a:lnTo>
                  <a:lnTo>
                    <a:pt x="75" y="66"/>
                  </a:lnTo>
                  <a:lnTo>
                    <a:pt x="113" y="39"/>
                  </a:lnTo>
                  <a:lnTo>
                    <a:pt x="157" y="22"/>
                  </a:lnTo>
                  <a:lnTo>
                    <a:pt x="168" y="22"/>
                  </a:lnTo>
                  <a:lnTo>
                    <a:pt x="178" y="28"/>
                  </a:lnTo>
                  <a:lnTo>
                    <a:pt x="195" y="44"/>
                  </a:lnTo>
                  <a:lnTo>
                    <a:pt x="205" y="77"/>
                  </a:lnTo>
                  <a:lnTo>
                    <a:pt x="205" y="88"/>
                  </a:lnTo>
                  <a:lnTo>
                    <a:pt x="200" y="105"/>
                  </a:lnTo>
                  <a:lnTo>
                    <a:pt x="195" y="127"/>
                  </a:lnTo>
                  <a:lnTo>
                    <a:pt x="184" y="160"/>
                  </a:lnTo>
                  <a:lnTo>
                    <a:pt x="157" y="27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873"/>
            <p:cNvSpPr>
              <a:spLocks/>
            </p:cNvSpPr>
            <p:nvPr/>
          </p:nvSpPr>
          <p:spPr bwMode="auto">
            <a:xfrm>
              <a:off x="10288" y="6098"/>
              <a:ext cx="103" cy="247"/>
            </a:xfrm>
            <a:custGeom>
              <a:avLst/>
              <a:gdLst/>
              <a:ahLst/>
              <a:cxnLst>
                <a:cxn ang="0">
                  <a:pos x="81" y="82"/>
                </a:cxn>
                <a:cxn ang="0">
                  <a:pos x="76" y="126"/>
                </a:cxn>
                <a:cxn ang="0">
                  <a:pos x="59" y="176"/>
                </a:cxn>
                <a:cxn ang="0">
                  <a:pos x="16" y="225"/>
                </a:cxn>
                <a:cxn ang="0">
                  <a:pos x="16" y="231"/>
                </a:cxn>
                <a:cxn ang="0">
                  <a:pos x="11" y="236"/>
                </a:cxn>
                <a:cxn ang="0">
                  <a:pos x="16" y="247"/>
                </a:cxn>
                <a:cxn ang="0">
                  <a:pos x="21" y="247"/>
                </a:cxn>
                <a:cxn ang="0">
                  <a:pos x="38" y="242"/>
                </a:cxn>
                <a:cxn ang="0">
                  <a:pos x="54" y="220"/>
                </a:cxn>
                <a:cxn ang="0">
                  <a:pos x="76" y="187"/>
                </a:cxn>
                <a:cxn ang="0">
                  <a:pos x="97" y="143"/>
                </a:cxn>
                <a:cxn ang="0">
                  <a:pos x="103" y="88"/>
                </a:cxn>
                <a:cxn ang="0">
                  <a:pos x="103" y="66"/>
                </a:cxn>
                <a:cxn ang="0">
                  <a:pos x="97" y="44"/>
                </a:cxn>
                <a:cxn ang="0">
                  <a:pos x="76" y="11"/>
                </a:cxn>
                <a:cxn ang="0">
                  <a:pos x="65" y="6"/>
                </a:cxn>
                <a:cxn ang="0">
                  <a:pos x="48" y="0"/>
                </a:cxn>
                <a:cxn ang="0">
                  <a:pos x="27" y="6"/>
                </a:cxn>
                <a:cxn ang="0">
                  <a:pos x="5" y="27"/>
                </a:cxn>
                <a:cxn ang="0">
                  <a:pos x="0" y="44"/>
                </a:cxn>
                <a:cxn ang="0">
                  <a:pos x="5" y="60"/>
                </a:cxn>
                <a:cxn ang="0">
                  <a:pos x="11" y="71"/>
                </a:cxn>
                <a:cxn ang="0">
                  <a:pos x="32" y="93"/>
                </a:cxn>
                <a:cxn ang="0">
                  <a:pos x="59" y="93"/>
                </a:cxn>
                <a:cxn ang="0">
                  <a:pos x="70" y="88"/>
                </a:cxn>
                <a:cxn ang="0">
                  <a:pos x="76" y="82"/>
                </a:cxn>
                <a:cxn ang="0">
                  <a:pos x="81" y="82"/>
                </a:cxn>
              </a:cxnLst>
              <a:rect l="0" t="0" r="r" b="b"/>
              <a:pathLst>
                <a:path w="103" h="247">
                  <a:moveTo>
                    <a:pt x="81" y="82"/>
                  </a:moveTo>
                  <a:lnTo>
                    <a:pt x="76" y="126"/>
                  </a:lnTo>
                  <a:lnTo>
                    <a:pt x="59" y="176"/>
                  </a:lnTo>
                  <a:lnTo>
                    <a:pt x="16" y="225"/>
                  </a:lnTo>
                  <a:lnTo>
                    <a:pt x="16" y="231"/>
                  </a:lnTo>
                  <a:lnTo>
                    <a:pt x="11" y="236"/>
                  </a:lnTo>
                  <a:lnTo>
                    <a:pt x="16" y="247"/>
                  </a:lnTo>
                  <a:lnTo>
                    <a:pt x="21" y="247"/>
                  </a:lnTo>
                  <a:lnTo>
                    <a:pt x="38" y="242"/>
                  </a:lnTo>
                  <a:lnTo>
                    <a:pt x="54" y="220"/>
                  </a:lnTo>
                  <a:lnTo>
                    <a:pt x="76" y="187"/>
                  </a:lnTo>
                  <a:lnTo>
                    <a:pt x="97" y="143"/>
                  </a:lnTo>
                  <a:lnTo>
                    <a:pt x="103" y="88"/>
                  </a:lnTo>
                  <a:lnTo>
                    <a:pt x="103" y="66"/>
                  </a:lnTo>
                  <a:lnTo>
                    <a:pt x="97" y="44"/>
                  </a:lnTo>
                  <a:lnTo>
                    <a:pt x="76" y="11"/>
                  </a:lnTo>
                  <a:lnTo>
                    <a:pt x="65" y="6"/>
                  </a:lnTo>
                  <a:lnTo>
                    <a:pt x="48" y="0"/>
                  </a:lnTo>
                  <a:lnTo>
                    <a:pt x="27" y="6"/>
                  </a:lnTo>
                  <a:lnTo>
                    <a:pt x="5" y="27"/>
                  </a:lnTo>
                  <a:lnTo>
                    <a:pt x="0" y="44"/>
                  </a:lnTo>
                  <a:lnTo>
                    <a:pt x="5" y="60"/>
                  </a:lnTo>
                  <a:lnTo>
                    <a:pt x="11" y="71"/>
                  </a:lnTo>
                  <a:lnTo>
                    <a:pt x="32" y="93"/>
                  </a:lnTo>
                  <a:lnTo>
                    <a:pt x="59" y="93"/>
                  </a:lnTo>
                  <a:lnTo>
                    <a:pt x="70" y="88"/>
                  </a:lnTo>
                  <a:lnTo>
                    <a:pt x="76" y="82"/>
                  </a:lnTo>
                  <a:lnTo>
                    <a:pt x="81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874"/>
            <p:cNvSpPr>
              <a:spLocks/>
            </p:cNvSpPr>
            <p:nvPr/>
          </p:nvSpPr>
          <p:spPr bwMode="auto">
            <a:xfrm>
              <a:off x="10510" y="5834"/>
              <a:ext cx="406" cy="522"/>
            </a:xfrm>
            <a:custGeom>
              <a:avLst/>
              <a:gdLst/>
              <a:ahLst/>
              <a:cxnLst>
                <a:cxn ang="0">
                  <a:pos x="406" y="44"/>
                </a:cxn>
                <a:cxn ang="0">
                  <a:pos x="395" y="17"/>
                </a:cxn>
                <a:cxn ang="0">
                  <a:pos x="373" y="11"/>
                </a:cxn>
                <a:cxn ang="0">
                  <a:pos x="346" y="28"/>
                </a:cxn>
                <a:cxn ang="0">
                  <a:pos x="341" y="50"/>
                </a:cxn>
                <a:cxn ang="0">
                  <a:pos x="335" y="77"/>
                </a:cxn>
                <a:cxn ang="0">
                  <a:pos x="308" y="171"/>
                </a:cxn>
                <a:cxn ang="0">
                  <a:pos x="292" y="253"/>
                </a:cxn>
                <a:cxn ang="0">
                  <a:pos x="281" y="286"/>
                </a:cxn>
                <a:cxn ang="0">
                  <a:pos x="227" y="330"/>
                </a:cxn>
                <a:cxn ang="0">
                  <a:pos x="173" y="341"/>
                </a:cxn>
                <a:cxn ang="0">
                  <a:pos x="146" y="324"/>
                </a:cxn>
                <a:cxn ang="0">
                  <a:pos x="135" y="275"/>
                </a:cxn>
                <a:cxn ang="0">
                  <a:pos x="184" y="88"/>
                </a:cxn>
                <a:cxn ang="0">
                  <a:pos x="189" y="72"/>
                </a:cxn>
                <a:cxn ang="0">
                  <a:pos x="173" y="28"/>
                </a:cxn>
                <a:cxn ang="0">
                  <a:pos x="135" y="6"/>
                </a:cxn>
                <a:cxn ang="0">
                  <a:pos x="70" y="11"/>
                </a:cxn>
                <a:cxn ang="0">
                  <a:pos x="16" y="77"/>
                </a:cxn>
                <a:cxn ang="0">
                  <a:pos x="0" y="132"/>
                </a:cxn>
                <a:cxn ang="0">
                  <a:pos x="11" y="138"/>
                </a:cxn>
                <a:cxn ang="0">
                  <a:pos x="21" y="132"/>
                </a:cxn>
                <a:cxn ang="0">
                  <a:pos x="48" y="66"/>
                </a:cxn>
                <a:cxn ang="0">
                  <a:pos x="113" y="22"/>
                </a:cxn>
                <a:cxn ang="0">
                  <a:pos x="130" y="72"/>
                </a:cxn>
                <a:cxn ang="0">
                  <a:pos x="119" y="99"/>
                </a:cxn>
                <a:cxn ang="0">
                  <a:pos x="81" y="204"/>
                </a:cxn>
                <a:cxn ang="0">
                  <a:pos x="76" y="291"/>
                </a:cxn>
                <a:cxn ang="0">
                  <a:pos x="103" y="341"/>
                </a:cxn>
                <a:cxn ang="0">
                  <a:pos x="184" y="363"/>
                </a:cxn>
                <a:cxn ang="0">
                  <a:pos x="270" y="330"/>
                </a:cxn>
                <a:cxn ang="0">
                  <a:pos x="243" y="407"/>
                </a:cxn>
                <a:cxn ang="0">
                  <a:pos x="195" y="473"/>
                </a:cxn>
                <a:cxn ang="0">
                  <a:pos x="124" y="500"/>
                </a:cxn>
                <a:cxn ang="0">
                  <a:pos x="76" y="484"/>
                </a:cxn>
                <a:cxn ang="0">
                  <a:pos x="81" y="467"/>
                </a:cxn>
                <a:cxn ang="0">
                  <a:pos x="97" y="451"/>
                </a:cxn>
                <a:cxn ang="0">
                  <a:pos x="103" y="434"/>
                </a:cxn>
                <a:cxn ang="0">
                  <a:pos x="97" y="407"/>
                </a:cxn>
                <a:cxn ang="0">
                  <a:pos x="81" y="396"/>
                </a:cxn>
                <a:cxn ang="0">
                  <a:pos x="54" y="401"/>
                </a:cxn>
                <a:cxn ang="0">
                  <a:pos x="27" y="451"/>
                </a:cxn>
                <a:cxn ang="0">
                  <a:pos x="76" y="511"/>
                </a:cxn>
                <a:cxn ang="0">
                  <a:pos x="184" y="511"/>
                </a:cxn>
                <a:cxn ang="0">
                  <a:pos x="298" y="429"/>
                </a:cxn>
                <a:cxn ang="0">
                  <a:pos x="400" y="55"/>
                </a:cxn>
              </a:cxnLst>
              <a:rect l="0" t="0" r="r" b="b"/>
              <a:pathLst>
                <a:path w="406" h="522">
                  <a:moveTo>
                    <a:pt x="400" y="55"/>
                  </a:moveTo>
                  <a:lnTo>
                    <a:pt x="406" y="44"/>
                  </a:lnTo>
                  <a:lnTo>
                    <a:pt x="406" y="39"/>
                  </a:lnTo>
                  <a:lnTo>
                    <a:pt x="395" y="17"/>
                  </a:lnTo>
                  <a:lnTo>
                    <a:pt x="390" y="11"/>
                  </a:lnTo>
                  <a:lnTo>
                    <a:pt x="373" y="11"/>
                  </a:lnTo>
                  <a:lnTo>
                    <a:pt x="352" y="22"/>
                  </a:lnTo>
                  <a:lnTo>
                    <a:pt x="346" y="28"/>
                  </a:lnTo>
                  <a:lnTo>
                    <a:pt x="346" y="33"/>
                  </a:lnTo>
                  <a:lnTo>
                    <a:pt x="341" y="50"/>
                  </a:lnTo>
                  <a:lnTo>
                    <a:pt x="335" y="61"/>
                  </a:lnTo>
                  <a:lnTo>
                    <a:pt x="335" y="77"/>
                  </a:lnTo>
                  <a:lnTo>
                    <a:pt x="319" y="143"/>
                  </a:lnTo>
                  <a:lnTo>
                    <a:pt x="308" y="171"/>
                  </a:lnTo>
                  <a:lnTo>
                    <a:pt x="298" y="215"/>
                  </a:lnTo>
                  <a:lnTo>
                    <a:pt x="292" y="253"/>
                  </a:lnTo>
                  <a:lnTo>
                    <a:pt x="287" y="275"/>
                  </a:lnTo>
                  <a:lnTo>
                    <a:pt x="281" y="286"/>
                  </a:lnTo>
                  <a:lnTo>
                    <a:pt x="260" y="308"/>
                  </a:lnTo>
                  <a:lnTo>
                    <a:pt x="227" y="330"/>
                  </a:lnTo>
                  <a:lnTo>
                    <a:pt x="189" y="341"/>
                  </a:lnTo>
                  <a:lnTo>
                    <a:pt x="173" y="341"/>
                  </a:lnTo>
                  <a:lnTo>
                    <a:pt x="157" y="335"/>
                  </a:lnTo>
                  <a:lnTo>
                    <a:pt x="146" y="324"/>
                  </a:lnTo>
                  <a:lnTo>
                    <a:pt x="135" y="302"/>
                  </a:lnTo>
                  <a:lnTo>
                    <a:pt x="135" y="275"/>
                  </a:lnTo>
                  <a:lnTo>
                    <a:pt x="146" y="204"/>
                  </a:lnTo>
                  <a:lnTo>
                    <a:pt x="184" y="88"/>
                  </a:lnTo>
                  <a:lnTo>
                    <a:pt x="189" y="83"/>
                  </a:lnTo>
                  <a:lnTo>
                    <a:pt x="189" y="72"/>
                  </a:lnTo>
                  <a:lnTo>
                    <a:pt x="184" y="50"/>
                  </a:lnTo>
                  <a:lnTo>
                    <a:pt x="173" y="28"/>
                  </a:lnTo>
                  <a:lnTo>
                    <a:pt x="157" y="17"/>
                  </a:lnTo>
                  <a:lnTo>
                    <a:pt x="135" y="6"/>
                  </a:lnTo>
                  <a:lnTo>
                    <a:pt x="113" y="0"/>
                  </a:lnTo>
                  <a:lnTo>
                    <a:pt x="70" y="11"/>
                  </a:lnTo>
                  <a:lnTo>
                    <a:pt x="38" y="39"/>
                  </a:lnTo>
                  <a:lnTo>
                    <a:pt x="16" y="77"/>
                  </a:lnTo>
                  <a:lnTo>
                    <a:pt x="0" y="105"/>
                  </a:lnTo>
                  <a:lnTo>
                    <a:pt x="0" y="132"/>
                  </a:lnTo>
                  <a:lnTo>
                    <a:pt x="5" y="132"/>
                  </a:lnTo>
                  <a:lnTo>
                    <a:pt x="11" y="138"/>
                  </a:lnTo>
                  <a:lnTo>
                    <a:pt x="21" y="138"/>
                  </a:lnTo>
                  <a:lnTo>
                    <a:pt x="21" y="132"/>
                  </a:lnTo>
                  <a:lnTo>
                    <a:pt x="27" y="121"/>
                  </a:lnTo>
                  <a:lnTo>
                    <a:pt x="48" y="66"/>
                  </a:lnTo>
                  <a:lnTo>
                    <a:pt x="81" y="33"/>
                  </a:lnTo>
                  <a:lnTo>
                    <a:pt x="113" y="22"/>
                  </a:lnTo>
                  <a:lnTo>
                    <a:pt x="130" y="39"/>
                  </a:lnTo>
                  <a:lnTo>
                    <a:pt x="130" y="72"/>
                  </a:lnTo>
                  <a:lnTo>
                    <a:pt x="124" y="88"/>
                  </a:lnTo>
                  <a:lnTo>
                    <a:pt x="119" y="99"/>
                  </a:lnTo>
                  <a:lnTo>
                    <a:pt x="97" y="160"/>
                  </a:lnTo>
                  <a:lnTo>
                    <a:pt x="81" y="204"/>
                  </a:lnTo>
                  <a:lnTo>
                    <a:pt x="76" y="237"/>
                  </a:lnTo>
                  <a:lnTo>
                    <a:pt x="76" y="291"/>
                  </a:lnTo>
                  <a:lnTo>
                    <a:pt x="81" y="308"/>
                  </a:lnTo>
                  <a:lnTo>
                    <a:pt x="103" y="341"/>
                  </a:lnTo>
                  <a:lnTo>
                    <a:pt x="146" y="363"/>
                  </a:lnTo>
                  <a:lnTo>
                    <a:pt x="184" y="363"/>
                  </a:lnTo>
                  <a:lnTo>
                    <a:pt x="227" y="357"/>
                  </a:lnTo>
                  <a:lnTo>
                    <a:pt x="270" y="330"/>
                  </a:lnTo>
                  <a:lnTo>
                    <a:pt x="260" y="368"/>
                  </a:lnTo>
                  <a:lnTo>
                    <a:pt x="243" y="407"/>
                  </a:lnTo>
                  <a:lnTo>
                    <a:pt x="216" y="445"/>
                  </a:lnTo>
                  <a:lnTo>
                    <a:pt x="195" y="473"/>
                  </a:lnTo>
                  <a:lnTo>
                    <a:pt x="162" y="489"/>
                  </a:lnTo>
                  <a:lnTo>
                    <a:pt x="124" y="500"/>
                  </a:lnTo>
                  <a:lnTo>
                    <a:pt x="108" y="500"/>
                  </a:lnTo>
                  <a:lnTo>
                    <a:pt x="76" y="484"/>
                  </a:lnTo>
                  <a:lnTo>
                    <a:pt x="65" y="473"/>
                  </a:lnTo>
                  <a:lnTo>
                    <a:pt x="81" y="467"/>
                  </a:lnTo>
                  <a:lnTo>
                    <a:pt x="92" y="462"/>
                  </a:lnTo>
                  <a:lnTo>
                    <a:pt x="97" y="451"/>
                  </a:lnTo>
                  <a:lnTo>
                    <a:pt x="103" y="445"/>
                  </a:lnTo>
                  <a:lnTo>
                    <a:pt x="103" y="434"/>
                  </a:lnTo>
                  <a:lnTo>
                    <a:pt x="108" y="429"/>
                  </a:lnTo>
                  <a:lnTo>
                    <a:pt x="97" y="407"/>
                  </a:lnTo>
                  <a:lnTo>
                    <a:pt x="92" y="401"/>
                  </a:lnTo>
                  <a:lnTo>
                    <a:pt x="81" y="396"/>
                  </a:lnTo>
                  <a:lnTo>
                    <a:pt x="65" y="396"/>
                  </a:lnTo>
                  <a:lnTo>
                    <a:pt x="54" y="401"/>
                  </a:lnTo>
                  <a:lnTo>
                    <a:pt x="38" y="418"/>
                  </a:lnTo>
                  <a:lnTo>
                    <a:pt x="27" y="451"/>
                  </a:lnTo>
                  <a:lnTo>
                    <a:pt x="43" y="489"/>
                  </a:lnTo>
                  <a:lnTo>
                    <a:pt x="76" y="511"/>
                  </a:lnTo>
                  <a:lnTo>
                    <a:pt x="124" y="522"/>
                  </a:lnTo>
                  <a:lnTo>
                    <a:pt x="184" y="511"/>
                  </a:lnTo>
                  <a:lnTo>
                    <a:pt x="243" y="478"/>
                  </a:lnTo>
                  <a:lnTo>
                    <a:pt x="298" y="429"/>
                  </a:lnTo>
                  <a:lnTo>
                    <a:pt x="325" y="357"/>
                  </a:lnTo>
                  <a:lnTo>
                    <a:pt x="400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875"/>
            <p:cNvSpPr>
              <a:spLocks/>
            </p:cNvSpPr>
            <p:nvPr/>
          </p:nvSpPr>
          <p:spPr bwMode="auto">
            <a:xfrm>
              <a:off x="11013" y="5587"/>
              <a:ext cx="206" cy="80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0" y="11"/>
                </a:cxn>
                <a:cxn ang="0">
                  <a:pos x="11" y="22"/>
                </a:cxn>
                <a:cxn ang="0">
                  <a:pos x="49" y="66"/>
                </a:cxn>
                <a:cxn ang="0">
                  <a:pos x="92" y="121"/>
                </a:cxn>
                <a:cxn ang="0">
                  <a:pos x="125" y="198"/>
                </a:cxn>
                <a:cxn ang="0">
                  <a:pos x="146" y="291"/>
                </a:cxn>
                <a:cxn ang="0">
                  <a:pos x="152" y="401"/>
                </a:cxn>
                <a:cxn ang="0">
                  <a:pos x="141" y="522"/>
                </a:cxn>
                <a:cxn ang="0">
                  <a:pos x="119" y="621"/>
                </a:cxn>
                <a:cxn ang="0">
                  <a:pos x="76" y="709"/>
                </a:cxn>
                <a:cxn ang="0">
                  <a:pos x="17" y="775"/>
                </a:cxn>
                <a:cxn ang="0">
                  <a:pos x="11" y="786"/>
                </a:cxn>
                <a:cxn ang="0">
                  <a:pos x="6" y="791"/>
                </a:cxn>
                <a:cxn ang="0">
                  <a:pos x="0" y="791"/>
                </a:cxn>
                <a:cxn ang="0">
                  <a:pos x="0" y="802"/>
                </a:cxn>
                <a:cxn ang="0">
                  <a:pos x="11" y="802"/>
                </a:cxn>
                <a:cxn ang="0">
                  <a:pos x="27" y="797"/>
                </a:cxn>
                <a:cxn ang="0">
                  <a:pos x="49" y="780"/>
                </a:cxn>
                <a:cxn ang="0">
                  <a:pos x="82" y="747"/>
                </a:cxn>
                <a:cxn ang="0">
                  <a:pos x="114" y="703"/>
                </a:cxn>
                <a:cxn ang="0">
                  <a:pos x="152" y="654"/>
                </a:cxn>
                <a:cxn ang="0">
                  <a:pos x="179" y="577"/>
                </a:cxn>
                <a:cxn ang="0">
                  <a:pos x="201" y="495"/>
                </a:cxn>
                <a:cxn ang="0">
                  <a:pos x="206" y="401"/>
                </a:cxn>
                <a:cxn ang="0">
                  <a:pos x="206" y="341"/>
                </a:cxn>
                <a:cxn ang="0">
                  <a:pos x="195" y="275"/>
                </a:cxn>
                <a:cxn ang="0">
                  <a:pos x="174" y="203"/>
                </a:cxn>
                <a:cxn ang="0">
                  <a:pos x="136" y="132"/>
                </a:cxn>
                <a:cxn ang="0">
                  <a:pos x="87" y="61"/>
                </a:cxn>
                <a:cxn ang="0">
                  <a:pos x="17" y="0"/>
                </a:cxn>
              </a:cxnLst>
              <a:rect l="0" t="0" r="r" b="b"/>
              <a:pathLst>
                <a:path w="206" h="802">
                  <a:moveTo>
                    <a:pt x="17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11"/>
                  </a:lnTo>
                  <a:lnTo>
                    <a:pt x="11" y="22"/>
                  </a:lnTo>
                  <a:lnTo>
                    <a:pt x="49" y="66"/>
                  </a:lnTo>
                  <a:lnTo>
                    <a:pt x="92" y="121"/>
                  </a:lnTo>
                  <a:lnTo>
                    <a:pt x="125" y="198"/>
                  </a:lnTo>
                  <a:lnTo>
                    <a:pt x="146" y="291"/>
                  </a:lnTo>
                  <a:lnTo>
                    <a:pt x="152" y="401"/>
                  </a:lnTo>
                  <a:lnTo>
                    <a:pt x="141" y="522"/>
                  </a:lnTo>
                  <a:lnTo>
                    <a:pt x="119" y="621"/>
                  </a:lnTo>
                  <a:lnTo>
                    <a:pt x="76" y="709"/>
                  </a:lnTo>
                  <a:lnTo>
                    <a:pt x="17" y="775"/>
                  </a:lnTo>
                  <a:lnTo>
                    <a:pt x="11" y="786"/>
                  </a:lnTo>
                  <a:lnTo>
                    <a:pt x="6" y="791"/>
                  </a:lnTo>
                  <a:lnTo>
                    <a:pt x="0" y="791"/>
                  </a:lnTo>
                  <a:lnTo>
                    <a:pt x="0" y="802"/>
                  </a:lnTo>
                  <a:lnTo>
                    <a:pt x="11" y="802"/>
                  </a:lnTo>
                  <a:lnTo>
                    <a:pt x="27" y="797"/>
                  </a:lnTo>
                  <a:lnTo>
                    <a:pt x="49" y="780"/>
                  </a:lnTo>
                  <a:lnTo>
                    <a:pt x="82" y="747"/>
                  </a:lnTo>
                  <a:lnTo>
                    <a:pt x="114" y="703"/>
                  </a:lnTo>
                  <a:lnTo>
                    <a:pt x="152" y="654"/>
                  </a:lnTo>
                  <a:lnTo>
                    <a:pt x="179" y="577"/>
                  </a:lnTo>
                  <a:lnTo>
                    <a:pt x="201" y="495"/>
                  </a:lnTo>
                  <a:lnTo>
                    <a:pt x="206" y="401"/>
                  </a:lnTo>
                  <a:lnTo>
                    <a:pt x="206" y="341"/>
                  </a:lnTo>
                  <a:lnTo>
                    <a:pt x="195" y="275"/>
                  </a:lnTo>
                  <a:lnTo>
                    <a:pt x="174" y="203"/>
                  </a:lnTo>
                  <a:lnTo>
                    <a:pt x="136" y="132"/>
                  </a:lnTo>
                  <a:lnTo>
                    <a:pt x="87" y="6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Freeform 876"/>
            <p:cNvSpPr>
              <a:spLocks/>
            </p:cNvSpPr>
            <p:nvPr/>
          </p:nvSpPr>
          <p:spPr bwMode="auto">
            <a:xfrm>
              <a:off x="11398" y="5725"/>
              <a:ext cx="438" cy="527"/>
            </a:xfrm>
            <a:custGeom>
              <a:avLst/>
              <a:gdLst/>
              <a:ahLst/>
              <a:cxnLst>
                <a:cxn ang="0">
                  <a:pos x="406" y="285"/>
                </a:cxn>
                <a:cxn ang="0">
                  <a:pos x="422" y="285"/>
                </a:cxn>
                <a:cxn ang="0">
                  <a:pos x="433" y="280"/>
                </a:cxn>
                <a:cxn ang="0">
                  <a:pos x="438" y="274"/>
                </a:cxn>
                <a:cxn ang="0">
                  <a:pos x="438" y="252"/>
                </a:cxn>
                <a:cxn ang="0">
                  <a:pos x="433" y="247"/>
                </a:cxn>
                <a:cxn ang="0">
                  <a:pos x="38" y="247"/>
                </a:cxn>
                <a:cxn ang="0">
                  <a:pos x="54" y="181"/>
                </a:cxn>
                <a:cxn ang="0">
                  <a:pos x="92" y="126"/>
                </a:cxn>
                <a:cxn ang="0">
                  <a:pos x="141" y="82"/>
                </a:cxn>
                <a:cxn ang="0">
                  <a:pos x="200" y="49"/>
                </a:cxn>
                <a:cxn ang="0">
                  <a:pos x="270" y="43"/>
                </a:cxn>
                <a:cxn ang="0">
                  <a:pos x="417" y="43"/>
                </a:cxn>
                <a:cxn ang="0">
                  <a:pos x="422" y="38"/>
                </a:cxn>
                <a:cxn ang="0">
                  <a:pos x="433" y="38"/>
                </a:cxn>
                <a:cxn ang="0">
                  <a:pos x="438" y="32"/>
                </a:cxn>
                <a:cxn ang="0">
                  <a:pos x="438" y="11"/>
                </a:cxn>
                <a:cxn ang="0">
                  <a:pos x="433" y="5"/>
                </a:cxn>
                <a:cxn ang="0">
                  <a:pos x="422" y="5"/>
                </a:cxn>
                <a:cxn ang="0">
                  <a:pos x="417" y="0"/>
                </a:cxn>
                <a:cxn ang="0">
                  <a:pos x="265" y="0"/>
                </a:cxn>
                <a:cxn ang="0">
                  <a:pos x="184" y="16"/>
                </a:cxn>
                <a:cxn ang="0">
                  <a:pos x="108" y="49"/>
                </a:cxn>
                <a:cxn ang="0">
                  <a:pos x="54" y="109"/>
                </a:cxn>
                <a:cxn ang="0">
                  <a:pos x="11" y="181"/>
                </a:cxn>
                <a:cxn ang="0">
                  <a:pos x="0" y="263"/>
                </a:cxn>
                <a:cxn ang="0">
                  <a:pos x="16" y="351"/>
                </a:cxn>
                <a:cxn ang="0">
                  <a:pos x="54" y="422"/>
                </a:cxn>
                <a:cxn ang="0">
                  <a:pos x="113" y="477"/>
                </a:cxn>
                <a:cxn ang="0">
                  <a:pos x="184" y="516"/>
                </a:cxn>
                <a:cxn ang="0">
                  <a:pos x="265" y="527"/>
                </a:cxn>
                <a:cxn ang="0">
                  <a:pos x="422" y="527"/>
                </a:cxn>
                <a:cxn ang="0">
                  <a:pos x="433" y="521"/>
                </a:cxn>
                <a:cxn ang="0">
                  <a:pos x="438" y="516"/>
                </a:cxn>
                <a:cxn ang="0">
                  <a:pos x="438" y="499"/>
                </a:cxn>
                <a:cxn ang="0">
                  <a:pos x="433" y="494"/>
                </a:cxn>
                <a:cxn ang="0">
                  <a:pos x="422" y="488"/>
                </a:cxn>
                <a:cxn ang="0">
                  <a:pos x="270" y="488"/>
                </a:cxn>
                <a:cxn ang="0">
                  <a:pos x="200" y="477"/>
                </a:cxn>
                <a:cxn ang="0">
                  <a:pos x="141" y="450"/>
                </a:cxn>
                <a:cxn ang="0">
                  <a:pos x="92" y="406"/>
                </a:cxn>
                <a:cxn ang="0">
                  <a:pos x="54" y="351"/>
                </a:cxn>
                <a:cxn ang="0">
                  <a:pos x="38" y="285"/>
                </a:cxn>
                <a:cxn ang="0">
                  <a:pos x="406" y="285"/>
                </a:cxn>
              </a:cxnLst>
              <a:rect l="0" t="0" r="r" b="b"/>
              <a:pathLst>
                <a:path w="438" h="527">
                  <a:moveTo>
                    <a:pt x="406" y="285"/>
                  </a:moveTo>
                  <a:lnTo>
                    <a:pt x="422" y="285"/>
                  </a:lnTo>
                  <a:lnTo>
                    <a:pt x="433" y="280"/>
                  </a:lnTo>
                  <a:lnTo>
                    <a:pt x="438" y="274"/>
                  </a:lnTo>
                  <a:lnTo>
                    <a:pt x="438" y="252"/>
                  </a:lnTo>
                  <a:lnTo>
                    <a:pt x="433" y="247"/>
                  </a:lnTo>
                  <a:lnTo>
                    <a:pt x="38" y="247"/>
                  </a:lnTo>
                  <a:lnTo>
                    <a:pt x="54" y="181"/>
                  </a:lnTo>
                  <a:lnTo>
                    <a:pt x="92" y="126"/>
                  </a:lnTo>
                  <a:lnTo>
                    <a:pt x="141" y="82"/>
                  </a:lnTo>
                  <a:lnTo>
                    <a:pt x="200" y="49"/>
                  </a:lnTo>
                  <a:lnTo>
                    <a:pt x="270" y="43"/>
                  </a:lnTo>
                  <a:lnTo>
                    <a:pt x="417" y="43"/>
                  </a:lnTo>
                  <a:lnTo>
                    <a:pt x="422" y="38"/>
                  </a:lnTo>
                  <a:lnTo>
                    <a:pt x="433" y="38"/>
                  </a:lnTo>
                  <a:lnTo>
                    <a:pt x="438" y="32"/>
                  </a:lnTo>
                  <a:lnTo>
                    <a:pt x="438" y="11"/>
                  </a:lnTo>
                  <a:lnTo>
                    <a:pt x="433" y="5"/>
                  </a:lnTo>
                  <a:lnTo>
                    <a:pt x="422" y="5"/>
                  </a:lnTo>
                  <a:lnTo>
                    <a:pt x="417" y="0"/>
                  </a:lnTo>
                  <a:lnTo>
                    <a:pt x="265" y="0"/>
                  </a:lnTo>
                  <a:lnTo>
                    <a:pt x="184" y="16"/>
                  </a:lnTo>
                  <a:lnTo>
                    <a:pt x="108" y="49"/>
                  </a:lnTo>
                  <a:lnTo>
                    <a:pt x="54" y="109"/>
                  </a:lnTo>
                  <a:lnTo>
                    <a:pt x="11" y="181"/>
                  </a:lnTo>
                  <a:lnTo>
                    <a:pt x="0" y="263"/>
                  </a:lnTo>
                  <a:lnTo>
                    <a:pt x="16" y="351"/>
                  </a:lnTo>
                  <a:lnTo>
                    <a:pt x="54" y="422"/>
                  </a:lnTo>
                  <a:lnTo>
                    <a:pt x="113" y="477"/>
                  </a:lnTo>
                  <a:lnTo>
                    <a:pt x="184" y="516"/>
                  </a:lnTo>
                  <a:lnTo>
                    <a:pt x="265" y="527"/>
                  </a:lnTo>
                  <a:lnTo>
                    <a:pt x="422" y="527"/>
                  </a:lnTo>
                  <a:lnTo>
                    <a:pt x="433" y="521"/>
                  </a:lnTo>
                  <a:lnTo>
                    <a:pt x="438" y="516"/>
                  </a:lnTo>
                  <a:lnTo>
                    <a:pt x="438" y="499"/>
                  </a:lnTo>
                  <a:lnTo>
                    <a:pt x="433" y="494"/>
                  </a:lnTo>
                  <a:lnTo>
                    <a:pt x="422" y="488"/>
                  </a:lnTo>
                  <a:lnTo>
                    <a:pt x="270" y="488"/>
                  </a:lnTo>
                  <a:lnTo>
                    <a:pt x="200" y="477"/>
                  </a:lnTo>
                  <a:lnTo>
                    <a:pt x="141" y="450"/>
                  </a:lnTo>
                  <a:lnTo>
                    <a:pt x="92" y="406"/>
                  </a:lnTo>
                  <a:lnTo>
                    <a:pt x="54" y="351"/>
                  </a:lnTo>
                  <a:lnTo>
                    <a:pt x="38" y="285"/>
                  </a:lnTo>
                  <a:lnTo>
                    <a:pt x="406" y="2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Freeform 877"/>
            <p:cNvSpPr>
              <a:spLocks noEditPoints="1"/>
            </p:cNvSpPr>
            <p:nvPr/>
          </p:nvSpPr>
          <p:spPr bwMode="auto">
            <a:xfrm>
              <a:off x="11977" y="5642"/>
              <a:ext cx="655" cy="549"/>
            </a:xfrm>
            <a:custGeom>
              <a:avLst/>
              <a:gdLst/>
              <a:ahLst/>
              <a:cxnLst>
                <a:cxn ang="0">
                  <a:pos x="98" y="489"/>
                </a:cxn>
                <a:cxn ang="0">
                  <a:pos x="92" y="500"/>
                </a:cxn>
                <a:cxn ang="0">
                  <a:pos x="92" y="505"/>
                </a:cxn>
                <a:cxn ang="0">
                  <a:pos x="87" y="511"/>
                </a:cxn>
                <a:cxn ang="0">
                  <a:pos x="76" y="516"/>
                </a:cxn>
                <a:cxn ang="0">
                  <a:pos x="65" y="516"/>
                </a:cxn>
                <a:cxn ang="0">
                  <a:pos x="49" y="522"/>
                </a:cxn>
                <a:cxn ang="0">
                  <a:pos x="11" y="522"/>
                </a:cxn>
                <a:cxn ang="0">
                  <a:pos x="5" y="527"/>
                </a:cxn>
                <a:cxn ang="0">
                  <a:pos x="0" y="538"/>
                </a:cxn>
                <a:cxn ang="0">
                  <a:pos x="11" y="549"/>
                </a:cxn>
                <a:cxn ang="0">
                  <a:pos x="309" y="549"/>
                </a:cxn>
                <a:cxn ang="0">
                  <a:pos x="412" y="533"/>
                </a:cxn>
                <a:cxn ang="0">
                  <a:pos x="509" y="478"/>
                </a:cxn>
                <a:cxn ang="0">
                  <a:pos x="585" y="407"/>
                </a:cxn>
                <a:cxn ang="0">
                  <a:pos x="634" y="313"/>
                </a:cxn>
                <a:cxn ang="0">
                  <a:pos x="655" y="209"/>
                </a:cxn>
                <a:cxn ang="0">
                  <a:pos x="644" y="143"/>
                </a:cxn>
                <a:cxn ang="0">
                  <a:pos x="617" y="83"/>
                </a:cxn>
                <a:cxn ang="0">
                  <a:pos x="574" y="39"/>
                </a:cxn>
                <a:cxn ang="0">
                  <a:pos x="514" y="11"/>
                </a:cxn>
                <a:cxn ang="0">
                  <a:pos x="444" y="0"/>
                </a:cxn>
                <a:cxn ang="0">
                  <a:pos x="135" y="0"/>
                </a:cxn>
                <a:cxn ang="0">
                  <a:pos x="130" y="6"/>
                </a:cxn>
                <a:cxn ang="0">
                  <a:pos x="130" y="22"/>
                </a:cxn>
                <a:cxn ang="0">
                  <a:pos x="135" y="28"/>
                </a:cxn>
                <a:cxn ang="0">
                  <a:pos x="190" y="28"/>
                </a:cxn>
                <a:cxn ang="0">
                  <a:pos x="200" y="33"/>
                </a:cxn>
                <a:cxn ang="0">
                  <a:pos x="206" y="33"/>
                </a:cxn>
                <a:cxn ang="0">
                  <a:pos x="206" y="50"/>
                </a:cxn>
                <a:cxn ang="0">
                  <a:pos x="200" y="61"/>
                </a:cxn>
                <a:cxn ang="0">
                  <a:pos x="98" y="489"/>
                </a:cxn>
                <a:cxn ang="0">
                  <a:pos x="276" y="55"/>
                </a:cxn>
                <a:cxn ang="0">
                  <a:pos x="276" y="44"/>
                </a:cxn>
                <a:cxn ang="0">
                  <a:pos x="282" y="33"/>
                </a:cxn>
                <a:cxn ang="0">
                  <a:pos x="287" y="33"/>
                </a:cxn>
                <a:cxn ang="0">
                  <a:pos x="298" y="28"/>
                </a:cxn>
                <a:cxn ang="0">
                  <a:pos x="417" y="28"/>
                </a:cxn>
                <a:cxn ang="0">
                  <a:pos x="466" y="33"/>
                </a:cxn>
                <a:cxn ang="0">
                  <a:pos x="514" y="50"/>
                </a:cxn>
                <a:cxn ang="0">
                  <a:pos x="547" y="83"/>
                </a:cxn>
                <a:cxn ang="0">
                  <a:pos x="569" y="126"/>
                </a:cxn>
                <a:cxn ang="0">
                  <a:pos x="579" y="181"/>
                </a:cxn>
                <a:cxn ang="0">
                  <a:pos x="579" y="209"/>
                </a:cxn>
                <a:cxn ang="0">
                  <a:pos x="574" y="253"/>
                </a:cxn>
                <a:cxn ang="0">
                  <a:pos x="558" y="308"/>
                </a:cxn>
                <a:cxn ang="0">
                  <a:pos x="531" y="374"/>
                </a:cxn>
                <a:cxn ang="0">
                  <a:pos x="493" y="434"/>
                </a:cxn>
                <a:cxn ang="0">
                  <a:pos x="460" y="462"/>
                </a:cxn>
                <a:cxn ang="0">
                  <a:pos x="417" y="489"/>
                </a:cxn>
                <a:cxn ang="0">
                  <a:pos x="363" y="511"/>
                </a:cxn>
                <a:cxn ang="0">
                  <a:pos x="292" y="522"/>
                </a:cxn>
                <a:cxn ang="0">
                  <a:pos x="168" y="522"/>
                </a:cxn>
                <a:cxn ang="0">
                  <a:pos x="163" y="516"/>
                </a:cxn>
                <a:cxn ang="0">
                  <a:pos x="163" y="494"/>
                </a:cxn>
                <a:cxn ang="0">
                  <a:pos x="276" y="55"/>
                </a:cxn>
              </a:cxnLst>
              <a:rect l="0" t="0" r="r" b="b"/>
              <a:pathLst>
                <a:path w="655" h="549">
                  <a:moveTo>
                    <a:pt x="98" y="489"/>
                  </a:moveTo>
                  <a:lnTo>
                    <a:pt x="92" y="500"/>
                  </a:lnTo>
                  <a:lnTo>
                    <a:pt x="92" y="505"/>
                  </a:lnTo>
                  <a:lnTo>
                    <a:pt x="87" y="511"/>
                  </a:lnTo>
                  <a:lnTo>
                    <a:pt x="76" y="516"/>
                  </a:lnTo>
                  <a:lnTo>
                    <a:pt x="65" y="516"/>
                  </a:lnTo>
                  <a:lnTo>
                    <a:pt x="49" y="522"/>
                  </a:lnTo>
                  <a:lnTo>
                    <a:pt x="11" y="522"/>
                  </a:lnTo>
                  <a:lnTo>
                    <a:pt x="5" y="527"/>
                  </a:lnTo>
                  <a:lnTo>
                    <a:pt x="0" y="538"/>
                  </a:lnTo>
                  <a:lnTo>
                    <a:pt x="11" y="549"/>
                  </a:lnTo>
                  <a:lnTo>
                    <a:pt x="309" y="549"/>
                  </a:lnTo>
                  <a:lnTo>
                    <a:pt x="412" y="533"/>
                  </a:lnTo>
                  <a:lnTo>
                    <a:pt x="509" y="478"/>
                  </a:lnTo>
                  <a:lnTo>
                    <a:pt x="585" y="407"/>
                  </a:lnTo>
                  <a:lnTo>
                    <a:pt x="634" y="313"/>
                  </a:lnTo>
                  <a:lnTo>
                    <a:pt x="655" y="209"/>
                  </a:lnTo>
                  <a:lnTo>
                    <a:pt x="644" y="143"/>
                  </a:lnTo>
                  <a:lnTo>
                    <a:pt x="617" y="83"/>
                  </a:lnTo>
                  <a:lnTo>
                    <a:pt x="574" y="39"/>
                  </a:lnTo>
                  <a:lnTo>
                    <a:pt x="514" y="11"/>
                  </a:lnTo>
                  <a:lnTo>
                    <a:pt x="444" y="0"/>
                  </a:lnTo>
                  <a:lnTo>
                    <a:pt x="135" y="0"/>
                  </a:lnTo>
                  <a:lnTo>
                    <a:pt x="130" y="6"/>
                  </a:lnTo>
                  <a:lnTo>
                    <a:pt x="130" y="22"/>
                  </a:lnTo>
                  <a:lnTo>
                    <a:pt x="135" y="28"/>
                  </a:lnTo>
                  <a:lnTo>
                    <a:pt x="190" y="28"/>
                  </a:lnTo>
                  <a:lnTo>
                    <a:pt x="200" y="33"/>
                  </a:lnTo>
                  <a:lnTo>
                    <a:pt x="206" y="33"/>
                  </a:lnTo>
                  <a:lnTo>
                    <a:pt x="206" y="50"/>
                  </a:lnTo>
                  <a:lnTo>
                    <a:pt x="200" y="61"/>
                  </a:lnTo>
                  <a:lnTo>
                    <a:pt x="98" y="489"/>
                  </a:lnTo>
                  <a:close/>
                  <a:moveTo>
                    <a:pt x="276" y="55"/>
                  </a:moveTo>
                  <a:lnTo>
                    <a:pt x="276" y="44"/>
                  </a:lnTo>
                  <a:lnTo>
                    <a:pt x="282" y="33"/>
                  </a:lnTo>
                  <a:lnTo>
                    <a:pt x="287" y="33"/>
                  </a:lnTo>
                  <a:lnTo>
                    <a:pt x="298" y="28"/>
                  </a:lnTo>
                  <a:lnTo>
                    <a:pt x="417" y="28"/>
                  </a:lnTo>
                  <a:lnTo>
                    <a:pt x="466" y="33"/>
                  </a:lnTo>
                  <a:lnTo>
                    <a:pt x="514" y="50"/>
                  </a:lnTo>
                  <a:lnTo>
                    <a:pt x="547" y="83"/>
                  </a:lnTo>
                  <a:lnTo>
                    <a:pt x="569" y="126"/>
                  </a:lnTo>
                  <a:lnTo>
                    <a:pt x="579" y="181"/>
                  </a:lnTo>
                  <a:lnTo>
                    <a:pt x="579" y="209"/>
                  </a:lnTo>
                  <a:lnTo>
                    <a:pt x="574" y="253"/>
                  </a:lnTo>
                  <a:lnTo>
                    <a:pt x="558" y="308"/>
                  </a:lnTo>
                  <a:lnTo>
                    <a:pt x="531" y="374"/>
                  </a:lnTo>
                  <a:lnTo>
                    <a:pt x="493" y="434"/>
                  </a:lnTo>
                  <a:lnTo>
                    <a:pt x="460" y="462"/>
                  </a:lnTo>
                  <a:lnTo>
                    <a:pt x="417" y="489"/>
                  </a:lnTo>
                  <a:lnTo>
                    <a:pt x="363" y="511"/>
                  </a:lnTo>
                  <a:lnTo>
                    <a:pt x="292" y="522"/>
                  </a:lnTo>
                  <a:lnTo>
                    <a:pt x="168" y="522"/>
                  </a:lnTo>
                  <a:lnTo>
                    <a:pt x="163" y="516"/>
                  </a:lnTo>
                  <a:lnTo>
                    <a:pt x="163" y="494"/>
                  </a:lnTo>
                  <a:lnTo>
                    <a:pt x="276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878"/>
            <p:cNvSpPr>
              <a:spLocks/>
            </p:cNvSpPr>
            <p:nvPr/>
          </p:nvSpPr>
          <p:spPr bwMode="auto">
            <a:xfrm>
              <a:off x="12741" y="5911"/>
              <a:ext cx="308" cy="407"/>
            </a:xfrm>
            <a:custGeom>
              <a:avLst/>
              <a:gdLst/>
              <a:ahLst/>
              <a:cxnLst>
                <a:cxn ang="0">
                  <a:pos x="140" y="6"/>
                </a:cxn>
                <a:cxn ang="0">
                  <a:pos x="129" y="0"/>
                </a:cxn>
                <a:cxn ang="0">
                  <a:pos x="54" y="6"/>
                </a:cxn>
                <a:cxn ang="0">
                  <a:pos x="43" y="11"/>
                </a:cxn>
                <a:cxn ang="0">
                  <a:pos x="37" y="28"/>
                </a:cxn>
                <a:cxn ang="0">
                  <a:pos x="70" y="33"/>
                </a:cxn>
                <a:cxn ang="0">
                  <a:pos x="81" y="55"/>
                </a:cxn>
                <a:cxn ang="0">
                  <a:pos x="0" y="396"/>
                </a:cxn>
                <a:cxn ang="0">
                  <a:pos x="32" y="407"/>
                </a:cxn>
                <a:cxn ang="0">
                  <a:pos x="43" y="390"/>
                </a:cxn>
                <a:cxn ang="0">
                  <a:pos x="48" y="379"/>
                </a:cxn>
                <a:cxn ang="0">
                  <a:pos x="108" y="275"/>
                </a:cxn>
                <a:cxn ang="0">
                  <a:pos x="151" y="291"/>
                </a:cxn>
                <a:cxn ang="0">
                  <a:pos x="162" y="319"/>
                </a:cxn>
                <a:cxn ang="0">
                  <a:pos x="157" y="341"/>
                </a:cxn>
                <a:cxn ang="0">
                  <a:pos x="167" y="379"/>
                </a:cxn>
                <a:cxn ang="0">
                  <a:pos x="194" y="401"/>
                </a:cxn>
                <a:cxn ang="0">
                  <a:pos x="227" y="407"/>
                </a:cxn>
                <a:cxn ang="0">
                  <a:pos x="281" y="379"/>
                </a:cxn>
                <a:cxn ang="0">
                  <a:pos x="303" y="330"/>
                </a:cxn>
                <a:cxn ang="0">
                  <a:pos x="308" y="313"/>
                </a:cxn>
                <a:cxn ang="0">
                  <a:pos x="297" y="308"/>
                </a:cxn>
                <a:cxn ang="0">
                  <a:pos x="276" y="335"/>
                </a:cxn>
                <a:cxn ang="0">
                  <a:pos x="265" y="363"/>
                </a:cxn>
                <a:cxn ang="0">
                  <a:pos x="227" y="390"/>
                </a:cxn>
                <a:cxn ang="0">
                  <a:pos x="205" y="374"/>
                </a:cxn>
                <a:cxn ang="0">
                  <a:pos x="211" y="335"/>
                </a:cxn>
                <a:cxn ang="0">
                  <a:pos x="200" y="286"/>
                </a:cxn>
                <a:cxn ang="0">
                  <a:pos x="140" y="258"/>
                </a:cxn>
                <a:cxn ang="0">
                  <a:pos x="124" y="247"/>
                </a:cxn>
                <a:cxn ang="0">
                  <a:pos x="162" y="214"/>
                </a:cxn>
                <a:cxn ang="0">
                  <a:pos x="254" y="165"/>
                </a:cxn>
                <a:cxn ang="0">
                  <a:pos x="276" y="176"/>
                </a:cxn>
                <a:cxn ang="0">
                  <a:pos x="259" y="182"/>
                </a:cxn>
                <a:cxn ang="0">
                  <a:pos x="249" y="198"/>
                </a:cxn>
                <a:cxn ang="0">
                  <a:pos x="243" y="214"/>
                </a:cxn>
                <a:cxn ang="0">
                  <a:pos x="259" y="231"/>
                </a:cxn>
                <a:cxn ang="0">
                  <a:pos x="292" y="225"/>
                </a:cxn>
                <a:cxn ang="0">
                  <a:pos x="303" y="209"/>
                </a:cxn>
                <a:cxn ang="0">
                  <a:pos x="303" y="176"/>
                </a:cxn>
                <a:cxn ang="0">
                  <a:pos x="286" y="154"/>
                </a:cxn>
                <a:cxn ang="0">
                  <a:pos x="259" y="149"/>
                </a:cxn>
                <a:cxn ang="0">
                  <a:pos x="184" y="176"/>
                </a:cxn>
                <a:cxn ang="0">
                  <a:pos x="124" y="225"/>
                </a:cxn>
                <a:cxn ang="0">
                  <a:pos x="140" y="22"/>
                </a:cxn>
              </a:cxnLst>
              <a:rect l="0" t="0" r="r" b="b"/>
              <a:pathLst>
                <a:path w="308" h="407">
                  <a:moveTo>
                    <a:pt x="140" y="22"/>
                  </a:moveTo>
                  <a:lnTo>
                    <a:pt x="140" y="6"/>
                  </a:lnTo>
                  <a:lnTo>
                    <a:pt x="135" y="6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3" y="11"/>
                  </a:lnTo>
                  <a:lnTo>
                    <a:pt x="37" y="11"/>
                  </a:lnTo>
                  <a:lnTo>
                    <a:pt x="37" y="28"/>
                  </a:lnTo>
                  <a:lnTo>
                    <a:pt x="43" y="33"/>
                  </a:lnTo>
                  <a:lnTo>
                    <a:pt x="70" y="33"/>
                  </a:lnTo>
                  <a:lnTo>
                    <a:pt x="81" y="39"/>
                  </a:lnTo>
                  <a:lnTo>
                    <a:pt x="81" y="55"/>
                  </a:lnTo>
                  <a:lnTo>
                    <a:pt x="0" y="374"/>
                  </a:lnTo>
                  <a:lnTo>
                    <a:pt x="0" y="396"/>
                  </a:lnTo>
                  <a:lnTo>
                    <a:pt x="10" y="407"/>
                  </a:lnTo>
                  <a:lnTo>
                    <a:pt x="32" y="407"/>
                  </a:lnTo>
                  <a:lnTo>
                    <a:pt x="43" y="401"/>
                  </a:lnTo>
                  <a:lnTo>
                    <a:pt x="43" y="390"/>
                  </a:lnTo>
                  <a:lnTo>
                    <a:pt x="48" y="385"/>
                  </a:lnTo>
                  <a:lnTo>
                    <a:pt x="48" y="379"/>
                  </a:lnTo>
                  <a:lnTo>
                    <a:pt x="75" y="275"/>
                  </a:lnTo>
                  <a:lnTo>
                    <a:pt x="108" y="275"/>
                  </a:lnTo>
                  <a:lnTo>
                    <a:pt x="140" y="286"/>
                  </a:lnTo>
                  <a:lnTo>
                    <a:pt x="151" y="291"/>
                  </a:lnTo>
                  <a:lnTo>
                    <a:pt x="157" y="302"/>
                  </a:lnTo>
                  <a:lnTo>
                    <a:pt x="162" y="319"/>
                  </a:lnTo>
                  <a:lnTo>
                    <a:pt x="162" y="335"/>
                  </a:lnTo>
                  <a:lnTo>
                    <a:pt x="157" y="341"/>
                  </a:lnTo>
                  <a:lnTo>
                    <a:pt x="157" y="346"/>
                  </a:lnTo>
                  <a:lnTo>
                    <a:pt x="167" y="379"/>
                  </a:lnTo>
                  <a:lnTo>
                    <a:pt x="178" y="390"/>
                  </a:lnTo>
                  <a:lnTo>
                    <a:pt x="194" y="401"/>
                  </a:lnTo>
                  <a:lnTo>
                    <a:pt x="211" y="407"/>
                  </a:lnTo>
                  <a:lnTo>
                    <a:pt x="227" y="407"/>
                  </a:lnTo>
                  <a:lnTo>
                    <a:pt x="259" y="401"/>
                  </a:lnTo>
                  <a:lnTo>
                    <a:pt x="281" y="379"/>
                  </a:lnTo>
                  <a:lnTo>
                    <a:pt x="297" y="352"/>
                  </a:lnTo>
                  <a:lnTo>
                    <a:pt x="303" y="330"/>
                  </a:lnTo>
                  <a:lnTo>
                    <a:pt x="308" y="319"/>
                  </a:lnTo>
                  <a:lnTo>
                    <a:pt x="308" y="313"/>
                  </a:lnTo>
                  <a:lnTo>
                    <a:pt x="303" y="313"/>
                  </a:lnTo>
                  <a:lnTo>
                    <a:pt x="297" y="308"/>
                  </a:lnTo>
                  <a:lnTo>
                    <a:pt x="286" y="313"/>
                  </a:lnTo>
                  <a:lnTo>
                    <a:pt x="276" y="335"/>
                  </a:lnTo>
                  <a:lnTo>
                    <a:pt x="270" y="352"/>
                  </a:lnTo>
                  <a:lnTo>
                    <a:pt x="265" y="363"/>
                  </a:lnTo>
                  <a:lnTo>
                    <a:pt x="243" y="385"/>
                  </a:lnTo>
                  <a:lnTo>
                    <a:pt x="227" y="390"/>
                  </a:lnTo>
                  <a:lnTo>
                    <a:pt x="216" y="385"/>
                  </a:lnTo>
                  <a:lnTo>
                    <a:pt x="205" y="374"/>
                  </a:lnTo>
                  <a:lnTo>
                    <a:pt x="205" y="346"/>
                  </a:lnTo>
                  <a:lnTo>
                    <a:pt x="211" y="335"/>
                  </a:lnTo>
                  <a:lnTo>
                    <a:pt x="211" y="319"/>
                  </a:lnTo>
                  <a:lnTo>
                    <a:pt x="200" y="286"/>
                  </a:lnTo>
                  <a:lnTo>
                    <a:pt x="173" y="269"/>
                  </a:lnTo>
                  <a:lnTo>
                    <a:pt x="140" y="258"/>
                  </a:lnTo>
                  <a:lnTo>
                    <a:pt x="113" y="253"/>
                  </a:lnTo>
                  <a:lnTo>
                    <a:pt x="124" y="247"/>
                  </a:lnTo>
                  <a:lnTo>
                    <a:pt x="140" y="236"/>
                  </a:lnTo>
                  <a:lnTo>
                    <a:pt x="162" y="214"/>
                  </a:lnTo>
                  <a:lnTo>
                    <a:pt x="211" y="182"/>
                  </a:lnTo>
                  <a:lnTo>
                    <a:pt x="254" y="165"/>
                  </a:lnTo>
                  <a:lnTo>
                    <a:pt x="265" y="165"/>
                  </a:lnTo>
                  <a:lnTo>
                    <a:pt x="276" y="176"/>
                  </a:lnTo>
                  <a:lnTo>
                    <a:pt x="270" y="176"/>
                  </a:lnTo>
                  <a:lnTo>
                    <a:pt x="259" y="182"/>
                  </a:lnTo>
                  <a:lnTo>
                    <a:pt x="249" y="193"/>
                  </a:lnTo>
                  <a:lnTo>
                    <a:pt x="249" y="198"/>
                  </a:lnTo>
                  <a:lnTo>
                    <a:pt x="243" y="209"/>
                  </a:lnTo>
                  <a:lnTo>
                    <a:pt x="243" y="214"/>
                  </a:lnTo>
                  <a:lnTo>
                    <a:pt x="249" y="225"/>
                  </a:lnTo>
                  <a:lnTo>
                    <a:pt x="259" y="231"/>
                  </a:lnTo>
                  <a:lnTo>
                    <a:pt x="286" y="231"/>
                  </a:lnTo>
                  <a:lnTo>
                    <a:pt x="292" y="225"/>
                  </a:lnTo>
                  <a:lnTo>
                    <a:pt x="297" y="214"/>
                  </a:lnTo>
                  <a:lnTo>
                    <a:pt x="303" y="209"/>
                  </a:lnTo>
                  <a:lnTo>
                    <a:pt x="308" y="193"/>
                  </a:lnTo>
                  <a:lnTo>
                    <a:pt x="303" y="176"/>
                  </a:lnTo>
                  <a:lnTo>
                    <a:pt x="297" y="165"/>
                  </a:lnTo>
                  <a:lnTo>
                    <a:pt x="286" y="154"/>
                  </a:lnTo>
                  <a:lnTo>
                    <a:pt x="270" y="149"/>
                  </a:lnTo>
                  <a:lnTo>
                    <a:pt x="259" y="149"/>
                  </a:lnTo>
                  <a:lnTo>
                    <a:pt x="222" y="154"/>
                  </a:lnTo>
                  <a:lnTo>
                    <a:pt x="184" y="176"/>
                  </a:lnTo>
                  <a:lnTo>
                    <a:pt x="146" y="209"/>
                  </a:lnTo>
                  <a:lnTo>
                    <a:pt x="124" y="225"/>
                  </a:lnTo>
                  <a:lnTo>
                    <a:pt x="81" y="247"/>
                  </a:lnTo>
                  <a:lnTo>
                    <a:pt x="14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879"/>
            <p:cNvSpPr>
              <a:spLocks/>
            </p:cNvSpPr>
            <p:nvPr/>
          </p:nvSpPr>
          <p:spPr bwMode="auto">
            <a:xfrm>
              <a:off x="13401" y="3978"/>
              <a:ext cx="688" cy="785"/>
            </a:xfrm>
            <a:custGeom>
              <a:avLst/>
              <a:gdLst/>
              <a:ahLst/>
              <a:cxnLst>
                <a:cxn ang="0">
                  <a:pos x="379" y="88"/>
                </a:cxn>
                <a:cxn ang="0">
                  <a:pos x="385" y="66"/>
                </a:cxn>
                <a:cxn ang="0">
                  <a:pos x="395" y="55"/>
                </a:cxn>
                <a:cxn ang="0">
                  <a:pos x="417" y="44"/>
                </a:cxn>
                <a:cxn ang="0">
                  <a:pos x="449" y="38"/>
                </a:cxn>
                <a:cxn ang="0">
                  <a:pos x="504" y="33"/>
                </a:cxn>
                <a:cxn ang="0">
                  <a:pos x="542" y="33"/>
                </a:cxn>
                <a:cxn ang="0">
                  <a:pos x="542" y="5"/>
                </a:cxn>
                <a:cxn ang="0">
                  <a:pos x="536" y="0"/>
                </a:cxn>
                <a:cxn ang="0">
                  <a:pos x="412" y="0"/>
                </a:cxn>
                <a:cxn ang="0">
                  <a:pos x="357" y="5"/>
                </a:cxn>
                <a:cxn ang="0">
                  <a:pos x="309" y="5"/>
                </a:cxn>
                <a:cxn ang="0">
                  <a:pos x="255" y="0"/>
                </a:cxn>
                <a:cxn ang="0">
                  <a:pos x="195" y="0"/>
                </a:cxn>
                <a:cxn ang="0">
                  <a:pos x="190" y="5"/>
                </a:cxn>
                <a:cxn ang="0">
                  <a:pos x="190" y="11"/>
                </a:cxn>
                <a:cxn ang="0">
                  <a:pos x="184" y="22"/>
                </a:cxn>
                <a:cxn ang="0">
                  <a:pos x="195" y="33"/>
                </a:cxn>
                <a:cxn ang="0">
                  <a:pos x="233" y="33"/>
                </a:cxn>
                <a:cxn ang="0">
                  <a:pos x="244" y="38"/>
                </a:cxn>
                <a:cxn ang="0">
                  <a:pos x="276" y="38"/>
                </a:cxn>
                <a:cxn ang="0">
                  <a:pos x="292" y="55"/>
                </a:cxn>
                <a:cxn ang="0">
                  <a:pos x="292" y="60"/>
                </a:cxn>
                <a:cxn ang="0">
                  <a:pos x="287" y="66"/>
                </a:cxn>
                <a:cxn ang="0">
                  <a:pos x="287" y="77"/>
                </a:cxn>
                <a:cxn ang="0">
                  <a:pos x="135" y="698"/>
                </a:cxn>
                <a:cxn ang="0">
                  <a:pos x="125" y="725"/>
                </a:cxn>
                <a:cxn ang="0">
                  <a:pos x="114" y="741"/>
                </a:cxn>
                <a:cxn ang="0">
                  <a:pos x="81" y="747"/>
                </a:cxn>
                <a:cxn ang="0">
                  <a:pos x="33" y="752"/>
                </a:cxn>
                <a:cxn ang="0">
                  <a:pos x="6" y="752"/>
                </a:cxn>
                <a:cxn ang="0">
                  <a:pos x="0" y="763"/>
                </a:cxn>
                <a:cxn ang="0">
                  <a:pos x="0" y="780"/>
                </a:cxn>
                <a:cxn ang="0">
                  <a:pos x="11" y="785"/>
                </a:cxn>
                <a:cxn ang="0">
                  <a:pos x="579" y="785"/>
                </a:cxn>
                <a:cxn ang="0">
                  <a:pos x="590" y="763"/>
                </a:cxn>
                <a:cxn ang="0">
                  <a:pos x="682" y="516"/>
                </a:cxn>
                <a:cxn ang="0">
                  <a:pos x="682" y="505"/>
                </a:cxn>
                <a:cxn ang="0">
                  <a:pos x="688" y="505"/>
                </a:cxn>
                <a:cxn ang="0">
                  <a:pos x="688" y="494"/>
                </a:cxn>
                <a:cxn ang="0">
                  <a:pos x="682" y="489"/>
                </a:cxn>
                <a:cxn ang="0">
                  <a:pos x="666" y="489"/>
                </a:cxn>
                <a:cxn ang="0">
                  <a:pos x="655" y="500"/>
                </a:cxn>
                <a:cxn ang="0">
                  <a:pos x="655" y="511"/>
                </a:cxn>
                <a:cxn ang="0">
                  <a:pos x="639" y="560"/>
                </a:cxn>
                <a:cxn ang="0">
                  <a:pos x="617" y="604"/>
                </a:cxn>
                <a:cxn ang="0">
                  <a:pos x="552" y="692"/>
                </a:cxn>
                <a:cxn ang="0">
                  <a:pos x="504" y="719"/>
                </a:cxn>
                <a:cxn ang="0">
                  <a:pos x="444" y="741"/>
                </a:cxn>
                <a:cxn ang="0">
                  <a:pos x="368" y="752"/>
                </a:cxn>
                <a:cxn ang="0">
                  <a:pos x="249" y="752"/>
                </a:cxn>
                <a:cxn ang="0">
                  <a:pos x="244" y="747"/>
                </a:cxn>
                <a:cxn ang="0">
                  <a:pos x="228" y="747"/>
                </a:cxn>
                <a:cxn ang="0">
                  <a:pos x="222" y="741"/>
                </a:cxn>
                <a:cxn ang="0">
                  <a:pos x="222" y="725"/>
                </a:cxn>
                <a:cxn ang="0">
                  <a:pos x="228" y="708"/>
                </a:cxn>
                <a:cxn ang="0">
                  <a:pos x="379" y="88"/>
                </a:cxn>
              </a:cxnLst>
              <a:rect l="0" t="0" r="r" b="b"/>
              <a:pathLst>
                <a:path w="688" h="785">
                  <a:moveTo>
                    <a:pt x="379" y="88"/>
                  </a:moveTo>
                  <a:lnTo>
                    <a:pt x="385" y="66"/>
                  </a:lnTo>
                  <a:lnTo>
                    <a:pt x="395" y="55"/>
                  </a:lnTo>
                  <a:lnTo>
                    <a:pt x="417" y="44"/>
                  </a:lnTo>
                  <a:lnTo>
                    <a:pt x="449" y="38"/>
                  </a:lnTo>
                  <a:lnTo>
                    <a:pt x="504" y="33"/>
                  </a:lnTo>
                  <a:lnTo>
                    <a:pt x="542" y="33"/>
                  </a:lnTo>
                  <a:lnTo>
                    <a:pt x="542" y="5"/>
                  </a:lnTo>
                  <a:lnTo>
                    <a:pt x="536" y="0"/>
                  </a:lnTo>
                  <a:lnTo>
                    <a:pt x="412" y="0"/>
                  </a:lnTo>
                  <a:lnTo>
                    <a:pt x="357" y="5"/>
                  </a:lnTo>
                  <a:lnTo>
                    <a:pt x="309" y="5"/>
                  </a:lnTo>
                  <a:lnTo>
                    <a:pt x="255" y="0"/>
                  </a:lnTo>
                  <a:lnTo>
                    <a:pt x="195" y="0"/>
                  </a:lnTo>
                  <a:lnTo>
                    <a:pt x="190" y="5"/>
                  </a:lnTo>
                  <a:lnTo>
                    <a:pt x="190" y="11"/>
                  </a:lnTo>
                  <a:lnTo>
                    <a:pt x="184" y="22"/>
                  </a:lnTo>
                  <a:lnTo>
                    <a:pt x="195" y="33"/>
                  </a:lnTo>
                  <a:lnTo>
                    <a:pt x="233" y="33"/>
                  </a:lnTo>
                  <a:lnTo>
                    <a:pt x="244" y="38"/>
                  </a:lnTo>
                  <a:lnTo>
                    <a:pt x="276" y="38"/>
                  </a:lnTo>
                  <a:lnTo>
                    <a:pt x="292" y="55"/>
                  </a:lnTo>
                  <a:lnTo>
                    <a:pt x="292" y="60"/>
                  </a:lnTo>
                  <a:lnTo>
                    <a:pt x="287" y="66"/>
                  </a:lnTo>
                  <a:lnTo>
                    <a:pt x="287" y="77"/>
                  </a:lnTo>
                  <a:lnTo>
                    <a:pt x="135" y="698"/>
                  </a:lnTo>
                  <a:lnTo>
                    <a:pt x="125" y="725"/>
                  </a:lnTo>
                  <a:lnTo>
                    <a:pt x="114" y="741"/>
                  </a:lnTo>
                  <a:lnTo>
                    <a:pt x="81" y="747"/>
                  </a:lnTo>
                  <a:lnTo>
                    <a:pt x="33" y="752"/>
                  </a:lnTo>
                  <a:lnTo>
                    <a:pt x="6" y="752"/>
                  </a:lnTo>
                  <a:lnTo>
                    <a:pt x="0" y="763"/>
                  </a:lnTo>
                  <a:lnTo>
                    <a:pt x="0" y="780"/>
                  </a:lnTo>
                  <a:lnTo>
                    <a:pt x="11" y="785"/>
                  </a:lnTo>
                  <a:lnTo>
                    <a:pt x="579" y="785"/>
                  </a:lnTo>
                  <a:lnTo>
                    <a:pt x="590" y="763"/>
                  </a:lnTo>
                  <a:lnTo>
                    <a:pt x="682" y="516"/>
                  </a:lnTo>
                  <a:lnTo>
                    <a:pt x="682" y="505"/>
                  </a:lnTo>
                  <a:lnTo>
                    <a:pt x="688" y="505"/>
                  </a:lnTo>
                  <a:lnTo>
                    <a:pt x="688" y="494"/>
                  </a:lnTo>
                  <a:lnTo>
                    <a:pt x="682" y="489"/>
                  </a:lnTo>
                  <a:lnTo>
                    <a:pt x="666" y="489"/>
                  </a:lnTo>
                  <a:lnTo>
                    <a:pt x="655" y="500"/>
                  </a:lnTo>
                  <a:lnTo>
                    <a:pt x="655" y="511"/>
                  </a:lnTo>
                  <a:lnTo>
                    <a:pt x="639" y="560"/>
                  </a:lnTo>
                  <a:lnTo>
                    <a:pt x="617" y="604"/>
                  </a:lnTo>
                  <a:lnTo>
                    <a:pt x="552" y="692"/>
                  </a:lnTo>
                  <a:lnTo>
                    <a:pt x="504" y="719"/>
                  </a:lnTo>
                  <a:lnTo>
                    <a:pt x="444" y="741"/>
                  </a:lnTo>
                  <a:lnTo>
                    <a:pt x="368" y="752"/>
                  </a:lnTo>
                  <a:lnTo>
                    <a:pt x="249" y="752"/>
                  </a:lnTo>
                  <a:lnTo>
                    <a:pt x="244" y="747"/>
                  </a:lnTo>
                  <a:lnTo>
                    <a:pt x="228" y="747"/>
                  </a:lnTo>
                  <a:lnTo>
                    <a:pt x="222" y="741"/>
                  </a:lnTo>
                  <a:lnTo>
                    <a:pt x="222" y="725"/>
                  </a:lnTo>
                  <a:lnTo>
                    <a:pt x="228" y="708"/>
                  </a:lnTo>
                  <a:lnTo>
                    <a:pt x="379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880"/>
            <p:cNvSpPr>
              <a:spLocks/>
            </p:cNvSpPr>
            <p:nvPr/>
          </p:nvSpPr>
          <p:spPr bwMode="auto">
            <a:xfrm>
              <a:off x="14246" y="3901"/>
              <a:ext cx="260" cy="1148"/>
            </a:xfrm>
            <a:custGeom>
              <a:avLst/>
              <a:gdLst/>
              <a:ahLst/>
              <a:cxnLst>
                <a:cxn ang="0">
                  <a:pos x="260" y="1137"/>
                </a:cxn>
                <a:cxn ang="0">
                  <a:pos x="260" y="1132"/>
                </a:cxn>
                <a:cxn ang="0">
                  <a:pos x="243" y="1115"/>
                </a:cxn>
                <a:cxn ang="0">
                  <a:pos x="168" y="1022"/>
                </a:cxn>
                <a:cxn ang="0">
                  <a:pos x="119" y="912"/>
                </a:cxn>
                <a:cxn ang="0">
                  <a:pos x="86" y="796"/>
                </a:cxn>
                <a:cxn ang="0">
                  <a:pos x="70" y="687"/>
                </a:cxn>
                <a:cxn ang="0">
                  <a:pos x="65" y="577"/>
                </a:cxn>
                <a:cxn ang="0">
                  <a:pos x="70" y="456"/>
                </a:cxn>
                <a:cxn ang="0">
                  <a:pos x="86" y="341"/>
                </a:cxn>
                <a:cxn ang="0">
                  <a:pos x="124" y="225"/>
                </a:cxn>
                <a:cxn ang="0">
                  <a:pos x="173" y="121"/>
                </a:cxn>
                <a:cxn ang="0">
                  <a:pos x="249" y="33"/>
                </a:cxn>
                <a:cxn ang="0">
                  <a:pos x="254" y="22"/>
                </a:cxn>
                <a:cxn ang="0">
                  <a:pos x="260" y="17"/>
                </a:cxn>
                <a:cxn ang="0">
                  <a:pos x="260" y="6"/>
                </a:cxn>
                <a:cxn ang="0">
                  <a:pos x="254" y="0"/>
                </a:cxn>
                <a:cxn ang="0">
                  <a:pos x="249" y="0"/>
                </a:cxn>
                <a:cxn ang="0">
                  <a:pos x="233" y="11"/>
                </a:cxn>
                <a:cxn ang="0">
                  <a:pos x="200" y="39"/>
                </a:cxn>
                <a:cxn ang="0">
                  <a:pos x="157" y="82"/>
                </a:cxn>
                <a:cxn ang="0">
                  <a:pos x="113" y="143"/>
                </a:cxn>
                <a:cxn ang="0">
                  <a:pos x="70" y="225"/>
                </a:cxn>
                <a:cxn ang="0">
                  <a:pos x="27" y="352"/>
                </a:cxn>
                <a:cxn ang="0">
                  <a:pos x="5" y="467"/>
                </a:cxn>
                <a:cxn ang="0">
                  <a:pos x="0" y="577"/>
                </a:cxn>
                <a:cxn ang="0">
                  <a:pos x="5" y="681"/>
                </a:cxn>
                <a:cxn ang="0">
                  <a:pos x="27" y="802"/>
                </a:cxn>
                <a:cxn ang="0">
                  <a:pos x="76" y="934"/>
                </a:cxn>
                <a:cxn ang="0">
                  <a:pos x="119" y="1011"/>
                </a:cxn>
                <a:cxn ang="0">
                  <a:pos x="162" y="1071"/>
                </a:cxn>
                <a:cxn ang="0">
                  <a:pos x="200" y="1115"/>
                </a:cxn>
                <a:cxn ang="0">
                  <a:pos x="233" y="1142"/>
                </a:cxn>
                <a:cxn ang="0">
                  <a:pos x="249" y="1148"/>
                </a:cxn>
                <a:cxn ang="0">
                  <a:pos x="254" y="1148"/>
                </a:cxn>
                <a:cxn ang="0">
                  <a:pos x="260" y="1142"/>
                </a:cxn>
                <a:cxn ang="0">
                  <a:pos x="260" y="1137"/>
                </a:cxn>
              </a:cxnLst>
              <a:rect l="0" t="0" r="r" b="b"/>
              <a:pathLst>
                <a:path w="260" h="1148">
                  <a:moveTo>
                    <a:pt x="260" y="1137"/>
                  </a:moveTo>
                  <a:lnTo>
                    <a:pt x="260" y="1132"/>
                  </a:lnTo>
                  <a:lnTo>
                    <a:pt x="243" y="1115"/>
                  </a:lnTo>
                  <a:lnTo>
                    <a:pt x="168" y="1022"/>
                  </a:lnTo>
                  <a:lnTo>
                    <a:pt x="119" y="912"/>
                  </a:lnTo>
                  <a:lnTo>
                    <a:pt x="86" y="796"/>
                  </a:lnTo>
                  <a:lnTo>
                    <a:pt x="70" y="687"/>
                  </a:lnTo>
                  <a:lnTo>
                    <a:pt x="65" y="577"/>
                  </a:lnTo>
                  <a:lnTo>
                    <a:pt x="70" y="456"/>
                  </a:lnTo>
                  <a:lnTo>
                    <a:pt x="86" y="341"/>
                  </a:lnTo>
                  <a:lnTo>
                    <a:pt x="124" y="225"/>
                  </a:lnTo>
                  <a:lnTo>
                    <a:pt x="173" y="121"/>
                  </a:lnTo>
                  <a:lnTo>
                    <a:pt x="249" y="33"/>
                  </a:lnTo>
                  <a:lnTo>
                    <a:pt x="254" y="22"/>
                  </a:lnTo>
                  <a:lnTo>
                    <a:pt x="260" y="17"/>
                  </a:lnTo>
                  <a:lnTo>
                    <a:pt x="260" y="6"/>
                  </a:lnTo>
                  <a:lnTo>
                    <a:pt x="254" y="0"/>
                  </a:lnTo>
                  <a:lnTo>
                    <a:pt x="249" y="0"/>
                  </a:lnTo>
                  <a:lnTo>
                    <a:pt x="233" y="11"/>
                  </a:lnTo>
                  <a:lnTo>
                    <a:pt x="200" y="39"/>
                  </a:lnTo>
                  <a:lnTo>
                    <a:pt x="157" y="82"/>
                  </a:lnTo>
                  <a:lnTo>
                    <a:pt x="113" y="143"/>
                  </a:lnTo>
                  <a:lnTo>
                    <a:pt x="70" y="225"/>
                  </a:lnTo>
                  <a:lnTo>
                    <a:pt x="27" y="352"/>
                  </a:lnTo>
                  <a:lnTo>
                    <a:pt x="5" y="467"/>
                  </a:lnTo>
                  <a:lnTo>
                    <a:pt x="0" y="577"/>
                  </a:lnTo>
                  <a:lnTo>
                    <a:pt x="5" y="681"/>
                  </a:lnTo>
                  <a:lnTo>
                    <a:pt x="27" y="802"/>
                  </a:lnTo>
                  <a:lnTo>
                    <a:pt x="76" y="934"/>
                  </a:lnTo>
                  <a:lnTo>
                    <a:pt x="119" y="1011"/>
                  </a:lnTo>
                  <a:lnTo>
                    <a:pt x="162" y="1071"/>
                  </a:lnTo>
                  <a:lnTo>
                    <a:pt x="200" y="1115"/>
                  </a:lnTo>
                  <a:lnTo>
                    <a:pt x="233" y="1142"/>
                  </a:lnTo>
                  <a:lnTo>
                    <a:pt x="249" y="1148"/>
                  </a:lnTo>
                  <a:lnTo>
                    <a:pt x="254" y="1148"/>
                  </a:lnTo>
                  <a:lnTo>
                    <a:pt x="260" y="1142"/>
                  </a:lnTo>
                  <a:lnTo>
                    <a:pt x="260" y="11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Freeform 881"/>
            <p:cNvSpPr>
              <a:spLocks/>
            </p:cNvSpPr>
            <p:nvPr/>
          </p:nvSpPr>
          <p:spPr bwMode="auto">
            <a:xfrm>
              <a:off x="14630" y="3951"/>
              <a:ext cx="569" cy="1049"/>
            </a:xfrm>
            <a:custGeom>
              <a:avLst/>
              <a:gdLst/>
              <a:ahLst/>
              <a:cxnLst>
                <a:cxn ang="0">
                  <a:pos x="477" y="351"/>
                </a:cxn>
                <a:cxn ang="0">
                  <a:pos x="487" y="324"/>
                </a:cxn>
                <a:cxn ang="0">
                  <a:pos x="363" y="318"/>
                </a:cxn>
                <a:cxn ang="0">
                  <a:pos x="379" y="225"/>
                </a:cxn>
                <a:cxn ang="0">
                  <a:pos x="395" y="159"/>
                </a:cxn>
                <a:cxn ang="0">
                  <a:pos x="406" y="87"/>
                </a:cxn>
                <a:cxn ang="0">
                  <a:pos x="423" y="49"/>
                </a:cxn>
                <a:cxn ang="0">
                  <a:pos x="450" y="32"/>
                </a:cxn>
                <a:cxn ang="0">
                  <a:pos x="487" y="27"/>
                </a:cxn>
                <a:cxn ang="0">
                  <a:pos x="525" y="49"/>
                </a:cxn>
                <a:cxn ang="0">
                  <a:pos x="487" y="60"/>
                </a:cxn>
                <a:cxn ang="0">
                  <a:pos x="466" y="93"/>
                </a:cxn>
                <a:cxn ang="0">
                  <a:pos x="460" y="109"/>
                </a:cxn>
                <a:cxn ang="0">
                  <a:pos x="471" y="137"/>
                </a:cxn>
                <a:cxn ang="0">
                  <a:pos x="520" y="148"/>
                </a:cxn>
                <a:cxn ang="0">
                  <a:pos x="547" y="131"/>
                </a:cxn>
                <a:cxn ang="0">
                  <a:pos x="563" y="104"/>
                </a:cxn>
                <a:cxn ang="0">
                  <a:pos x="558" y="49"/>
                </a:cxn>
                <a:cxn ang="0">
                  <a:pos x="504" y="5"/>
                </a:cxn>
                <a:cxn ang="0">
                  <a:pos x="439" y="5"/>
                </a:cxn>
                <a:cxn ang="0">
                  <a:pos x="379" y="38"/>
                </a:cxn>
                <a:cxn ang="0">
                  <a:pos x="325" y="137"/>
                </a:cxn>
                <a:cxn ang="0">
                  <a:pos x="309" y="197"/>
                </a:cxn>
                <a:cxn ang="0">
                  <a:pos x="287" y="318"/>
                </a:cxn>
                <a:cxn ang="0">
                  <a:pos x="173" y="329"/>
                </a:cxn>
                <a:cxn ang="0">
                  <a:pos x="184" y="351"/>
                </a:cxn>
                <a:cxn ang="0">
                  <a:pos x="195" y="807"/>
                </a:cxn>
                <a:cxn ang="0">
                  <a:pos x="168" y="933"/>
                </a:cxn>
                <a:cxn ang="0">
                  <a:pos x="130" y="1010"/>
                </a:cxn>
                <a:cxn ang="0">
                  <a:pos x="76" y="1021"/>
                </a:cxn>
                <a:cxn ang="0">
                  <a:pos x="43" y="1005"/>
                </a:cxn>
                <a:cxn ang="0">
                  <a:pos x="76" y="994"/>
                </a:cxn>
                <a:cxn ang="0">
                  <a:pos x="103" y="961"/>
                </a:cxn>
                <a:cxn ang="0">
                  <a:pos x="98" y="917"/>
                </a:cxn>
                <a:cxn ang="0">
                  <a:pos x="76" y="900"/>
                </a:cxn>
                <a:cxn ang="0">
                  <a:pos x="33" y="906"/>
                </a:cxn>
                <a:cxn ang="0">
                  <a:pos x="11" y="933"/>
                </a:cxn>
                <a:cxn ang="0">
                  <a:pos x="11" y="1005"/>
                </a:cxn>
                <a:cxn ang="0">
                  <a:pos x="60" y="1043"/>
                </a:cxn>
                <a:cxn ang="0">
                  <a:pos x="141" y="1038"/>
                </a:cxn>
                <a:cxn ang="0">
                  <a:pos x="206" y="972"/>
                </a:cxn>
                <a:cxn ang="0">
                  <a:pos x="249" y="889"/>
                </a:cxn>
                <a:cxn ang="0">
                  <a:pos x="276" y="779"/>
                </a:cxn>
                <a:cxn ang="0">
                  <a:pos x="287" y="719"/>
                </a:cxn>
              </a:cxnLst>
              <a:rect l="0" t="0" r="r" b="b"/>
              <a:pathLst>
                <a:path w="569" h="1049">
                  <a:moveTo>
                    <a:pt x="358" y="351"/>
                  </a:moveTo>
                  <a:lnTo>
                    <a:pt x="477" y="351"/>
                  </a:lnTo>
                  <a:lnTo>
                    <a:pt x="487" y="340"/>
                  </a:lnTo>
                  <a:lnTo>
                    <a:pt x="487" y="324"/>
                  </a:lnTo>
                  <a:lnTo>
                    <a:pt x="482" y="318"/>
                  </a:lnTo>
                  <a:lnTo>
                    <a:pt x="363" y="318"/>
                  </a:lnTo>
                  <a:lnTo>
                    <a:pt x="368" y="280"/>
                  </a:lnTo>
                  <a:lnTo>
                    <a:pt x="379" y="225"/>
                  </a:lnTo>
                  <a:lnTo>
                    <a:pt x="390" y="186"/>
                  </a:lnTo>
                  <a:lnTo>
                    <a:pt x="395" y="159"/>
                  </a:lnTo>
                  <a:lnTo>
                    <a:pt x="401" y="120"/>
                  </a:lnTo>
                  <a:lnTo>
                    <a:pt x="406" y="87"/>
                  </a:lnTo>
                  <a:lnTo>
                    <a:pt x="417" y="65"/>
                  </a:lnTo>
                  <a:lnTo>
                    <a:pt x="423" y="49"/>
                  </a:lnTo>
                  <a:lnTo>
                    <a:pt x="439" y="38"/>
                  </a:lnTo>
                  <a:lnTo>
                    <a:pt x="450" y="32"/>
                  </a:lnTo>
                  <a:lnTo>
                    <a:pt x="466" y="27"/>
                  </a:lnTo>
                  <a:lnTo>
                    <a:pt x="487" y="27"/>
                  </a:lnTo>
                  <a:lnTo>
                    <a:pt x="504" y="38"/>
                  </a:lnTo>
                  <a:lnTo>
                    <a:pt x="525" y="49"/>
                  </a:lnTo>
                  <a:lnTo>
                    <a:pt x="504" y="54"/>
                  </a:lnTo>
                  <a:lnTo>
                    <a:pt x="487" y="60"/>
                  </a:lnTo>
                  <a:lnTo>
                    <a:pt x="477" y="71"/>
                  </a:lnTo>
                  <a:lnTo>
                    <a:pt x="466" y="93"/>
                  </a:lnTo>
                  <a:lnTo>
                    <a:pt x="460" y="98"/>
                  </a:lnTo>
                  <a:lnTo>
                    <a:pt x="460" y="109"/>
                  </a:lnTo>
                  <a:lnTo>
                    <a:pt x="466" y="126"/>
                  </a:lnTo>
                  <a:lnTo>
                    <a:pt x="471" y="137"/>
                  </a:lnTo>
                  <a:lnTo>
                    <a:pt x="493" y="148"/>
                  </a:lnTo>
                  <a:lnTo>
                    <a:pt x="520" y="148"/>
                  </a:lnTo>
                  <a:lnTo>
                    <a:pt x="531" y="142"/>
                  </a:lnTo>
                  <a:lnTo>
                    <a:pt x="547" y="131"/>
                  </a:lnTo>
                  <a:lnTo>
                    <a:pt x="558" y="120"/>
                  </a:lnTo>
                  <a:lnTo>
                    <a:pt x="563" y="104"/>
                  </a:lnTo>
                  <a:lnTo>
                    <a:pt x="569" y="82"/>
                  </a:lnTo>
                  <a:lnTo>
                    <a:pt x="558" y="49"/>
                  </a:lnTo>
                  <a:lnTo>
                    <a:pt x="536" y="21"/>
                  </a:lnTo>
                  <a:lnTo>
                    <a:pt x="504" y="5"/>
                  </a:lnTo>
                  <a:lnTo>
                    <a:pt x="466" y="0"/>
                  </a:lnTo>
                  <a:lnTo>
                    <a:pt x="439" y="5"/>
                  </a:lnTo>
                  <a:lnTo>
                    <a:pt x="412" y="16"/>
                  </a:lnTo>
                  <a:lnTo>
                    <a:pt x="379" y="38"/>
                  </a:lnTo>
                  <a:lnTo>
                    <a:pt x="347" y="76"/>
                  </a:lnTo>
                  <a:lnTo>
                    <a:pt x="325" y="137"/>
                  </a:lnTo>
                  <a:lnTo>
                    <a:pt x="314" y="170"/>
                  </a:lnTo>
                  <a:lnTo>
                    <a:pt x="309" y="197"/>
                  </a:lnTo>
                  <a:lnTo>
                    <a:pt x="298" y="247"/>
                  </a:lnTo>
                  <a:lnTo>
                    <a:pt x="287" y="318"/>
                  </a:lnTo>
                  <a:lnTo>
                    <a:pt x="184" y="318"/>
                  </a:lnTo>
                  <a:lnTo>
                    <a:pt x="173" y="329"/>
                  </a:lnTo>
                  <a:lnTo>
                    <a:pt x="173" y="346"/>
                  </a:lnTo>
                  <a:lnTo>
                    <a:pt x="184" y="351"/>
                  </a:lnTo>
                  <a:lnTo>
                    <a:pt x="282" y="351"/>
                  </a:lnTo>
                  <a:lnTo>
                    <a:pt x="195" y="807"/>
                  </a:lnTo>
                  <a:lnTo>
                    <a:pt x="184" y="873"/>
                  </a:lnTo>
                  <a:lnTo>
                    <a:pt x="168" y="933"/>
                  </a:lnTo>
                  <a:lnTo>
                    <a:pt x="152" y="977"/>
                  </a:lnTo>
                  <a:lnTo>
                    <a:pt x="130" y="1010"/>
                  </a:lnTo>
                  <a:lnTo>
                    <a:pt x="98" y="1021"/>
                  </a:lnTo>
                  <a:lnTo>
                    <a:pt x="76" y="1021"/>
                  </a:lnTo>
                  <a:lnTo>
                    <a:pt x="60" y="1016"/>
                  </a:lnTo>
                  <a:lnTo>
                    <a:pt x="43" y="1005"/>
                  </a:lnTo>
                  <a:lnTo>
                    <a:pt x="65" y="999"/>
                  </a:lnTo>
                  <a:lnTo>
                    <a:pt x="76" y="994"/>
                  </a:lnTo>
                  <a:lnTo>
                    <a:pt x="98" y="972"/>
                  </a:lnTo>
                  <a:lnTo>
                    <a:pt x="103" y="961"/>
                  </a:lnTo>
                  <a:lnTo>
                    <a:pt x="103" y="928"/>
                  </a:lnTo>
                  <a:lnTo>
                    <a:pt x="98" y="917"/>
                  </a:lnTo>
                  <a:lnTo>
                    <a:pt x="87" y="906"/>
                  </a:lnTo>
                  <a:lnTo>
                    <a:pt x="76" y="900"/>
                  </a:lnTo>
                  <a:lnTo>
                    <a:pt x="49" y="900"/>
                  </a:lnTo>
                  <a:lnTo>
                    <a:pt x="33" y="906"/>
                  </a:lnTo>
                  <a:lnTo>
                    <a:pt x="22" y="917"/>
                  </a:lnTo>
                  <a:lnTo>
                    <a:pt x="11" y="933"/>
                  </a:lnTo>
                  <a:lnTo>
                    <a:pt x="0" y="966"/>
                  </a:lnTo>
                  <a:lnTo>
                    <a:pt x="11" y="1005"/>
                  </a:lnTo>
                  <a:lnTo>
                    <a:pt x="33" y="1027"/>
                  </a:lnTo>
                  <a:lnTo>
                    <a:pt x="60" y="1043"/>
                  </a:lnTo>
                  <a:lnTo>
                    <a:pt x="98" y="1049"/>
                  </a:lnTo>
                  <a:lnTo>
                    <a:pt x="141" y="1038"/>
                  </a:lnTo>
                  <a:lnTo>
                    <a:pt x="179" y="1010"/>
                  </a:lnTo>
                  <a:lnTo>
                    <a:pt x="206" y="972"/>
                  </a:lnTo>
                  <a:lnTo>
                    <a:pt x="228" y="939"/>
                  </a:lnTo>
                  <a:lnTo>
                    <a:pt x="249" y="889"/>
                  </a:lnTo>
                  <a:lnTo>
                    <a:pt x="265" y="829"/>
                  </a:lnTo>
                  <a:lnTo>
                    <a:pt x="276" y="779"/>
                  </a:lnTo>
                  <a:lnTo>
                    <a:pt x="287" y="735"/>
                  </a:lnTo>
                  <a:lnTo>
                    <a:pt x="287" y="719"/>
                  </a:lnTo>
                  <a:lnTo>
                    <a:pt x="358" y="3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882"/>
            <p:cNvSpPr>
              <a:spLocks/>
            </p:cNvSpPr>
            <p:nvPr/>
          </p:nvSpPr>
          <p:spPr bwMode="auto">
            <a:xfrm>
              <a:off x="15182" y="4373"/>
              <a:ext cx="390" cy="566"/>
            </a:xfrm>
            <a:custGeom>
              <a:avLst/>
              <a:gdLst/>
              <a:ahLst/>
              <a:cxnLst>
                <a:cxn ang="0">
                  <a:pos x="190" y="6"/>
                </a:cxn>
                <a:cxn ang="0">
                  <a:pos x="179" y="0"/>
                </a:cxn>
                <a:cxn ang="0">
                  <a:pos x="109" y="6"/>
                </a:cxn>
                <a:cxn ang="0">
                  <a:pos x="65" y="11"/>
                </a:cxn>
                <a:cxn ang="0">
                  <a:pos x="60" y="33"/>
                </a:cxn>
                <a:cxn ang="0">
                  <a:pos x="98" y="39"/>
                </a:cxn>
                <a:cxn ang="0">
                  <a:pos x="120" y="44"/>
                </a:cxn>
                <a:cxn ang="0">
                  <a:pos x="114" y="72"/>
                </a:cxn>
                <a:cxn ang="0">
                  <a:pos x="0" y="539"/>
                </a:cxn>
                <a:cxn ang="0">
                  <a:pos x="6" y="561"/>
                </a:cxn>
                <a:cxn ang="0">
                  <a:pos x="38" y="566"/>
                </a:cxn>
                <a:cxn ang="0">
                  <a:pos x="55" y="555"/>
                </a:cxn>
                <a:cxn ang="0">
                  <a:pos x="71" y="517"/>
                </a:cxn>
                <a:cxn ang="0">
                  <a:pos x="87" y="440"/>
                </a:cxn>
                <a:cxn ang="0">
                  <a:pos x="103" y="379"/>
                </a:cxn>
                <a:cxn ang="0">
                  <a:pos x="174" y="396"/>
                </a:cxn>
                <a:cxn ang="0">
                  <a:pos x="206" y="445"/>
                </a:cxn>
                <a:cxn ang="0">
                  <a:pos x="201" y="462"/>
                </a:cxn>
                <a:cxn ang="0">
                  <a:pos x="212" y="528"/>
                </a:cxn>
                <a:cxn ang="0">
                  <a:pos x="233" y="555"/>
                </a:cxn>
                <a:cxn ang="0">
                  <a:pos x="282" y="566"/>
                </a:cxn>
                <a:cxn ang="0">
                  <a:pos x="352" y="528"/>
                </a:cxn>
                <a:cxn ang="0">
                  <a:pos x="379" y="456"/>
                </a:cxn>
                <a:cxn ang="0">
                  <a:pos x="385" y="440"/>
                </a:cxn>
                <a:cxn ang="0">
                  <a:pos x="363" y="434"/>
                </a:cxn>
                <a:cxn ang="0">
                  <a:pos x="358" y="456"/>
                </a:cxn>
                <a:cxn ang="0">
                  <a:pos x="315" y="539"/>
                </a:cxn>
                <a:cxn ang="0">
                  <a:pos x="277" y="544"/>
                </a:cxn>
                <a:cxn ang="0">
                  <a:pos x="260" y="528"/>
                </a:cxn>
                <a:cxn ang="0">
                  <a:pos x="266" y="467"/>
                </a:cxn>
                <a:cxn ang="0">
                  <a:pos x="255" y="407"/>
                </a:cxn>
                <a:cxn ang="0">
                  <a:pos x="201" y="368"/>
                </a:cxn>
                <a:cxn ang="0">
                  <a:pos x="136" y="357"/>
                </a:cxn>
                <a:cxn ang="0">
                  <a:pos x="179" y="324"/>
                </a:cxn>
                <a:cxn ang="0">
                  <a:pos x="206" y="303"/>
                </a:cxn>
                <a:cxn ang="0">
                  <a:pos x="287" y="237"/>
                </a:cxn>
                <a:cxn ang="0">
                  <a:pos x="342" y="226"/>
                </a:cxn>
                <a:cxn ang="0">
                  <a:pos x="358" y="237"/>
                </a:cxn>
                <a:cxn ang="0">
                  <a:pos x="331" y="248"/>
                </a:cxn>
                <a:cxn ang="0">
                  <a:pos x="315" y="270"/>
                </a:cxn>
                <a:cxn ang="0">
                  <a:pos x="325" y="303"/>
                </a:cxn>
                <a:cxn ang="0">
                  <a:pos x="358" y="313"/>
                </a:cxn>
                <a:cxn ang="0">
                  <a:pos x="379" y="297"/>
                </a:cxn>
                <a:cxn ang="0">
                  <a:pos x="390" y="248"/>
                </a:cxn>
                <a:cxn ang="0">
                  <a:pos x="363" y="215"/>
                </a:cxn>
                <a:cxn ang="0">
                  <a:pos x="287" y="215"/>
                </a:cxn>
                <a:cxn ang="0">
                  <a:pos x="201" y="275"/>
                </a:cxn>
                <a:cxn ang="0">
                  <a:pos x="109" y="346"/>
                </a:cxn>
              </a:cxnLst>
              <a:rect l="0" t="0" r="r" b="b"/>
              <a:pathLst>
                <a:path w="390" h="566">
                  <a:moveTo>
                    <a:pt x="190" y="28"/>
                  </a:moveTo>
                  <a:lnTo>
                    <a:pt x="190" y="6"/>
                  </a:lnTo>
                  <a:lnTo>
                    <a:pt x="185" y="6"/>
                  </a:lnTo>
                  <a:lnTo>
                    <a:pt x="179" y="0"/>
                  </a:lnTo>
                  <a:lnTo>
                    <a:pt x="152" y="6"/>
                  </a:lnTo>
                  <a:lnTo>
                    <a:pt x="109" y="6"/>
                  </a:lnTo>
                  <a:lnTo>
                    <a:pt x="76" y="11"/>
                  </a:lnTo>
                  <a:lnTo>
                    <a:pt x="65" y="11"/>
                  </a:lnTo>
                  <a:lnTo>
                    <a:pt x="60" y="17"/>
                  </a:lnTo>
                  <a:lnTo>
                    <a:pt x="60" y="33"/>
                  </a:lnTo>
                  <a:lnTo>
                    <a:pt x="65" y="39"/>
                  </a:lnTo>
                  <a:lnTo>
                    <a:pt x="98" y="39"/>
                  </a:lnTo>
                  <a:lnTo>
                    <a:pt x="109" y="44"/>
                  </a:lnTo>
                  <a:lnTo>
                    <a:pt x="120" y="44"/>
                  </a:lnTo>
                  <a:lnTo>
                    <a:pt x="120" y="61"/>
                  </a:lnTo>
                  <a:lnTo>
                    <a:pt x="114" y="72"/>
                  </a:lnTo>
                  <a:lnTo>
                    <a:pt x="6" y="528"/>
                  </a:lnTo>
                  <a:lnTo>
                    <a:pt x="0" y="539"/>
                  </a:lnTo>
                  <a:lnTo>
                    <a:pt x="0" y="555"/>
                  </a:lnTo>
                  <a:lnTo>
                    <a:pt x="6" y="561"/>
                  </a:lnTo>
                  <a:lnTo>
                    <a:pt x="17" y="566"/>
                  </a:lnTo>
                  <a:lnTo>
                    <a:pt x="38" y="566"/>
                  </a:lnTo>
                  <a:lnTo>
                    <a:pt x="49" y="561"/>
                  </a:lnTo>
                  <a:lnTo>
                    <a:pt x="55" y="555"/>
                  </a:lnTo>
                  <a:lnTo>
                    <a:pt x="65" y="533"/>
                  </a:lnTo>
                  <a:lnTo>
                    <a:pt x="71" y="517"/>
                  </a:lnTo>
                  <a:lnTo>
                    <a:pt x="76" y="484"/>
                  </a:lnTo>
                  <a:lnTo>
                    <a:pt x="87" y="440"/>
                  </a:lnTo>
                  <a:lnTo>
                    <a:pt x="98" y="401"/>
                  </a:lnTo>
                  <a:lnTo>
                    <a:pt x="103" y="379"/>
                  </a:lnTo>
                  <a:lnTo>
                    <a:pt x="141" y="385"/>
                  </a:lnTo>
                  <a:lnTo>
                    <a:pt x="174" y="396"/>
                  </a:lnTo>
                  <a:lnTo>
                    <a:pt x="195" y="418"/>
                  </a:lnTo>
                  <a:lnTo>
                    <a:pt x="206" y="445"/>
                  </a:lnTo>
                  <a:lnTo>
                    <a:pt x="206" y="451"/>
                  </a:lnTo>
                  <a:lnTo>
                    <a:pt x="201" y="462"/>
                  </a:lnTo>
                  <a:lnTo>
                    <a:pt x="201" y="506"/>
                  </a:lnTo>
                  <a:lnTo>
                    <a:pt x="212" y="528"/>
                  </a:lnTo>
                  <a:lnTo>
                    <a:pt x="222" y="544"/>
                  </a:lnTo>
                  <a:lnTo>
                    <a:pt x="233" y="555"/>
                  </a:lnTo>
                  <a:lnTo>
                    <a:pt x="266" y="566"/>
                  </a:lnTo>
                  <a:lnTo>
                    <a:pt x="282" y="566"/>
                  </a:lnTo>
                  <a:lnTo>
                    <a:pt x="325" y="555"/>
                  </a:lnTo>
                  <a:lnTo>
                    <a:pt x="352" y="528"/>
                  </a:lnTo>
                  <a:lnTo>
                    <a:pt x="369" y="489"/>
                  </a:lnTo>
                  <a:lnTo>
                    <a:pt x="379" y="456"/>
                  </a:lnTo>
                  <a:lnTo>
                    <a:pt x="385" y="445"/>
                  </a:lnTo>
                  <a:lnTo>
                    <a:pt x="385" y="440"/>
                  </a:lnTo>
                  <a:lnTo>
                    <a:pt x="379" y="434"/>
                  </a:lnTo>
                  <a:lnTo>
                    <a:pt x="363" y="434"/>
                  </a:lnTo>
                  <a:lnTo>
                    <a:pt x="358" y="440"/>
                  </a:lnTo>
                  <a:lnTo>
                    <a:pt x="358" y="456"/>
                  </a:lnTo>
                  <a:lnTo>
                    <a:pt x="347" y="484"/>
                  </a:lnTo>
                  <a:lnTo>
                    <a:pt x="315" y="539"/>
                  </a:lnTo>
                  <a:lnTo>
                    <a:pt x="287" y="544"/>
                  </a:lnTo>
                  <a:lnTo>
                    <a:pt x="277" y="544"/>
                  </a:lnTo>
                  <a:lnTo>
                    <a:pt x="266" y="539"/>
                  </a:lnTo>
                  <a:lnTo>
                    <a:pt x="260" y="528"/>
                  </a:lnTo>
                  <a:lnTo>
                    <a:pt x="260" y="478"/>
                  </a:lnTo>
                  <a:lnTo>
                    <a:pt x="266" y="467"/>
                  </a:lnTo>
                  <a:lnTo>
                    <a:pt x="266" y="445"/>
                  </a:lnTo>
                  <a:lnTo>
                    <a:pt x="255" y="407"/>
                  </a:lnTo>
                  <a:lnTo>
                    <a:pt x="233" y="385"/>
                  </a:lnTo>
                  <a:lnTo>
                    <a:pt x="201" y="368"/>
                  </a:lnTo>
                  <a:lnTo>
                    <a:pt x="163" y="363"/>
                  </a:lnTo>
                  <a:lnTo>
                    <a:pt x="136" y="357"/>
                  </a:lnTo>
                  <a:lnTo>
                    <a:pt x="168" y="335"/>
                  </a:lnTo>
                  <a:lnTo>
                    <a:pt x="179" y="324"/>
                  </a:lnTo>
                  <a:lnTo>
                    <a:pt x="195" y="313"/>
                  </a:lnTo>
                  <a:lnTo>
                    <a:pt x="206" y="303"/>
                  </a:lnTo>
                  <a:lnTo>
                    <a:pt x="244" y="270"/>
                  </a:lnTo>
                  <a:lnTo>
                    <a:pt x="287" y="237"/>
                  </a:lnTo>
                  <a:lnTo>
                    <a:pt x="331" y="226"/>
                  </a:lnTo>
                  <a:lnTo>
                    <a:pt x="342" y="226"/>
                  </a:lnTo>
                  <a:lnTo>
                    <a:pt x="347" y="231"/>
                  </a:lnTo>
                  <a:lnTo>
                    <a:pt x="358" y="237"/>
                  </a:lnTo>
                  <a:lnTo>
                    <a:pt x="342" y="242"/>
                  </a:lnTo>
                  <a:lnTo>
                    <a:pt x="331" y="248"/>
                  </a:lnTo>
                  <a:lnTo>
                    <a:pt x="320" y="259"/>
                  </a:lnTo>
                  <a:lnTo>
                    <a:pt x="315" y="270"/>
                  </a:lnTo>
                  <a:lnTo>
                    <a:pt x="315" y="297"/>
                  </a:lnTo>
                  <a:lnTo>
                    <a:pt x="325" y="303"/>
                  </a:lnTo>
                  <a:lnTo>
                    <a:pt x="331" y="313"/>
                  </a:lnTo>
                  <a:lnTo>
                    <a:pt x="358" y="313"/>
                  </a:lnTo>
                  <a:lnTo>
                    <a:pt x="369" y="303"/>
                  </a:lnTo>
                  <a:lnTo>
                    <a:pt x="379" y="297"/>
                  </a:lnTo>
                  <a:lnTo>
                    <a:pt x="390" y="281"/>
                  </a:lnTo>
                  <a:lnTo>
                    <a:pt x="390" y="248"/>
                  </a:lnTo>
                  <a:lnTo>
                    <a:pt x="385" y="237"/>
                  </a:lnTo>
                  <a:lnTo>
                    <a:pt x="363" y="215"/>
                  </a:lnTo>
                  <a:lnTo>
                    <a:pt x="331" y="204"/>
                  </a:lnTo>
                  <a:lnTo>
                    <a:pt x="287" y="215"/>
                  </a:lnTo>
                  <a:lnTo>
                    <a:pt x="244" y="242"/>
                  </a:lnTo>
                  <a:lnTo>
                    <a:pt x="201" y="275"/>
                  </a:lnTo>
                  <a:lnTo>
                    <a:pt x="157" y="319"/>
                  </a:lnTo>
                  <a:lnTo>
                    <a:pt x="109" y="346"/>
                  </a:lnTo>
                  <a:lnTo>
                    <a:pt x="19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883"/>
            <p:cNvSpPr>
              <a:spLocks/>
            </p:cNvSpPr>
            <p:nvPr/>
          </p:nvSpPr>
          <p:spPr bwMode="auto">
            <a:xfrm>
              <a:off x="15794" y="3901"/>
              <a:ext cx="260" cy="1148"/>
            </a:xfrm>
            <a:custGeom>
              <a:avLst/>
              <a:gdLst/>
              <a:ahLst/>
              <a:cxnLst>
                <a:cxn ang="0">
                  <a:pos x="260" y="1137"/>
                </a:cxn>
                <a:cxn ang="0">
                  <a:pos x="260" y="1132"/>
                </a:cxn>
                <a:cxn ang="0">
                  <a:pos x="244" y="1115"/>
                </a:cxn>
                <a:cxn ang="0">
                  <a:pos x="168" y="1022"/>
                </a:cxn>
                <a:cxn ang="0">
                  <a:pos x="119" y="912"/>
                </a:cxn>
                <a:cxn ang="0">
                  <a:pos x="87" y="796"/>
                </a:cxn>
                <a:cxn ang="0">
                  <a:pos x="71" y="687"/>
                </a:cxn>
                <a:cxn ang="0">
                  <a:pos x="65" y="577"/>
                </a:cxn>
                <a:cxn ang="0">
                  <a:pos x="71" y="456"/>
                </a:cxn>
                <a:cxn ang="0">
                  <a:pos x="87" y="341"/>
                </a:cxn>
                <a:cxn ang="0">
                  <a:pos x="125" y="225"/>
                </a:cxn>
                <a:cxn ang="0">
                  <a:pos x="174" y="121"/>
                </a:cxn>
                <a:cxn ang="0">
                  <a:pos x="249" y="33"/>
                </a:cxn>
                <a:cxn ang="0">
                  <a:pos x="255" y="22"/>
                </a:cxn>
                <a:cxn ang="0">
                  <a:pos x="260" y="17"/>
                </a:cxn>
                <a:cxn ang="0">
                  <a:pos x="260" y="6"/>
                </a:cxn>
                <a:cxn ang="0">
                  <a:pos x="255" y="0"/>
                </a:cxn>
                <a:cxn ang="0">
                  <a:pos x="249" y="0"/>
                </a:cxn>
                <a:cxn ang="0">
                  <a:pos x="233" y="11"/>
                </a:cxn>
                <a:cxn ang="0">
                  <a:pos x="201" y="39"/>
                </a:cxn>
                <a:cxn ang="0">
                  <a:pos x="157" y="82"/>
                </a:cxn>
                <a:cxn ang="0">
                  <a:pos x="114" y="143"/>
                </a:cxn>
                <a:cxn ang="0">
                  <a:pos x="71" y="225"/>
                </a:cxn>
                <a:cxn ang="0">
                  <a:pos x="27" y="352"/>
                </a:cxn>
                <a:cxn ang="0">
                  <a:pos x="6" y="467"/>
                </a:cxn>
                <a:cxn ang="0">
                  <a:pos x="0" y="577"/>
                </a:cxn>
                <a:cxn ang="0">
                  <a:pos x="6" y="681"/>
                </a:cxn>
                <a:cxn ang="0">
                  <a:pos x="27" y="802"/>
                </a:cxn>
                <a:cxn ang="0">
                  <a:pos x="76" y="934"/>
                </a:cxn>
                <a:cxn ang="0">
                  <a:pos x="119" y="1011"/>
                </a:cxn>
                <a:cxn ang="0">
                  <a:pos x="163" y="1071"/>
                </a:cxn>
                <a:cxn ang="0">
                  <a:pos x="201" y="1115"/>
                </a:cxn>
                <a:cxn ang="0">
                  <a:pos x="233" y="1142"/>
                </a:cxn>
                <a:cxn ang="0">
                  <a:pos x="249" y="1148"/>
                </a:cxn>
                <a:cxn ang="0">
                  <a:pos x="255" y="1148"/>
                </a:cxn>
                <a:cxn ang="0">
                  <a:pos x="260" y="1142"/>
                </a:cxn>
                <a:cxn ang="0">
                  <a:pos x="260" y="1137"/>
                </a:cxn>
              </a:cxnLst>
              <a:rect l="0" t="0" r="r" b="b"/>
              <a:pathLst>
                <a:path w="260" h="1148">
                  <a:moveTo>
                    <a:pt x="260" y="1137"/>
                  </a:moveTo>
                  <a:lnTo>
                    <a:pt x="260" y="1132"/>
                  </a:lnTo>
                  <a:lnTo>
                    <a:pt x="244" y="1115"/>
                  </a:lnTo>
                  <a:lnTo>
                    <a:pt x="168" y="1022"/>
                  </a:lnTo>
                  <a:lnTo>
                    <a:pt x="119" y="912"/>
                  </a:lnTo>
                  <a:lnTo>
                    <a:pt x="87" y="796"/>
                  </a:lnTo>
                  <a:lnTo>
                    <a:pt x="71" y="687"/>
                  </a:lnTo>
                  <a:lnTo>
                    <a:pt x="65" y="577"/>
                  </a:lnTo>
                  <a:lnTo>
                    <a:pt x="71" y="456"/>
                  </a:lnTo>
                  <a:lnTo>
                    <a:pt x="87" y="341"/>
                  </a:lnTo>
                  <a:lnTo>
                    <a:pt x="125" y="225"/>
                  </a:lnTo>
                  <a:lnTo>
                    <a:pt x="174" y="121"/>
                  </a:lnTo>
                  <a:lnTo>
                    <a:pt x="249" y="33"/>
                  </a:lnTo>
                  <a:lnTo>
                    <a:pt x="255" y="22"/>
                  </a:lnTo>
                  <a:lnTo>
                    <a:pt x="260" y="17"/>
                  </a:lnTo>
                  <a:lnTo>
                    <a:pt x="260" y="6"/>
                  </a:lnTo>
                  <a:lnTo>
                    <a:pt x="255" y="0"/>
                  </a:lnTo>
                  <a:lnTo>
                    <a:pt x="249" y="0"/>
                  </a:lnTo>
                  <a:lnTo>
                    <a:pt x="233" y="11"/>
                  </a:lnTo>
                  <a:lnTo>
                    <a:pt x="201" y="39"/>
                  </a:lnTo>
                  <a:lnTo>
                    <a:pt x="157" y="82"/>
                  </a:lnTo>
                  <a:lnTo>
                    <a:pt x="114" y="143"/>
                  </a:lnTo>
                  <a:lnTo>
                    <a:pt x="71" y="225"/>
                  </a:lnTo>
                  <a:lnTo>
                    <a:pt x="27" y="352"/>
                  </a:lnTo>
                  <a:lnTo>
                    <a:pt x="6" y="467"/>
                  </a:lnTo>
                  <a:lnTo>
                    <a:pt x="0" y="577"/>
                  </a:lnTo>
                  <a:lnTo>
                    <a:pt x="6" y="681"/>
                  </a:lnTo>
                  <a:lnTo>
                    <a:pt x="27" y="802"/>
                  </a:lnTo>
                  <a:lnTo>
                    <a:pt x="76" y="934"/>
                  </a:lnTo>
                  <a:lnTo>
                    <a:pt x="119" y="1011"/>
                  </a:lnTo>
                  <a:lnTo>
                    <a:pt x="163" y="1071"/>
                  </a:lnTo>
                  <a:lnTo>
                    <a:pt x="201" y="1115"/>
                  </a:lnTo>
                  <a:lnTo>
                    <a:pt x="233" y="1142"/>
                  </a:lnTo>
                  <a:lnTo>
                    <a:pt x="249" y="1148"/>
                  </a:lnTo>
                  <a:lnTo>
                    <a:pt x="255" y="1148"/>
                  </a:lnTo>
                  <a:lnTo>
                    <a:pt x="260" y="1142"/>
                  </a:lnTo>
                  <a:lnTo>
                    <a:pt x="260" y="11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884"/>
            <p:cNvSpPr>
              <a:spLocks/>
            </p:cNvSpPr>
            <p:nvPr/>
          </p:nvSpPr>
          <p:spPr bwMode="auto">
            <a:xfrm>
              <a:off x="16220" y="4253"/>
              <a:ext cx="563" cy="521"/>
            </a:xfrm>
            <a:custGeom>
              <a:avLst/>
              <a:gdLst/>
              <a:ahLst/>
              <a:cxnLst>
                <a:cxn ang="0">
                  <a:pos x="352" y="137"/>
                </a:cxn>
                <a:cxn ang="0">
                  <a:pos x="384" y="66"/>
                </a:cxn>
                <a:cxn ang="0">
                  <a:pos x="460" y="27"/>
                </a:cxn>
                <a:cxn ang="0">
                  <a:pos x="498" y="33"/>
                </a:cxn>
                <a:cxn ang="0">
                  <a:pos x="498" y="49"/>
                </a:cxn>
                <a:cxn ang="0">
                  <a:pos x="471" y="71"/>
                </a:cxn>
                <a:cxn ang="0">
                  <a:pos x="460" y="115"/>
                </a:cxn>
                <a:cxn ang="0">
                  <a:pos x="476" y="137"/>
                </a:cxn>
                <a:cxn ang="0">
                  <a:pos x="514" y="142"/>
                </a:cxn>
                <a:cxn ang="0">
                  <a:pos x="552" y="115"/>
                </a:cxn>
                <a:cxn ang="0">
                  <a:pos x="563" y="76"/>
                </a:cxn>
                <a:cxn ang="0">
                  <a:pos x="525" y="16"/>
                </a:cxn>
                <a:cxn ang="0">
                  <a:pos x="460" y="0"/>
                </a:cxn>
                <a:cxn ang="0">
                  <a:pos x="379" y="38"/>
                </a:cxn>
                <a:cxn ang="0">
                  <a:pos x="341" y="87"/>
                </a:cxn>
                <a:cxn ang="0">
                  <a:pos x="281" y="16"/>
                </a:cxn>
                <a:cxn ang="0">
                  <a:pos x="216" y="0"/>
                </a:cxn>
                <a:cxn ang="0">
                  <a:pos x="119" y="44"/>
                </a:cxn>
                <a:cxn ang="0">
                  <a:pos x="54" y="120"/>
                </a:cxn>
                <a:cxn ang="0">
                  <a:pos x="38" y="181"/>
                </a:cxn>
                <a:cxn ang="0">
                  <a:pos x="43" y="192"/>
                </a:cxn>
                <a:cxn ang="0">
                  <a:pos x="59" y="186"/>
                </a:cxn>
                <a:cxn ang="0">
                  <a:pos x="92" y="115"/>
                </a:cxn>
                <a:cxn ang="0">
                  <a:pos x="157" y="44"/>
                </a:cxn>
                <a:cxn ang="0">
                  <a:pos x="216" y="27"/>
                </a:cxn>
                <a:cxn ang="0">
                  <a:pos x="232" y="33"/>
                </a:cxn>
                <a:cxn ang="0">
                  <a:pos x="254" y="44"/>
                </a:cxn>
                <a:cxn ang="0">
                  <a:pos x="276" y="82"/>
                </a:cxn>
                <a:cxn ang="0">
                  <a:pos x="270" y="137"/>
                </a:cxn>
                <a:cxn ang="0">
                  <a:pos x="216" y="379"/>
                </a:cxn>
                <a:cxn ang="0">
                  <a:pos x="151" y="483"/>
                </a:cxn>
                <a:cxn ang="0">
                  <a:pos x="97" y="499"/>
                </a:cxn>
                <a:cxn ang="0">
                  <a:pos x="70" y="494"/>
                </a:cxn>
                <a:cxn ang="0">
                  <a:pos x="65" y="477"/>
                </a:cxn>
                <a:cxn ang="0">
                  <a:pos x="92" y="455"/>
                </a:cxn>
                <a:cxn ang="0">
                  <a:pos x="103" y="406"/>
                </a:cxn>
                <a:cxn ang="0">
                  <a:pos x="92" y="390"/>
                </a:cxn>
                <a:cxn ang="0">
                  <a:pos x="65" y="379"/>
                </a:cxn>
                <a:cxn ang="0">
                  <a:pos x="10" y="406"/>
                </a:cxn>
                <a:cxn ang="0">
                  <a:pos x="0" y="444"/>
                </a:cxn>
                <a:cxn ang="0">
                  <a:pos x="32" y="505"/>
                </a:cxn>
                <a:cxn ang="0">
                  <a:pos x="108" y="521"/>
                </a:cxn>
                <a:cxn ang="0">
                  <a:pos x="195" y="483"/>
                </a:cxn>
                <a:cxn ang="0">
                  <a:pos x="243" y="466"/>
                </a:cxn>
                <a:cxn ang="0">
                  <a:pos x="303" y="516"/>
                </a:cxn>
                <a:cxn ang="0">
                  <a:pos x="400" y="510"/>
                </a:cxn>
                <a:cxn ang="0">
                  <a:pos x="482" y="444"/>
                </a:cxn>
                <a:cxn ang="0">
                  <a:pos x="525" y="368"/>
                </a:cxn>
                <a:cxn ang="0">
                  <a:pos x="530" y="340"/>
                </a:cxn>
                <a:cxn ang="0">
                  <a:pos x="509" y="335"/>
                </a:cxn>
                <a:cxn ang="0">
                  <a:pos x="503" y="346"/>
                </a:cxn>
                <a:cxn ang="0">
                  <a:pos x="444" y="455"/>
                </a:cxn>
                <a:cxn ang="0">
                  <a:pos x="379" y="494"/>
                </a:cxn>
                <a:cxn ang="0">
                  <a:pos x="330" y="494"/>
                </a:cxn>
                <a:cxn ang="0">
                  <a:pos x="303" y="472"/>
                </a:cxn>
                <a:cxn ang="0">
                  <a:pos x="292" y="439"/>
                </a:cxn>
                <a:cxn ang="0">
                  <a:pos x="292" y="395"/>
                </a:cxn>
                <a:cxn ang="0">
                  <a:pos x="308" y="318"/>
                </a:cxn>
              </a:cxnLst>
              <a:rect l="0" t="0" r="r" b="b"/>
              <a:pathLst>
                <a:path w="563" h="521">
                  <a:moveTo>
                    <a:pt x="346" y="164"/>
                  </a:moveTo>
                  <a:lnTo>
                    <a:pt x="352" y="137"/>
                  </a:lnTo>
                  <a:lnTo>
                    <a:pt x="368" y="104"/>
                  </a:lnTo>
                  <a:lnTo>
                    <a:pt x="384" y="66"/>
                  </a:lnTo>
                  <a:lnTo>
                    <a:pt x="417" y="38"/>
                  </a:lnTo>
                  <a:lnTo>
                    <a:pt x="460" y="27"/>
                  </a:lnTo>
                  <a:lnTo>
                    <a:pt x="482" y="27"/>
                  </a:lnTo>
                  <a:lnTo>
                    <a:pt x="498" y="33"/>
                  </a:lnTo>
                  <a:lnTo>
                    <a:pt x="514" y="44"/>
                  </a:lnTo>
                  <a:lnTo>
                    <a:pt x="498" y="49"/>
                  </a:lnTo>
                  <a:lnTo>
                    <a:pt x="482" y="60"/>
                  </a:lnTo>
                  <a:lnTo>
                    <a:pt x="471" y="71"/>
                  </a:lnTo>
                  <a:lnTo>
                    <a:pt x="460" y="104"/>
                  </a:lnTo>
                  <a:lnTo>
                    <a:pt x="460" y="115"/>
                  </a:lnTo>
                  <a:lnTo>
                    <a:pt x="465" y="126"/>
                  </a:lnTo>
                  <a:lnTo>
                    <a:pt x="476" y="137"/>
                  </a:lnTo>
                  <a:lnTo>
                    <a:pt x="487" y="142"/>
                  </a:lnTo>
                  <a:lnTo>
                    <a:pt x="514" y="142"/>
                  </a:lnTo>
                  <a:lnTo>
                    <a:pt x="530" y="137"/>
                  </a:lnTo>
                  <a:lnTo>
                    <a:pt x="552" y="115"/>
                  </a:lnTo>
                  <a:lnTo>
                    <a:pt x="563" y="98"/>
                  </a:lnTo>
                  <a:lnTo>
                    <a:pt x="563" y="76"/>
                  </a:lnTo>
                  <a:lnTo>
                    <a:pt x="552" y="38"/>
                  </a:lnTo>
                  <a:lnTo>
                    <a:pt x="525" y="16"/>
                  </a:lnTo>
                  <a:lnTo>
                    <a:pt x="492" y="5"/>
                  </a:lnTo>
                  <a:lnTo>
                    <a:pt x="460" y="0"/>
                  </a:lnTo>
                  <a:lnTo>
                    <a:pt x="417" y="11"/>
                  </a:lnTo>
                  <a:lnTo>
                    <a:pt x="379" y="38"/>
                  </a:lnTo>
                  <a:lnTo>
                    <a:pt x="357" y="66"/>
                  </a:lnTo>
                  <a:lnTo>
                    <a:pt x="341" y="87"/>
                  </a:lnTo>
                  <a:lnTo>
                    <a:pt x="314" y="44"/>
                  </a:lnTo>
                  <a:lnTo>
                    <a:pt x="281" y="16"/>
                  </a:lnTo>
                  <a:lnTo>
                    <a:pt x="249" y="5"/>
                  </a:lnTo>
                  <a:lnTo>
                    <a:pt x="216" y="0"/>
                  </a:lnTo>
                  <a:lnTo>
                    <a:pt x="162" y="11"/>
                  </a:lnTo>
                  <a:lnTo>
                    <a:pt x="119" y="44"/>
                  </a:lnTo>
                  <a:lnTo>
                    <a:pt x="81" y="82"/>
                  </a:lnTo>
                  <a:lnTo>
                    <a:pt x="54" y="120"/>
                  </a:lnTo>
                  <a:lnTo>
                    <a:pt x="43" y="153"/>
                  </a:lnTo>
                  <a:lnTo>
                    <a:pt x="38" y="181"/>
                  </a:lnTo>
                  <a:lnTo>
                    <a:pt x="38" y="186"/>
                  </a:lnTo>
                  <a:lnTo>
                    <a:pt x="43" y="192"/>
                  </a:lnTo>
                  <a:lnTo>
                    <a:pt x="54" y="192"/>
                  </a:lnTo>
                  <a:lnTo>
                    <a:pt x="59" y="186"/>
                  </a:lnTo>
                  <a:lnTo>
                    <a:pt x="65" y="175"/>
                  </a:lnTo>
                  <a:lnTo>
                    <a:pt x="92" y="115"/>
                  </a:lnTo>
                  <a:lnTo>
                    <a:pt x="124" y="71"/>
                  </a:lnTo>
                  <a:lnTo>
                    <a:pt x="157" y="44"/>
                  </a:lnTo>
                  <a:lnTo>
                    <a:pt x="189" y="33"/>
                  </a:lnTo>
                  <a:lnTo>
                    <a:pt x="216" y="27"/>
                  </a:lnTo>
                  <a:lnTo>
                    <a:pt x="227" y="27"/>
                  </a:lnTo>
                  <a:lnTo>
                    <a:pt x="232" y="33"/>
                  </a:lnTo>
                  <a:lnTo>
                    <a:pt x="243" y="33"/>
                  </a:lnTo>
                  <a:lnTo>
                    <a:pt x="254" y="44"/>
                  </a:lnTo>
                  <a:lnTo>
                    <a:pt x="265" y="49"/>
                  </a:lnTo>
                  <a:lnTo>
                    <a:pt x="276" y="82"/>
                  </a:lnTo>
                  <a:lnTo>
                    <a:pt x="276" y="104"/>
                  </a:lnTo>
                  <a:lnTo>
                    <a:pt x="270" y="137"/>
                  </a:lnTo>
                  <a:lnTo>
                    <a:pt x="243" y="274"/>
                  </a:lnTo>
                  <a:lnTo>
                    <a:pt x="216" y="379"/>
                  </a:lnTo>
                  <a:lnTo>
                    <a:pt x="189" y="439"/>
                  </a:lnTo>
                  <a:lnTo>
                    <a:pt x="151" y="483"/>
                  </a:lnTo>
                  <a:lnTo>
                    <a:pt x="108" y="499"/>
                  </a:lnTo>
                  <a:lnTo>
                    <a:pt x="97" y="499"/>
                  </a:lnTo>
                  <a:lnTo>
                    <a:pt x="86" y="494"/>
                  </a:lnTo>
                  <a:lnTo>
                    <a:pt x="70" y="494"/>
                  </a:lnTo>
                  <a:lnTo>
                    <a:pt x="48" y="483"/>
                  </a:lnTo>
                  <a:lnTo>
                    <a:pt x="65" y="477"/>
                  </a:lnTo>
                  <a:lnTo>
                    <a:pt x="81" y="466"/>
                  </a:lnTo>
                  <a:lnTo>
                    <a:pt x="92" y="455"/>
                  </a:lnTo>
                  <a:lnTo>
                    <a:pt x="103" y="439"/>
                  </a:lnTo>
                  <a:lnTo>
                    <a:pt x="103" y="406"/>
                  </a:lnTo>
                  <a:lnTo>
                    <a:pt x="97" y="395"/>
                  </a:lnTo>
                  <a:lnTo>
                    <a:pt x="92" y="390"/>
                  </a:lnTo>
                  <a:lnTo>
                    <a:pt x="70" y="379"/>
                  </a:lnTo>
                  <a:lnTo>
                    <a:pt x="65" y="379"/>
                  </a:lnTo>
                  <a:lnTo>
                    <a:pt x="43" y="384"/>
                  </a:lnTo>
                  <a:lnTo>
                    <a:pt x="10" y="406"/>
                  </a:lnTo>
                  <a:lnTo>
                    <a:pt x="5" y="423"/>
                  </a:lnTo>
                  <a:lnTo>
                    <a:pt x="0" y="444"/>
                  </a:lnTo>
                  <a:lnTo>
                    <a:pt x="10" y="483"/>
                  </a:lnTo>
                  <a:lnTo>
                    <a:pt x="32" y="505"/>
                  </a:lnTo>
                  <a:lnTo>
                    <a:pt x="70" y="516"/>
                  </a:lnTo>
                  <a:lnTo>
                    <a:pt x="108" y="521"/>
                  </a:lnTo>
                  <a:lnTo>
                    <a:pt x="157" y="510"/>
                  </a:lnTo>
                  <a:lnTo>
                    <a:pt x="195" y="483"/>
                  </a:lnTo>
                  <a:lnTo>
                    <a:pt x="227" y="433"/>
                  </a:lnTo>
                  <a:lnTo>
                    <a:pt x="243" y="466"/>
                  </a:lnTo>
                  <a:lnTo>
                    <a:pt x="265" y="494"/>
                  </a:lnTo>
                  <a:lnTo>
                    <a:pt x="303" y="516"/>
                  </a:lnTo>
                  <a:lnTo>
                    <a:pt x="346" y="521"/>
                  </a:lnTo>
                  <a:lnTo>
                    <a:pt x="400" y="510"/>
                  </a:lnTo>
                  <a:lnTo>
                    <a:pt x="449" y="483"/>
                  </a:lnTo>
                  <a:lnTo>
                    <a:pt x="482" y="444"/>
                  </a:lnTo>
                  <a:lnTo>
                    <a:pt x="509" y="406"/>
                  </a:lnTo>
                  <a:lnTo>
                    <a:pt x="525" y="368"/>
                  </a:lnTo>
                  <a:lnTo>
                    <a:pt x="530" y="346"/>
                  </a:lnTo>
                  <a:lnTo>
                    <a:pt x="530" y="340"/>
                  </a:lnTo>
                  <a:lnTo>
                    <a:pt x="525" y="335"/>
                  </a:lnTo>
                  <a:lnTo>
                    <a:pt x="509" y="335"/>
                  </a:lnTo>
                  <a:lnTo>
                    <a:pt x="503" y="340"/>
                  </a:lnTo>
                  <a:lnTo>
                    <a:pt x="503" y="346"/>
                  </a:lnTo>
                  <a:lnTo>
                    <a:pt x="476" y="412"/>
                  </a:lnTo>
                  <a:lnTo>
                    <a:pt x="444" y="455"/>
                  </a:lnTo>
                  <a:lnTo>
                    <a:pt x="411" y="477"/>
                  </a:lnTo>
                  <a:lnTo>
                    <a:pt x="379" y="494"/>
                  </a:lnTo>
                  <a:lnTo>
                    <a:pt x="352" y="499"/>
                  </a:lnTo>
                  <a:lnTo>
                    <a:pt x="330" y="494"/>
                  </a:lnTo>
                  <a:lnTo>
                    <a:pt x="314" y="488"/>
                  </a:lnTo>
                  <a:lnTo>
                    <a:pt x="303" y="472"/>
                  </a:lnTo>
                  <a:lnTo>
                    <a:pt x="292" y="461"/>
                  </a:lnTo>
                  <a:lnTo>
                    <a:pt x="292" y="439"/>
                  </a:lnTo>
                  <a:lnTo>
                    <a:pt x="287" y="423"/>
                  </a:lnTo>
                  <a:lnTo>
                    <a:pt x="292" y="395"/>
                  </a:lnTo>
                  <a:lnTo>
                    <a:pt x="297" y="362"/>
                  </a:lnTo>
                  <a:lnTo>
                    <a:pt x="308" y="318"/>
                  </a:lnTo>
                  <a:lnTo>
                    <a:pt x="346" y="16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Freeform 885"/>
            <p:cNvSpPr>
              <a:spLocks/>
            </p:cNvSpPr>
            <p:nvPr/>
          </p:nvSpPr>
          <p:spPr bwMode="auto">
            <a:xfrm>
              <a:off x="16834" y="3901"/>
              <a:ext cx="265" cy="1148"/>
            </a:xfrm>
            <a:custGeom>
              <a:avLst/>
              <a:gdLst/>
              <a:ahLst/>
              <a:cxnLst>
                <a:cxn ang="0">
                  <a:pos x="265" y="577"/>
                </a:cxn>
                <a:cxn ang="0">
                  <a:pos x="260" y="472"/>
                </a:cxn>
                <a:cxn ang="0">
                  <a:pos x="233" y="346"/>
                </a:cxn>
                <a:cxn ang="0">
                  <a:pos x="189" y="214"/>
                </a:cxn>
                <a:cxn ang="0">
                  <a:pos x="146" y="137"/>
                </a:cxn>
                <a:cxn ang="0">
                  <a:pos x="97" y="77"/>
                </a:cxn>
                <a:cxn ang="0">
                  <a:pos x="59" y="33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2" y="39"/>
                </a:cxn>
                <a:cxn ang="0">
                  <a:pos x="81" y="115"/>
                </a:cxn>
                <a:cxn ang="0">
                  <a:pos x="130" y="209"/>
                </a:cxn>
                <a:cxn ang="0">
                  <a:pos x="168" y="313"/>
                </a:cxn>
                <a:cxn ang="0">
                  <a:pos x="189" y="439"/>
                </a:cxn>
                <a:cxn ang="0">
                  <a:pos x="195" y="577"/>
                </a:cxn>
                <a:cxn ang="0">
                  <a:pos x="189" y="692"/>
                </a:cxn>
                <a:cxn ang="0">
                  <a:pos x="173" y="807"/>
                </a:cxn>
                <a:cxn ang="0">
                  <a:pos x="141" y="923"/>
                </a:cxn>
                <a:cxn ang="0">
                  <a:pos x="87" y="1027"/>
                </a:cxn>
                <a:cxn ang="0">
                  <a:pos x="16" y="1121"/>
                </a:cxn>
                <a:cxn ang="0">
                  <a:pos x="5" y="1126"/>
                </a:cxn>
                <a:cxn ang="0">
                  <a:pos x="0" y="1132"/>
                </a:cxn>
                <a:cxn ang="0">
                  <a:pos x="0" y="1142"/>
                </a:cxn>
                <a:cxn ang="0">
                  <a:pos x="5" y="1148"/>
                </a:cxn>
                <a:cxn ang="0">
                  <a:pos x="11" y="1148"/>
                </a:cxn>
                <a:cxn ang="0">
                  <a:pos x="59" y="1115"/>
                </a:cxn>
                <a:cxn ang="0">
                  <a:pos x="103" y="1066"/>
                </a:cxn>
                <a:cxn ang="0">
                  <a:pos x="146" y="1005"/>
                </a:cxn>
                <a:cxn ang="0">
                  <a:pos x="189" y="928"/>
                </a:cxn>
                <a:cxn ang="0">
                  <a:pos x="233" y="802"/>
                </a:cxn>
                <a:cxn ang="0">
                  <a:pos x="254" y="681"/>
                </a:cxn>
                <a:cxn ang="0">
                  <a:pos x="265" y="577"/>
                </a:cxn>
              </a:cxnLst>
              <a:rect l="0" t="0" r="r" b="b"/>
              <a:pathLst>
                <a:path w="265" h="1148">
                  <a:moveTo>
                    <a:pt x="265" y="577"/>
                  </a:moveTo>
                  <a:lnTo>
                    <a:pt x="260" y="472"/>
                  </a:lnTo>
                  <a:lnTo>
                    <a:pt x="233" y="346"/>
                  </a:lnTo>
                  <a:lnTo>
                    <a:pt x="189" y="214"/>
                  </a:lnTo>
                  <a:lnTo>
                    <a:pt x="146" y="137"/>
                  </a:lnTo>
                  <a:lnTo>
                    <a:pt x="97" y="77"/>
                  </a:lnTo>
                  <a:lnTo>
                    <a:pt x="59" y="33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2" y="39"/>
                  </a:lnTo>
                  <a:lnTo>
                    <a:pt x="81" y="115"/>
                  </a:lnTo>
                  <a:lnTo>
                    <a:pt x="130" y="209"/>
                  </a:lnTo>
                  <a:lnTo>
                    <a:pt x="168" y="313"/>
                  </a:lnTo>
                  <a:lnTo>
                    <a:pt x="189" y="439"/>
                  </a:lnTo>
                  <a:lnTo>
                    <a:pt x="195" y="577"/>
                  </a:lnTo>
                  <a:lnTo>
                    <a:pt x="189" y="692"/>
                  </a:lnTo>
                  <a:lnTo>
                    <a:pt x="173" y="807"/>
                  </a:lnTo>
                  <a:lnTo>
                    <a:pt x="141" y="923"/>
                  </a:lnTo>
                  <a:lnTo>
                    <a:pt x="87" y="1027"/>
                  </a:lnTo>
                  <a:lnTo>
                    <a:pt x="16" y="1121"/>
                  </a:lnTo>
                  <a:lnTo>
                    <a:pt x="5" y="1126"/>
                  </a:lnTo>
                  <a:lnTo>
                    <a:pt x="0" y="1132"/>
                  </a:lnTo>
                  <a:lnTo>
                    <a:pt x="0" y="1142"/>
                  </a:lnTo>
                  <a:lnTo>
                    <a:pt x="5" y="1148"/>
                  </a:lnTo>
                  <a:lnTo>
                    <a:pt x="11" y="1148"/>
                  </a:lnTo>
                  <a:lnTo>
                    <a:pt x="59" y="1115"/>
                  </a:lnTo>
                  <a:lnTo>
                    <a:pt x="103" y="1066"/>
                  </a:lnTo>
                  <a:lnTo>
                    <a:pt x="146" y="1005"/>
                  </a:lnTo>
                  <a:lnTo>
                    <a:pt x="189" y="928"/>
                  </a:lnTo>
                  <a:lnTo>
                    <a:pt x="233" y="802"/>
                  </a:lnTo>
                  <a:lnTo>
                    <a:pt x="254" y="681"/>
                  </a:lnTo>
                  <a:lnTo>
                    <a:pt x="265" y="5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886"/>
            <p:cNvSpPr>
              <a:spLocks/>
            </p:cNvSpPr>
            <p:nvPr/>
          </p:nvSpPr>
          <p:spPr bwMode="auto">
            <a:xfrm>
              <a:off x="17305" y="4643"/>
              <a:ext cx="135" cy="340"/>
            </a:xfrm>
            <a:custGeom>
              <a:avLst/>
              <a:gdLst/>
              <a:ahLst/>
              <a:cxnLst>
                <a:cxn ang="0">
                  <a:pos x="135" y="120"/>
                </a:cxn>
                <a:cxn ang="0">
                  <a:pos x="124" y="54"/>
                </a:cxn>
                <a:cxn ang="0">
                  <a:pos x="97" y="11"/>
                </a:cxn>
                <a:cxn ang="0">
                  <a:pos x="60" y="0"/>
                </a:cxn>
                <a:cxn ang="0">
                  <a:pos x="38" y="0"/>
                </a:cxn>
                <a:cxn ang="0">
                  <a:pos x="22" y="11"/>
                </a:cxn>
                <a:cxn ang="0">
                  <a:pos x="11" y="22"/>
                </a:cxn>
                <a:cxn ang="0">
                  <a:pos x="0" y="38"/>
                </a:cxn>
                <a:cxn ang="0">
                  <a:pos x="0" y="76"/>
                </a:cxn>
                <a:cxn ang="0">
                  <a:pos x="22" y="109"/>
                </a:cxn>
                <a:cxn ang="0">
                  <a:pos x="38" y="115"/>
                </a:cxn>
                <a:cxn ang="0">
                  <a:pos x="60" y="120"/>
                </a:cxn>
                <a:cxn ang="0">
                  <a:pos x="76" y="120"/>
                </a:cxn>
                <a:cxn ang="0">
                  <a:pos x="87" y="115"/>
                </a:cxn>
                <a:cxn ang="0">
                  <a:pos x="97" y="104"/>
                </a:cxn>
                <a:cxn ang="0">
                  <a:pos x="108" y="104"/>
                </a:cxn>
                <a:cxn ang="0">
                  <a:pos x="108" y="120"/>
                </a:cxn>
                <a:cxn ang="0">
                  <a:pos x="97" y="197"/>
                </a:cxn>
                <a:cxn ang="0">
                  <a:pos x="65" y="263"/>
                </a:cxn>
                <a:cxn ang="0">
                  <a:pos x="32" y="313"/>
                </a:cxn>
                <a:cxn ang="0">
                  <a:pos x="22" y="318"/>
                </a:cxn>
                <a:cxn ang="0">
                  <a:pos x="22" y="324"/>
                </a:cxn>
                <a:cxn ang="0">
                  <a:pos x="16" y="329"/>
                </a:cxn>
                <a:cxn ang="0">
                  <a:pos x="22" y="335"/>
                </a:cxn>
                <a:cxn ang="0">
                  <a:pos x="22" y="340"/>
                </a:cxn>
                <a:cxn ang="0">
                  <a:pos x="27" y="340"/>
                </a:cxn>
                <a:cxn ang="0">
                  <a:pos x="43" y="329"/>
                </a:cxn>
                <a:cxn ang="0">
                  <a:pos x="70" y="302"/>
                </a:cxn>
                <a:cxn ang="0">
                  <a:pos x="97" y="258"/>
                </a:cxn>
                <a:cxn ang="0">
                  <a:pos x="124" y="192"/>
                </a:cxn>
                <a:cxn ang="0">
                  <a:pos x="135" y="120"/>
                </a:cxn>
              </a:cxnLst>
              <a:rect l="0" t="0" r="r" b="b"/>
              <a:pathLst>
                <a:path w="135" h="340">
                  <a:moveTo>
                    <a:pt x="135" y="120"/>
                  </a:moveTo>
                  <a:lnTo>
                    <a:pt x="124" y="54"/>
                  </a:lnTo>
                  <a:lnTo>
                    <a:pt x="97" y="11"/>
                  </a:lnTo>
                  <a:lnTo>
                    <a:pt x="60" y="0"/>
                  </a:lnTo>
                  <a:lnTo>
                    <a:pt x="38" y="0"/>
                  </a:lnTo>
                  <a:lnTo>
                    <a:pt x="22" y="11"/>
                  </a:lnTo>
                  <a:lnTo>
                    <a:pt x="11" y="22"/>
                  </a:lnTo>
                  <a:lnTo>
                    <a:pt x="0" y="38"/>
                  </a:lnTo>
                  <a:lnTo>
                    <a:pt x="0" y="76"/>
                  </a:lnTo>
                  <a:lnTo>
                    <a:pt x="22" y="109"/>
                  </a:lnTo>
                  <a:lnTo>
                    <a:pt x="38" y="115"/>
                  </a:lnTo>
                  <a:lnTo>
                    <a:pt x="60" y="120"/>
                  </a:lnTo>
                  <a:lnTo>
                    <a:pt x="76" y="120"/>
                  </a:lnTo>
                  <a:lnTo>
                    <a:pt x="87" y="115"/>
                  </a:lnTo>
                  <a:lnTo>
                    <a:pt x="97" y="104"/>
                  </a:lnTo>
                  <a:lnTo>
                    <a:pt x="108" y="104"/>
                  </a:lnTo>
                  <a:lnTo>
                    <a:pt x="108" y="120"/>
                  </a:lnTo>
                  <a:lnTo>
                    <a:pt x="97" y="197"/>
                  </a:lnTo>
                  <a:lnTo>
                    <a:pt x="65" y="263"/>
                  </a:lnTo>
                  <a:lnTo>
                    <a:pt x="32" y="313"/>
                  </a:lnTo>
                  <a:lnTo>
                    <a:pt x="22" y="318"/>
                  </a:lnTo>
                  <a:lnTo>
                    <a:pt x="22" y="324"/>
                  </a:lnTo>
                  <a:lnTo>
                    <a:pt x="16" y="329"/>
                  </a:lnTo>
                  <a:lnTo>
                    <a:pt x="22" y="335"/>
                  </a:lnTo>
                  <a:lnTo>
                    <a:pt x="22" y="340"/>
                  </a:lnTo>
                  <a:lnTo>
                    <a:pt x="27" y="340"/>
                  </a:lnTo>
                  <a:lnTo>
                    <a:pt x="43" y="329"/>
                  </a:lnTo>
                  <a:lnTo>
                    <a:pt x="70" y="302"/>
                  </a:lnTo>
                  <a:lnTo>
                    <a:pt x="97" y="258"/>
                  </a:lnTo>
                  <a:lnTo>
                    <a:pt x="124" y="192"/>
                  </a:lnTo>
                  <a:lnTo>
                    <a:pt x="135" y="1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887"/>
            <p:cNvSpPr>
              <a:spLocks/>
            </p:cNvSpPr>
            <p:nvPr/>
          </p:nvSpPr>
          <p:spPr bwMode="auto">
            <a:xfrm>
              <a:off x="17744" y="4253"/>
              <a:ext cx="525" cy="747"/>
            </a:xfrm>
            <a:custGeom>
              <a:avLst/>
              <a:gdLst/>
              <a:ahLst/>
              <a:cxnLst>
                <a:cxn ang="0">
                  <a:pos x="519" y="60"/>
                </a:cxn>
                <a:cxn ang="0">
                  <a:pos x="525" y="44"/>
                </a:cxn>
                <a:cxn ang="0">
                  <a:pos x="503" y="16"/>
                </a:cxn>
                <a:cxn ang="0">
                  <a:pos x="460" y="27"/>
                </a:cxn>
                <a:cxn ang="0">
                  <a:pos x="449" y="44"/>
                </a:cxn>
                <a:cxn ang="0">
                  <a:pos x="444" y="71"/>
                </a:cxn>
                <a:cxn ang="0">
                  <a:pos x="433" y="98"/>
                </a:cxn>
                <a:cxn ang="0">
                  <a:pos x="362" y="401"/>
                </a:cxn>
                <a:cxn ang="0">
                  <a:pos x="324" y="455"/>
                </a:cxn>
                <a:cxn ang="0">
                  <a:pos x="232" y="499"/>
                </a:cxn>
                <a:cxn ang="0">
                  <a:pos x="178" y="466"/>
                </a:cxn>
                <a:cxn ang="0">
                  <a:pos x="162" y="406"/>
                </a:cxn>
                <a:cxn ang="0">
                  <a:pos x="189" y="269"/>
                </a:cxn>
                <a:cxn ang="0">
                  <a:pos x="227" y="159"/>
                </a:cxn>
                <a:cxn ang="0">
                  <a:pos x="238" y="131"/>
                </a:cxn>
                <a:cxn ang="0">
                  <a:pos x="243" y="98"/>
                </a:cxn>
                <a:cxn ang="0">
                  <a:pos x="200" y="16"/>
                </a:cxn>
                <a:cxn ang="0">
                  <a:pos x="102" y="11"/>
                </a:cxn>
                <a:cxn ang="0">
                  <a:pos x="32" y="87"/>
                </a:cxn>
                <a:cxn ang="0">
                  <a:pos x="5" y="164"/>
                </a:cxn>
                <a:cxn ang="0">
                  <a:pos x="0" y="186"/>
                </a:cxn>
                <a:cxn ang="0">
                  <a:pos x="21" y="192"/>
                </a:cxn>
                <a:cxn ang="0">
                  <a:pos x="27" y="181"/>
                </a:cxn>
                <a:cxn ang="0">
                  <a:pos x="59" y="104"/>
                </a:cxn>
                <a:cxn ang="0">
                  <a:pos x="119" y="33"/>
                </a:cxn>
                <a:cxn ang="0">
                  <a:pos x="157" y="27"/>
                </a:cxn>
                <a:cxn ang="0">
                  <a:pos x="173" y="49"/>
                </a:cxn>
                <a:cxn ang="0">
                  <a:pos x="162" y="120"/>
                </a:cxn>
                <a:cxn ang="0">
                  <a:pos x="124" y="225"/>
                </a:cxn>
                <a:cxn ang="0">
                  <a:pos x="92" y="340"/>
                </a:cxn>
                <a:cxn ang="0">
                  <a:pos x="97" y="439"/>
                </a:cxn>
                <a:cxn ang="0">
                  <a:pos x="151" y="505"/>
                </a:cxn>
                <a:cxn ang="0">
                  <a:pos x="227" y="521"/>
                </a:cxn>
                <a:cxn ang="0">
                  <a:pos x="341" y="472"/>
                </a:cxn>
                <a:cxn ang="0">
                  <a:pos x="303" y="587"/>
                </a:cxn>
                <a:cxn ang="0">
                  <a:pos x="238" y="686"/>
                </a:cxn>
                <a:cxn ang="0">
                  <a:pos x="146" y="719"/>
                </a:cxn>
                <a:cxn ang="0">
                  <a:pos x="102" y="714"/>
                </a:cxn>
                <a:cxn ang="0">
                  <a:pos x="59" y="675"/>
                </a:cxn>
                <a:cxn ang="0">
                  <a:pos x="92" y="670"/>
                </a:cxn>
                <a:cxn ang="0">
                  <a:pos x="113" y="648"/>
                </a:cxn>
                <a:cxn ang="0">
                  <a:pos x="129" y="626"/>
                </a:cxn>
                <a:cxn ang="0">
                  <a:pos x="119" y="587"/>
                </a:cxn>
                <a:cxn ang="0">
                  <a:pos x="102" y="576"/>
                </a:cxn>
                <a:cxn ang="0">
                  <a:pos x="75" y="571"/>
                </a:cxn>
                <a:cxn ang="0">
                  <a:pos x="43" y="593"/>
                </a:cxn>
                <a:cxn ang="0">
                  <a:pos x="27" y="626"/>
                </a:cxn>
                <a:cxn ang="0">
                  <a:pos x="37" y="697"/>
                </a:cxn>
                <a:cxn ang="0">
                  <a:pos x="146" y="747"/>
                </a:cxn>
                <a:cxn ang="0">
                  <a:pos x="308" y="675"/>
                </a:cxn>
                <a:cxn ang="0">
                  <a:pos x="411" y="510"/>
                </a:cxn>
              </a:cxnLst>
              <a:rect l="0" t="0" r="r" b="b"/>
              <a:pathLst>
                <a:path w="525" h="747">
                  <a:moveTo>
                    <a:pt x="519" y="71"/>
                  </a:moveTo>
                  <a:lnTo>
                    <a:pt x="519" y="60"/>
                  </a:lnTo>
                  <a:lnTo>
                    <a:pt x="525" y="55"/>
                  </a:lnTo>
                  <a:lnTo>
                    <a:pt x="525" y="44"/>
                  </a:lnTo>
                  <a:lnTo>
                    <a:pt x="514" y="22"/>
                  </a:lnTo>
                  <a:lnTo>
                    <a:pt x="503" y="16"/>
                  </a:lnTo>
                  <a:lnTo>
                    <a:pt x="481" y="16"/>
                  </a:lnTo>
                  <a:lnTo>
                    <a:pt x="460" y="27"/>
                  </a:lnTo>
                  <a:lnTo>
                    <a:pt x="449" y="38"/>
                  </a:lnTo>
                  <a:lnTo>
                    <a:pt x="449" y="44"/>
                  </a:lnTo>
                  <a:lnTo>
                    <a:pt x="444" y="55"/>
                  </a:lnTo>
                  <a:lnTo>
                    <a:pt x="444" y="71"/>
                  </a:lnTo>
                  <a:lnTo>
                    <a:pt x="438" y="87"/>
                  </a:lnTo>
                  <a:lnTo>
                    <a:pt x="433" y="98"/>
                  </a:lnTo>
                  <a:lnTo>
                    <a:pt x="411" y="192"/>
                  </a:lnTo>
                  <a:lnTo>
                    <a:pt x="362" y="401"/>
                  </a:lnTo>
                  <a:lnTo>
                    <a:pt x="351" y="423"/>
                  </a:lnTo>
                  <a:lnTo>
                    <a:pt x="324" y="455"/>
                  </a:lnTo>
                  <a:lnTo>
                    <a:pt x="281" y="483"/>
                  </a:lnTo>
                  <a:lnTo>
                    <a:pt x="232" y="499"/>
                  </a:lnTo>
                  <a:lnTo>
                    <a:pt x="194" y="488"/>
                  </a:lnTo>
                  <a:lnTo>
                    <a:pt x="178" y="466"/>
                  </a:lnTo>
                  <a:lnTo>
                    <a:pt x="167" y="439"/>
                  </a:lnTo>
                  <a:lnTo>
                    <a:pt x="162" y="406"/>
                  </a:lnTo>
                  <a:lnTo>
                    <a:pt x="167" y="346"/>
                  </a:lnTo>
                  <a:lnTo>
                    <a:pt x="189" y="269"/>
                  </a:lnTo>
                  <a:lnTo>
                    <a:pt x="222" y="181"/>
                  </a:lnTo>
                  <a:lnTo>
                    <a:pt x="227" y="159"/>
                  </a:lnTo>
                  <a:lnTo>
                    <a:pt x="232" y="142"/>
                  </a:lnTo>
                  <a:lnTo>
                    <a:pt x="238" y="131"/>
                  </a:lnTo>
                  <a:lnTo>
                    <a:pt x="243" y="115"/>
                  </a:lnTo>
                  <a:lnTo>
                    <a:pt x="243" y="98"/>
                  </a:lnTo>
                  <a:lnTo>
                    <a:pt x="232" y="49"/>
                  </a:lnTo>
                  <a:lnTo>
                    <a:pt x="200" y="16"/>
                  </a:lnTo>
                  <a:lnTo>
                    <a:pt x="151" y="0"/>
                  </a:lnTo>
                  <a:lnTo>
                    <a:pt x="102" y="11"/>
                  </a:lnTo>
                  <a:lnTo>
                    <a:pt x="64" y="44"/>
                  </a:lnTo>
                  <a:lnTo>
                    <a:pt x="32" y="87"/>
                  </a:lnTo>
                  <a:lnTo>
                    <a:pt x="16" y="126"/>
                  </a:lnTo>
                  <a:lnTo>
                    <a:pt x="5" y="164"/>
                  </a:lnTo>
                  <a:lnTo>
                    <a:pt x="0" y="181"/>
                  </a:lnTo>
                  <a:lnTo>
                    <a:pt x="0" y="186"/>
                  </a:lnTo>
                  <a:lnTo>
                    <a:pt x="5" y="192"/>
                  </a:lnTo>
                  <a:lnTo>
                    <a:pt x="21" y="192"/>
                  </a:lnTo>
                  <a:lnTo>
                    <a:pt x="27" y="186"/>
                  </a:lnTo>
                  <a:lnTo>
                    <a:pt x="27" y="181"/>
                  </a:lnTo>
                  <a:lnTo>
                    <a:pt x="32" y="170"/>
                  </a:lnTo>
                  <a:lnTo>
                    <a:pt x="59" y="104"/>
                  </a:lnTo>
                  <a:lnTo>
                    <a:pt x="86" y="60"/>
                  </a:lnTo>
                  <a:lnTo>
                    <a:pt x="119" y="33"/>
                  </a:lnTo>
                  <a:lnTo>
                    <a:pt x="146" y="27"/>
                  </a:lnTo>
                  <a:lnTo>
                    <a:pt x="157" y="27"/>
                  </a:lnTo>
                  <a:lnTo>
                    <a:pt x="167" y="38"/>
                  </a:lnTo>
                  <a:lnTo>
                    <a:pt x="173" y="49"/>
                  </a:lnTo>
                  <a:lnTo>
                    <a:pt x="173" y="93"/>
                  </a:lnTo>
                  <a:lnTo>
                    <a:pt x="162" y="120"/>
                  </a:lnTo>
                  <a:lnTo>
                    <a:pt x="157" y="142"/>
                  </a:lnTo>
                  <a:lnTo>
                    <a:pt x="124" y="225"/>
                  </a:lnTo>
                  <a:lnTo>
                    <a:pt x="108" y="291"/>
                  </a:lnTo>
                  <a:lnTo>
                    <a:pt x="92" y="340"/>
                  </a:lnTo>
                  <a:lnTo>
                    <a:pt x="92" y="384"/>
                  </a:lnTo>
                  <a:lnTo>
                    <a:pt x="97" y="439"/>
                  </a:lnTo>
                  <a:lnTo>
                    <a:pt x="119" y="477"/>
                  </a:lnTo>
                  <a:lnTo>
                    <a:pt x="151" y="505"/>
                  </a:lnTo>
                  <a:lnTo>
                    <a:pt x="189" y="516"/>
                  </a:lnTo>
                  <a:lnTo>
                    <a:pt x="227" y="521"/>
                  </a:lnTo>
                  <a:lnTo>
                    <a:pt x="292" y="510"/>
                  </a:lnTo>
                  <a:lnTo>
                    <a:pt x="341" y="472"/>
                  </a:lnTo>
                  <a:lnTo>
                    <a:pt x="324" y="532"/>
                  </a:lnTo>
                  <a:lnTo>
                    <a:pt x="303" y="587"/>
                  </a:lnTo>
                  <a:lnTo>
                    <a:pt x="270" y="648"/>
                  </a:lnTo>
                  <a:lnTo>
                    <a:pt x="238" y="686"/>
                  </a:lnTo>
                  <a:lnTo>
                    <a:pt x="194" y="708"/>
                  </a:lnTo>
                  <a:lnTo>
                    <a:pt x="146" y="719"/>
                  </a:lnTo>
                  <a:lnTo>
                    <a:pt x="129" y="719"/>
                  </a:lnTo>
                  <a:lnTo>
                    <a:pt x="102" y="714"/>
                  </a:lnTo>
                  <a:lnTo>
                    <a:pt x="75" y="697"/>
                  </a:lnTo>
                  <a:lnTo>
                    <a:pt x="59" y="675"/>
                  </a:lnTo>
                  <a:lnTo>
                    <a:pt x="75" y="675"/>
                  </a:lnTo>
                  <a:lnTo>
                    <a:pt x="92" y="670"/>
                  </a:lnTo>
                  <a:lnTo>
                    <a:pt x="108" y="659"/>
                  </a:lnTo>
                  <a:lnTo>
                    <a:pt x="113" y="648"/>
                  </a:lnTo>
                  <a:lnTo>
                    <a:pt x="124" y="642"/>
                  </a:lnTo>
                  <a:lnTo>
                    <a:pt x="129" y="626"/>
                  </a:lnTo>
                  <a:lnTo>
                    <a:pt x="129" y="593"/>
                  </a:lnTo>
                  <a:lnTo>
                    <a:pt x="119" y="587"/>
                  </a:lnTo>
                  <a:lnTo>
                    <a:pt x="113" y="576"/>
                  </a:lnTo>
                  <a:lnTo>
                    <a:pt x="102" y="576"/>
                  </a:lnTo>
                  <a:lnTo>
                    <a:pt x="92" y="571"/>
                  </a:lnTo>
                  <a:lnTo>
                    <a:pt x="75" y="571"/>
                  </a:lnTo>
                  <a:lnTo>
                    <a:pt x="54" y="582"/>
                  </a:lnTo>
                  <a:lnTo>
                    <a:pt x="43" y="593"/>
                  </a:lnTo>
                  <a:lnTo>
                    <a:pt x="32" y="609"/>
                  </a:lnTo>
                  <a:lnTo>
                    <a:pt x="27" y="626"/>
                  </a:lnTo>
                  <a:lnTo>
                    <a:pt x="21" y="648"/>
                  </a:lnTo>
                  <a:lnTo>
                    <a:pt x="37" y="697"/>
                  </a:lnTo>
                  <a:lnTo>
                    <a:pt x="81" y="736"/>
                  </a:lnTo>
                  <a:lnTo>
                    <a:pt x="146" y="747"/>
                  </a:lnTo>
                  <a:lnTo>
                    <a:pt x="232" y="730"/>
                  </a:lnTo>
                  <a:lnTo>
                    <a:pt x="308" y="675"/>
                  </a:lnTo>
                  <a:lnTo>
                    <a:pt x="373" y="604"/>
                  </a:lnTo>
                  <a:lnTo>
                    <a:pt x="411" y="510"/>
                  </a:lnTo>
                  <a:lnTo>
                    <a:pt x="519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888"/>
            <p:cNvSpPr>
              <a:spLocks/>
            </p:cNvSpPr>
            <p:nvPr/>
          </p:nvSpPr>
          <p:spPr bwMode="auto">
            <a:xfrm>
              <a:off x="18377" y="3901"/>
              <a:ext cx="265" cy="1148"/>
            </a:xfrm>
            <a:custGeom>
              <a:avLst/>
              <a:gdLst/>
              <a:ahLst/>
              <a:cxnLst>
                <a:cxn ang="0">
                  <a:pos x="265" y="577"/>
                </a:cxn>
                <a:cxn ang="0">
                  <a:pos x="260" y="472"/>
                </a:cxn>
                <a:cxn ang="0">
                  <a:pos x="233" y="346"/>
                </a:cxn>
                <a:cxn ang="0">
                  <a:pos x="190" y="214"/>
                </a:cxn>
                <a:cxn ang="0">
                  <a:pos x="146" y="137"/>
                </a:cxn>
                <a:cxn ang="0">
                  <a:pos x="97" y="77"/>
                </a:cxn>
                <a:cxn ang="0">
                  <a:pos x="60" y="33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22" y="39"/>
                </a:cxn>
                <a:cxn ang="0">
                  <a:pos x="81" y="115"/>
                </a:cxn>
                <a:cxn ang="0">
                  <a:pos x="130" y="209"/>
                </a:cxn>
                <a:cxn ang="0">
                  <a:pos x="168" y="313"/>
                </a:cxn>
                <a:cxn ang="0">
                  <a:pos x="190" y="439"/>
                </a:cxn>
                <a:cxn ang="0">
                  <a:pos x="195" y="577"/>
                </a:cxn>
                <a:cxn ang="0">
                  <a:pos x="190" y="692"/>
                </a:cxn>
                <a:cxn ang="0">
                  <a:pos x="173" y="807"/>
                </a:cxn>
                <a:cxn ang="0">
                  <a:pos x="141" y="923"/>
                </a:cxn>
                <a:cxn ang="0">
                  <a:pos x="87" y="1027"/>
                </a:cxn>
                <a:cxn ang="0">
                  <a:pos x="16" y="1121"/>
                </a:cxn>
                <a:cxn ang="0">
                  <a:pos x="5" y="1126"/>
                </a:cxn>
                <a:cxn ang="0">
                  <a:pos x="0" y="1132"/>
                </a:cxn>
                <a:cxn ang="0">
                  <a:pos x="0" y="1142"/>
                </a:cxn>
                <a:cxn ang="0">
                  <a:pos x="5" y="1148"/>
                </a:cxn>
                <a:cxn ang="0">
                  <a:pos x="11" y="1148"/>
                </a:cxn>
                <a:cxn ang="0">
                  <a:pos x="60" y="1115"/>
                </a:cxn>
                <a:cxn ang="0">
                  <a:pos x="103" y="1066"/>
                </a:cxn>
                <a:cxn ang="0">
                  <a:pos x="146" y="1005"/>
                </a:cxn>
                <a:cxn ang="0">
                  <a:pos x="190" y="928"/>
                </a:cxn>
                <a:cxn ang="0">
                  <a:pos x="233" y="802"/>
                </a:cxn>
                <a:cxn ang="0">
                  <a:pos x="254" y="681"/>
                </a:cxn>
                <a:cxn ang="0">
                  <a:pos x="265" y="577"/>
                </a:cxn>
              </a:cxnLst>
              <a:rect l="0" t="0" r="r" b="b"/>
              <a:pathLst>
                <a:path w="265" h="1148">
                  <a:moveTo>
                    <a:pt x="265" y="577"/>
                  </a:moveTo>
                  <a:lnTo>
                    <a:pt x="260" y="472"/>
                  </a:lnTo>
                  <a:lnTo>
                    <a:pt x="233" y="346"/>
                  </a:lnTo>
                  <a:lnTo>
                    <a:pt x="190" y="214"/>
                  </a:lnTo>
                  <a:lnTo>
                    <a:pt x="146" y="137"/>
                  </a:lnTo>
                  <a:lnTo>
                    <a:pt x="97" y="77"/>
                  </a:lnTo>
                  <a:lnTo>
                    <a:pt x="60" y="33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2" y="39"/>
                  </a:lnTo>
                  <a:lnTo>
                    <a:pt x="81" y="115"/>
                  </a:lnTo>
                  <a:lnTo>
                    <a:pt x="130" y="209"/>
                  </a:lnTo>
                  <a:lnTo>
                    <a:pt x="168" y="313"/>
                  </a:lnTo>
                  <a:lnTo>
                    <a:pt x="190" y="439"/>
                  </a:lnTo>
                  <a:lnTo>
                    <a:pt x="195" y="577"/>
                  </a:lnTo>
                  <a:lnTo>
                    <a:pt x="190" y="692"/>
                  </a:lnTo>
                  <a:lnTo>
                    <a:pt x="173" y="807"/>
                  </a:lnTo>
                  <a:lnTo>
                    <a:pt x="141" y="923"/>
                  </a:lnTo>
                  <a:lnTo>
                    <a:pt x="87" y="1027"/>
                  </a:lnTo>
                  <a:lnTo>
                    <a:pt x="16" y="1121"/>
                  </a:lnTo>
                  <a:lnTo>
                    <a:pt x="5" y="1126"/>
                  </a:lnTo>
                  <a:lnTo>
                    <a:pt x="0" y="1132"/>
                  </a:lnTo>
                  <a:lnTo>
                    <a:pt x="0" y="1142"/>
                  </a:lnTo>
                  <a:lnTo>
                    <a:pt x="5" y="1148"/>
                  </a:lnTo>
                  <a:lnTo>
                    <a:pt x="11" y="1148"/>
                  </a:lnTo>
                  <a:lnTo>
                    <a:pt x="60" y="1115"/>
                  </a:lnTo>
                  <a:lnTo>
                    <a:pt x="103" y="1066"/>
                  </a:lnTo>
                  <a:lnTo>
                    <a:pt x="146" y="1005"/>
                  </a:lnTo>
                  <a:lnTo>
                    <a:pt x="190" y="928"/>
                  </a:lnTo>
                  <a:lnTo>
                    <a:pt x="233" y="802"/>
                  </a:lnTo>
                  <a:lnTo>
                    <a:pt x="254" y="681"/>
                  </a:lnTo>
                  <a:lnTo>
                    <a:pt x="265" y="5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2" name="Rectangle 561"/>
          <p:cNvSpPr/>
          <p:nvPr/>
        </p:nvSpPr>
        <p:spPr>
          <a:xfrm>
            <a:off x="10668000" y="3810000"/>
            <a:ext cx="5257800" cy="1219200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3" name="Group 202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11224577" y="3886200"/>
            <a:ext cx="3939223" cy="1067753"/>
            <a:chOff x="1530" y="484"/>
            <a:chExt cx="12407" cy="3363"/>
          </a:xfrm>
        </p:grpSpPr>
        <p:sp>
          <p:nvSpPr>
            <p:cNvPr id="564" name="Freeform 204"/>
            <p:cNvSpPr>
              <a:spLocks/>
            </p:cNvSpPr>
            <p:nvPr/>
          </p:nvSpPr>
          <p:spPr bwMode="auto">
            <a:xfrm>
              <a:off x="1530" y="1972"/>
              <a:ext cx="418" cy="521"/>
            </a:xfrm>
            <a:custGeom>
              <a:avLst/>
              <a:gdLst/>
              <a:ahLst/>
              <a:cxnLst>
                <a:cxn ang="0">
                  <a:pos x="371" y="82"/>
                </a:cxn>
                <a:cxn ang="0">
                  <a:pos x="348" y="94"/>
                </a:cxn>
                <a:cxn ang="0">
                  <a:pos x="332" y="141"/>
                </a:cxn>
                <a:cxn ang="0">
                  <a:pos x="344" y="157"/>
                </a:cxn>
                <a:cxn ang="0">
                  <a:pos x="367" y="164"/>
                </a:cxn>
                <a:cxn ang="0">
                  <a:pos x="402" y="149"/>
                </a:cxn>
                <a:cxn ang="0">
                  <a:pos x="418" y="98"/>
                </a:cxn>
                <a:cxn ang="0">
                  <a:pos x="394" y="43"/>
                </a:cxn>
                <a:cxn ang="0">
                  <a:pos x="332" y="8"/>
                </a:cxn>
                <a:cxn ang="0">
                  <a:pos x="224" y="8"/>
                </a:cxn>
                <a:cxn ang="0">
                  <a:pos x="143" y="51"/>
                </a:cxn>
                <a:cxn ang="0">
                  <a:pos x="104" y="114"/>
                </a:cxn>
                <a:cxn ang="0">
                  <a:pos x="93" y="168"/>
                </a:cxn>
                <a:cxn ang="0">
                  <a:pos x="116" y="235"/>
                </a:cxn>
                <a:cxn ang="0">
                  <a:pos x="162" y="270"/>
                </a:cxn>
                <a:cxn ang="0">
                  <a:pos x="209" y="282"/>
                </a:cxn>
                <a:cxn ang="0">
                  <a:pos x="274" y="301"/>
                </a:cxn>
                <a:cxn ang="0">
                  <a:pos x="321" y="337"/>
                </a:cxn>
                <a:cxn ang="0">
                  <a:pos x="325" y="384"/>
                </a:cxn>
                <a:cxn ang="0">
                  <a:pos x="305" y="431"/>
                </a:cxn>
                <a:cxn ang="0">
                  <a:pos x="255" y="478"/>
                </a:cxn>
                <a:cxn ang="0">
                  <a:pos x="166" y="497"/>
                </a:cxn>
                <a:cxn ang="0">
                  <a:pos x="120" y="493"/>
                </a:cxn>
                <a:cxn ang="0">
                  <a:pos x="58" y="466"/>
                </a:cxn>
                <a:cxn ang="0">
                  <a:pos x="66" y="431"/>
                </a:cxn>
                <a:cxn ang="0">
                  <a:pos x="100" y="399"/>
                </a:cxn>
                <a:cxn ang="0">
                  <a:pos x="104" y="360"/>
                </a:cxn>
                <a:cxn ang="0">
                  <a:pos x="89" y="341"/>
                </a:cxn>
                <a:cxn ang="0">
                  <a:pos x="42" y="337"/>
                </a:cxn>
                <a:cxn ang="0">
                  <a:pos x="8" y="376"/>
                </a:cxn>
                <a:cxn ang="0">
                  <a:pos x="11" y="454"/>
                </a:cxn>
                <a:cxn ang="0">
                  <a:pos x="97" y="513"/>
                </a:cxn>
                <a:cxn ang="0">
                  <a:pos x="224" y="517"/>
                </a:cxn>
                <a:cxn ang="0">
                  <a:pos x="317" y="474"/>
                </a:cxn>
                <a:cxn ang="0">
                  <a:pos x="367" y="415"/>
                </a:cxn>
                <a:cxn ang="0">
                  <a:pos x="390" y="352"/>
                </a:cxn>
                <a:cxn ang="0">
                  <a:pos x="387" y="294"/>
                </a:cxn>
                <a:cxn ang="0">
                  <a:pos x="356" y="247"/>
                </a:cxn>
                <a:cxn ang="0">
                  <a:pos x="286" y="207"/>
                </a:cxn>
                <a:cxn ang="0">
                  <a:pos x="220" y="192"/>
                </a:cxn>
                <a:cxn ang="0">
                  <a:pos x="174" y="172"/>
                </a:cxn>
                <a:cxn ang="0">
                  <a:pos x="155" y="129"/>
                </a:cxn>
                <a:cxn ang="0">
                  <a:pos x="166" y="86"/>
                </a:cxn>
                <a:cxn ang="0">
                  <a:pos x="205" y="47"/>
                </a:cxn>
                <a:cxn ang="0">
                  <a:pos x="282" y="27"/>
                </a:cxn>
                <a:cxn ang="0">
                  <a:pos x="340" y="35"/>
                </a:cxn>
                <a:cxn ang="0">
                  <a:pos x="387" y="78"/>
                </a:cxn>
              </a:cxnLst>
              <a:rect l="0" t="0" r="r" b="b"/>
              <a:pathLst>
                <a:path w="418" h="521">
                  <a:moveTo>
                    <a:pt x="387" y="78"/>
                  </a:moveTo>
                  <a:lnTo>
                    <a:pt x="371" y="82"/>
                  </a:lnTo>
                  <a:lnTo>
                    <a:pt x="360" y="86"/>
                  </a:lnTo>
                  <a:lnTo>
                    <a:pt x="348" y="94"/>
                  </a:lnTo>
                  <a:lnTo>
                    <a:pt x="332" y="117"/>
                  </a:lnTo>
                  <a:lnTo>
                    <a:pt x="332" y="141"/>
                  </a:lnTo>
                  <a:lnTo>
                    <a:pt x="336" y="149"/>
                  </a:lnTo>
                  <a:lnTo>
                    <a:pt x="344" y="157"/>
                  </a:lnTo>
                  <a:lnTo>
                    <a:pt x="352" y="161"/>
                  </a:lnTo>
                  <a:lnTo>
                    <a:pt x="367" y="164"/>
                  </a:lnTo>
                  <a:lnTo>
                    <a:pt x="387" y="161"/>
                  </a:lnTo>
                  <a:lnTo>
                    <a:pt x="402" y="149"/>
                  </a:lnTo>
                  <a:lnTo>
                    <a:pt x="414" y="129"/>
                  </a:lnTo>
                  <a:lnTo>
                    <a:pt x="418" y="98"/>
                  </a:lnTo>
                  <a:lnTo>
                    <a:pt x="414" y="70"/>
                  </a:lnTo>
                  <a:lnTo>
                    <a:pt x="394" y="43"/>
                  </a:lnTo>
                  <a:lnTo>
                    <a:pt x="367" y="20"/>
                  </a:lnTo>
                  <a:lnTo>
                    <a:pt x="332" y="8"/>
                  </a:lnTo>
                  <a:lnTo>
                    <a:pt x="282" y="0"/>
                  </a:lnTo>
                  <a:lnTo>
                    <a:pt x="224" y="8"/>
                  </a:lnTo>
                  <a:lnTo>
                    <a:pt x="178" y="23"/>
                  </a:lnTo>
                  <a:lnTo>
                    <a:pt x="143" y="51"/>
                  </a:lnTo>
                  <a:lnTo>
                    <a:pt x="120" y="82"/>
                  </a:lnTo>
                  <a:lnTo>
                    <a:pt x="104" y="114"/>
                  </a:lnTo>
                  <a:lnTo>
                    <a:pt x="93" y="145"/>
                  </a:lnTo>
                  <a:lnTo>
                    <a:pt x="93" y="168"/>
                  </a:lnTo>
                  <a:lnTo>
                    <a:pt x="100" y="207"/>
                  </a:lnTo>
                  <a:lnTo>
                    <a:pt x="116" y="235"/>
                  </a:lnTo>
                  <a:lnTo>
                    <a:pt x="139" y="258"/>
                  </a:lnTo>
                  <a:lnTo>
                    <a:pt x="162" y="270"/>
                  </a:lnTo>
                  <a:lnTo>
                    <a:pt x="189" y="278"/>
                  </a:lnTo>
                  <a:lnTo>
                    <a:pt x="209" y="282"/>
                  </a:lnTo>
                  <a:lnTo>
                    <a:pt x="243" y="290"/>
                  </a:lnTo>
                  <a:lnTo>
                    <a:pt x="274" y="301"/>
                  </a:lnTo>
                  <a:lnTo>
                    <a:pt x="301" y="313"/>
                  </a:lnTo>
                  <a:lnTo>
                    <a:pt x="321" y="337"/>
                  </a:lnTo>
                  <a:lnTo>
                    <a:pt x="329" y="368"/>
                  </a:lnTo>
                  <a:lnTo>
                    <a:pt x="325" y="384"/>
                  </a:lnTo>
                  <a:lnTo>
                    <a:pt x="321" y="407"/>
                  </a:lnTo>
                  <a:lnTo>
                    <a:pt x="305" y="431"/>
                  </a:lnTo>
                  <a:lnTo>
                    <a:pt x="286" y="454"/>
                  </a:lnTo>
                  <a:lnTo>
                    <a:pt x="255" y="478"/>
                  </a:lnTo>
                  <a:lnTo>
                    <a:pt x="216" y="489"/>
                  </a:lnTo>
                  <a:lnTo>
                    <a:pt x="166" y="497"/>
                  </a:lnTo>
                  <a:lnTo>
                    <a:pt x="147" y="497"/>
                  </a:lnTo>
                  <a:lnTo>
                    <a:pt x="120" y="493"/>
                  </a:lnTo>
                  <a:lnTo>
                    <a:pt x="89" y="482"/>
                  </a:lnTo>
                  <a:lnTo>
                    <a:pt x="58" y="466"/>
                  </a:lnTo>
                  <a:lnTo>
                    <a:pt x="35" y="435"/>
                  </a:lnTo>
                  <a:lnTo>
                    <a:pt x="66" y="431"/>
                  </a:lnTo>
                  <a:lnTo>
                    <a:pt x="85" y="419"/>
                  </a:lnTo>
                  <a:lnTo>
                    <a:pt x="100" y="399"/>
                  </a:lnTo>
                  <a:lnTo>
                    <a:pt x="108" y="376"/>
                  </a:lnTo>
                  <a:lnTo>
                    <a:pt x="104" y="360"/>
                  </a:lnTo>
                  <a:lnTo>
                    <a:pt x="100" y="348"/>
                  </a:lnTo>
                  <a:lnTo>
                    <a:pt x="89" y="341"/>
                  </a:lnTo>
                  <a:lnTo>
                    <a:pt x="66" y="333"/>
                  </a:lnTo>
                  <a:lnTo>
                    <a:pt x="42" y="337"/>
                  </a:lnTo>
                  <a:lnTo>
                    <a:pt x="23" y="352"/>
                  </a:lnTo>
                  <a:lnTo>
                    <a:pt x="8" y="376"/>
                  </a:lnTo>
                  <a:lnTo>
                    <a:pt x="0" y="411"/>
                  </a:lnTo>
                  <a:lnTo>
                    <a:pt x="11" y="454"/>
                  </a:lnTo>
                  <a:lnTo>
                    <a:pt x="46" y="489"/>
                  </a:lnTo>
                  <a:lnTo>
                    <a:pt x="97" y="513"/>
                  </a:lnTo>
                  <a:lnTo>
                    <a:pt x="162" y="521"/>
                  </a:lnTo>
                  <a:lnTo>
                    <a:pt x="224" y="517"/>
                  </a:lnTo>
                  <a:lnTo>
                    <a:pt x="274" y="497"/>
                  </a:lnTo>
                  <a:lnTo>
                    <a:pt x="317" y="474"/>
                  </a:lnTo>
                  <a:lnTo>
                    <a:pt x="348" y="446"/>
                  </a:lnTo>
                  <a:lnTo>
                    <a:pt x="367" y="415"/>
                  </a:lnTo>
                  <a:lnTo>
                    <a:pt x="383" y="384"/>
                  </a:lnTo>
                  <a:lnTo>
                    <a:pt x="390" y="352"/>
                  </a:lnTo>
                  <a:lnTo>
                    <a:pt x="390" y="333"/>
                  </a:lnTo>
                  <a:lnTo>
                    <a:pt x="387" y="294"/>
                  </a:lnTo>
                  <a:lnTo>
                    <a:pt x="371" y="266"/>
                  </a:lnTo>
                  <a:lnTo>
                    <a:pt x="356" y="247"/>
                  </a:lnTo>
                  <a:lnTo>
                    <a:pt x="325" y="223"/>
                  </a:lnTo>
                  <a:lnTo>
                    <a:pt x="286" y="207"/>
                  </a:lnTo>
                  <a:lnTo>
                    <a:pt x="243" y="200"/>
                  </a:lnTo>
                  <a:lnTo>
                    <a:pt x="220" y="192"/>
                  </a:lnTo>
                  <a:lnTo>
                    <a:pt x="193" y="184"/>
                  </a:lnTo>
                  <a:lnTo>
                    <a:pt x="174" y="172"/>
                  </a:lnTo>
                  <a:lnTo>
                    <a:pt x="162" y="157"/>
                  </a:lnTo>
                  <a:lnTo>
                    <a:pt x="155" y="129"/>
                  </a:lnTo>
                  <a:lnTo>
                    <a:pt x="158" y="110"/>
                  </a:lnTo>
                  <a:lnTo>
                    <a:pt x="166" y="86"/>
                  </a:lnTo>
                  <a:lnTo>
                    <a:pt x="182" y="67"/>
                  </a:lnTo>
                  <a:lnTo>
                    <a:pt x="205" y="47"/>
                  </a:lnTo>
                  <a:lnTo>
                    <a:pt x="240" y="31"/>
                  </a:lnTo>
                  <a:lnTo>
                    <a:pt x="282" y="27"/>
                  </a:lnTo>
                  <a:lnTo>
                    <a:pt x="309" y="27"/>
                  </a:lnTo>
                  <a:lnTo>
                    <a:pt x="340" y="35"/>
                  </a:lnTo>
                  <a:lnTo>
                    <a:pt x="367" y="51"/>
                  </a:lnTo>
                  <a:lnTo>
                    <a:pt x="387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Freeform 205"/>
            <p:cNvSpPr>
              <a:spLocks/>
            </p:cNvSpPr>
            <p:nvPr/>
          </p:nvSpPr>
          <p:spPr bwMode="auto">
            <a:xfrm>
              <a:off x="2102" y="2360"/>
              <a:ext cx="120" cy="121"/>
            </a:xfrm>
            <a:custGeom>
              <a:avLst/>
              <a:gdLst/>
              <a:ahLst/>
              <a:cxnLst>
                <a:cxn ang="0">
                  <a:pos x="120" y="58"/>
                </a:cxn>
                <a:cxn ang="0">
                  <a:pos x="112" y="27"/>
                </a:cxn>
                <a:cxn ang="0">
                  <a:pos x="101" y="15"/>
                </a:cxn>
                <a:cxn ang="0">
                  <a:pos x="78" y="0"/>
                </a:cxn>
                <a:cxn ang="0">
                  <a:pos x="58" y="0"/>
                </a:cxn>
                <a:cxn ang="0">
                  <a:pos x="27" y="7"/>
                </a:cxn>
                <a:cxn ang="0">
                  <a:pos x="16" y="15"/>
                </a:cxn>
                <a:cxn ang="0">
                  <a:pos x="8" y="31"/>
                </a:cxn>
                <a:cxn ang="0">
                  <a:pos x="0" y="43"/>
                </a:cxn>
                <a:cxn ang="0">
                  <a:pos x="0" y="58"/>
                </a:cxn>
                <a:cxn ang="0">
                  <a:pos x="8" y="90"/>
                </a:cxn>
                <a:cxn ang="0">
                  <a:pos x="31" y="113"/>
                </a:cxn>
                <a:cxn ang="0">
                  <a:pos x="58" y="121"/>
                </a:cxn>
                <a:cxn ang="0">
                  <a:pos x="89" y="113"/>
                </a:cxn>
                <a:cxn ang="0">
                  <a:pos x="112" y="90"/>
                </a:cxn>
                <a:cxn ang="0">
                  <a:pos x="116" y="78"/>
                </a:cxn>
                <a:cxn ang="0">
                  <a:pos x="120" y="58"/>
                </a:cxn>
              </a:cxnLst>
              <a:rect l="0" t="0" r="r" b="b"/>
              <a:pathLst>
                <a:path w="120" h="121">
                  <a:moveTo>
                    <a:pt x="120" y="58"/>
                  </a:moveTo>
                  <a:lnTo>
                    <a:pt x="112" y="27"/>
                  </a:lnTo>
                  <a:lnTo>
                    <a:pt x="101" y="15"/>
                  </a:lnTo>
                  <a:lnTo>
                    <a:pt x="78" y="0"/>
                  </a:lnTo>
                  <a:lnTo>
                    <a:pt x="58" y="0"/>
                  </a:lnTo>
                  <a:lnTo>
                    <a:pt x="27" y="7"/>
                  </a:lnTo>
                  <a:lnTo>
                    <a:pt x="16" y="15"/>
                  </a:lnTo>
                  <a:lnTo>
                    <a:pt x="8" y="31"/>
                  </a:lnTo>
                  <a:lnTo>
                    <a:pt x="0" y="43"/>
                  </a:lnTo>
                  <a:lnTo>
                    <a:pt x="0" y="58"/>
                  </a:lnTo>
                  <a:lnTo>
                    <a:pt x="8" y="90"/>
                  </a:lnTo>
                  <a:lnTo>
                    <a:pt x="31" y="113"/>
                  </a:lnTo>
                  <a:lnTo>
                    <a:pt x="58" y="121"/>
                  </a:lnTo>
                  <a:lnTo>
                    <a:pt x="89" y="113"/>
                  </a:lnTo>
                  <a:lnTo>
                    <a:pt x="112" y="90"/>
                  </a:lnTo>
                  <a:lnTo>
                    <a:pt x="116" y="78"/>
                  </a:lnTo>
                  <a:lnTo>
                    <a:pt x="120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Freeform 206"/>
            <p:cNvSpPr>
              <a:spLocks/>
            </p:cNvSpPr>
            <p:nvPr/>
          </p:nvSpPr>
          <p:spPr bwMode="auto">
            <a:xfrm>
              <a:off x="2346" y="1761"/>
              <a:ext cx="348" cy="732"/>
            </a:xfrm>
            <a:custGeom>
              <a:avLst/>
              <a:gdLst/>
              <a:ahLst/>
              <a:cxnLst>
                <a:cxn ang="0">
                  <a:pos x="325" y="262"/>
                </a:cxn>
                <a:cxn ang="0">
                  <a:pos x="340" y="258"/>
                </a:cxn>
                <a:cxn ang="0">
                  <a:pos x="348" y="246"/>
                </a:cxn>
                <a:cxn ang="0">
                  <a:pos x="344" y="227"/>
                </a:cxn>
                <a:cxn ang="0">
                  <a:pos x="317" y="223"/>
                </a:cxn>
                <a:cxn ang="0">
                  <a:pos x="236" y="152"/>
                </a:cxn>
                <a:cxn ang="0">
                  <a:pos x="255" y="70"/>
                </a:cxn>
                <a:cxn ang="0">
                  <a:pos x="263" y="39"/>
                </a:cxn>
                <a:cxn ang="0">
                  <a:pos x="251" y="7"/>
                </a:cxn>
                <a:cxn ang="0">
                  <a:pos x="220" y="0"/>
                </a:cxn>
                <a:cxn ang="0">
                  <a:pos x="197" y="15"/>
                </a:cxn>
                <a:cxn ang="0">
                  <a:pos x="186" y="43"/>
                </a:cxn>
                <a:cxn ang="0">
                  <a:pos x="23" y="223"/>
                </a:cxn>
                <a:cxn ang="0">
                  <a:pos x="8" y="227"/>
                </a:cxn>
                <a:cxn ang="0">
                  <a:pos x="0" y="238"/>
                </a:cxn>
                <a:cxn ang="0">
                  <a:pos x="4" y="258"/>
                </a:cxn>
                <a:cxn ang="0">
                  <a:pos x="19" y="262"/>
                </a:cxn>
                <a:cxn ang="0">
                  <a:pos x="108" y="360"/>
                </a:cxn>
                <a:cxn ang="0">
                  <a:pos x="73" y="497"/>
                </a:cxn>
                <a:cxn ang="0">
                  <a:pos x="54" y="571"/>
                </a:cxn>
                <a:cxn ang="0">
                  <a:pos x="46" y="610"/>
                </a:cxn>
                <a:cxn ang="0">
                  <a:pos x="54" y="669"/>
                </a:cxn>
                <a:cxn ang="0">
                  <a:pos x="108" y="724"/>
                </a:cxn>
                <a:cxn ang="0">
                  <a:pos x="197" y="724"/>
                </a:cxn>
                <a:cxn ang="0">
                  <a:pos x="271" y="665"/>
                </a:cxn>
                <a:cxn ang="0">
                  <a:pos x="313" y="595"/>
                </a:cxn>
                <a:cxn ang="0">
                  <a:pos x="329" y="556"/>
                </a:cxn>
                <a:cxn ang="0">
                  <a:pos x="325" y="548"/>
                </a:cxn>
                <a:cxn ang="0">
                  <a:pos x="309" y="544"/>
                </a:cxn>
                <a:cxn ang="0">
                  <a:pos x="267" y="622"/>
                </a:cxn>
                <a:cxn ang="0">
                  <a:pos x="205" y="689"/>
                </a:cxn>
                <a:cxn ang="0">
                  <a:pos x="151" y="708"/>
                </a:cxn>
                <a:cxn ang="0">
                  <a:pos x="131" y="700"/>
                </a:cxn>
                <a:cxn ang="0">
                  <a:pos x="116" y="673"/>
                </a:cxn>
                <a:cxn ang="0">
                  <a:pos x="120" y="622"/>
                </a:cxn>
                <a:cxn ang="0">
                  <a:pos x="124" y="599"/>
                </a:cxn>
              </a:cxnLst>
              <a:rect l="0" t="0" r="r" b="b"/>
              <a:pathLst>
                <a:path w="348" h="732">
                  <a:moveTo>
                    <a:pt x="209" y="262"/>
                  </a:moveTo>
                  <a:lnTo>
                    <a:pt x="325" y="262"/>
                  </a:lnTo>
                  <a:lnTo>
                    <a:pt x="333" y="258"/>
                  </a:lnTo>
                  <a:lnTo>
                    <a:pt x="340" y="258"/>
                  </a:lnTo>
                  <a:lnTo>
                    <a:pt x="344" y="254"/>
                  </a:lnTo>
                  <a:lnTo>
                    <a:pt x="348" y="246"/>
                  </a:lnTo>
                  <a:lnTo>
                    <a:pt x="348" y="231"/>
                  </a:lnTo>
                  <a:lnTo>
                    <a:pt x="344" y="227"/>
                  </a:lnTo>
                  <a:lnTo>
                    <a:pt x="329" y="227"/>
                  </a:lnTo>
                  <a:lnTo>
                    <a:pt x="317" y="223"/>
                  </a:lnTo>
                  <a:lnTo>
                    <a:pt x="216" y="223"/>
                  </a:lnTo>
                  <a:lnTo>
                    <a:pt x="236" y="152"/>
                  </a:lnTo>
                  <a:lnTo>
                    <a:pt x="247" y="101"/>
                  </a:lnTo>
                  <a:lnTo>
                    <a:pt x="255" y="70"/>
                  </a:lnTo>
                  <a:lnTo>
                    <a:pt x="259" y="47"/>
                  </a:lnTo>
                  <a:lnTo>
                    <a:pt x="263" y="39"/>
                  </a:lnTo>
                  <a:lnTo>
                    <a:pt x="263" y="19"/>
                  </a:lnTo>
                  <a:lnTo>
                    <a:pt x="251" y="7"/>
                  </a:lnTo>
                  <a:lnTo>
                    <a:pt x="228" y="0"/>
                  </a:lnTo>
                  <a:lnTo>
                    <a:pt x="220" y="0"/>
                  </a:lnTo>
                  <a:lnTo>
                    <a:pt x="205" y="7"/>
                  </a:lnTo>
                  <a:lnTo>
                    <a:pt x="197" y="15"/>
                  </a:lnTo>
                  <a:lnTo>
                    <a:pt x="189" y="27"/>
                  </a:lnTo>
                  <a:lnTo>
                    <a:pt x="186" y="43"/>
                  </a:lnTo>
                  <a:lnTo>
                    <a:pt x="139" y="223"/>
                  </a:lnTo>
                  <a:lnTo>
                    <a:pt x="23" y="223"/>
                  </a:lnTo>
                  <a:lnTo>
                    <a:pt x="15" y="227"/>
                  </a:lnTo>
                  <a:lnTo>
                    <a:pt x="8" y="227"/>
                  </a:lnTo>
                  <a:lnTo>
                    <a:pt x="4" y="231"/>
                  </a:lnTo>
                  <a:lnTo>
                    <a:pt x="0" y="238"/>
                  </a:lnTo>
                  <a:lnTo>
                    <a:pt x="0" y="254"/>
                  </a:lnTo>
                  <a:lnTo>
                    <a:pt x="4" y="258"/>
                  </a:lnTo>
                  <a:lnTo>
                    <a:pt x="11" y="258"/>
                  </a:lnTo>
                  <a:lnTo>
                    <a:pt x="19" y="262"/>
                  </a:lnTo>
                  <a:lnTo>
                    <a:pt x="131" y="262"/>
                  </a:lnTo>
                  <a:lnTo>
                    <a:pt x="108" y="360"/>
                  </a:lnTo>
                  <a:lnTo>
                    <a:pt x="89" y="438"/>
                  </a:lnTo>
                  <a:lnTo>
                    <a:pt x="73" y="497"/>
                  </a:lnTo>
                  <a:lnTo>
                    <a:pt x="62" y="540"/>
                  </a:lnTo>
                  <a:lnTo>
                    <a:pt x="54" y="571"/>
                  </a:lnTo>
                  <a:lnTo>
                    <a:pt x="50" y="595"/>
                  </a:lnTo>
                  <a:lnTo>
                    <a:pt x="46" y="610"/>
                  </a:lnTo>
                  <a:lnTo>
                    <a:pt x="46" y="626"/>
                  </a:lnTo>
                  <a:lnTo>
                    <a:pt x="54" y="669"/>
                  </a:lnTo>
                  <a:lnTo>
                    <a:pt x="73" y="704"/>
                  </a:lnTo>
                  <a:lnTo>
                    <a:pt x="108" y="724"/>
                  </a:lnTo>
                  <a:lnTo>
                    <a:pt x="151" y="732"/>
                  </a:lnTo>
                  <a:lnTo>
                    <a:pt x="197" y="724"/>
                  </a:lnTo>
                  <a:lnTo>
                    <a:pt x="236" y="700"/>
                  </a:lnTo>
                  <a:lnTo>
                    <a:pt x="271" y="665"/>
                  </a:lnTo>
                  <a:lnTo>
                    <a:pt x="294" y="630"/>
                  </a:lnTo>
                  <a:lnTo>
                    <a:pt x="313" y="595"/>
                  </a:lnTo>
                  <a:lnTo>
                    <a:pt x="325" y="567"/>
                  </a:lnTo>
                  <a:lnTo>
                    <a:pt x="329" y="556"/>
                  </a:lnTo>
                  <a:lnTo>
                    <a:pt x="329" y="552"/>
                  </a:lnTo>
                  <a:lnTo>
                    <a:pt x="325" y="548"/>
                  </a:lnTo>
                  <a:lnTo>
                    <a:pt x="325" y="544"/>
                  </a:lnTo>
                  <a:lnTo>
                    <a:pt x="309" y="544"/>
                  </a:lnTo>
                  <a:lnTo>
                    <a:pt x="302" y="552"/>
                  </a:lnTo>
                  <a:lnTo>
                    <a:pt x="267" y="622"/>
                  </a:lnTo>
                  <a:lnTo>
                    <a:pt x="236" y="665"/>
                  </a:lnTo>
                  <a:lnTo>
                    <a:pt x="205" y="689"/>
                  </a:lnTo>
                  <a:lnTo>
                    <a:pt x="178" y="704"/>
                  </a:lnTo>
                  <a:lnTo>
                    <a:pt x="151" y="708"/>
                  </a:lnTo>
                  <a:lnTo>
                    <a:pt x="139" y="708"/>
                  </a:lnTo>
                  <a:lnTo>
                    <a:pt x="131" y="700"/>
                  </a:lnTo>
                  <a:lnTo>
                    <a:pt x="124" y="696"/>
                  </a:lnTo>
                  <a:lnTo>
                    <a:pt x="116" y="673"/>
                  </a:lnTo>
                  <a:lnTo>
                    <a:pt x="116" y="638"/>
                  </a:lnTo>
                  <a:lnTo>
                    <a:pt x="120" y="622"/>
                  </a:lnTo>
                  <a:lnTo>
                    <a:pt x="120" y="610"/>
                  </a:lnTo>
                  <a:lnTo>
                    <a:pt x="124" y="599"/>
                  </a:lnTo>
                  <a:lnTo>
                    <a:pt x="209" y="2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207"/>
            <p:cNvSpPr>
              <a:spLocks/>
            </p:cNvSpPr>
            <p:nvPr/>
          </p:nvSpPr>
          <p:spPr bwMode="auto">
            <a:xfrm>
              <a:off x="2825" y="2360"/>
              <a:ext cx="120" cy="121"/>
            </a:xfrm>
            <a:custGeom>
              <a:avLst/>
              <a:gdLst/>
              <a:ahLst/>
              <a:cxnLst>
                <a:cxn ang="0">
                  <a:pos x="120" y="58"/>
                </a:cxn>
                <a:cxn ang="0">
                  <a:pos x="120" y="43"/>
                </a:cxn>
                <a:cxn ang="0">
                  <a:pos x="113" y="27"/>
                </a:cxn>
                <a:cxn ang="0">
                  <a:pos x="105" y="15"/>
                </a:cxn>
                <a:cxn ang="0">
                  <a:pos x="93" y="7"/>
                </a:cxn>
                <a:cxn ang="0">
                  <a:pos x="78" y="0"/>
                </a:cxn>
                <a:cxn ang="0">
                  <a:pos x="62" y="0"/>
                </a:cxn>
                <a:cxn ang="0">
                  <a:pos x="31" y="7"/>
                </a:cxn>
                <a:cxn ang="0">
                  <a:pos x="20" y="15"/>
                </a:cxn>
                <a:cxn ang="0">
                  <a:pos x="12" y="31"/>
                </a:cxn>
                <a:cxn ang="0">
                  <a:pos x="4" y="43"/>
                </a:cxn>
                <a:cxn ang="0">
                  <a:pos x="0" y="58"/>
                </a:cxn>
                <a:cxn ang="0">
                  <a:pos x="8" y="90"/>
                </a:cxn>
                <a:cxn ang="0">
                  <a:pos x="31" y="113"/>
                </a:cxn>
                <a:cxn ang="0">
                  <a:pos x="62" y="121"/>
                </a:cxn>
                <a:cxn ang="0">
                  <a:pos x="93" y="113"/>
                </a:cxn>
                <a:cxn ang="0">
                  <a:pos x="105" y="101"/>
                </a:cxn>
                <a:cxn ang="0">
                  <a:pos x="120" y="78"/>
                </a:cxn>
                <a:cxn ang="0">
                  <a:pos x="120" y="58"/>
                </a:cxn>
              </a:cxnLst>
              <a:rect l="0" t="0" r="r" b="b"/>
              <a:pathLst>
                <a:path w="120" h="121">
                  <a:moveTo>
                    <a:pt x="120" y="58"/>
                  </a:moveTo>
                  <a:lnTo>
                    <a:pt x="120" y="43"/>
                  </a:lnTo>
                  <a:lnTo>
                    <a:pt x="113" y="27"/>
                  </a:lnTo>
                  <a:lnTo>
                    <a:pt x="105" y="15"/>
                  </a:lnTo>
                  <a:lnTo>
                    <a:pt x="93" y="7"/>
                  </a:lnTo>
                  <a:lnTo>
                    <a:pt x="78" y="0"/>
                  </a:lnTo>
                  <a:lnTo>
                    <a:pt x="62" y="0"/>
                  </a:lnTo>
                  <a:lnTo>
                    <a:pt x="31" y="7"/>
                  </a:lnTo>
                  <a:lnTo>
                    <a:pt x="20" y="15"/>
                  </a:lnTo>
                  <a:lnTo>
                    <a:pt x="12" y="31"/>
                  </a:lnTo>
                  <a:lnTo>
                    <a:pt x="4" y="43"/>
                  </a:lnTo>
                  <a:lnTo>
                    <a:pt x="0" y="58"/>
                  </a:lnTo>
                  <a:lnTo>
                    <a:pt x="8" y="90"/>
                  </a:lnTo>
                  <a:lnTo>
                    <a:pt x="31" y="113"/>
                  </a:lnTo>
                  <a:lnTo>
                    <a:pt x="62" y="121"/>
                  </a:lnTo>
                  <a:lnTo>
                    <a:pt x="93" y="113"/>
                  </a:lnTo>
                  <a:lnTo>
                    <a:pt x="105" y="101"/>
                  </a:lnTo>
                  <a:lnTo>
                    <a:pt x="120" y="78"/>
                  </a:lnTo>
                  <a:lnTo>
                    <a:pt x="120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208"/>
            <p:cNvSpPr>
              <a:spLocks noEditPoints="1"/>
            </p:cNvSpPr>
            <p:nvPr/>
          </p:nvSpPr>
          <p:spPr bwMode="auto">
            <a:xfrm>
              <a:off x="4512" y="484"/>
              <a:ext cx="406" cy="568"/>
            </a:xfrm>
            <a:custGeom>
              <a:avLst/>
              <a:gdLst/>
              <a:ahLst/>
              <a:cxnLst>
                <a:cxn ang="0">
                  <a:pos x="402" y="24"/>
                </a:cxn>
                <a:cxn ang="0">
                  <a:pos x="406" y="8"/>
                </a:cxn>
                <a:cxn ang="0">
                  <a:pos x="398" y="4"/>
                </a:cxn>
                <a:cxn ang="0">
                  <a:pos x="375" y="0"/>
                </a:cxn>
                <a:cxn ang="0">
                  <a:pos x="290" y="8"/>
                </a:cxn>
                <a:cxn ang="0">
                  <a:pos x="274" y="20"/>
                </a:cxn>
                <a:cxn ang="0">
                  <a:pos x="282" y="39"/>
                </a:cxn>
                <a:cxn ang="0">
                  <a:pos x="329" y="43"/>
                </a:cxn>
                <a:cxn ang="0">
                  <a:pos x="332" y="59"/>
                </a:cxn>
                <a:cxn ang="0">
                  <a:pos x="286" y="255"/>
                </a:cxn>
                <a:cxn ang="0">
                  <a:pos x="236" y="212"/>
                </a:cxn>
                <a:cxn ang="0">
                  <a:pos x="143" y="216"/>
                </a:cxn>
                <a:cxn ang="0">
                  <a:pos x="42" y="306"/>
                </a:cxn>
                <a:cxn ang="0">
                  <a:pos x="0" y="435"/>
                </a:cxn>
                <a:cxn ang="0">
                  <a:pos x="31" y="529"/>
                </a:cxn>
                <a:cxn ang="0">
                  <a:pos x="120" y="568"/>
                </a:cxn>
                <a:cxn ang="0">
                  <a:pos x="197" y="541"/>
                </a:cxn>
                <a:cxn ang="0">
                  <a:pos x="247" y="541"/>
                </a:cxn>
                <a:cxn ang="0">
                  <a:pos x="294" y="568"/>
                </a:cxn>
                <a:cxn ang="0">
                  <a:pos x="340" y="564"/>
                </a:cxn>
                <a:cxn ang="0">
                  <a:pos x="375" y="525"/>
                </a:cxn>
                <a:cxn ang="0">
                  <a:pos x="394" y="474"/>
                </a:cxn>
                <a:cxn ang="0">
                  <a:pos x="402" y="443"/>
                </a:cxn>
                <a:cxn ang="0">
                  <a:pos x="387" y="435"/>
                </a:cxn>
                <a:cxn ang="0">
                  <a:pos x="375" y="450"/>
                </a:cxn>
                <a:cxn ang="0">
                  <a:pos x="367" y="490"/>
                </a:cxn>
                <a:cxn ang="0">
                  <a:pos x="336" y="537"/>
                </a:cxn>
                <a:cxn ang="0">
                  <a:pos x="305" y="544"/>
                </a:cxn>
                <a:cxn ang="0">
                  <a:pos x="290" y="525"/>
                </a:cxn>
                <a:cxn ang="0">
                  <a:pos x="294" y="474"/>
                </a:cxn>
                <a:cxn ang="0">
                  <a:pos x="236" y="458"/>
                </a:cxn>
                <a:cxn ang="0">
                  <a:pos x="205" y="501"/>
                </a:cxn>
                <a:cxn ang="0">
                  <a:pos x="178" y="525"/>
                </a:cxn>
                <a:cxn ang="0">
                  <a:pos x="120" y="544"/>
                </a:cxn>
                <a:cxn ang="0">
                  <a:pos x="81" y="529"/>
                </a:cxn>
                <a:cxn ang="0">
                  <a:pos x="62" y="466"/>
                </a:cxn>
                <a:cxn ang="0">
                  <a:pos x="77" y="380"/>
                </a:cxn>
                <a:cxn ang="0">
                  <a:pos x="104" y="306"/>
                </a:cxn>
                <a:cxn ang="0">
                  <a:pos x="158" y="243"/>
                </a:cxn>
                <a:cxn ang="0">
                  <a:pos x="205" y="227"/>
                </a:cxn>
                <a:cxn ang="0">
                  <a:pos x="251" y="251"/>
                </a:cxn>
                <a:cxn ang="0">
                  <a:pos x="271" y="286"/>
                </a:cxn>
                <a:cxn ang="0">
                  <a:pos x="274" y="306"/>
                </a:cxn>
                <a:cxn ang="0">
                  <a:pos x="236" y="458"/>
                </a:cxn>
              </a:cxnLst>
              <a:rect l="0" t="0" r="r" b="b"/>
              <a:pathLst>
                <a:path w="406" h="568">
                  <a:moveTo>
                    <a:pt x="402" y="28"/>
                  </a:moveTo>
                  <a:lnTo>
                    <a:pt x="402" y="24"/>
                  </a:lnTo>
                  <a:lnTo>
                    <a:pt x="406" y="20"/>
                  </a:lnTo>
                  <a:lnTo>
                    <a:pt x="406" y="8"/>
                  </a:lnTo>
                  <a:lnTo>
                    <a:pt x="402" y="4"/>
                  </a:lnTo>
                  <a:lnTo>
                    <a:pt x="398" y="4"/>
                  </a:lnTo>
                  <a:lnTo>
                    <a:pt x="394" y="0"/>
                  </a:lnTo>
                  <a:lnTo>
                    <a:pt x="375" y="0"/>
                  </a:lnTo>
                  <a:lnTo>
                    <a:pt x="313" y="8"/>
                  </a:lnTo>
                  <a:lnTo>
                    <a:pt x="290" y="8"/>
                  </a:lnTo>
                  <a:lnTo>
                    <a:pt x="282" y="12"/>
                  </a:lnTo>
                  <a:lnTo>
                    <a:pt x="274" y="20"/>
                  </a:lnTo>
                  <a:lnTo>
                    <a:pt x="274" y="32"/>
                  </a:lnTo>
                  <a:lnTo>
                    <a:pt x="282" y="39"/>
                  </a:lnTo>
                  <a:lnTo>
                    <a:pt x="321" y="39"/>
                  </a:lnTo>
                  <a:lnTo>
                    <a:pt x="329" y="43"/>
                  </a:lnTo>
                  <a:lnTo>
                    <a:pt x="332" y="47"/>
                  </a:lnTo>
                  <a:lnTo>
                    <a:pt x="332" y="59"/>
                  </a:lnTo>
                  <a:lnTo>
                    <a:pt x="329" y="71"/>
                  </a:lnTo>
                  <a:lnTo>
                    <a:pt x="286" y="255"/>
                  </a:lnTo>
                  <a:lnTo>
                    <a:pt x="267" y="227"/>
                  </a:lnTo>
                  <a:lnTo>
                    <a:pt x="236" y="212"/>
                  </a:lnTo>
                  <a:lnTo>
                    <a:pt x="205" y="204"/>
                  </a:lnTo>
                  <a:lnTo>
                    <a:pt x="143" y="216"/>
                  </a:lnTo>
                  <a:lnTo>
                    <a:pt x="89" y="251"/>
                  </a:lnTo>
                  <a:lnTo>
                    <a:pt x="42" y="306"/>
                  </a:lnTo>
                  <a:lnTo>
                    <a:pt x="11" y="364"/>
                  </a:lnTo>
                  <a:lnTo>
                    <a:pt x="0" y="435"/>
                  </a:lnTo>
                  <a:lnTo>
                    <a:pt x="8" y="490"/>
                  </a:lnTo>
                  <a:lnTo>
                    <a:pt x="31" y="529"/>
                  </a:lnTo>
                  <a:lnTo>
                    <a:pt x="69" y="560"/>
                  </a:lnTo>
                  <a:lnTo>
                    <a:pt x="120" y="568"/>
                  </a:lnTo>
                  <a:lnTo>
                    <a:pt x="158" y="560"/>
                  </a:lnTo>
                  <a:lnTo>
                    <a:pt x="197" y="541"/>
                  </a:lnTo>
                  <a:lnTo>
                    <a:pt x="232" y="513"/>
                  </a:lnTo>
                  <a:lnTo>
                    <a:pt x="247" y="541"/>
                  </a:lnTo>
                  <a:lnTo>
                    <a:pt x="271" y="560"/>
                  </a:lnTo>
                  <a:lnTo>
                    <a:pt x="294" y="568"/>
                  </a:lnTo>
                  <a:lnTo>
                    <a:pt x="313" y="568"/>
                  </a:lnTo>
                  <a:lnTo>
                    <a:pt x="340" y="564"/>
                  </a:lnTo>
                  <a:lnTo>
                    <a:pt x="359" y="548"/>
                  </a:lnTo>
                  <a:lnTo>
                    <a:pt x="375" y="525"/>
                  </a:lnTo>
                  <a:lnTo>
                    <a:pt x="387" y="501"/>
                  </a:lnTo>
                  <a:lnTo>
                    <a:pt x="394" y="474"/>
                  </a:lnTo>
                  <a:lnTo>
                    <a:pt x="402" y="454"/>
                  </a:lnTo>
                  <a:lnTo>
                    <a:pt x="402" y="443"/>
                  </a:lnTo>
                  <a:lnTo>
                    <a:pt x="394" y="435"/>
                  </a:lnTo>
                  <a:lnTo>
                    <a:pt x="387" y="435"/>
                  </a:lnTo>
                  <a:lnTo>
                    <a:pt x="379" y="443"/>
                  </a:lnTo>
                  <a:lnTo>
                    <a:pt x="375" y="450"/>
                  </a:lnTo>
                  <a:lnTo>
                    <a:pt x="375" y="458"/>
                  </a:lnTo>
                  <a:lnTo>
                    <a:pt x="367" y="490"/>
                  </a:lnTo>
                  <a:lnTo>
                    <a:pt x="352" y="517"/>
                  </a:lnTo>
                  <a:lnTo>
                    <a:pt x="336" y="537"/>
                  </a:lnTo>
                  <a:lnTo>
                    <a:pt x="317" y="544"/>
                  </a:lnTo>
                  <a:lnTo>
                    <a:pt x="305" y="544"/>
                  </a:lnTo>
                  <a:lnTo>
                    <a:pt x="294" y="533"/>
                  </a:lnTo>
                  <a:lnTo>
                    <a:pt x="290" y="525"/>
                  </a:lnTo>
                  <a:lnTo>
                    <a:pt x="290" y="482"/>
                  </a:lnTo>
                  <a:lnTo>
                    <a:pt x="294" y="474"/>
                  </a:lnTo>
                  <a:lnTo>
                    <a:pt x="402" y="28"/>
                  </a:lnTo>
                  <a:close/>
                  <a:moveTo>
                    <a:pt x="236" y="458"/>
                  </a:moveTo>
                  <a:lnTo>
                    <a:pt x="220" y="490"/>
                  </a:lnTo>
                  <a:lnTo>
                    <a:pt x="205" y="501"/>
                  </a:lnTo>
                  <a:lnTo>
                    <a:pt x="193" y="513"/>
                  </a:lnTo>
                  <a:lnTo>
                    <a:pt x="178" y="525"/>
                  </a:lnTo>
                  <a:lnTo>
                    <a:pt x="154" y="541"/>
                  </a:lnTo>
                  <a:lnTo>
                    <a:pt x="120" y="544"/>
                  </a:lnTo>
                  <a:lnTo>
                    <a:pt x="100" y="541"/>
                  </a:lnTo>
                  <a:lnTo>
                    <a:pt x="81" y="529"/>
                  </a:lnTo>
                  <a:lnTo>
                    <a:pt x="66" y="505"/>
                  </a:lnTo>
                  <a:lnTo>
                    <a:pt x="62" y="466"/>
                  </a:lnTo>
                  <a:lnTo>
                    <a:pt x="66" y="427"/>
                  </a:lnTo>
                  <a:lnTo>
                    <a:pt x="77" y="380"/>
                  </a:lnTo>
                  <a:lnTo>
                    <a:pt x="89" y="337"/>
                  </a:lnTo>
                  <a:lnTo>
                    <a:pt x="104" y="306"/>
                  </a:lnTo>
                  <a:lnTo>
                    <a:pt x="131" y="266"/>
                  </a:lnTo>
                  <a:lnTo>
                    <a:pt x="158" y="243"/>
                  </a:lnTo>
                  <a:lnTo>
                    <a:pt x="182" y="231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51" y="251"/>
                  </a:lnTo>
                  <a:lnTo>
                    <a:pt x="267" y="270"/>
                  </a:lnTo>
                  <a:lnTo>
                    <a:pt x="271" y="286"/>
                  </a:lnTo>
                  <a:lnTo>
                    <a:pt x="274" y="298"/>
                  </a:lnTo>
                  <a:lnTo>
                    <a:pt x="274" y="306"/>
                  </a:lnTo>
                  <a:lnTo>
                    <a:pt x="271" y="310"/>
                  </a:lnTo>
                  <a:lnTo>
                    <a:pt x="236" y="4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Freeform 209"/>
            <p:cNvSpPr>
              <a:spLocks/>
            </p:cNvSpPr>
            <p:nvPr/>
          </p:nvSpPr>
          <p:spPr bwMode="auto">
            <a:xfrm>
              <a:off x="3943" y="1389"/>
              <a:ext cx="1512" cy="1609"/>
            </a:xfrm>
            <a:custGeom>
              <a:avLst/>
              <a:gdLst/>
              <a:ahLst/>
              <a:cxnLst>
                <a:cxn ang="0">
                  <a:pos x="1377" y="1609"/>
                </a:cxn>
                <a:cxn ang="0">
                  <a:pos x="1512" y="1241"/>
                </a:cxn>
                <a:cxn ang="0">
                  <a:pos x="1485" y="1241"/>
                </a:cxn>
                <a:cxn ang="0">
                  <a:pos x="1451" y="1307"/>
                </a:cxn>
                <a:cxn ang="0">
                  <a:pos x="1400" y="1366"/>
                </a:cxn>
                <a:cxn ang="0">
                  <a:pos x="1338" y="1409"/>
                </a:cxn>
                <a:cxn ang="0">
                  <a:pos x="1265" y="1448"/>
                </a:cxn>
                <a:cxn ang="0">
                  <a:pos x="1188" y="1472"/>
                </a:cxn>
                <a:cxn ang="0">
                  <a:pos x="1168" y="1476"/>
                </a:cxn>
                <a:cxn ang="0">
                  <a:pos x="1133" y="1483"/>
                </a:cxn>
                <a:cxn ang="0">
                  <a:pos x="1087" y="1491"/>
                </a:cxn>
                <a:cxn ang="0">
                  <a:pos x="1021" y="1499"/>
                </a:cxn>
                <a:cxn ang="0">
                  <a:pos x="936" y="1507"/>
                </a:cxn>
                <a:cxn ang="0">
                  <a:pos x="151" y="1507"/>
                </a:cxn>
                <a:cxn ang="0">
                  <a:pos x="731" y="822"/>
                </a:cxn>
                <a:cxn ang="0">
                  <a:pos x="735" y="814"/>
                </a:cxn>
                <a:cxn ang="0">
                  <a:pos x="739" y="810"/>
                </a:cxn>
                <a:cxn ang="0">
                  <a:pos x="739" y="798"/>
                </a:cxn>
                <a:cxn ang="0">
                  <a:pos x="735" y="794"/>
                </a:cxn>
                <a:cxn ang="0">
                  <a:pos x="731" y="787"/>
                </a:cxn>
                <a:cxn ang="0">
                  <a:pos x="201" y="54"/>
                </a:cxn>
                <a:cxn ang="0">
                  <a:pos x="909" y="54"/>
                </a:cxn>
                <a:cxn ang="0">
                  <a:pos x="983" y="62"/>
                </a:cxn>
                <a:cxn ang="0">
                  <a:pos x="1037" y="66"/>
                </a:cxn>
                <a:cxn ang="0">
                  <a:pos x="1075" y="70"/>
                </a:cxn>
                <a:cxn ang="0">
                  <a:pos x="1091" y="74"/>
                </a:cxn>
                <a:cxn ang="0">
                  <a:pos x="1141" y="82"/>
                </a:cxn>
                <a:cxn ang="0">
                  <a:pos x="1203" y="98"/>
                </a:cxn>
                <a:cxn ang="0">
                  <a:pos x="1273" y="125"/>
                </a:cxn>
                <a:cxn ang="0">
                  <a:pos x="1342" y="160"/>
                </a:cxn>
                <a:cxn ang="0">
                  <a:pos x="1366" y="176"/>
                </a:cxn>
                <a:cxn ang="0">
                  <a:pos x="1393" y="199"/>
                </a:cxn>
                <a:cxn ang="0">
                  <a:pos x="1427" y="231"/>
                </a:cxn>
                <a:cxn ang="0">
                  <a:pos x="1458" y="270"/>
                </a:cxn>
                <a:cxn ang="0">
                  <a:pos x="1485" y="321"/>
                </a:cxn>
                <a:cxn ang="0">
                  <a:pos x="1512" y="321"/>
                </a:cxn>
                <a:cxn ang="0">
                  <a:pos x="1377" y="0"/>
                </a:cxn>
                <a:cxn ang="0">
                  <a:pos x="12" y="0"/>
                </a:cxn>
                <a:cxn ang="0">
                  <a:pos x="8" y="4"/>
                </a:cxn>
                <a:cxn ang="0">
                  <a:pos x="4" y="4"/>
                </a:cxn>
                <a:cxn ang="0">
                  <a:pos x="4" y="23"/>
                </a:cxn>
                <a:cxn ang="0">
                  <a:pos x="0" y="35"/>
                </a:cxn>
                <a:cxn ang="0">
                  <a:pos x="0" y="47"/>
                </a:cxn>
                <a:cxn ang="0">
                  <a:pos x="604" y="877"/>
                </a:cxn>
                <a:cxn ang="0">
                  <a:pos x="16" y="1574"/>
                </a:cxn>
                <a:cxn ang="0">
                  <a:pos x="8" y="1581"/>
                </a:cxn>
                <a:cxn ang="0">
                  <a:pos x="4" y="1589"/>
                </a:cxn>
                <a:cxn ang="0">
                  <a:pos x="4" y="1601"/>
                </a:cxn>
                <a:cxn ang="0">
                  <a:pos x="8" y="1605"/>
                </a:cxn>
                <a:cxn ang="0">
                  <a:pos x="16" y="1609"/>
                </a:cxn>
                <a:cxn ang="0">
                  <a:pos x="35" y="1609"/>
                </a:cxn>
                <a:cxn ang="0">
                  <a:pos x="1377" y="1609"/>
                </a:cxn>
              </a:cxnLst>
              <a:rect l="0" t="0" r="r" b="b"/>
              <a:pathLst>
                <a:path w="1512" h="1609">
                  <a:moveTo>
                    <a:pt x="1377" y="1609"/>
                  </a:moveTo>
                  <a:lnTo>
                    <a:pt x="1512" y="1241"/>
                  </a:lnTo>
                  <a:lnTo>
                    <a:pt x="1485" y="1241"/>
                  </a:lnTo>
                  <a:lnTo>
                    <a:pt x="1451" y="1307"/>
                  </a:lnTo>
                  <a:lnTo>
                    <a:pt x="1400" y="1366"/>
                  </a:lnTo>
                  <a:lnTo>
                    <a:pt x="1338" y="1409"/>
                  </a:lnTo>
                  <a:lnTo>
                    <a:pt x="1265" y="1448"/>
                  </a:lnTo>
                  <a:lnTo>
                    <a:pt x="1188" y="1472"/>
                  </a:lnTo>
                  <a:lnTo>
                    <a:pt x="1168" y="1476"/>
                  </a:lnTo>
                  <a:lnTo>
                    <a:pt x="1133" y="1483"/>
                  </a:lnTo>
                  <a:lnTo>
                    <a:pt x="1087" y="1491"/>
                  </a:lnTo>
                  <a:lnTo>
                    <a:pt x="1021" y="1499"/>
                  </a:lnTo>
                  <a:lnTo>
                    <a:pt x="936" y="1507"/>
                  </a:lnTo>
                  <a:lnTo>
                    <a:pt x="151" y="1507"/>
                  </a:lnTo>
                  <a:lnTo>
                    <a:pt x="731" y="822"/>
                  </a:lnTo>
                  <a:lnTo>
                    <a:pt x="735" y="814"/>
                  </a:lnTo>
                  <a:lnTo>
                    <a:pt x="739" y="810"/>
                  </a:lnTo>
                  <a:lnTo>
                    <a:pt x="739" y="798"/>
                  </a:lnTo>
                  <a:lnTo>
                    <a:pt x="735" y="794"/>
                  </a:lnTo>
                  <a:lnTo>
                    <a:pt x="731" y="787"/>
                  </a:lnTo>
                  <a:lnTo>
                    <a:pt x="201" y="54"/>
                  </a:lnTo>
                  <a:lnTo>
                    <a:pt x="909" y="54"/>
                  </a:lnTo>
                  <a:lnTo>
                    <a:pt x="983" y="62"/>
                  </a:lnTo>
                  <a:lnTo>
                    <a:pt x="1037" y="66"/>
                  </a:lnTo>
                  <a:lnTo>
                    <a:pt x="1075" y="70"/>
                  </a:lnTo>
                  <a:lnTo>
                    <a:pt x="1091" y="74"/>
                  </a:lnTo>
                  <a:lnTo>
                    <a:pt x="1141" y="82"/>
                  </a:lnTo>
                  <a:lnTo>
                    <a:pt x="1203" y="98"/>
                  </a:lnTo>
                  <a:lnTo>
                    <a:pt x="1273" y="125"/>
                  </a:lnTo>
                  <a:lnTo>
                    <a:pt x="1342" y="160"/>
                  </a:lnTo>
                  <a:lnTo>
                    <a:pt x="1366" y="176"/>
                  </a:lnTo>
                  <a:lnTo>
                    <a:pt x="1393" y="199"/>
                  </a:lnTo>
                  <a:lnTo>
                    <a:pt x="1427" y="231"/>
                  </a:lnTo>
                  <a:lnTo>
                    <a:pt x="1458" y="270"/>
                  </a:lnTo>
                  <a:lnTo>
                    <a:pt x="1485" y="321"/>
                  </a:lnTo>
                  <a:lnTo>
                    <a:pt x="1512" y="321"/>
                  </a:lnTo>
                  <a:lnTo>
                    <a:pt x="1377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23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604" y="877"/>
                  </a:lnTo>
                  <a:lnTo>
                    <a:pt x="16" y="1574"/>
                  </a:lnTo>
                  <a:lnTo>
                    <a:pt x="8" y="1581"/>
                  </a:lnTo>
                  <a:lnTo>
                    <a:pt x="4" y="1589"/>
                  </a:lnTo>
                  <a:lnTo>
                    <a:pt x="4" y="1601"/>
                  </a:lnTo>
                  <a:lnTo>
                    <a:pt x="8" y="1605"/>
                  </a:lnTo>
                  <a:lnTo>
                    <a:pt x="16" y="1609"/>
                  </a:lnTo>
                  <a:lnTo>
                    <a:pt x="35" y="1609"/>
                  </a:lnTo>
                  <a:lnTo>
                    <a:pt x="1377" y="16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210"/>
            <p:cNvSpPr>
              <a:spLocks noEditPoints="1"/>
            </p:cNvSpPr>
            <p:nvPr/>
          </p:nvSpPr>
          <p:spPr bwMode="auto">
            <a:xfrm>
              <a:off x="4005" y="3307"/>
              <a:ext cx="240" cy="540"/>
            </a:xfrm>
            <a:custGeom>
              <a:avLst/>
              <a:gdLst/>
              <a:ahLst/>
              <a:cxnLst>
                <a:cxn ang="0">
                  <a:pos x="217" y="24"/>
                </a:cxn>
                <a:cxn ang="0">
                  <a:pos x="209" y="8"/>
                </a:cxn>
                <a:cxn ang="0">
                  <a:pos x="174" y="0"/>
                </a:cxn>
                <a:cxn ang="0">
                  <a:pos x="151" y="20"/>
                </a:cxn>
                <a:cxn ang="0">
                  <a:pos x="143" y="51"/>
                </a:cxn>
                <a:cxn ang="0">
                  <a:pos x="155" y="67"/>
                </a:cxn>
                <a:cxn ang="0">
                  <a:pos x="174" y="74"/>
                </a:cxn>
                <a:cxn ang="0">
                  <a:pos x="201" y="67"/>
                </a:cxn>
                <a:cxn ang="0">
                  <a:pos x="221" y="31"/>
                </a:cxn>
                <a:cxn ang="0">
                  <a:pos x="54" y="450"/>
                </a:cxn>
                <a:cxn ang="0">
                  <a:pos x="50" y="474"/>
                </a:cxn>
                <a:cxn ang="0">
                  <a:pos x="85" y="532"/>
                </a:cxn>
                <a:cxn ang="0">
                  <a:pos x="159" y="532"/>
                </a:cxn>
                <a:cxn ang="0">
                  <a:pos x="213" y="482"/>
                </a:cxn>
                <a:cxn ang="0">
                  <a:pos x="240" y="419"/>
                </a:cxn>
                <a:cxn ang="0">
                  <a:pos x="232" y="407"/>
                </a:cxn>
                <a:cxn ang="0">
                  <a:pos x="213" y="415"/>
                </a:cxn>
                <a:cxn ang="0">
                  <a:pos x="197" y="462"/>
                </a:cxn>
                <a:cxn ang="0">
                  <a:pos x="151" y="513"/>
                </a:cxn>
                <a:cxn ang="0">
                  <a:pos x="120" y="517"/>
                </a:cxn>
                <a:cxn ang="0">
                  <a:pos x="108" y="509"/>
                </a:cxn>
                <a:cxn ang="0">
                  <a:pos x="112" y="454"/>
                </a:cxn>
                <a:cxn ang="0">
                  <a:pos x="147" y="376"/>
                </a:cxn>
                <a:cxn ang="0">
                  <a:pos x="163" y="333"/>
                </a:cxn>
                <a:cxn ang="0">
                  <a:pos x="182" y="286"/>
                </a:cxn>
                <a:cxn ang="0">
                  <a:pos x="190" y="258"/>
                </a:cxn>
                <a:cxn ang="0">
                  <a:pos x="178" y="211"/>
                </a:cxn>
                <a:cxn ang="0">
                  <a:pos x="112" y="176"/>
                </a:cxn>
                <a:cxn ang="0">
                  <a:pos x="50" y="208"/>
                </a:cxn>
                <a:cxn ang="0">
                  <a:pos x="12" y="262"/>
                </a:cxn>
                <a:cxn ang="0">
                  <a:pos x="0" y="305"/>
                </a:cxn>
                <a:cxn ang="0">
                  <a:pos x="23" y="309"/>
                </a:cxn>
                <a:cxn ang="0">
                  <a:pos x="27" y="298"/>
                </a:cxn>
                <a:cxn ang="0">
                  <a:pos x="66" y="223"/>
                </a:cxn>
                <a:cxn ang="0">
                  <a:pos x="112" y="200"/>
                </a:cxn>
                <a:cxn ang="0">
                  <a:pos x="128" y="208"/>
                </a:cxn>
                <a:cxn ang="0">
                  <a:pos x="132" y="243"/>
                </a:cxn>
                <a:cxn ang="0">
                  <a:pos x="120" y="278"/>
                </a:cxn>
                <a:cxn ang="0">
                  <a:pos x="58" y="439"/>
                </a:cxn>
              </a:cxnLst>
              <a:rect l="0" t="0" r="r" b="b"/>
              <a:pathLst>
                <a:path w="240" h="540">
                  <a:moveTo>
                    <a:pt x="221" y="31"/>
                  </a:moveTo>
                  <a:lnTo>
                    <a:pt x="217" y="24"/>
                  </a:lnTo>
                  <a:lnTo>
                    <a:pt x="213" y="12"/>
                  </a:lnTo>
                  <a:lnTo>
                    <a:pt x="209" y="8"/>
                  </a:lnTo>
                  <a:lnTo>
                    <a:pt x="197" y="0"/>
                  </a:lnTo>
                  <a:lnTo>
                    <a:pt x="174" y="0"/>
                  </a:lnTo>
                  <a:lnTo>
                    <a:pt x="163" y="8"/>
                  </a:lnTo>
                  <a:lnTo>
                    <a:pt x="151" y="20"/>
                  </a:lnTo>
                  <a:lnTo>
                    <a:pt x="143" y="43"/>
                  </a:lnTo>
                  <a:lnTo>
                    <a:pt x="143" y="51"/>
                  </a:lnTo>
                  <a:lnTo>
                    <a:pt x="147" y="59"/>
                  </a:lnTo>
                  <a:lnTo>
                    <a:pt x="155" y="67"/>
                  </a:lnTo>
                  <a:lnTo>
                    <a:pt x="163" y="71"/>
                  </a:lnTo>
                  <a:lnTo>
                    <a:pt x="174" y="74"/>
                  </a:lnTo>
                  <a:lnTo>
                    <a:pt x="190" y="71"/>
                  </a:lnTo>
                  <a:lnTo>
                    <a:pt x="201" y="67"/>
                  </a:lnTo>
                  <a:lnTo>
                    <a:pt x="217" y="43"/>
                  </a:lnTo>
                  <a:lnTo>
                    <a:pt x="221" y="31"/>
                  </a:lnTo>
                  <a:close/>
                  <a:moveTo>
                    <a:pt x="58" y="439"/>
                  </a:moveTo>
                  <a:lnTo>
                    <a:pt x="54" y="450"/>
                  </a:lnTo>
                  <a:lnTo>
                    <a:pt x="50" y="458"/>
                  </a:lnTo>
                  <a:lnTo>
                    <a:pt x="50" y="474"/>
                  </a:lnTo>
                  <a:lnTo>
                    <a:pt x="58" y="509"/>
                  </a:lnTo>
                  <a:lnTo>
                    <a:pt x="85" y="532"/>
                  </a:lnTo>
                  <a:lnTo>
                    <a:pt x="124" y="540"/>
                  </a:lnTo>
                  <a:lnTo>
                    <a:pt x="159" y="532"/>
                  </a:lnTo>
                  <a:lnTo>
                    <a:pt x="190" y="513"/>
                  </a:lnTo>
                  <a:lnTo>
                    <a:pt x="213" y="482"/>
                  </a:lnTo>
                  <a:lnTo>
                    <a:pt x="228" y="454"/>
                  </a:lnTo>
                  <a:lnTo>
                    <a:pt x="240" y="419"/>
                  </a:lnTo>
                  <a:lnTo>
                    <a:pt x="240" y="415"/>
                  </a:lnTo>
                  <a:lnTo>
                    <a:pt x="232" y="407"/>
                  </a:lnTo>
                  <a:lnTo>
                    <a:pt x="221" y="407"/>
                  </a:lnTo>
                  <a:lnTo>
                    <a:pt x="213" y="415"/>
                  </a:lnTo>
                  <a:lnTo>
                    <a:pt x="213" y="419"/>
                  </a:lnTo>
                  <a:lnTo>
                    <a:pt x="197" y="462"/>
                  </a:lnTo>
                  <a:lnTo>
                    <a:pt x="174" y="493"/>
                  </a:lnTo>
                  <a:lnTo>
                    <a:pt x="151" y="513"/>
                  </a:lnTo>
                  <a:lnTo>
                    <a:pt x="128" y="517"/>
                  </a:lnTo>
                  <a:lnTo>
                    <a:pt x="120" y="517"/>
                  </a:lnTo>
                  <a:lnTo>
                    <a:pt x="112" y="513"/>
                  </a:lnTo>
                  <a:lnTo>
                    <a:pt x="108" y="509"/>
                  </a:lnTo>
                  <a:lnTo>
                    <a:pt x="108" y="474"/>
                  </a:lnTo>
                  <a:lnTo>
                    <a:pt x="112" y="454"/>
                  </a:lnTo>
                  <a:lnTo>
                    <a:pt x="120" y="439"/>
                  </a:lnTo>
                  <a:lnTo>
                    <a:pt x="147" y="376"/>
                  </a:lnTo>
                  <a:lnTo>
                    <a:pt x="155" y="356"/>
                  </a:lnTo>
                  <a:lnTo>
                    <a:pt x="163" y="333"/>
                  </a:lnTo>
                  <a:lnTo>
                    <a:pt x="170" y="305"/>
                  </a:lnTo>
                  <a:lnTo>
                    <a:pt x="182" y="286"/>
                  </a:lnTo>
                  <a:lnTo>
                    <a:pt x="186" y="270"/>
                  </a:lnTo>
                  <a:lnTo>
                    <a:pt x="190" y="258"/>
                  </a:lnTo>
                  <a:lnTo>
                    <a:pt x="190" y="247"/>
                  </a:lnTo>
                  <a:lnTo>
                    <a:pt x="178" y="211"/>
                  </a:lnTo>
                  <a:lnTo>
                    <a:pt x="155" y="188"/>
                  </a:lnTo>
                  <a:lnTo>
                    <a:pt x="112" y="176"/>
                  </a:lnTo>
                  <a:lnTo>
                    <a:pt x="77" y="184"/>
                  </a:lnTo>
                  <a:lnTo>
                    <a:pt x="50" y="208"/>
                  </a:lnTo>
                  <a:lnTo>
                    <a:pt x="27" y="235"/>
                  </a:lnTo>
                  <a:lnTo>
                    <a:pt x="12" y="262"/>
                  </a:lnTo>
                  <a:lnTo>
                    <a:pt x="0" y="286"/>
                  </a:lnTo>
                  <a:lnTo>
                    <a:pt x="0" y="305"/>
                  </a:lnTo>
                  <a:lnTo>
                    <a:pt x="4" y="309"/>
                  </a:lnTo>
                  <a:lnTo>
                    <a:pt x="23" y="309"/>
                  </a:lnTo>
                  <a:lnTo>
                    <a:pt x="23" y="305"/>
                  </a:lnTo>
                  <a:lnTo>
                    <a:pt x="27" y="298"/>
                  </a:lnTo>
                  <a:lnTo>
                    <a:pt x="47" y="255"/>
                  </a:lnTo>
                  <a:lnTo>
                    <a:pt x="66" y="223"/>
                  </a:lnTo>
                  <a:lnTo>
                    <a:pt x="89" y="208"/>
                  </a:lnTo>
                  <a:lnTo>
                    <a:pt x="112" y="200"/>
                  </a:lnTo>
                  <a:lnTo>
                    <a:pt x="120" y="200"/>
                  </a:lnTo>
                  <a:lnTo>
                    <a:pt x="128" y="208"/>
                  </a:lnTo>
                  <a:lnTo>
                    <a:pt x="132" y="215"/>
                  </a:lnTo>
                  <a:lnTo>
                    <a:pt x="132" y="243"/>
                  </a:lnTo>
                  <a:lnTo>
                    <a:pt x="128" y="258"/>
                  </a:lnTo>
                  <a:lnTo>
                    <a:pt x="120" y="278"/>
                  </a:lnTo>
                  <a:lnTo>
                    <a:pt x="108" y="309"/>
                  </a:lnTo>
                  <a:lnTo>
                    <a:pt x="58" y="4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211"/>
            <p:cNvSpPr>
              <a:spLocks noEditPoints="1"/>
            </p:cNvSpPr>
            <p:nvPr/>
          </p:nvSpPr>
          <p:spPr bwMode="auto">
            <a:xfrm>
              <a:off x="4342" y="3530"/>
              <a:ext cx="587" cy="216"/>
            </a:xfrm>
            <a:custGeom>
              <a:avLst/>
              <a:gdLst/>
              <a:ahLst/>
              <a:cxnLst>
                <a:cxn ang="0">
                  <a:pos x="557" y="39"/>
                </a:cxn>
                <a:cxn ang="0">
                  <a:pos x="568" y="39"/>
                </a:cxn>
                <a:cxn ang="0">
                  <a:pos x="576" y="35"/>
                </a:cxn>
                <a:cxn ang="0">
                  <a:pos x="584" y="28"/>
                </a:cxn>
                <a:cxn ang="0">
                  <a:pos x="587" y="20"/>
                </a:cxn>
                <a:cxn ang="0">
                  <a:pos x="580" y="4"/>
                </a:cxn>
                <a:cxn ang="0">
                  <a:pos x="576" y="4"/>
                </a:cxn>
                <a:cxn ang="0">
                  <a:pos x="568" y="0"/>
                </a:cxn>
                <a:cxn ang="0">
                  <a:pos x="19" y="0"/>
                </a:cxn>
                <a:cxn ang="0">
                  <a:pos x="11" y="4"/>
                </a:cxn>
                <a:cxn ang="0">
                  <a:pos x="7" y="4"/>
                </a:cxn>
                <a:cxn ang="0">
                  <a:pos x="0" y="20"/>
                </a:cxn>
                <a:cxn ang="0">
                  <a:pos x="3" y="28"/>
                </a:cxn>
                <a:cxn ang="0">
                  <a:pos x="11" y="35"/>
                </a:cxn>
                <a:cxn ang="0">
                  <a:pos x="19" y="39"/>
                </a:cxn>
                <a:cxn ang="0">
                  <a:pos x="31" y="39"/>
                </a:cxn>
                <a:cxn ang="0">
                  <a:pos x="557" y="39"/>
                </a:cxn>
                <a:cxn ang="0">
                  <a:pos x="557" y="216"/>
                </a:cxn>
                <a:cxn ang="0">
                  <a:pos x="576" y="216"/>
                </a:cxn>
                <a:cxn ang="0">
                  <a:pos x="580" y="212"/>
                </a:cxn>
                <a:cxn ang="0">
                  <a:pos x="587" y="196"/>
                </a:cxn>
                <a:cxn ang="0">
                  <a:pos x="584" y="188"/>
                </a:cxn>
                <a:cxn ang="0">
                  <a:pos x="576" y="180"/>
                </a:cxn>
                <a:cxn ang="0">
                  <a:pos x="568" y="176"/>
                </a:cxn>
                <a:cxn ang="0">
                  <a:pos x="19" y="176"/>
                </a:cxn>
                <a:cxn ang="0">
                  <a:pos x="11" y="180"/>
                </a:cxn>
                <a:cxn ang="0">
                  <a:pos x="3" y="188"/>
                </a:cxn>
                <a:cxn ang="0">
                  <a:pos x="0" y="196"/>
                </a:cxn>
                <a:cxn ang="0">
                  <a:pos x="7" y="212"/>
                </a:cxn>
                <a:cxn ang="0">
                  <a:pos x="11" y="216"/>
                </a:cxn>
                <a:cxn ang="0">
                  <a:pos x="31" y="216"/>
                </a:cxn>
                <a:cxn ang="0">
                  <a:pos x="557" y="216"/>
                </a:cxn>
              </a:cxnLst>
              <a:rect l="0" t="0" r="r" b="b"/>
              <a:pathLst>
                <a:path w="587" h="216">
                  <a:moveTo>
                    <a:pt x="557" y="39"/>
                  </a:moveTo>
                  <a:lnTo>
                    <a:pt x="568" y="39"/>
                  </a:lnTo>
                  <a:lnTo>
                    <a:pt x="576" y="35"/>
                  </a:lnTo>
                  <a:lnTo>
                    <a:pt x="584" y="28"/>
                  </a:lnTo>
                  <a:lnTo>
                    <a:pt x="587" y="20"/>
                  </a:lnTo>
                  <a:lnTo>
                    <a:pt x="580" y="4"/>
                  </a:lnTo>
                  <a:lnTo>
                    <a:pt x="576" y="4"/>
                  </a:lnTo>
                  <a:lnTo>
                    <a:pt x="568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0" y="20"/>
                  </a:lnTo>
                  <a:lnTo>
                    <a:pt x="3" y="28"/>
                  </a:lnTo>
                  <a:lnTo>
                    <a:pt x="11" y="35"/>
                  </a:lnTo>
                  <a:lnTo>
                    <a:pt x="19" y="39"/>
                  </a:lnTo>
                  <a:lnTo>
                    <a:pt x="31" y="39"/>
                  </a:lnTo>
                  <a:lnTo>
                    <a:pt x="557" y="39"/>
                  </a:lnTo>
                  <a:close/>
                  <a:moveTo>
                    <a:pt x="557" y="216"/>
                  </a:moveTo>
                  <a:lnTo>
                    <a:pt x="576" y="216"/>
                  </a:lnTo>
                  <a:lnTo>
                    <a:pt x="580" y="212"/>
                  </a:lnTo>
                  <a:lnTo>
                    <a:pt x="587" y="196"/>
                  </a:lnTo>
                  <a:lnTo>
                    <a:pt x="584" y="188"/>
                  </a:lnTo>
                  <a:lnTo>
                    <a:pt x="576" y="180"/>
                  </a:lnTo>
                  <a:lnTo>
                    <a:pt x="568" y="176"/>
                  </a:lnTo>
                  <a:lnTo>
                    <a:pt x="19" y="176"/>
                  </a:lnTo>
                  <a:lnTo>
                    <a:pt x="11" y="180"/>
                  </a:lnTo>
                  <a:lnTo>
                    <a:pt x="3" y="188"/>
                  </a:lnTo>
                  <a:lnTo>
                    <a:pt x="0" y="196"/>
                  </a:lnTo>
                  <a:lnTo>
                    <a:pt x="7" y="212"/>
                  </a:lnTo>
                  <a:lnTo>
                    <a:pt x="11" y="216"/>
                  </a:lnTo>
                  <a:lnTo>
                    <a:pt x="31" y="216"/>
                  </a:lnTo>
                  <a:lnTo>
                    <a:pt x="557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Freeform 212"/>
            <p:cNvSpPr>
              <a:spLocks/>
            </p:cNvSpPr>
            <p:nvPr/>
          </p:nvSpPr>
          <p:spPr bwMode="auto">
            <a:xfrm>
              <a:off x="5073" y="3307"/>
              <a:ext cx="286" cy="532"/>
            </a:xfrm>
            <a:custGeom>
              <a:avLst/>
              <a:gdLst/>
              <a:ahLst/>
              <a:cxnLst>
                <a:cxn ang="0">
                  <a:pos x="178" y="20"/>
                </a:cxn>
                <a:cxn ang="0">
                  <a:pos x="178" y="4"/>
                </a:cxn>
                <a:cxn ang="0">
                  <a:pos x="174" y="0"/>
                </a:cxn>
                <a:cxn ang="0">
                  <a:pos x="154" y="0"/>
                </a:cxn>
                <a:cxn ang="0">
                  <a:pos x="112" y="27"/>
                </a:cxn>
                <a:cxn ang="0">
                  <a:pos x="69" y="43"/>
                </a:cxn>
                <a:cxn ang="0">
                  <a:pos x="31" y="47"/>
                </a:cxn>
                <a:cxn ang="0">
                  <a:pos x="0" y="51"/>
                </a:cxn>
                <a:cxn ang="0">
                  <a:pos x="0" y="78"/>
                </a:cxn>
                <a:cxn ang="0">
                  <a:pos x="27" y="78"/>
                </a:cxn>
                <a:cxn ang="0">
                  <a:pos x="69" y="71"/>
                </a:cxn>
                <a:cxn ang="0">
                  <a:pos x="112" y="55"/>
                </a:cxn>
                <a:cxn ang="0">
                  <a:pos x="112" y="482"/>
                </a:cxn>
                <a:cxn ang="0">
                  <a:pos x="108" y="489"/>
                </a:cxn>
                <a:cxn ang="0">
                  <a:pos x="96" y="497"/>
                </a:cxn>
                <a:cxn ang="0">
                  <a:pos x="73" y="501"/>
                </a:cxn>
                <a:cxn ang="0">
                  <a:pos x="34" y="505"/>
                </a:cxn>
                <a:cxn ang="0">
                  <a:pos x="3" y="505"/>
                </a:cxn>
                <a:cxn ang="0">
                  <a:pos x="3" y="532"/>
                </a:cxn>
                <a:cxn ang="0">
                  <a:pos x="50" y="532"/>
                </a:cxn>
                <a:cxn ang="0">
                  <a:pos x="89" y="529"/>
                </a:cxn>
                <a:cxn ang="0">
                  <a:pos x="201" y="529"/>
                </a:cxn>
                <a:cxn ang="0">
                  <a:pos x="236" y="532"/>
                </a:cxn>
                <a:cxn ang="0">
                  <a:pos x="286" y="532"/>
                </a:cxn>
                <a:cxn ang="0">
                  <a:pos x="286" y="505"/>
                </a:cxn>
                <a:cxn ang="0">
                  <a:pos x="259" y="505"/>
                </a:cxn>
                <a:cxn ang="0">
                  <a:pos x="220" y="501"/>
                </a:cxn>
                <a:cxn ang="0">
                  <a:pos x="197" y="497"/>
                </a:cxn>
                <a:cxn ang="0">
                  <a:pos x="181" y="489"/>
                </a:cxn>
                <a:cxn ang="0">
                  <a:pos x="178" y="482"/>
                </a:cxn>
                <a:cxn ang="0">
                  <a:pos x="178" y="466"/>
                </a:cxn>
                <a:cxn ang="0">
                  <a:pos x="178" y="20"/>
                </a:cxn>
              </a:cxnLst>
              <a:rect l="0" t="0" r="r" b="b"/>
              <a:pathLst>
                <a:path w="286" h="532">
                  <a:moveTo>
                    <a:pt x="178" y="20"/>
                  </a:moveTo>
                  <a:lnTo>
                    <a:pt x="178" y="4"/>
                  </a:lnTo>
                  <a:lnTo>
                    <a:pt x="174" y="0"/>
                  </a:lnTo>
                  <a:lnTo>
                    <a:pt x="154" y="0"/>
                  </a:lnTo>
                  <a:lnTo>
                    <a:pt x="112" y="27"/>
                  </a:lnTo>
                  <a:lnTo>
                    <a:pt x="69" y="43"/>
                  </a:lnTo>
                  <a:lnTo>
                    <a:pt x="31" y="47"/>
                  </a:lnTo>
                  <a:lnTo>
                    <a:pt x="0" y="51"/>
                  </a:lnTo>
                  <a:lnTo>
                    <a:pt x="0" y="78"/>
                  </a:lnTo>
                  <a:lnTo>
                    <a:pt x="27" y="78"/>
                  </a:lnTo>
                  <a:lnTo>
                    <a:pt x="69" y="71"/>
                  </a:lnTo>
                  <a:lnTo>
                    <a:pt x="112" y="55"/>
                  </a:lnTo>
                  <a:lnTo>
                    <a:pt x="112" y="482"/>
                  </a:lnTo>
                  <a:lnTo>
                    <a:pt x="108" y="489"/>
                  </a:lnTo>
                  <a:lnTo>
                    <a:pt x="96" y="497"/>
                  </a:lnTo>
                  <a:lnTo>
                    <a:pt x="73" y="501"/>
                  </a:lnTo>
                  <a:lnTo>
                    <a:pt x="34" y="505"/>
                  </a:lnTo>
                  <a:lnTo>
                    <a:pt x="3" y="505"/>
                  </a:lnTo>
                  <a:lnTo>
                    <a:pt x="3" y="532"/>
                  </a:lnTo>
                  <a:lnTo>
                    <a:pt x="50" y="532"/>
                  </a:lnTo>
                  <a:lnTo>
                    <a:pt x="89" y="529"/>
                  </a:lnTo>
                  <a:lnTo>
                    <a:pt x="201" y="529"/>
                  </a:lnTo>
                  <a:lnTo>
                    <a:pt x="236" y="532"/>
                  </a:lnTo>
                  <a:lnTo>
                    <a:pt x="286" y="532"/>
                  </a:lnTo>
                  <a:lnTo>
                    <a:pt x="286" y="505"/>
                  </a:lnTo>
                  <a:lnTo>
                    <a:pt x="259" y="505"/>
                  </a:lnTo>
                  <a:lnTo>
                    <a:pt x="220" y="501"/>
                  </a:lnTo>
                  <a:lnTo>
                    <a:pt x="197" y="497"/>
                  </a:lnTo>
                  <a:lnTo>
                    <a:pt x="181" y="489"/>
                  </a:lnTo>
                  <a:lnTo>
                    <a:pt x="178" y="482"/>
                  </a:lnTo>
                  <a:lnTo>
                    <a:pt x="178" y="466"/>
                  </a:lnTo>
                  <a:lnTo>
                    <a:pt x="178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Freeform 213"/>
            <p:cNvSpPr>
              <a:spLocks/>
            </p:cNvSpPr>
            <p:nvPr/>
          </p:nvSpPr>
          <p:spPr bwMode="auto">
            <a:xfrm>
              <a:off x="5746" y="1972"/>
              <a:ext cx="889" cy="509"/>
            </a:xfrm>
            <a:custGeom>
              <a:avLst/>
              <a:gdLst/>
              <a:ahLst/>
              <a:cxnLst>
                <a:cxn ang="0">
                  <a:pos x="89" y="423"/>
                </a:cxn>
                <a:cxn ang="0">
                  <a:pos x="73" y="466"/>
                </a:cxn>
                <a:cxn ang="0">
                  <a:pos x="0" y="474"/>
                </a:cxn>
                <a:cxn ang="0">
                  <a:pos x="46" y="509"/>
                </a:cxn>
                <a:cxn ang="0">
                  <a:pos x="166" y="505"/>
                </a:cxn>
                <a:cxn ang="0">
                  <a:pos x="255" y="509"/>
                </a:cxn>
                <a:cxn ang="0">
                  <a:pos x="208" y="474"/>
                </a:cxn>
                <a:cxn ang="0">
                  <a:pos x="170" y="450"/>
                </a:cxn>
                <a:cxn ang="0">
                  <a:pos x="174" y="157"/>
                </a:cxn>
                <a:cxn ang="0">
                  <a:pos x="216" y="74"/>
                </a:cxn>
                <a:cxn ang="0">
                  <a:pos x="286" y="31"/>
                </a:cxn>
                <a:cxn ang="0">
                  <a:pos x="355" y="35"/>
                </a:cxn>
                <a:cxn ang="0">
                  <a:pos x="398" y="82"/>
                </a:cxn>
                <a:cxn ang="0">
                  <a:pos x="406" y="153"/>
                </a:cxn>
                <a:cxn ang="0">
                  <a:pos x="402" y="450"/>
                </a:cxn>
                <a:cxn ang="0">
                  <a:pos x="363" y="474"/>
                </a:cxn>
                <a:cxn ang="0">
                  <a:pos x="317" y="509"/>
                </a:cxn>
                <a:cxn ang="0">
                  <a:pos x="406" y="505"/>
                </a:cxn>
                <a:cxn ang="0">
                  <a:pos x="529" y="509"/>
                </a:cxn>
                <a:cxn ang="0">
                  <a:pos x="572" y="474"/>
                </a:cxn>
                <a:cxn ang="0">
                  <a:pos x="499" y="466"/>
                </a:cxn>
                <a:cxn ang="0">
                  <a:pos x="483" y="423"/>
                </a:cxn>
                <a:cxn ang="0">
                  <a:pos x="491" y="157"/>
                </a:cxn>
                <a:cxn ang="0">
                  <a:pos x="533" y="74"/>
                </a:cxn>
                <a:cxn ang="0">
                  <a:pos x="599" y="31"/>
                </a:cxn>
                <a:cxn ang="0">
                  <a:pos x="673" y="35"/>
                </a:cxn>
                <a:cxn ang="0">
                  <a:pos x="711" y="82"/>
                </a:cxn>
                <a:cxn ang="0">
                  <a:pos x="719" y="423"/>
                </a:cxn>
                <a:cxn ang="0">
                  <a:pos x="703" y="466"/>
                </a:cxn>
                <a:cxn ang="0">
                  <a:pos x="634" y="474"/>
                </a:cxn>
                <a:cxn ang="0">
                  <a:pos x="676" y="509"/>
                </a:cxn>
                <a:cxn ang="0">
                  <a:pos x="800" y="505"/>
                </a:cxn>
                <a:cxn ang="0">
                  <a:pos x="889" y="509"/>
                </a:cxn>
                <a:cxn ang="0">
                  <a:pos x="850" y="474"/>
                </a:cxn>
                <a:cxn ang="0">
                  <a:pos x="804" y="458"/>
                </a:cxn>
                <a:cxn ang="0">
                  <a:pos x="800" y="157"/>
                </a:cxn>
                <a:cxn ang="0">
                  <a:pos x="785" y="74"/>
                </a:cxn>
                <a:cxn ang="0">
                  <a:pos x="750" y="27"/>
                </a:cxn>
                <a:cxn ang="0">
                  <a:pos x="688" y="4"/>
                </a:cxn>
                <a:cxn ang="0">
                  <a:pos x="595" y="8"/>
                </a:cxn>
                <a:cxn ang="0">
                  <a:pos x="518" y="55"/>
                </a:cxn>
                <a:cxn ang="0">
                  <a:pos x="479" y="114"/>
                </a:cxn>
                <a:cxn ang="0">
                  <a:pos x="444" y="39"/>
                </a:cxn>
                <a:cxn ang="0">
                  <a:pos x="386" y="8"/>
                </a:cxn>
                <a:cxn ang="0">
                  <a:pos x="328" y="0"/>
                </a:cxn>
                <a:cxn ang="0">
                  <a:pos x="228" y="35"/>
                </a:cxn>
                <a:cxn ang="0">
                  <a:pos x="162" y="121"/>
                </a:cxn>
                <a:cxn ang="0">
                  <a:pos x="0" y="12"/>
                </a:cxn>
                <a:cxn ang="0">
                  <a:pos x="46" y="51"/>
                </a:cxn>
                <a:cxn ang="0">
                  <a:pos x="89" y="78"/>
                </a:cxn>
              </a:cxnLst>
              <a:rect l="0" t="0" r="r" b="b"/>
              <a:pathLst>
                <a:path w="889" h="509">
                  <a:moveTo>
                    <a:pt x="89" y="114"/>
                  </a:moveTo>
                  <a:lnTo>
                    <a:pt x="89" y="423"/>
                  </a:lnTo>
                  <a:lnTo>
                    <a:pt x="85" y="450"/>
                  </a:lnTo>
                  <a:lnTo>
                    <a:pt x="73" y="466"/>
                  </a:lnTo>
                  <a:lnTo>
                    <a:pt x="46" y="474"/>
                  </a:lnTo>
                  <a:lnTo>
                    <a:pt x="0" y="474"/>
                  </a:lnTo>
                  <a:lnTo>
                    <a:pt x="0" y="509"/>
                  </a:lnTo>
                  <a:lnTo>
                    <a:pt x="46" y="509"/>
                  </a:lnTo>
                  <a:lnTo>
                    <a:pt x="92" y="505"/>
                  </a:lnTo>
                  <a:lnTo>
                    <a:pt x="166" y="505"/>
                  </a:lnTo>
                  <a:lnTo>
                    <a:pt x="212" y="509"/>
                  </a:lnTo>
                  <a:lnTo>
                    <a:pt x="255" y="509"/>
                  </a:lnTo>
                  <a:lnTo>
                    <a:pt x="255" y="474"/>
                  </a:lnTo>
                  <a:lnTo>
                    <a:pt x="208" y="474"/>
                  </a:lnTo>
                  <a:lnTo>
                    <a:pt x="185" y="466"/>
                  </a:lnTo>
                  <a:lnTo>
                    <a:pt x="170" y="450"/>
                  </a:lnTo>
                  <a:lnTo>
                    <a:pt x="170" y="211"/>
                  </a:lnTo>
                  <a:lnTo>
                    <a:pt x="174" y="157"/>
                  </a:lnTo>
                  <a:lnTo>
                    <a:pt x="193" y="110"/>
                  </a:lnTo>
                  <a:lnTo>
                    <a:pt x="216" y="74"/>
                  </a:lnTo>
                  <a:lnTo>
                    <a:pt x="251" y="47"/>
                  </a:lnTo>
                  <a:lnTo>
                    <a:pt x="286" y="31"/>
                  </a:lnTo>
                  <a:lnTo>
                    <a:pt x="321" y="27"/>
                  </a:lnTo>
                  <a:lnTo>
                    <a:pt x="355" y="35"/>
                  </a:lnTo>
                  <a:lnTo>
                    <a:pt x="382" y="51"/>
                  </a:lnTo>
                  <a:lnTo>
                    <a:pt x="398" y="82"/>
                  </a:lnTo>
                  <a:lnTo>
                    <a:pt x="402" y="114"/>
                  </a:lnTo>
                  <a:lnTo>
                    <a:pt x="406" y="153"/>
                  </a:lnTo>
                  <a:lnTo>
                    <a:pt x="406" y="423"/>
                  </a:lnTo>
                  <a:lnTo>
                    <a:pt x="402" y="450"/>
                  </a:lnTo>
                  <a:lnTo>
                    <a:pt x="390" y="466"/>
                  </a:lnTo>
                  <a:lnTo>
                    <a:pt x="363" y="474"/>
                  </a:lnTo>
                  <a:lnTo>
                    <a:pt x="317" y="474"/>
                  </a:lnTo>
                  <a:lnTo>
                    <a:pt x="317" y="509"/>
                  </a:lnTo>
                  <a:lnTo>
                    <a:pt x="359" y="509"/>
                  </a:lnTo>
                  <a:lnTo>
                    <a:pt x="406" y="505"/>
                  </a:lnTo>
                  <a:lnTo>
                    <a:pt x="483" y="505"/>
                  </a:lnTo>
                  <a:lnTo>
                    <a:pt x="529" y="509"/>
                  </a:lnTo>
                  <a:lnTo>
                    <a:pt x="572" y="509"/>
                  </a:lnTo>
                  <a:lnTo>
                    <a:pt x="572" y="474"/>
                  </a:lnTo>
                  <a:lnTo>
                    <a:pt x="526" y="474"/>
                  </a:lnTo>
                  <a:lnTo>
                    <a:pt x="499" y="466"/>
                  </a:lnTo>
                  <a:lnTo>
                    <a:pt x="487" y="450"/>
                  </a:lnTo>
                  <a:lnTo>
                    <a:pt x="483" y="423"/>
                  </a:lnTo>
                  <a:lnTo>
                    <a:pt x="483" y="211"/>
                  </a:lnTo>
                  <a:lnTo>
                    <a:pt x="491" y="157"/>
                  </a:lnTo>
                  <a:lnTo>
                    <a:pt x="506" y="110"/>
                  </a:lnTo>
                  <a:lnTo>
                    <a:pt x="533" y="74"/>
                  </a:lnTo>
                  <a:lnTo>
                    <a:pt x="564" y="47"/>
                  </a:lnTo>
                  <a:lnTo>
                    <a:pt x="599" y="31"/>
                  </a:lnTo>
                  <a:lnTo>
                    <a:pt x="638" y="27"/>
                  </a:lnTo>
                  <a:lnTo>
                    <a:pt x="673" y="35"/>
                  </a:lnTo>
                  <a:lnTo>
                    <a:pt x="696" y="51"/>
                  </a:lnTo>
                  <a:lnTo>
                    <a:pt x="711" y="82"/>
                  </a:lnTo>
                  <a:lnTo>
                    <a:pt x="719" y="114"/>
                  </a:lnTo>
                  <a:lnTo>
                    <a:pt x="719" y="423"/>
                  </a:lnTo>
                  <a:lnTo>
                    <a:pt x="715" y="450"/>
                  </a:lnTo>
                  <a:lnTo>
                    <a:pt x="703" y="466"/>
                  </a:lnTo>
                  <a:lnTo>
                    <a:pt x="676" y="474"/>
                  </a:lnTo>
                  <a:lnTo>
                    <a:pt x="634" y="474"/>
                  </a:lnTo>
                  <a:lnTo>
                    <a:pt x="634" y="509"/>
                  </a:lnTo>
                  <a:lnTo>
                    <a:pt x="676" y="509"/>
                  </a:lnTo>
                  <a:lnTo>
                    <a:pt x="723" y="505"/>
                  </a:lnTo>
                  <a:lnTo>
                    <a:pt x="800" y="505"/>
                  </a:lnTo>
                  <a:lnTo>
                    <a:pt x="843" y="509"/>
                  </a:lnTo>
                  <a:lnTo>
                    <a:pt x="889" y="509"/>
                  </a:lnTo>
                  <a:lnTo>
                    <a:pt x="889" y="474"/>
                  </a:lnTo>
                  <a:lnTo>
                    <a:pt x="850" y="474"/>
                  </a:lnTo>
                  <a:lnTo>
                    <a:pt x="823" y="470"/>
                  </a:lnTo>
                  <a:lnTo>
                    <a:pt x="804" y="458"/>
                  </a:lnTo>
                  <a:lnTo>
                    <a:pt x="800" y="438"/>
                  </a:lnTo>
                  <a:lnTo>
                    <a:pt x="800" y="157"/>
                  </a:lnTo>
                  <a:lnTo>
                    <a:pt x="796" y="110"/>
                  </a:lnTo>
                  <a:lnTo>
                    <a:pt x="785" y="74"/>
                  </a:lnTo>
                  <a:lnTo>
                    <a:pt x="765" y="43"/>
                  </a:lnTo>
                  <a:lnTo>
                    <a:pt x="750" y="27"/>
                  </a:lnTo>
                  <a:lnTo>
                    <a:pt x="723" y="16"/>
                  </a:lnTo>
                  <a:lnTo>
                    <a:pt x="688" y="4"/>
                  </a:lnTo>
                  <a:lnTo>
                    <a:pt x="645" y="0"/>
                  </a:lnTo>
                  <a:lnTo>
                    <a:pt x="595" y="8"/>
                  </a:lnTo>
                  <a:lnTo>
                    <a:pt x="553" y="27"/>
                  </a:lnTo>
                  <a:lnTo>
                    <a:pt x="518" y="55"/>
                  </a:lnTo>
                  <a:lnTo>
                    <a:pt x="495" y="86"/>
                  </a:lnTo>
                  <a:lnTo>
                    <a:pt x="479" y="114"/>
                  </a:lnTo>
                  <a:lnTo>
                    <a:pt x="468" y="70"/>
                  </a:lnTo>
                  <a:lnTo>
                    <a:pt x="444" y="39"/>
                  </a:lnTo>
                  <a:lnTo>
                    <a:pt x="417" y="20"/>
                  </a:lnTo>
                  <a:lnTo>
                    <a:pt x="386" y="8"/>
                  </a:lnTo>
                  <a:lnTo>
                    <a:pt x="355" y="4"/>
                  </a:lnTo>
                  <a:lnTo>
                    <a:pt x="328" y="0"/>
                  </a:lnTo>
                  <a:lnTo>
                    <a:pt x="270" y="8"/>
                  </a:lnTo>
                  <a:lnTo>
                    <a:pt x="228" y="35"/>
                  </a:lnTo>
                  <a:lnTo>
                    <a:pt x="189" y="74"/>
                  </a:lnTo>
                  <a:lnTo>
                    <a:pt x="162" y="121"/>
                  </a:lnTo>
                  <a:lnTo>
                    <a:pt x="162" y="0"/>
                  </a:lnTo>
                  <a:lnTo>
                    <a:pt x="0" y="12"/>
                  </a:lnTo>
                  <a:lnTo>
                    <a:pt x="0" y="51"/>
                  </a:lnTo>
                  <a:lnTo>
                    <a:pt x="46" y="51"/>
                  </a:lnTo>
                  <a:lnTo>
                    <a:pt x="73" y="59"/>
                  </a:lnTo>
                  <a:lnTo>
                    <a:pt x="89" y="78"/>
                  </a:lnTo>
                  <a:lnTo>
                    <a:pt x="89" y="1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Freeform 214"/>
            <p:cNvSpPr>
              <a:spLocks noEditPoints="1"/>
            </p:cNvSpPr>
            <p:nvPr/>
          </p:nvSpPr>
          <p:spPr bwMode="auto">
            <a:xfrm>
              <a:off x="6705" y="1964"/>
              <a:ext cx="510" cy="529"/>
            </a:xfrm>
            <a:custGeom>
              <a:avLst/>
              <a:gdLst/>
              <a:ahLst/>
              <a:cxnLst>
                <a:cxn ang="0">
                  <a:pos x="336" y="466"/>
                </a:cxn>
                <a:cxn ang="0">
                  <a:pos x="383" y="517"/>
                </a:cxn>
                <a:cxn ang="0">
                  <a:pos x="433" y="521"/>
                </a:cxn>
                <a:cxn ang="0">
                  <a:pos x="475" y="505"/>
                </a:cxn>
                <a:cxn ang="0">
                  <a:pos x="506" y="454"/>
                </a:cxn>
                <a:cxn ang="0">
                  <a:pos x="510" y="349"/>
                </a:cxn>
                <a:cxn ang="0">
                  <a:pos x="483" y="415"/>
                </a:cxn>
                <a:cxn ang="0">
                  <a:pos x="472" y="470"/>
                </a:cxn>
                <a:cxn ang="0">
                  <a:pos x="441" y="490"/>
                </a:cxn>
                <a:cxn ang="0">
                  <a:pos x="414" y="470"/>
                </a:cxn>
                <a:cxn ang="0">
                  <a:pos x="402" y="450"/>
                </a:cxn>
                <a:cxn ang="0">
                  <a:pos x="398" y="153"/>
                </a:cxn>
                <a:cxn ang="0">
                  <a:pos x="359" y="67"/>
                </a:cxn>
                <a:cxn ang="0">
                  <a:pos x="259" y="8"/>
                </a:cxn>
                <a:cxn ang="0">
                  <a:pos x="151" y="8"/>
                </a:cxn>
                <a:cxn ang="0">
                  <a:pos x="66" y="55"/>
                </a:cxn>
                <a:cxn ang="0">
                  <a:pos x="31" y="133"/>
                </a:cxn>
                <a:cxn ang="0">
                  <a:pos x="38" y="161"/>
                </a:cxn>
                <a:cxn ang="0">
                  <a:pos x="58" y="180"/>
                </a:cxn>
                <a:cxn ang="0">
                  <a:pos x="100" y="184"/>
                </a:cxn>
                <a:cxn ang="0">
                  <a:pos x="124" y="172"/>
                </a:cxn>
                <a:cxn ang="0">
                  <a:pos x="135" y="149"/>
                </a:cxn>
                <a:cxn ang="0">
                  <a:pos x="131" y="114"/>
                </a:cxn>
                <a:cxn ang="0">
                  <a:pos x="116" y="90"/>
                </a:cxn>
                <a:cxn ang="0">
                  <a:pos x="96" y="82"/>
                </a:cxn>
                <a:cxn ang="0">
                  <a:pos x="104" y="55"/>
                </a:cxn>
                <a:cxn ang="0">
                  <a:pos x="170" y="31"/>
                </a:cxn>
                <a:cxn ang="0">
                  <a:pos x="236" y="31"/>
                </a:cxn>
                <a:cxn ang="0">
                  <a:pos x="294" y="78"/>
                </a:cxn>
                <a:cxn ang="0">
                  <a:pos x="321" y="176"/>
                </a:cxn>
                <a:cxn ang="0">
                  <a:pos x="259" y="219"/>
                </a:cxn>
                <a:cxn ang="0">
                  <a:pos x="112" y="259"/>
                </a:cxn>
                <a:cxn ang="0">
                  <a:pos x="23" y="329"/>
                </a:cxn>
                <a:cxn ang="0">
                  <a:pos x="0" y="407"/>
                </a:cxn>
                <a:cxn ang="0">
                  <a:pos x="31" y="482"/>
                </a:cxn>
                <a:cxn ang="0">
                  <a:pos x="143" y="529"/>
                </a:cxn>
                <a:cxn ang="0">
                  <a:pos x="232" y="521"/>
                </a:cxn>
                <a:cxn ang="0">
                  <a:pos x="309" y="466"/>
                </a:cxn>
                <a:cxn ang="0">
                  <a:pos x="321" y="243"/>
                </a:cxn>
                <a:cxn ang="0">
                  <a:pos x="317" y="403"/>
                </a:cxn>
                <a:cxn ang="0">
                  <a:pos x="274" y="470"/>
                </a:cxn>
                <a:cxn ang="0">
                  <a:pos x="216" y="501"/>
                </a:cxn>
                <a:cxn ang="0">
                  <a:pos x="151" y="497"/>
                </a:cxn>
                <a:cxn ang="0">
                  <a:pos x="96" y="446"/>
                </a:cxn>
                <a:cxn ang="0">
                  <a:pos x="93" y="380"/>
                </a:cxn>
                <a:cxn ang="0">
                  <a:pos x="120" y="317"/>
                </a:cxn>
                <a:cxn ang="0">
                  <a:pos x="193" y="266"/>
                </a:cxn>
                <a:cxn ang="0">
                  <a:pos x="321" y="243"/>
                </a:cxn>
              </a:cxnLst>
              <a:rect l="0" t="0" r="r" b="b"/>
              <a:pathLst>
                <a:path w="510" h="529">
                  <a:moveTo>
                    <a:pt x="329" y="431"/>
                  </a:moveTo>
                  <a:lnTo>
                    <a:pt x="336" y="466"/>
                  </a:lnTo>
                  <a:lnTo>
                    <a:pt x="356" y="493"/>
                  </a:lnTo>
                  <a:lnTo>
                    <a:pt x="383" y="517"/>
                  </a:lnTo>
                  <a:lnTo>
                    <a:pt x="417" y="525"/>
                  </a:lnTo>
                  <a:lnTo>
                    <a:pt x="433" y="521"/>
                  </a:lnTo>
                  <a:lnTo>
                    <a:pt x="452" y="517"/>
                  </a:lnTo>
                  <a:lnTo>
                    <a:pt x="475" y="505"/>
                  </a:lnTo>
                  <a:lnTo>
                    <a:pt x="491" y="486"/>
                  </a:lnTo>
                  <a:lnTo>
                    <a:pt x="506" y="454"/>
                  </a:lnTo>
                  <a:lnTo>
                    <a:pt x="510" y="415"/>
                  </a:lnTo>
                  <a:lnTo>
                    <a:pt x="510" y="349"/>
                  </a:lnTo>
                  <a:lnTo>
                    <a:pt x="483" y="349"/>
                  </a:lnTo>
                  <a:lnTo>
                    <a:pt x="483" y="415"/>
                  </a:lnTo>
                  <a:lnTo>
                    <a:pt x="479" y="446"/>
                  </a:lnTo>
                  <a:lnTo>
                    <a:pt x="472" y="470"/>
                  </a:lnTo>
                  <a:lnTo>
                    <a:pt x="464" y="482"/>
                  </a:lnTo>
                  <a:lnTo>
                    <a:pt x="441" y="490"/>
                  </a:lnTo>
                  <a:lnTo>
                    <a:pt x="417" y="482"/>
                  </a:lnTo>
                  <a:lnTo>
                    <a:pt x="414" y="470"/>
                  </a:lnTo>
                  <a:lnTo>
                    <a:pt x="406" y="462"/>
                  </a:lnTo>
                  <a:lnTo>
                    <a:pt x="402" y="450"/>
                  </a:lnTo>
                  <a:lnTo>
                    <a:pt x="402" y="200"/>
                  </a:lnTo>
                  <a:lnTo>
                    <a:pt x="398" y="153"/>
                  </a:lnTo>
                  <a:lnTo>
                    <a:pt x="387" y="110"/>
                  </a:lnTo>
                  <a:lnTo>
                    <a:pt x="359" y="67"/>
                  </a:lnTo>
                  <a:lnTo>
                    <a:pt x="313" y="28"/>
                  </a:lnTo>
                  <a:lnTo>
                    <a:pt x="259" y="8"/>
                  </a:lnTo>
                  <a:lnTo>
                    <a:pt x="205" y="0"/>
                  </a:lnTo>
                  <a:lnTo>
                    <a:pt x="151" y="8"/>
                  </a:lnTo>
                  <a:lnTo>
                    <a:pt x="104" y="24"/>
                  </a:lnTo>
                  <a:lnTo>
                    <a:pt x="66" y="55"/>
                  </a:lnTo>
                  <a:lnTo>
                    <a:pt x="42" y="90"/>
                  </a:lnTo>
                  <a:lnTo>
                    <a:pt x="31" y="133"/>
                  </a:lnTo>
                  <a:lnTo>
                    <a:pt x="35" y="149"/>
                  </a:lnTo>
                  <a:lnTo>
                    <a:pt x="38" y="161"/>
                  </a:lnTo>
                  <a:lnTo>
                    <a:pt x="46" y="172"/>
                  </a:lnTo>
                  <a:lnTo>
                    <a:pt x="58" y="180"/>
                  </a:lnTo>
                  <a:lnTo>
                    <a:pt x="69" y="184"/>
                  </a:lnTo>
                  <a:lnTo>
                    <a:pt x="100" y="184"/>
                  </a:lnTo>
                  <a:lnTo>
                    <a:pt x="112" y="180"/>
                  </a:lnTo>
                  <a:lnTo>
                    <a:pt x="124" y="172"/>
                  </a:lnTo>
                  <a:lnTo>
                    <a:pt x="131" y="161"/>
                  </a:lnTo>
                  <a:lnTo>
                    <a:pt x="135" y="149"/>
                  </a:lnTo>
                  <a:lnTo>
                    <a:pt x="135" y="122"/>
                  </a:lnTo>
                  <a:lnTo>
                    <a:pt x="131" y="114"/>
                  </a:lnTo>
                  <a:lnTo>
                    <a:pt x="131" y="106"/>
                  </a:lnTo>
                  <a:lnTo>
                    <a:pt x="116" y="90"/>
                  </a:lnTo>
                  <a:lnTo>
                    <a:pt x="108" y="86"/>
                  </a:lnTo>
                  <a:lnTo>
                    <a:pt x="96" y="82"/>
                  </a:lnTo>
                  <a:lnTo>
                    <a:pt x="77" y="78"/>
                  </a:lnTo>
                  <a:lnTo>
                    <a:pt x="104" y="55"/>
                  </a:lnTo>
                  <a:lnTo>
                    <a:pt x="139" y="39"/>
                  </a:lnTo>
                  <a:lnTo>
                    <a:pt x="170" y="31"/>
                  </a:lnTo>
                  <a:lnTo>
                    <a:pt x="201" y="28"/>
                  </a:lnTo>
                  <a:lnTo>
                    <a:pt x="236" y="31"/>
                  </a:lnTo>
                  <a:lnTo>
                    <a:pt x="267" y="51"/>
                  </a:lnTo>
                  <a:lnTo>
                    <a:pt x="294" y="78"/>
                  </a:lnTo>
                  <a:lnTo>
                    <a:pt x="313" y="122"/>
                  </a:lnTo>
                  <a:lnTo>
                    <a:pt x="321" y="176"/>
                  </a:lnTo>
                  <a:lnTo>
                    <a:pt x="321" y="215"/>
                  </a:lnTo>
                  <a:lnTo>
                    <a:pt x="259" y="219"/>
                  </a:lnTo>
                  <a:lnTo>
                    <a:pt x="185" y="231"/>
                  </a:lnTo>
                  <a:lnTo>
                    <a:pt x="112" y="259"/>
                  </a:lnTo>
                  <a:lnTo>
                    <a:pt x="58" y="290"/>
                  </a:lnTo>
                  <a:lnTo>
                    <a:pt x="23" y="329"/>
                  </a:lnTo>
                  <a:lnTo>
                    <a:pt x="4" y="368"/>
                  </a:lnTo>
                  <a:lnTo>
                    <a:pt x="0" y="407"/>
                  </a:lnTo>
                  <a:lnTo>
                    <a:pt x="7" y="450"/>
                  </a:lnTo>
                  <a:lnTo>
                    <a:pt x="31" y="482"/>
                  </a:lnTo>
                  <a:lnTo>
                    <a:pt x="66" y="505"/>
                  </a:lnTo>
                  <a:lnTo>
                    <a:pt x="143" y="529"/>
                  </a:lnTo>
                  <a:lnTo>
                    <a:pt x="182" y="529"/>
                  </a:lnTo>
                  <a:lnTo>
                    <a:pt x="232" y="521"/>
                  </a:lnTo>
                  <a:lnTo>
                    <a:pt x="274" y="501"/>
                  </a:lnTo>
                  <a:lnTo>
                    <a:pt x="309" y="466"/>
                  </a:lnTo>
                  <a:lnTo>
                    <a:pt x="329" y="431"/>
                  </a:lnTo>
                  <a:close/>
                  <a:moveTo>
                    <a:pt x="321" y="243"/>
                  </a:moveTo>
                  <a:lnTo>
                    <a:pt x="321" y="356"/>
                  </a:lnTo>
                  <a:lnTo>
                    <a:pt x="317" y="403"/>
                  </a:lnTo>
                  <a:lnTo>
                    <a:pt x="298" y="443"/>
                  </a:lnTo>
                  <a:lnTo>
                    <a:pt x="274" y="470"/>
                  </a:lnTo>
                  <a:lnTo>
                    <a:pt x="247" y="490"/>
                  </a:lnTo>
                  <a:lnTo>
                    <a:pt x="216" y="501"/>
                  </a:lnTo>
                  <a:lnTo>
                    <a:pt x="189" y="505"/>
                  </a:lnTo>
                  <a:lnTo>
                    <a:pt x="151" y="497"/>
                  </a:lnTo>
                  <a:lnTo>
                    <a:pt x="116" y="478"/>
                  </a:lnTo>
                  <a:lnTo>
                    <a:pt x="96" y="446"/>
                  </a:lnTo>
                  <a:lnTo>
                    <a:pt x="89" y="407"/>
                  </a:lnTo>
                  <a:lnTo>
                    <a:pt x="93" y="380"/>
                  </a:lnTo>
                  <a:lnTo>
                    <a:pt x="100" y="349"/>
                  </a:lnTo>
                  <a:lnTo>
                    <a:pt x="120" y="317"/>
                  </a:lnTo>
                  <a:lnTo>
                    <a:pt x="151" y="290"/>
                  </a:lnTo>
                  <a:lnTo>
                    <a:pt x="193" y="266"/>
                  </a:lnTo>
                  <a:lnTo>
                    <a:pt x="251" y="251"/>
                  </a:lnTo>
                  <a:lnTo>
                    <a:pt x="321" y="24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Freeform 215"/>
            <p:cNvSpPr>
              <a:spLocks/>
            </p:cNvSpPr>
            <p:nvPr/>
          </p:nvSpPr>
          <p:spPr bwMode="auto">
            <a:xfrm>
              <a:off x="7238" y="1984"/>
              <a:ext cx="573" cy="497"/>
            </a:xfrm>
            <a:custGeom>
              <a:avLst/>
              <a:gdLst/>
              <a:ahLst/>
              <a:cxnLst>
                <a:cxn ang="0">
                  <a:pos x="383" y="133"/>
                </a:cxn>
                <a:cxn ang="0">
                  <a:pos x="457" y="62"/>
                </a:cxn>
                <a:cxn ang="0">
                  <a:pos x="554" y="39"/>
                </a:cxn>
                <a:cxn ang="0">
                  <a:pos x="507" y="4"/>
                </a:cxn>
                <a:cxn ang="0">
                  <a:pos x="349" y="0"/>
                </a:cxn>
                <a:cxn ang="0">
                  <a:pos x="372" y="47"/>
                </a:cxn>
                <a:cxn ang="0">
                  <a:pos x="383" y="62"/>
                </a:cxn>
                <a:cxn ang="0">
                  <a:pos x="376" y="98"/>
                </a:cxn>
                <a:cxn ang="0">
                  <a:pos x="364" y="113"/>
                </a:cxn>
                <a:cxn ang="0">
                  <a:pos x="205" y="86"/>
                </a:cxn>
                <a:cxn ang="0">
                  <a:pos x="198" y="74"/>
                </a:cxn>
                <a:cxn ang="0">
                  <a:pos x="213" y="43"/>
                </a:cxn>
                <a:cxn ang="0">
                  <a:pos x="236" y="39"/>
                </a:cxn>
                <a:cxn ang="0">
                  <a:pos x="205" y="4"/>
                </a:cxn>
                <a:cxn ang="0">
                  <a:pos x="4" y="0"/>
                </a:cxn>
                <a:cxn ang="0">
                  <a:pos x="43" y="39"/>
                </a:cxn>
                <a:cxn ang="0">
                  <a:pos x="93" y="55"/>
                </a:cxn>
                <a:cxn ang="0">
                  <a:pos x="140" y="105"/>
                </a:cxn>
                <a:cxn ang="0">
                  <a:pos x="225" y="289"/>
                </a:cxn>
                <a:cxn ang="0">
                  <a:pos x="190" y="336"/>
                </a:cxn>
                <a:cxn ang="0">
                  <a:pos x="144" y="391"/>
                </a:cxn>
                <a:cxn ang="0">
                  <a:pos x="62" y="450"/>
                </a:cxn>
                <a:cxn ang="0">
                  <a:pos x="0" y="462"/>
                </a:cxn>
                <a:cxn ang="0">
                  <a:pos x="47" y="493"/>
                </a:cxn>
                <a:cxn ang="0">
                  <a:pos x="171" y="497"/>
                </a:cxn>
                <a:cxn ang="0">
                  <a:pos x="202" y="462"/>
                </a:cxn>
                <a:cxn ang="0">
                  <a:pos x="175" y="446"/>
                </a:cxn>
                <a:cxn ang="0">
                  <a:pos x="171" y="426"/>
                </a:cxn>
                <a:cxn ang="0">
                  <a:pos x="194" y="376"/>
                </a:cxn>
                <a:cxn ang="0">
                  <a:pos x="271" y="282"/>
                </a:cxn>
                <a:cxn ang="0">
                  <a:pos x="310" y="333"/>
                </a:cxn>
                <a:cxn ang="0">
                  <a:pos x="356" y="395"/>
                </a:cxn>
                <a:cxn ang="0">
                  <a:pos x="368" y="411"/>
                </a:cxn>
                <a:cxn ang="0">
                  <a:pos x="383" y="434"/>
                </a:cxn>
                <a:cxn ang="0">
                  <a:pos x="380" y="446"/>
                </a:cxn>
                <a:cxn ang="0">
                  <a:pos x="341" y="462"/>
                </a:cxn>
                <a:cxn ang="0">
                  <a:pos x="383" y="497"/>
                </a:cxn>
                <a:cxn ang="0">
                  <a:pos x="515" y="493"/>
                </a:cxn>
                <a:cxn ang="0">
                  <a:pos x="573" y="462"/>
                </a:cxn>
                <a:cxn ang="0">
                  <a:pos x="492" y="450"/>
                </a:cxn>
                <a:cxn ang="0">
                  <a:pos x="314" y="227"/>
                </a:cxn>
              </a:cxnLst>
              <a:rect l="0" t="0" r="r" b="b"/>
              <a:pathLst>
                <a:path w="573" h="497">
                  <a:moveTo>
                    <a:pt x="314" y="227"/>
                  </a:moveTo>
                  <a:lnTo>
                    <a:pt x="383" y="133"/>
                  </a:lnTo>
                  <a:lnTo>
                    <a:pt x="418" y="98"/>
                  </a:lnTo>
                  <a:lnTo>
                    <a:pt x="457" y="62"/>
                  </a:lnTo>
                  <a:lnTo>
                    <a:pt x="499" y="43"/>
                  </a:lnTo>
                  <a:lnTo>
                    <a:pt x="554" y="39"/>
                  </a:lnTo>
                  <a:lnTo>
                    <a:pt x="554" y="0"/>
                  </a:lnTo>
                  <a:lnTo>
                    <a:pt x="507" y="4"/>
                  </a:lnTo>
                  <a:lnTo>
                    <a:pt x="368" y="4"/>
                  </a:lnTo>
                  <a:lnTo>
                    <a:pt x="349" y="0"/>
                  </a:lnTo>
                  <a:lnTo>
                    <a:pt x="349" y="39"/>
                  </a:lnTo>
                  <a:lnTo>
                    <a:pt x="372" y="47"/>
                  </a:lnTo>
                  <a:lnTo>
                    <a:pt x="380" y="55"/>
                  </a:lnTo>
                  <a:lnTo>
                    <a:pt x="383" y="62"/>
                  </a:lnTo>
                  <a:lnTo>
                    <a:pt x="383" y="74"/>
                  </a:lnTo>
                  <a:lnTo>
                    <a:pt x="376" y="98"/>
                  </a:lnTo>
                  <a:lnTo>
                    <a:pt x="372" y="105"/>
                  </a:lnTo>
                  <a:lnTo>
                    <a:pt x="364" y="113"/>
                  </a:lnTo>
                  <a:lnTo>
                    <a:pt x="294" y="199"/>
                  </a:lnTo>
                  <a:lnTo>
                    <a:pt x="205" y="86"/>
                  </a:lnTo>
                  <a:lnTo>
                    <a:pt x="202" y="78"/>
                  </a:lnTo>
                  <a:lnTo>
                    <a:pt x="198" y="74"/>
                  </a:lnTo>
                  <a:lnTo>
                    <a:pt x="198" y="58"/>
                  </a:lnTo>
                  <a:lnTo>
                    <a:pt x="213" y="43"/>
                  </a:lnTo>
                  <a:lnTo>
                    <a:pt x="225" y="39"/>
                  </a:lnTo>
                  <a:lnTo>
                    <a:pt x="236" y="39"/>
                  </a:lnTo>
                  <a:lnTo>
                    <a:pt x="236" y="0"/>
                  </a:lnTo>
                  <a:lnTo>
                    <a:pt x="205" y="4"/>
                  </a:lnTo>
                  <a:lnTo>
                    <a:pt x="43" y="4"/>
                  </a:lnTo>
                  <a:lnTo>
                    <a:pt x="4" y="0"/>
                  </a:lnTo>
                  <a:lnTo>
                    <a:pt x="4" y="39"/>
                  </a:lnTo>
                  <a:lnTo>
                    <a:pt x="43" y="39"/>
                  </a:lnTo>
                  <a:lnTo>
                    <a:pt x="70" y="43"/>
                  </a:lnTo>
                  <a:lnTo>
                    <a:pt x="93" y="55"/>
                  </a:lnTo>
                  <a:lnTo>
                    <a:pt x="113" y="74"/>
                  </a:lnTo>
                  <a:lnTo>
                    <a:pt x="140" y="105"/>
                  </a:lnTo>
                  <a:lnTo>
                    <a:pt x="252" y="254"/>
                  </a:lnTo>
                  <a:lnTo>
                    <a:pt x="225" y="289"/>
                  </a:lnTo>
                  <a:lnTo>
                    <a:pt x="205" y="313"/>
                  </a:lnTo>
                  <a:lnTo>
                    <a:pt x="190" y="336"/>
                  </a:lnTo>
                  <a:lnTo>
                    <a:pt x="171" y="360"/>
                  </a:lnTo>
                  <a:lnTo>
                    <a:pt x="144" y="391"/>
                  </a:lnTo>
                  <a:lnTo>
                    <a:pt x="101" y="430"/>
                  </a:lnTo>
                  <a:lnTo>
                    <a:pt x="62" y="450"/>
                  </a:lnTo>
                  <a:lnTo>
                    <a:pt x="24" y="462"/>
                  </a:lnTo>
                  <a:lnTo>
                    <a:pt x="0" y="462"/>
                  </a:lnTo>
                  <a:lnTo>
                    <a:pt x="0" y="497"/>
                  </a:lnTo>
                  <a:lnTo>
                    <a:pt x="47" y="493"/>
                  </a:lnTo>
                  <a:lnTo>
                    <a:pt x="132" y="493"/>
                  </a:lnTo>
                  <a:lnTo>
                    <a:pt x="171" y="497"/>
                  </a:lnTo>
                  <a:lnTo>
                    <a:pt x="202" y="497"/>
                  </a:lnTo>
                  <a:lnTo>
                    <a:pt x="202" y="462"/>
                  </a:lnTo>
                  <a:lnTo>
                    <a:pt x="178" y="454"/>
                  </a:lnTo>
                  <a:lnTo>
                    <a:pt x="175" y="446"/>
                  </a:lnTo>
                  <a:lnTo>
                    <a:pt x="171" y="434"/>
                  </a:lnTo>
                  <a:lnTo>
                    <a:pt x="171" y="426"/>
                  </a:lnTo>
                  <a:lnTo>
                    <a:pt x="175" y="403"/>
                  </a:lnTo>
                  <a:lnTo>
                    <a:pt x="194" y="376"/>
                  </a:lnTo>
                  <a:lnTo>
                    <a:pt x="225" y="333"/>
                  </a:lnTo>
                  <a:lnTo>
                    <a:pt x="271" y="282"/>
                  </a:lnTo>
                  <a:lnTo>
                    <a:pt x="294" y="309"/>
                  </a:lnTo>
                  <a:lnTo>
                    <a:pt x="310" y="333"/>
                  </a:lnTo>
                  <a:lnTo>
                    <a:pt x="329" y="360"/>
                  </a:lnTo>
                  <a:lnTo>
                    <a:pt x="356" y="395"/>
                  </a:lnTo>
                  <a:lnTo>
                    <a:pt x="364" y="403"/>
                  </a:lnTo>
                  <a:lnTo>
                    <a:pt x="368" y="411"/>
                  </a:lnTo>
                  <a:lnTo>
                    <a:pt x="376" y="419"/>
                  </a:lnTo>
                  <a:lnTo>
                    <a:pt x="383" y="434"/>
                  </a:lnTo>
                  <a:lnTo>
                    <a:pt x="383" y="438"/>
                  </a:lnTo>
                  <a:lnTo>
                    <a:pt x="380" y="446"/>
                  </a:lnTo>
                  <a:lnTo>
                    <a:pt x="356" y="458"/>
                  </a:lnTo>
                  <a:lnTo>
                    <a:pt x="341" y="462"/>
                  </a:lnTo>
                  <a:lnTo>
                    <a:pt x="341" y="497"/>
                  </a:lnTo>
                  <a:lnTo>
                    <a:pt x="383" y="497"/>
                  </a:lnTo>
                  <a:lnTo>
                    <a:pt x="430" y="493"/>
                  </a:lnTo>
                  <a:lnTo>
                    <a:pt x="515" y="493"/>
                  </a:lnTo>
                  <a:lnTo>
                    <a:pt x="573" y="497"/>
                  </a:lnTo>
                  <a:lnTo>
                    <a:pt x="573" y="462"/>
                  </a:lnTo>
                  <a:lnTo>
                    <a:pt x="523" y="458"/>
                  </a:lnTo>
                  <a:lnTo>
                    <a:pt x="492" y="450"/>
                  </a:lnTo>
                  <a:lnTo>
                    <a:pt x="465" y="426"/>
                  </a:lnTo>
                  <a:lnTo>
                    <a:pt x="314" y="2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Freeform 216"/>
            <p:cNvSpPr>
              <a:spLocks/>
            </p:cNvSpPr>
            <p:nvPr/>
          </p:nvSpPr>
          <p:spPr bwMode="auto">
            <a:xfrm>
              <a:off x="6573" y="2673"/>
              <a:ext cx="395" cy="567"/>
            </a:xfrm>
            <a:custGeom>
              <a:avLst/>
              <a:gdLst/>
              <a:ahLst/>
              <a:cxnLst>
                <a:cxn ang="0">
                  <a:pos x="190" y="23"/>
                </a:cxn>
                <a:cxn ang="0">
                  <a:pos x="194" y="8"/>
                </a:cxn>
                <a:cxn ang="0">
                  <a:pos x="186" y="4"/>
                </a:cxn>
                <a:cxn ang="0">
                  <a:pos x="163" y="0"/>
                </a:cxn>
                <a:cxn ang="0">
                  <a:pos x="78" y="8"/>
                </a:cxn>
                <a:cxn ang="0">
                  <a:pos x="62" y="19"/>
                </a:cxn>
                <a:cxn ang="0">
                  <a:pos x="70" y="39"/>
                </a:cxn>
                <a:cxn ang="0">
                  <a:pos x="116" y="43"/>
                </a:cxn>
                <a:cxn ang="0">
                  <a:pos x="120" y="59"/>
                </a:cxn>
                <a:cxn ang="0">
                  <a:pos x="4" y="524"/>
                </a:cxn>
                <a:cxn ang="0">
                  <a:pos x="0" y="536"/>
                </a:cxn>
                <a:cxn ang="0">
                  <a:pos x="4" y="556"/>
                </a:cxn>
                <a:cxn ang="0">
                  <a:pos x="20" y="567"/>
                </a:cxn>
                <a:cxn ang="0">
                  <a:pos x="51" y="560"/>
                </a:cxn>
                <a:cxn ang="0">
                  <a:pos x="62" y="544"/>
                </a:cxn>
                <a:cxn ang="0">
                  <a:pos x="78" y="493"/>
                </a:cxn>
                <a:cxn ang="0">
                  <a:pos x="101" y="391"/>
                </a:cxn>
                <a:cxn ang="0">
                  <a:pos x="143" y="383"/>
                </a:cxn>
                <a:cxn ang="0">
                  <a:pos x="198" y="415"/>
                </a:cxn>
                <a:cxn ang="0">
                  <a:pos x="205" y="462"/>
                </a:cxn>
                <a:cxn ang="0">
                  <a:pos x="201" y="485"/>
                </a:cxn>
                <a:cxn ang="0">
                  <a:pos x="228" y="548"/>
                </a:cxn>
                <a:cxn ang="0">
                  <a:pos x="286" y="567"/>
                </a:cxn>
                <a:cxn ang="0">
                  <a:pos x="344" y="536"/>
                </a:cxn>
                <a:cxn ang="0">
                  <a:pos x="379" y="477"/>
                </a:cxn>
                <a:cxn ang="0">
                  <a:pos x="387" y="446"/>
                </a:cxn>
                <a:cxn ang="0">
                  <a:pos x="379" y="434"/>
                </a:cxn>
                <a:cxn ang="0">
                  <a:pos x="360" y="442"/>
                </a:cxn>
                <a:cxn ang="0">
                  <a:pos x="348" y="481"/>
                </a:cxn>
                <a:cxn ang="0">
                  <a:pos x="314" y="536"/>
                </a:cxn>
                <a:cxn ang="0">
                  <a:pos x="279" y="544"/>
                </a:cxn>
                <a:cxn ang="0">
                  <a:pos x="263" y="524"/>
                </a:cxn>
                <a:cxn ang="0">
                  <a:pos x="259" y="485"/>
                </a:cxn>
                <a:cxn ang="0">
                  <a:pos x="263" y="462"/>
                </a:cxn>
                <a:cxn ang="0">
                  <a:pos x="267" y="442"/>
                </a:cxn>
                <a:cxn ang="0">
                  <a:pos x="244" y="387"/>
                </a:cxn>
                <a:cxn ang="0">
                  <a:pos x="190" y="364"/>
                </a:cxn>
                <a:cxn ang="0">
                  <a:pos x="139" y="356"/>
                </a:cxn>
                <a:cxn ang="0">
                  <a:pos x="190" y="321"/>
                </a:cxn>
                <a:cxn ang="0">
                  <a:pos x="248" y="266"/>
                </a:cxn>
                <a:cxn ang="0">
                  <a:pos x="329" y="227"/>
                </a:cxn>
                <a:cxn ang="0">
                  <a:pos x="348" y="231"/>
                </a:cxn>
                <a:cxn ang="0">
                  <a:pos x="333" y="246"/>
                </a:cxn>
                <a:cxn ang="0">
                  <a:pos x="317" y="270"/>
                </a:cxn>
                <a:cxn ang="0">
                  <a:pos x="321" y="301"/>
                </a:cxn>
                <a:cxn ang="0">
                  <a:pos x="337" y="313"/>
                </a:cxn>
                <a:cxn ang="0">
                  <a:pos x="368" y="305"/>
                </a:cxn>
                <a:cxn ang="0">
                  <a:pos x="387" y="290"/>
                </a:cxn>
                <a:cxn ang="0">
                  <a:pos x="395" y="262"/>
                </a:cxn>
                <a:cxn ang="0">
                  <a:pos x="379" y="223"/>
                </a:cxn>
                <a:cxn ang="0">
                  <a:pos x="333" y="203"/>
                </a:cxn>
                <a:cxn ang="0">
                  <a:pos x="244" y="239"/>
                </a:cxn>
                <a:cxn ang="0">
                  <a:pos x="159" y="317"/>
                </a:cxn>
                <a:cxn ang="0">
                  <a:pos x="190" y="27"/>
                </a:cxn>
              </a:cxnLst>
              <a:rect l="0" t="0" r="r" b="b"/>
              <a:pathLst>
                <a:path w="395" h="567">
                  <a:moveTo>
                    <a:pt x="190" y="27"/>
                  </a:moveTo>
                  <a:lnTo>
                    <a:pt x="190" y="23"/>
                  </a:lnTo>
                  <a:lnTo>
                    <a:pt x="194" y="19"/>
                  </a:lnTo>
                  <a:lnTo>
                    <a:pt x="194" y="8"/>
                  </a:lnTo>
                  <a:lnTo>
                    <a:pt x="190" y="4"/>
                  </a:lnTo>
                  <a:lnTo>
                    <a:pt x="186" y="4"/>
                  </a:lnTo>
                  <a:lnTo>
                    <a:pt x="182" y="0"/>
                  </a:lnTo>
                  <a:lnTo>
                    <a:pt x="163" y="0"/>
                  </a:lnTo>
                  <a:lnTo>
                    <a:pt x="101" y="8"/>
                  </a:lnTo>
                  <a:lnTo>
                    <a:pt x="78" y="8"/>
                  </a:lnTo>
                  <a:lnTo>
                    <a:pt x="70" y="12"/>
                  </a:lnTo>
                  <a:lnTo>
                    <a:pt x="62" y="19"/>
                  </a:lnTo>
                  <a:lnTo>
                    <a:pt x="62" y="31"/>
                  </a:lnTo>
                  <a:lnTo>
                    <a:pt x="70" y="39"/>
                  </a:lnTo>
                  <a:lnTo>
                    <a:pt x="109" y="39"/>
                  </a:lnTo>
                  <a:lnTo>
                    <a:pt x="116" y="43"/>
                  </a:lnTo>
                  <a:lnTo>
                    <a:pt x="120" y="47"/>
                  </a:lnTo>
                  <a:lnTo>
                    <a:pt x="120" y="59"/>
                  </a:lnTo>
                  <a:lnTo>
                    <a:pt x="116" y="70"/>
                  </a:lnTo>
                  <a:lnTo>
                    <a:pt x="4" y="524"/>
                  </a:lnTo>
                  <a:lnTo>
                    <a:pt x="4" y="532"/>
                  </a:lnTo>
                  <a:lnTo>
                    <a:pt x="0" y="536"/>
                  </a:lnTo>
                  <a:lnTo>
                    <a:pt x="0" y="548"/>
                  </a:lnTo>
                  <a:lnTo>
                    <a:pt x="4" y="556"/>
                  </a:lnTo>
                  <a:lnTo>
                    <a:pt x="12" y="564"/>
                  </a:lnTo>
                  <a:lnTo>
                    <a:pt x="20" y="567"/>
                  </a:lnTo>
                  <a:lnTo>
                    <a:pt x="39" y="567"/>
                  </a:lnTo>
                  <a:lnTo>
                    <a:pt x="51" y="560"/>
                  </a:lnTo>
                  <a:lnTo>
                    <a:pt x="58" y="552"/>
                  </a:lnTo>
                  <a:lnTo>
                    <a:pt x="62" y="544"/>
                  </a:lnTo>
                  <a:lnTo>
                    <a:pt x="70" y="520"/>
                  </a:lnTo>
                  <a:lnTo>
                    <a:pt x="78" y="493"/>
                  </a:lnTo>
                  <a:lnTo>
                    <a:pt x="93" y="423"/>
                  </a:lnTo>
                  <a:lnTo>
                    <a:pt x="101" y="391"/>
                  </a:lnTo>
                  <a:lnTo>
                    <a:pt x="105" y="380"/>
                  </a:lnTo>
                  <a:lnTo>
                    <a:pt x="143" y="383"/>
                  </a:lnTo>
                  <a:lnTo>
                    <a:pt x="178" y="399"/>
                  </a:lnTo>
                  <a:lnTo>
                    <a:pt x="198" y="415"/>
                  </a:lnTo>
                  <a:lnTo>
                    <a:pt x="205" y="442"/>
                  </a:lnTo>
                  <a:lnTo>
                    <a:pt x="205" y="462"/>
                  </a:lnTo>
                  <a:lnTo>
                    <a:pt x="201" y="470"/>
                  </a:lnTo>
                  <a:lnTo>
                    <a:pt x="201" y="485"/>
                  </a:lnTo>
                  <a:lnTo>
                    <a:pt x="209" y="520"/>
                  </a:lnTo>
                  <a:lnTo>
                    <a:pt x="228" y="548"/>
                  </a:lnTo>
                  <a:lnTo>
                    <a:pt x="256" y="564"/>
                  </a:lnTo>
                  <a:lnTo>
                    <a:pt x="286" y="567"/>
                  </a:lnTo>
                  <a:lnTo>
                    <a:pt x="321" y="560"/>
                  </a:lnTo>
                  <a:lnTo>
                    <a:pt x="344" y="536"/>
                  </a:lnTo>
                  <a:lnTo>
                    <a:pt x="364" y="505"/>
                  </a:lnTo>
                  <a:lnTo>
                    <a:pt x="379" y="477"/>
                  </a:lnTo>
                  <a:lnTo>
                    <a:pt x="383" y="454"/>
                  </a:lnTo>
                  <a:lnTo>
                    <a:pt x="387" y="446"/>
                  </a:lnTo>
                  <a:lnTo>
                    <a:pt x="387" y="442"/>
                  </a:lnTo>
                  <a:lnTo>
                    <a:pt x="379" y="434"/>
                  </a:lnTo>
                  <a:lnTo>
                    <a:pt x="368" y="434"/>
                  </a:lnTo>
                  <a:lnTo>
                    <a:pt x="360" y="442"/>
                  </a:lnTo>
                  <a:lnTo>
                    <a:pt x="356" y="454"/>
                  </a:lnTo>
                  <a:lnTo>
                    <a:pt x="348" y="481"/>
                  </a:lnTo>
                  <a:lnTo>
                    <a:pt x="333" y="513"/>
                  </a:lnTo>
                  <a:lnTo>
                    <a:pt x="314" y="536"/>
                  </a:lnTo>
                  <a:lnTo>
                    <a:pt x="286" y="544"/>
                  </a:lnTo>
                  <a:lnTo>
                    <a:pt x="279" y="544"/>
                  </a:lnTo>
                  <a:lnTo>
                    <a:pt x="271" y="540"/>
                  </a:lnTo>
                  <a:lnTo>
                    <a:pt x="263" y="524"/>
                  </a:lnTo>
                  <a:lnTo>
                    <a:pt x="259" y="513"/>
                  </a:lnTo>
                  <a:lnTo>
                    <a:pt x="259" y="485"/>
                  </a:lnTo>
                  <a:lnTo>
                    <a:pt x="263" y="477"/>
                  </a:lnTo>
                  <a:lnTo>
                    <a:pt x="263" y="462"/>
                  </a:lnTo>
                  <a:lnTo>
                    <a:pt x="267" y="458"/>
                  </a:lnTo>
                  <a:lnTo>
                    <a:pt x="267" y="442"/>
                  </a:lnTo>
                  <a:lnTo>
                    <a:pt x="259" y="411"/>
                  </a:lnTo>
                  <a:lnTo>
                    <a:pt x="244" y="387"/>
                  </a:lnTo>
                  <a:lnTo>
                    <a:pt x="217" y="372"/>
                  </a:lnTo>
                  <a:lnTo>
                    <a:pt x="190" y="364"/>
                  </a:lnTo>
                  <a:lnTo>
                    <a:pt x="163" y="360"/>
                  </a:lnTo>
                  <a:lnTo>
                    <a:pt x="139" y="356"/>
                  </a:lnTo>
                  <a:lnTo>
                    <a:pt x="163" y="340"/>
                  </a:lnTo>
                  <a:lnTo>
                    <a:pt x="190" y="321"/>
                  </a:lnTo>
                  <a:lnTo>
                    <a:pt x="205" y="305"/>
                  </a:lnTo>
                  <a:lnTo>
                    <a:pt x="248" y="266"/>
                  </a:lnTo>
                  <a:lnTo>
                    <a:pt x="286" y="239"/>
                  </a:lnTo>
                  <a:lnTo>
                    <a:pt x="329" y="227"/>
                  </a:lnTo>
                  <a:lnTo>
                    <a:pt x="341" y="227"/>
                  </a:lnTo>
                  <a:lnTo>
                    <a:pt x="348" y="231"/>
                  </a:lnTo>
                  <a:lnTo>
                    <a:pt x="356" y="239"/>
                  </a:lnTo>
                  <a:lnTo>
                    <a:pt x="333" y="246"/>
                  </a:lnTo>
                  <a:lnTo>
                    <a:pt x="325" y="254"/>
                  </a:lnTo>
                  <a:lnTo>
                    <a:pt x="317" y="270"/>
                  </a:lnTo>
                  <a:lnTo>
                    <a:pt x="317" y="293"/>
                  </a:lnTo>
                  <a:lnTo>
                    <a:pt x="321" y="301"/>
                  </a:lnTo>
                  <a:lnTo>
                    <a:pt x="329" y="309"/>
                  </a:lnTo>
                  <a:lnTo>
                    <a:pt x="337" y="313"/>
                  </a:lnTo>
                  <a:lnTo>
                    <a:pt x="360" y="313"/>
                  </a:lnTo>
                  <a:lnTo>
                    <a:pt x="368" y="305"/>
                  </a:lnTo>
                  <a:lnTo>
                    <a:pt x="379" y="301"/>
                  </a:lnTo>
                  <a:lnTo>
                    <a:pt x="387" y="290"/>
                  </a:lnTo>
                  <a:lnTo>
                    <a:pt x="391" y="278"/>
                  </a:lnTo>
                  <a:lnTo>
                    <a:pt x="395" y="262"/>
                  </a:lnTo>
                  <a:lnTo>
                    <a:pt x="391" y="243"/>
                  </a:lnTo>
                  <a:lnTo>
                    <a:pt x="379" y="223"/>
                  </a:lnTo>
                  <a:lnTo>
                    <a:pt x="360" y="211"/>
                  </a:lnTo>
                  <a:lnTo>
                    <a:pt x="333" y="203"/>
                  </a:lnTo>
                  <a:lnTo>
                    <a:pt x="286" y="215"/>
                  </a:lnTo>
                  <a:lnTo>
                    <a:pt x="244" y="239"/>
                  </a:lnTo>
                  <a:lnTo>
                    <a:pt x="205" y="274"/>
                  </a:lnTo>
                  <a:lnTo>
                    <a:pt x="159" y="317"/>
                  </a:lnTo>
                  <a:lnTo>
                    <a:pt x="112" y="348"/>
                  </a:lnTo>
                  <a:lnTo>
                    <a:pt x="190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Freeform 217"/>
            <p:cNvSpPr>
              <a:spLocks/>
            </p:cNvSpPr>
            <p:nvPr/>
          </p:nvSpPr>
          <p:spPr bwMode="auto">
            <a:xfrm>
              <a:off x="7935" y="1620"/>
              <a:ext cx="263" cy="1147"/>
            </a:xfrm>
            <a:custGeom>
              <a:avLst/>
              <a:gdLst/>
              <a:ahLst/>
              <a:cxnLst>
                <a:cxn ang="0">
                  <a:pos x="263" y="1135"/>
                </a:cxn>
                <a:cxn ang="0">
                  <a:pos x="263" y="1131"/>
                </a:cxn>
                <a:cxn ang="0">
                  <a:pos x="243" y="1112"/>
                </a:cxn>
                <a:cxn ang="0">
                  <a:pos x="181" y="1033"/>
                </a:cxn>
                <a:cxn ang="0">
                  <a:pos x="135" y="947"/>
                </a:cxn>
                <a:cxn ang="0">
                  <a:pos x="100" y="853"/>
                </a:cxn>
                <a:cxn ang="0">
                  <a:pos x="81" y="759"/>
                </a:cxn>
                <a:cxn ang="0">
                  <a:pos x="69" y="665"/>
                </a:cxn>
                <a:cxn ang="0">
                  <a:pos x="65" y="575"/>
                </a:cxn>
                <a:cxn ang="0">
                  <a:pos x="69" y="473"/>
                </a:cxn>
                <a:cxn ang="0">
                  <a:pos x="81" y="375"/>
                </a:cxn>
                <a:cxn ang="0">
                  <a:pos x="104" y="282"/>
                </a:cxn>
                <a:cxn ang="0">
                  <a:pos x="139" y="191"/>
                </a:cxn>
                <a:cxn ang="0">
                  <a:pos x="185" y="105"/>
                </a:cxn>
                <a:cxn ang="0">
                  <a:pos x="247" y="31"/>
                </a:cxn>
                <a:cxn ang="0">
                  <a:pos x="263" y="15"/>
                </a:cxn>
                <a:cxn ang="0">
                  <a:pos x="263" y="4"/>
                </a:cxn>
                <a:cxn ang="0">
                  <a:pos x="259" y="0"/>
                </a:cxn>
                <a:cxn ang="0">
                  <a:pos x="251" y="0"/>
                </a:cxn>
                <a:cxn ang="0">
                  <a:pos x="216" y="23"/>
                </a:cxn>
                <a:cxn ang="0">
                  <a:pos x="181" y="58"/>
                </a:cxn>
                <a:cxn ang="0">
                  <a:pos x="147" y="101"/>
                </a:cxn>
                <a:cxn ang="0">
                  <a:pos x="108" y="156"/>
                </a:cxn>
                <a:cxn ang="0">
                  <a:pos x="73" y="223"/>
                </a:cxn>
                <a:cxn ang="0">
                  <a:pos x="38" y="317"/>
                </a:cxn>
                <a:cxn ang="0">
                  <a:pos x="15" y="411"/>
                </a:cxn>
                <a:cxn ang="0">
                  <a:pos x="4" y="497"/>
                </a:cxn>
                <a:cxn ang="0">
                  <a:pos x="0" y="575"/>
                </a:cxn>
                <a:cxn ang="0">
                  <a:pos x="4" y="650"/>
                </a:cxn>
                <a:cxn ang="0">
                  <a:pos x="15" y="740"/>
                </a:cxn>
                <a:cxn ang="0">
                  <a:pos x="38" y="834"/>
                </a:cxn>
                <a:cxn ang="0">
                  <a:pos x="73" y="931"/>
                </a:cxn>
                <a:cxn ang="0">
                  <a:pos x="108" y="998"/>
                </a:cxn>
                <a:cxn ang="0">
                  <a:pos x="147" y="1049"/>
                </a:cxn>
                <a:cxn ang="0">
                  <a:pos x="185" y="1092"/>
                </a:cxn>
                <a:cxn ang="0">
                  <a:pos x="216" y="1123"/>
                </a:cxn>
                <a:cxn ang="0">
                  <a:pos x="239" y="1143"/>
                </a:cxn>
                <a:cxn ang="0">
                  <a:pos x="251" y="1147"/>
                </a:cxn>
                <a:cxn ang="0">
                  <a:pos x="259" y="1147"/>
                </a:cxn>
                <a:cxn ang="0">
                  <a:pos x="263" y="1143"/>
                </a:cxn>
                <a:cxn ang="0">
                  <a:pos x="263" y="1135"/>
                </a:cxn>
              </a:cxnLst>
              <a:rect l="0" t="0" r="r" b="b"/>
              <a:pathLst>
                <a:path w="263" h="1147">
                  <a:moveTo>
                    <a:pt x="263" y="1135"/>
                  </a:moveTo>
                  <a:lnTo>
                    <a:pt x="263" y="1131"/>
                  </a:lnTo>
                  <a:lnTo>
                    <a:pt x="243" y="1112"/>
                  </a:lnTo>
                  <a:lnTo>
                    <a:pt x="181" y="1033"/>
                  </a:lnTo>
                  <a:lnTo>
                    <a:pt x="135" y="947"/>
                  </a:lnTo>
                  <a:lnTo>
                    <a:pt x="100" y="853"/>
                  </a:lnTo>
                  <a:lnTo>
                    <a:pt x="81" y="759"/>
                  </a:lnTo>
                  <a:lnTo>
                    <a:pt x="69" y="665"/>
                  </a:lnTo>
                  <a:lnTo>
                    <a:pt x="65" y="575"/>
                  </a:lnTo>
                  <a:lnTo>
                    <a:pt x="69" y="473"/>
                  </a:lnTo>
                  <a:lnTo>
                    <a:pt x="81" y="375"/>
                  </a:lnTo>
                  <a:lnTo>
                    <a:pt x="104" y="282"/>
                  </a:lnTo>
                  <a:lnTo>
                    <a:pt x="139" y="191"/>
                  </a:lnTo>
                  <a:lnTo>
                    <a:pt x="185" y="105"/>
                  </a:lnTo>
                  <a:lnTo>
                    <a:pt x="247" y="31"/>
                  </a:lnTo>
                  <a:lnTo>
                    <a:pt x="263" y="15"/>
                  </a:lnTo>
                  <a:lnTo>
                    <a:pt x="263" y="4"/>
                  </a:lnTo>
                  <a:lnTo>
                    <a:pt x="259" y="0"/>
                  </a:lnTo>
                  <a:lnTo>
                    <a:pt x="251" y="0"/>
                  </a:lnTo>
                  <a:lnTo>
                    <a:pt x="216" y="23"/>
                  </a:lnTo>
                  <a:lnTo>
                    <a:pt x="181" y="58"/>
                  </a:lnTo>
                  <a:lnTo>
                    <a:pt x="147" y="101"/>
                  </a:lnTo>
                  <a:lnTo>
                    <a:pt x="108" y="156"/>
                  </a:lnTo>
                  <a:lnTo>
                    <a:pt x="73" y="223"/>
                  </a:lnTo>
                  <a:lnTo>
                    <a:pt x="38" y="317"/>
                  </a:lnTo>
                  <a:lnTo>
                    <a:pt x="15" y="411"/>
                  </a:lnTo>
                  <a:lnTo>
                    <a:pt x="4" y="497"/>
                  </a:lnTo>
                  <a:lnTo>
                    <a:pt x="0" y="575"/>
                  </a:lnTo>
                  <a:lnTo>
                    <a:pt x="4" y="650"/>
                  </a:lnTo>
                  <a:lnTo>
                    <a:pt x="15" y="740"/>
                  </a:lnTo>
                  <a:lnTo>
                    <a:pt x="38" y="834"/>
                  </a:lnTo>
                  <a:lnTo>
                    <a:pt x="73" y="931"/>
                  </a:lnTo>
                  <a:lnTo>
                    <a:pt x="108" y="998"/>
                  </a:lnTo>
                  <a:lnTo>
                    <a:pt x="147" y="1049"/>
                  </a:lnTo>
                  <a:lnTo>
                    <a:pt x="185" y="1092"/>
                  </a:lnTo>
                  <a:lnTo>
                    <a:pt x="216" y="1123"/>
                  </a:lnTo>
                  <a:lnTo>
                    <a:pt x="239" y="1143"/>
                  </a:lnTo>
                  <a:lnTo>
                    <a:pt x="251" y="1147"/>
                  </a:lnTo>
                  <a:lnTo>
                    <a:pt x="259" y="1147"/>
                  </a:lnTo>
                  <a:lnTo>
                    <a:pt x="263" y="1143"/>
                  </a:lnTo>
                  <a:lnTo>
                    <a:pt x="263" y="11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Freeform 218"/>
            <p:cNvSpPr>
              <a:spLocks/>
            </p:cNvSpPr>
            <p:nvPr/>
          </p:nvSpPr>
          <p:spPr bwMode="auto">
            <a:xfrm>
              <a:off x="8399" y="1620"/>
              <a:ext cx="46" cy="1147"/>
            </a:xfrm>
            <a:custGeom>
              <a:avLst/>
              <a:gdLst/>
              <a:ahLst/>
              <a:cxnLst>
                <a:cxn ang="0">
                  <a:pos x="46" y="39"/>
                </a:cxn>
                <a:cxn ang="0">
                  <a:pos x="46" y="19"/>
                </a:cxn>
                <a:cxn ang="0">
                  <a:pos x="38" y="4"/>
                </a:cxn>
                <a:cxn ang="0">
                  <a:pos x="31" y="0"/>
                </a:cxn>
                <a:cxn ang="0">
                  <a:pos x="11" y="0"/>
                </a:cxn>
                <a:cxn ang="0">
                  <a:pos x="8" y="4"/>
                </a:cxn>
                <a:cxn ang="0">
                  <a:pos x="0" y="19"/>
                </a:cxn>
                <a:cxn ang="0">
                  <a:pos x="0" y="1127"/>
                </a:cxn>
                <a:cxn ang="0">
                  <a:pos x="8" y="1143"/>
                </a:cxn>
                <a:cxn ang="0">
                  <a:pos x="11" y="1147"/>
                </a:cxn>
                <a:cxn ang="0">
                  <a:pos x="31" y="1147"/>
                </a:cxn>
                <a:cxn ang="0">
                  <a:pos x="38" y="1143"/>
                </a:cxn>
                <a:cxn ang="0">
                  <a:pos x="42" y="1135"/>
                </a:cxn>
                <a:cxn ang="0">
                  <a:pos x="42" y="1127"/>
                </a:cxn>
                <a:cxn ang="0">
                  <a:pos x="46" y="1119"/>
                </a:cxn>
                <a:cxn ang="0">
                  <a:pos x="46" y="1112"/>
                </a:cxn>
                <a:cxn ang="0">
                  <a:pos x="46" y="39"/>
                </a:cxn>
              </a:cxnLst>
              <a:rect l="0" t="0" r="r" b="b"/>
              <a:pathLst>
                <a:path w="46" h="1147">
                  <a:moveTo>
                    <a:pt x="46" y="39"/>
                  </a:moveTo>
                  <a:lnTo>
                    <a:pt x="46" y="19"/>
                  </a:lnTo>
                  <a:lnTo>
                    <a:pt x="38" y="4"/>
                  </a:lnTo>
                  <a:lnTo>
                    <a:pt x="31" y="0"/>
                  </a:lnTo>
                  <a:lnTo>
                    <a:pt x="11" y="0"/>
                  </a:lnTo>
                  <a:lnTo>
                    <a:pt x="8" y="4"/>
                  </a:lnTo>
                  <a:lnTo>
                    <a:pt x="0" y="19"/>
                  </a:lnTo>
                  <a:lnTo>
                    <a:pt x="0" y="1127"/>
                  </a:lnTo>
                  <a:lnTo>
                    <a:pt x="8" y="1143"/>
                  </a:lnTo>
                  <a:lnTo>
                    <a:pt x="11" y="1147"/>
                  </a:lnTo>
                  <a:lnTo>
                    <a:pt x="31" y="1147"/>
                  </a:lnTo>
                  <a:lnTo>
                    <a:pt x="38" y="1143"/>
                  </a:lnTo>
                  <a:lnTo>
                    <a:pt x="42" y="1135"/>
                  </a:lnTo>
                  <a:lnTo>
                    <a:pt x="42" y="1127"/>
                  </a:lnTo>
                  <a:lnTo>
                    <a:pt x="46" y="1119"/>
                  </a:lnTo>
                  <a:lnTo>
                    <a:pt x="46" y="1112"/>
                  </a:lnTo>
                  <a:lnTo>
                    <a:pt x="46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Freeform 219"/>
            <p:cNvSpPr>
              <a:spLocks/>
            </p:cNvSpPr>
            <p:nvPr/>
          </p:nvSpPr>
          <p:spPr bwMode="auto">
            <a:xfrm>
              <a:off x="8642" y="1698"/>
              <a:ext cx="1130" cy="806"/>
            </a:xfrm>
            <a:custGeom>
              <a:avLst/>
              <a:gdLst/>
              <a:ahLst/>
              <a:cxnLst>
                <a:cxn ang="0">
                  <a:pos x="1002" y="98"/>
                </a:cxn>
                <a:cxn ang="0">
                  <a:pos x="1060" y="43"/>
                </a:cxn>
                <a:cxn ang="0">
                  <a:pos x="1110" y="35"/>
                </a:cxn>
                <a:cxn ang="0">
                  <a:pos x="1122" y="31"/>
                </a:cxn>
                <a:cxn ang="0">
                  <a:pos x="1126" y="20"/>
                </a:cxn>
                <a:cxn ang="0">
                  <a:pos x="1130" y="8"/>
                </a:cxn>
                <a:cxn ang="0">
                  <a:pos x="898" y="0"/>
                </a:cxn>
                <a:cxn ang="0">
                  <a:pos x="890" y="12"/>
                </a:cxn>
                <a:cxn ang="0">
                  <a:pos x="890" y="27"/>
                </a:cxn>
                <a:cxn ang="0">
                  <a:pos x="929" y="35"/>
                </a:cxn>
                <a:cxn ang="0">
                  <a:pos x="964" y="59"/>
                </a:cxn>
                <a:cxn ang="0">
                  <a:pos x="971" y="90"/>
                </a:cxn>
                <a:cxn ang="0">
                  <a:pos x="956" y="117"/>
                </a:cxn>
                <a:cxn ang="0">
                  <a:pos x="608" y="86"/>
                </a:cxn>
                <a:cxn ang="0">
                  <a:pos x="612" y="59"/>
                </a:cxn>
                <a:cxn ang="0">
                  <a:pos x="646" y="39"/>
                </a:cxn>
                <a:cxn ang="0">
                  <a:pos x="704" y="35"/>
                </a:cxn>
                <a:cxn ang="0">
                  <a:pos x="716" y="27"/>
                </a:cxn>
                <a:cxn ang="0">
                  <a:pos x="720" y="12"/>
                </a:cxn>
                <a:cxn ang="0">
                  <a:pos x="716" y="0"/>
                </a:cxn>
                <a:cxn ang="0">
                  <a:pos x="426" y="4"/>
                </a:cxn>
                <a:cxn ang="0">
                  <a:pos x="422" y="27"/>
                </a:cxn>
                <a:cxn ang="0">
                  <a:pos x="434" y="31"/>
                </a:cxn>
                <a:cxn ang="0">
                  <a:pos x="484" y="35"/>
                </a:cxn>
                <a:cxn ang="0">
                  <a:pos x="507" y="55"/>
                </a:cxn>
                <a:cxn ang="0">
                  <a:pos x="515" y="153"/>
                </a:cxn>
                <a:cxn ang="0">
                  <a:pos x="186" y="74"/>
                </a:cxn>
                <a:cxn ang="0">
                  <a:pos x="190" y="55"/>
                </a:cxn>
                <a:cxn ang="0">
                  <a:pos x="229" y="35"/>
                </a:cxn>
                <a:cxn ang="0">
                  <a:pos x="287" y="31"/>
                </a:cxn>
                <a:cxn ang="0">
                  <a:pos x="294" y="4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4" y="31"/>
                </a:cxn>
                <a:cxn ang="0">
                  <a:pos x="20" y="35"/>
                </a:cxn>
                <a:cxn ang="0">
                  <a:pos x="78" y="43"/>
                </a:cxn>
                <a:cxn ang="0">
                  <a:pos x="89" y="74"/>
                </a:cxn>
                <a:cxn ang="0">
                  <a:pos x="140" y="791"/>
                </a:cxn>
                <a:cxn ang="0">
                  <a:pos x="151" y="806"/>
                </a:cxn>
                <a:cxn ang="0">
                  <a:pos x="174" y="803"/>
                </a:cxn>
                <a:cxn ang="0">
                  <a:pos x="186" y="783"/>
                </a:cxn>
                <a:cxn ang="0">
                  <a:pos x="561" y="779"/>
                </a:cxn>
                <a:cxn ang="0">
                  <a:pos x="565" y="803"/>
                </a:cxn>
                <a:cxn ang="0">
                  <a:pos x="588" y="806"/>
                </a:cxn>
                <a:cxn ang="0">
                  <a:pos x="604" y="795"/>
                </a:cxn>
                <a:cxn ang="0">
                  <a:pos x="979" y="133"/>
                </a:cxn>
              </a:cxnLst>
              <a:rect l="0" t="0" r="r" b="b"/>
              <a:pathLst>
                <a:path w="1130" h="806">
                  <a:moveTo>
                    <a:pt x="979" y="133"/>
                  </a:moveTo>
                  <a:lnTo>
                    <a:pt x="1002" y="98"/>
                  </a:lnTo>
                  <a:lnTo>
                    <a:pt x="1025" y="66"/>
                  </a:lnTo>
                  <a:lnTo>
                    <a:pt x="1060" y="43"/>
                  </a:lnTo>
                  <a:lnTo>
                    <a:pt x="1107" y="35"/>
                  </a:lnTo>
                  <a:lnTo>
                    <a:pt x="1110" y="35"/>
                  </a:lnTo>
                  <a:lnTo>
                    <a:pt x="1118" y="31"/>
                  </a:lnTo>
                  <a:lnTo>
                    <a:pt x="1122" y="31"/>
                  </a:lnTo>
                  <a:lnTo>
                    <a:pt x="1126" y="27"/>
                  </a:lnTo>
                  <a:lnTo>
                    <a:pt x="1126" y="20"/>
                  </a:lnTo>
                  <a:lnTo>
                    <a:pt x="1130" y="12"/>
                  </a:lnTo>
                  <a:lnTo>
                    <a:pt x="1130" y="8"/>
                  </a:lnTo>
                  <a:lnTo>
                    <a:pt x="1122" y="0"/>
                  </a:lnTo>
                  <a:lnTo>
                    <a:pt x="898" y="0"/>
                  </a:lnTo>
                  <a:lnTo>
                    <a:pt x="890" y="4"/>
                  </a:lnTo>
                  <a:lnTo>
                    <a:pt x="890" y="12"/>
                  </a:lnTo>
                  <a:lnTo>
                    <a:pt x="886" y="20"/>
                  </a:lnTo>
                  <a:lnTo>
                    <a:pt x="890" y="27"/>
                  </a:lnTo>
                  <a:lnTo>
                    <a:pt x="898" y="35"/>
                  </a:lnTo>
                  <a:lnTo>
                    <a:pt x="929" y="35"/>
                  </a:lnTo>
                  <a:lnTo>
                    <a:pt x="948" y="43"/>
                  </a:lnTo>
                  <a:lnTo>
                    <a:pt x="964" y="59"/>
                  </a:lnTo>
                  <a:lnTo>
                    <a:pt x="971" y="78"/>
                  </a:lnTo>
                  <a:lnTo>
                    <a:pt x="971" y="90"/>
                  </a:lnTo>
                  <a:lnTo>
                    <a:pt x="964" y="102"/>
                  </a:lnTo>
                  <a:lnTo>
                    <a:pt x="956" y="117"/>
                  </a:lnTo>
                  <a:lnTo>
                    <a:pt x="650" y="658"/>
                  </a:lnTo>
                  <a:lnTo>
                    <a:pt x="608" y="86"/>
                  </a:lnTo>
                  <a:lnTo>
                    <a:pt x="608" y="74"/>
                  </a:lnTo>
                  <a:lnTo>
                    <a:pt x="612" y="59"/>
                  </a:lnTo>
                  <a:lnTo>
                    <a:pt x="623" y="47"/>
                  </a:lnTo>
                  <a:lnTo>
                    <a:pt x="646" y="39"/>
                  </a:lnTo>
                  <a:lnTo>
                    <a:pt x="689" y="35"/>
                  </a:lnTo>
                  <a:lnTo>
                    <a:pt x="704" y="35"/>
                  </a:lnTo>
                  <a:lnTo>
                    <a:pt x="712" y="31"/>
                  </a:lnTo>
                  <a:lnTo>
                    <a:pt x="716" y="27"/>
                  </a:lnTo>
                  <a:lnTo>
                    <a:pt x="716" y="20"/>
                  </a:lnTo>
                  <a:lnTo>
                    <a:pt x="720" y="12"/>
                  </a:lnTo>
                  <a:lnTo>
                    <a:pt x="716" y="4"/>
                  </a:lnTo>
                  <a:lnTo>
                    <a:pt x="716" y="0"/>
                  </a:lnTo>
                  <a:lnTo>
                    <a:pt x="430" y="0"/>
                  </a:lnTo>
                  <a:lnTo>
                    <a:pt x="426" y="4"/>
                  </a:lnTo>
                  <a:lnTo>
                    <a:pt x="422" y="12"/>
                  </a:lnTo>
                  <a:lnTo>
                    <a:pt x="422" y="27"/>
                  </a:lnTo>
                  <a:lnTo>
                    <a:pt x="426" y="31"/>
                  </a:lnTo>
                  <a:lnTo>
                    <a:pt x="434" y="31"/>
                  </a:lnTo>
                  <a:lnTo>
                    <a:pt x="441" y="35"/>
                  </a:lnTo>
                  <a:lnTo>
                    <a:pt x="484" y="35"/>
                  </a:lnTo>
                  <a:lnTo>
                    <a:pt x="507" y="47"/>
                  </a:lnTo>
                  <a:lnTo>
                    <a:pt x="507" y="55"/>
                  </a:lnTo>
                  <a:lnTo>
                    <a:pt x="511" y="63"/>
                  </a:lnTo>
                  <a:lnTo>
                    <a:pt x="515" y="153"/>
                  </a:lnTo>
                  <a:lnTo>
                    <a:pt x="229" y="658"/>
                  </a:lnTo>
                  <a:lnTo>
                    <a:pt x="186" y="74"/>
                  </a:lnTo>
                  <a:lnTo>
                    <a:pt x="186" y="66"/>
                  </a:lnTo>
                  <a:lnTo>
                    <a:pt x="190" y="55"/>
                  </a:lnTo>
                  <a:lnTo>
                    <a:pt x="205" y="43"/>
                  </a:lnTo>
                  <a:lnTo>
                    <a:pt x="229" y="35"/>
                  </a:lnTo>
                  <a:lnTo>
                    <a:pt x="283" y="35"/>
                  </a:lnTo>
                  <a:lnTo>
                    <a:pt x="287" y="31"/>
                  </a:lnTo>
                  <a:lnTo>
                    <a:pt x="294" y="27"/>
                  </a:lnTo>
                  <a:lnTo>
                    <a:pt x="294" y="4"/>
                  </a:lnTo>
                  <a:lnTo>
                    <a:pt x="291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0" y="27"/>
                  </a:lnTo>
                  <a:lnTo>
                    <a:pt x="4" y="31"/>
                  </a:lnTo>
                  <a:lnTo>
                    <a:pt x="12" y="31"/>
                  </a:lnTo>
                  <a:lnTo>
                    <a:pt x="20" y="35"/>
                  </a:lnTo>
                  <a:lnTo>
                    <a:pt x="62" y="35"/>
                  </a:lnTo>
                  <a:lnTo>
                    <a:pt x="78" y="43"/>
                  </a:lnTo>
                  <a:lnTo>
                    <a:pt x="86" y="55"/>
                  </a:lnTo>
                  <a:lnTo>
                    <a:pt x="89" y="74"/>
                  </a:lnTo>
                  <a:lnTo>
                    <a:pt x="140" y="779"/>
                  </a:lnTo>
                  <a:lnTo>
                    <a:pt x="140" y="791"/>
                  </a:lnTo>
                  <a:lnTo>
                    <a:pt x="144" y="799"/>
                  </a:lnTo>
                  <a:lnTo>
                    <a:pt x="151" y="806"/>
                  </a:lnTo>
                  <a:lnTo>
                    <a:pt x="167" y="806"/>
                  </a:lnTo>
                  <a:lnTo>
                    <a:pt x="174" y="803"/>
                  </a:lnTo>
                  <a:lnTo>
                    <a:pt x="178" y="795"/>
                  </a:lnTo>
                  <a:lnTo>
                    <a:pt x="186" y="783"/>
                  </a:lnTo>
                  <a:lnTo>
                    <a:pt x="519" y="200"/>
                  </a:lnTo>
                  <a:lnTo>
                    <a:pt x="561" y="779"/>
                  </a:lnTo>
                  <a:lnTo>
                    <a:pt x="565" y="795"/>
                  </a:lnTo>
                  <a:lnTo>
                    <a:pt x="565" y="803"/>
                  </a:lnTo>
                  <a:lnTo>
                    <a:pt x="573" y="806"/>
                  </a:lnTo>
                  <a:lnTo>
                    <a:pt x="588" y="806"/>
                  </a:lnTo>
                  <a:lnTo>
                    <a:pt x="596" y="803"/>
                  </a:lnTo>
                  <a:lnTo>
                    <a:pt x="604" y="795"/>
                  </a:lnTo>
                  <a:lnTo>
                    <a:pt x="608" y="787"/>
                  </a:lnTo>
                  <a:lnTo>
                    <a:pt x="979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Freeform 220"/>
            <p:cNvSpPr>
              <a:spLocks noEditPoints="1"/>
            </p:cNvSpPr>
            <p:nvPr/>
          </p:nvSpPr>
          <p:spPr bwMode="auto">
            <a:xfrm>
              <a:off x="9687" y="2121"/>
              <a:ext cx="240" cy="540"/>
            </a:xfrm>
            <a:custGeom>
              <a:avLst/>
              <a:gdLst/>
              <a:ahLst/>
              <a:cxnLst>
                <a:cxn ang="0">
                  <a:pos x="216" y="23"/>
                </a:cxn>
                <a:cxn ang="0">
                  <a:pos x="209" y="8"/>
                </a:cxn>
                <a:cxn ang="0">
                  <a:pos x="174" y="0"/>
                </a:cxn>
                <a:cxn ang="0">
                  <a:pos x="151" y="19"/>
                </a:cxn>
                <a:cxn ang="0">
                  <a:pos x="143" y="51"/>
                </a:cxn>
                <a:cxn ang="0">
                  <a:pos x="154" y="66"/>
                </a:cxn>
                <a:cxn ang="0">
                  <a:pos x="174" y="74"/>
                </a:cxn>
                <a:cxn ang="0">
                  <a:pos x="201" y="62"/>
                </a:cxn>
                <a:cxn ang="0">
                  <a:pos x="216" y="43"/>
                </a:cxn>
                <a:cxn ang="0">
                  <a:pos x="58" y="438"/>
                </a:cxn>
                <a:cxn ang="0">
                  <a:pos x="50" y="458"/>
                </a:cxn>
                <a:cxn ang="0">
                  <a:pos x="58" y="509"/>
                </a:cxn>
                <a:cxn ang="0">
                  <a:pos x="123" y="540"/>
                </a:cxn>
                <a:cxn ang="0">
                  <a:pos x="189" y="513"/>
                </a:cxn>
                <a:cxn ang="0">
                  <a:pos x="228" y="454"/>
                </a:cxn>
                <a:cxn ang="0">
                  <a:pos x="240" y="415"/>
                </a:cxn>
                <a:cxn ang="0">
                  <a:pos x="220" y="407"/>
                </a:cxn>
                <a:cxn ang="0">
                  <a:pos x="212" y="419"/>
                </a:cxn>
                <a:cxn ang="0">
                  <a:pos x="174" y="493"/>
                </a:cxn>
                <a:cxn ang="0">
                  <a:pos x="127" y="517"/>
                </a:cxn>
                <a:cxn ang="0">
                  <a:pos x="112" y="513"/>
                </a:cxn>
                <a:cxn ang="0">
                  <a:pos x="108" y="473"/>
                </a:cxn>
                <a:cxn ang="0">
                  <a:pos x="120" y="438"/>
                </a:cxn>
                <a:cxn ang="0">
                  <a:pos x="154" y="356"/>
                </a:cxn>
                <a:cxn ang="0">
                  <a:pos x="170" y="305"/>
                </a:cxn>
                <a:cxn ang="0">
                  <a:pos x="185" y="270"/>
                </a:cxn>
                <a:cxn ang="0">
                  <a:pos x="189" y="246"/>
                </a:cxn>
                <a:cxn ang="0">
                  <a:pos x="154" y="188"/>
                </a:cxn>
                <a:cxn ang="0">
                  <a:pos x="77" y="184"/>
                </a:cxn>
                <a:cxn ang="0">
                  <a:pos x="27" y="235"/>
                </a:cxn>
                <a:cxn ang="0">
                  <a:pos x="0" y="286"/>
                </a:cxn>
                <a:cxn ang="0">
                  <a:pos x="4" y="309"/>
                </a:cxn>
                <a:cxn ang="0">
                  <a:pos x="23" y="305"/>
                </a:cxn>
                <a:cxn ang="0">
                  <a:pos x="46" y="254"/>
                </a:cxn>
                <a:cxn ang="0">
                  <a:pos x="89" y="207"/>
                </a:cxn>
                <a:cxn ang="0">
                  <a:pos x="120" y="199"/>
                </a:cxn>
                <a:cxn ang="0">
                  <a:pos x="131" y="215"/>
                </a:cxn>
                <a:cxn ang="0">
                  <a:pos x="127" y="258"/>
                </a:cxn>
                <a:cxn ang="0">
                  <a:pos x="108" y="309"/>
                </a:cxn>
              </a:cxnLst>
              <a:rect l="0" t="0" r="r" b="b"/>
              <a:pathLst>
                <a:path w="240" h="540">
                  <a:moveTo>
                    <a:pt x="220" y="31"/>
                  </a:moveTo>
                  <a:lnTo>
                    <a:pt x="216" y="23"/>
                  </a:lnTo>
                  <a:lnTo>
                    <a:pt x="212" y="12"/>
                  </a:lnTo>
                  <a:lnTo>
                    <a:pt x="209" y="8"/>
                  </a:lnTo>
                  <a:lnTo>
                    <a:pt x="197" y="0"/>
                  </a:lnTo>
                  <a:lnTo>
                    <a:pt x="174" y="0"/>
                  </a:lnTo>
                  <a:lnTo>
                    <a:pt x="162" y="8"/>
                  </a:lnTo>
                  <a:lnTo>
                    <a:pt x="151" y="19"/>
                  </a:lnTo>
                  <a:lnTo>
                    <a:pt x="143" y="43"/>
                  </a:lnTo>
                  <a:lnTo>
                    <a:pt x="143" y="51"/>
                  </a:lnTo>
                  <a:lnTo>
                    <a:pt x="147" y="58"/>
                  </a:lnTo>
                  <a:lnTo>
                    <a:pt x="154" y="66"/>
                  </a:lnTo>
                  <a:lnTo>
                    <a:pt x="162" y="70"/>
                  </a:lnTo>
                  <a:lnTo>
                    <a:pt x="174" y="74"/>
                  </a:lnTo>
                  <a:lnTo>
                    <a:pt x="189" y="70"/>
                  </a:lnTo>
                  <a:lnTo>
                    <a:pt x="201" y="62"/>
                  </a:lnTo>
                  <a:lnTo>
                    <a:pt x="209" y="55"/>
                  </a:lnTo>
                  <a:lnTo>
                    <a:pt x="216" y="43"/>
                  </a:lnTo>
                  <a:lnTo>
                    <a:pt x="220" y="31"/>
                  </a:lnTo>
                  <a:close/>
                  <a:moveTo>
                    <a:pt x="58" y="438"/>
                  </a:moveTo>
                  <a:lnTo>
                    <a:pt x="54" y="450"/>
                  </a:lnTo>
                  <a:lnTo>
                    <a:pt x="50" y="458"/>
                  </a:lnTo>
                  <a:lnTo>
                    <a:pt x="50" y="473"/>
                  </a:lnTo>
                  <a:lnTo>
                    <a:pt x="58" y="509"/>
                  </a:lnTo>
                  <a:lnTo>
                    <a:pt x="85" y="532"/>
                  </a:lnTo>
                  <a:lnTo>
                    <a:pt x="123" y="540"/>
                  </a:lnTo>
                  <a:lnTo>
                    <a:pt x="158" y="532"/>
                  </a:lnTo>
                  <a:lnTo>
                    <a:pt x="189" y="513"/>
                  </a:lnTo>
                  <a:lnTo>
                    <a:pt x="212" y="481"/>
                  </a:lnTo>
                  <a:lnTo>
                    <a:pt x="228" y="454"/>
                  </a:lnTo>
                  <a:lnTo>
                    <a:pt x="240" y="419"/>
                  </a:lnTo>
                  <a:lnTo>
                    <a:pt x="240" y="415"/>
                  </a:lnTo>
                  <a:lnTo>
                    <a:pt x="232" y="407"/>
                  </a:lnTo>
                  <a:lnTo>
                    <a:pt x="220" y="407"/>
                  </a:lnTo>
                  <a:lnTo>
                    <a:pt x="212" y="415"/>
                  </a:lnTo>
                  <a:lnTo>
                    <a:pt x="212" y="419"/>
                  </a:lnTo>
                  <a:lnTo>
                    <a:pt x="197" y="462"/>
                  </a:lnTo>
                  <a:lnTo>
                    <a:pt x="174" y="493"/>
                  </a:lnTo>
                  <a:lnTo>
                    <a:pt x="151" y="513"/>
                  </a:lnTo>
                  <a:lnTo>
                    <a:pt x="127" y="517"/>
                  </a:lnTo>
                  <a:lnTo>
                    <a:pt x="120" y="517"/>
                  </a:lnTo>
                  <a:lnTo>
                    <a:pt x="112" y="513"/>
                  </a:lnTo>
                  <a:lnTo>
                    <a:pt x="108" y="509"/>
                  </a:lnTo>
                  <a:lnTo>
                    <a:pt x="108" y="473"/>
                  </a:lnTo>
                  <a:lnTo>
                    <a:pt x="112" y="454"/>
                  </a:lnTo>
                  <a:lnTo>
                    <a:pt x="120" y="438"/>
                  </a:lnTo>
                  <a:lnTo>
                    <a:pt x="147" y="376"/>
                  </a:lnTo>
                  <a:lnTo>
                    <a:pt x="154" y="356"/>
                  </a:lnTo>
                  <a:lnTo>
                    <a:pt x="162" y="333"/>
                  </a:lnTo>
                  <a:lnTo>
                    <a:pt x="170" y="305"/>
                  </a:lnTo>
                  <a:lnTo>
                    <a:pt x="182" y="286"/>
                  </a:lnTo>
                  <a:lnTo>
                    <a:pt x="185" y="270"/>
                  </a:lnTo>
                  <a:lnTo>
                    <a:pt x="189" y="258"/>
                  </a:lnTo>
                  <a:lnTo>
                    <a:pt x="189" y="246"/>
                  </a:lnTo>
                  <a:lnTo>
                    <a:pt x="178" y="211"/>
                  </a:lnTo>
                  <a:lnTo>
                    <a:pt x="154" y="188"/>
                  </a:lnTo>
                  <a:lnTo>
                    <a:pt x="112" y="176"/>
                  </a:lnTo>
                  <a:lnTo>
                    <a:pt x="77" y="184"/>
                  </a:lnTo>
                  <a:lnTo>
                    <a:pt x="50" y="207"/>
                  </a:lnTo>
                  <a:lnTo>
                    <a:pt x="27" y="235"/>
                  </a:lnTo>
                  <a:lnTo>
                    <a:pt x="11" y="262"/>
                  </a:lnTo>
                  <a:lnTo>
                    <a:pt x="0" y="286"/>
                  </a:lnTo>
                  <a:lnTo>
                    <a:pt x="0" y="305"/>
                  </a:lnTo>
                  <a:lnTo>
                    <a:pt x="4" y="309"/>
                  </a:lnTo>
                  <a:lnTo>
                    <a:pt x="23" y="309"/>
                  </a:lnTo>
                  <a:lnTo>
                    <a:pt x="23" y="305"/>
                  </a:lnTo>
                  <a:lnTo>
                    <a:pt x="27" y="297"/>
                  </a:lnTo>
                  <a:lnTo>
                    <a:pt x="46" y="254"/>
                  </a:lnTo>
                  <a:lnTo>
                    <a:pt x="65" y="223"/>
                  </a:lnTo>
                  <a:lnTo>
                    <a:pt x="89" y="207"/>
                  </a:lnTo>
                  <a:lnTo>
                    <a:pt x="112" y="199"/>
                  </a:lnTo>
                  <a:lnTo>
                    <a:pt x="120" y="199"/>
                  </a:lnTo>
                  <a:lnTo>
                    <a:pt x="127" y="207"/>
                  </a:lnTo>
                  <a:lnTo>
                    <a:pt x="131" y="215"/>
                  </a:lnTo>
                  <a:lnTo>
                    <a:pt x="131" y="242"/>
                  </a:lnTo>
                  <a:lnTo>
                    <a:pt x="127" y="258"/>
                  </a:lnTo>
                  <a:lnTo>
                    <a:pt x="120" y="278"/>
                  </a:lnTo>
                  <a:lnTo>
                    <a:pt x="108" y="309"/>
                  </a:lnTo>
                  <a:lnTo>
                    <a:pt x="58" y="4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Freeform 221"/>
            <p:cNvSpPr>
              <a:spLocks/>
            </p:cNvSpPr>
            <p:nvPr/>
          </p:nvSpPr>
          <p:spPr bwMode="auto">
            <a:xfrm>
              <a:off x="10058" y="2559"/>
              <a:ext cx="101" cy="251"/>
            </a:xfrm>
            <a:custGeom>
              <a:avLst/>
              <a:gdLst/>
              <a:ahLst/>
              <a:cxnLst>
                <a:cxn ang="0">
                  <a:pos x="77" y="82"/>
                </a:cxn>
                <a:cxn ang="0">
                  <a:pos x="74" y="129"/>
                </a:cxn>
                <a:cxn ang="0">
                  <a:pos x="58" y="176"/>
                </a:cxn>
                <a:cxn ang="0">
                  <a:pos x="15" y="227"/>
                </a:cxn>
                <a:cxn ang="0">
                  <a:pos x="12" y="231"/>
                </a:cxn>
                <a:cxn ang="0">
                  <a:pos x="12" y="243"/>
                </a:cxn>
                <a:cxn ang="0">
                  <a:pos x="19" y="247"/>
                </a:cxn>
                <a:cxn ang="0">
                  <a:pos x="23" y="251"/>
                </a:cxn>
                <a:cxn ang="0">
                  <a:pos x="35" y="243"/>
                </a:cxn>
                <a:cxn ang="0">
                  <a:pos x="54" y="219"/>
                </a:cxn>
                <a:cxn ang="0">
                  <a:pos x="77" y="188"/>
                </a:cxn>
                <a:cxn ang="0">
                  <a:pos x="93" y="141"/>
                </a:cxn>
                <a:cxn ang="0">
                  <a:pos x="101" y="90"/>
                </a:cxn>
                <a:cxn ang="0">
                  <a:pos x="97" y="55"/>
                </a:cxn>
                <a:cxn ang="0">
                  <a:pos x="85" y="28"/>
                </a:cxn>
                <a:cxn ang="0">
                  <a:pos x="70" y="8"/>
                </a:cxn>
                <a:cxn ang="0">
                  <a:pos x="46" y="0"/>
                </a:cxn>
                <a:cxn ang="0">
                  <a:pos x="31" y="4"/>
                </a:cxn>
                <a:cxn ang="0">
                  <a:pos x="8" y="20"/>
                </a:cxn>
                <a:cxn ang="0">
                  <a:pos x="4" y="32"/>
                </a:cxn>
                <a:cxn ang="0">
                  <a:pos x="0" y="47"/>
                </a:cxn>
                <a:cxn ang="0">
                  <a:pos x="4" y="63"/>
                </a:cxn>
                <a:cxn ang="0">
                  <a:pos x="8" y="75"/>
                </a:cxn>
                <a:cxn ang="0">
                  <a:pos x="19" y="86"/>
                </a:cxn>
                <a:cxn ang="0">
                  <a:pos x="31" y="90"/>
                </a:cxn>
                <a:cxn ang="0">
                  <a:pos x="46" y="94"/>
                </a:cxn>
                <a:cxn ang="0">
                  <a:pos x="58" y="94"/>
                </a:cxn>
                <a:cxn ang="0">
                  <a:pos x="74" y="86"/>
                </a:cxn>
                <a:cxn ang="0">
                  <a:pos x="77" y="82"/>
                </a:cxn>
              </a:cxnLst>
              <a:rect l="0" t="0" r="r" b="b"/>
              <a:pathLst>
                <a:path w="101" h="251">
                  <a:moveTo>
                    <a:pt x="77" y="82"/>
                  </a:moveTo>
                  <a:lnTo>
                    <a:pt x="74" y="129"/>
                  </a:lnTo>
                  <a:lnTo>
                    <a:pt x="58" y="176"/>
                  </a:lnTo>
                  <a:lnTo>
                    <a:pt x="15" y="227"/>
                  </a:lnTo>
                  <a:lnTo>
                    <a:pt x="12" y="231"/>
                  </a:lnTo>
                  <a:lnTo>
                    <a:pt x="12" y="243"/>
                  </a:lnTo>
                  <a:lnTo>
                    <a:pt x="19" y="247"/>
                  </a:lnTo>
                  <a:lnTo>
                    <a:pt x="23" y="251"/>
                  </a:lnTo>
                  <a:lnTo>
                    <a:pt x="35" y="243"/>
                  </a:lnTo>
                  <a:lnTo>
                    <a:pt x="54" y="219"/>
                  </a:lnTo>
                  <a:lnTo>
                    <a:pt x="77" y="188"/>
                  </a:lnTo>
                  <a:lnTo>
                    <a:pt x="93" y="141"/>
                  </a:lnTo>
                  <a:lnTo>
                    <a:pt x="101" y="90"/>
                  </a:lnTo>
                  <a:lnTo>
                    <a:pt x="97" y="55"/>
                  </a:lnTo>
                  <a:lnTo>
                    <a:pt x="85" y="28"/>
                  </a:lnTo>
                  <a:lnTo>
                    <a:pt x="70" y="8"/>
                  </a:lnTo>
                  <a:lnTo>
                    <a:pt x="46" y="0"/>
                  </a:lnTo>
                  <a:lnTo>
                    <a:pt x="31" y="4"/>
                  </a:lnTo>
                  <a:lnTo>
                    <a:pt x="8" y="20"/>
                  </a:lnTo>
                  <a:lnTo>
                    <a:pt x="4" y="32"/>
                  </a:lnTo>
                  <a:lnTo>
                    <a:pt x="0" y="47"/>
                  </a:lnTo>
                  <a:lnTo>
                    <a:pt x="4" y="63"/>
                  </a:lnTo>
                  <a:lnTo>
                    <a:pt x="8" y="75"/>
                  </a:lnTo>
                  <a:lnTo>
                    <a:pt x="19" y="86"/>
                  </a:lnTo>
                  <a:lnTo>
                    <a:pt x="31" y="90"/>
                  </a:lnTo>
                  <a:lnTo>
                    <a:pt x="46" y="94"/>
                  </a:lnTo>
                  <a:lnTo>
                    <a:pt x="58" y="94"/>
                  </a:lnTo>
                  <a:lnTo>
                    <a:pt x="74" y="86"/>
                  </a:lnTo>
                  <a:lnTo>
                    <a:pt x="77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Freeform 222"/>
            <p:cNvSpPr>
              <a:spLocks/>
            </p:cNvSpPr>
            <p:nvPr/>
          </p:nvSpPr>
          <p:spPr bwMode="auto">
            <a:xfrm>
              <a:off x="10298" y="2093"/>
              <a:ext cx="390" cy="568"/>
            </a:xfrm>
            <a:custGeom>
              <a:avLst/>
              <a:gdLst/>
              <a:ahLst/>
              <a:cxnLst>
                <a:cxn ang="0">
                  <a:pos x="189" y="24"/>
                </a:cxn>
                <a:cxn ang="0">
                  <a:pos x="193" y="8"/>
                </a:cxn>
                <a:cxn ang="0">
                  <a:pos x="185" y="4"/>
                </a:cxn>
                <a:cxn ang="0">
                  <a:pos x="162" y="0"/>
                </a:cxn>
                <a:cxn ang="0">
                  <a:pos x="73" y="8"/>
                </a:cxn>
                <a:cxn ang="0">
                  <a:pos x="62" y="32"/>
                </a:cxn>
                <a:cxn ang="0">
                  <a:pos x="108" y="40"/>
                </a:cxn>
                <a:cxn ang="0">
                  <a:pos x="120" y="47"/>
                </a:cxn>
                <a:cxn ang="0">
                  <a:pos x="116" y="71"/>
                </a:cxn>
                <a:cxn ang="0">
                  <a:pos x="4" y="533"/>
                </a:cxn>
                <a:cxn ang="0">
                  <a:pos x="0" y="548"/>
                </a:cxn>
                <a:cxn ang="0">
                  <a:pos x="11" y="564"/>
                </a:cxn>
                <a:cxn ang="0">
                  <a:pos x="38" y="568"/>
                </a:cxn>
                <a:cxn ang="0">
                  <a:pos x="69" y="521"/>
                </a:cxn>
                <a:cxn ang="0">
                  <a:pos x="85" y="458"/>
                </a:cxn>
                <a:cxn ang="0">
                  <a:pos x="100" y="392"/>
                </a:cxn>
                <a:cxn ang="0">
                  <a:pos x="143" y="384"/>
                </a:cxn>
                <a:cxn ang="0">
                  <a:pos x="197" y="415"/>
                </a:cxn>
                <a:cxn ang="0">
                  <a:pos x="205" y="462"/>
                </a:cxn>
                <a:cxn ang="0">
                  <a:pos x="201" y="486"/>
                </a:cxn>
                <a:cxn ang="0">
                  <a:pos x="228" y="548"/>
                </a:cxn>
                <a:cxn ang="0">
                  <a:pos x="286" y="568"/>
                </a:cxn>
                <a:cxn ang="0">
                  <a:pos x="344" y="537"/>
                </a:cxn>
                <a:cxn ang="0">
                  <a:pos x="375" y="478"/>
                </a:cxn>
                <a:cxn ang="0">
                  <a:pos x="387" y="447"/>
                </a:cxn>
                <a:cxn ang="0">
                  <a:pos x="379" y="435"/>
                </a:cxn>
                <a:cxn ang="0">
                  <a:pos x="363" y="439"/>
                </a:cxn>
                <a:cxn ang="0">
                  <a:pos x="356" y="455"/>
                </a:cxn>
                <a:cxn ang="0">
                  <a:pos x="332" y="513"/>
                </a:cxn>
                <a:cxn ang="0">
                  <a:pos x="286" y="545"/>
                </a:cxn>
                <a:cxn ang="0">
                  <a:pos x="271" y="541"/>
                </a:cxn>
                <a:cxn ang="0">
                  <a:pos x="263" y="525"/>
                </a:cxn>
                <a:cxn ang="0">
                  <a:pos x="259" y="486"/>
                </a:cxn>
                <a:cxn ang="0">
                  <a:pos x="263" y="462"/>
                </a:cxn>
                <a:cxn ang="0">
                  <a:pos x="267" y="443"/>
                </a:cxn>
                <a:cxn ang="0">
                  <a:pos x="240" y="388"/>
                </a:cxn>
                <a:cxn ang="0">
                  <a:pos x="185" y="364"/>
                </a:cxn>
                <a:cxn ang="0">
                  <a:pos x="139" y="357"/>
                </a:cxn>
                <a:cxn ang="0">
                  <a:pos x="185" y="321"/>
                </a:cxn>
                <a:cxn ang="0">
                  <a:pos x="243" y="267"/>
                </a:cxn>
                <a:cxn ang="0">
                  <a:pos x="329" y="227"/>
                </a:cxn>
                <a:cxn ang="0">
                  <a:pos x="348" y="231"/>
                </a:cxn>
                <a:cxn ang="0">
                  <a:pos x="332" y="247"/>
                </a:cxn>
                <a:cxn ang="0">
                  <a:pos x="313" y="278"/>
                </a:cxn>
                <a:cxn ang="0">
                  <a:pos x="317" y="294"/>
                </a:cxn>
                <a:cxn ang="0">
                  <a:pos x="332" y="310"/>
                </a:cxn>
                <a:cxn ang="0">
                  <a:pos x="360" y="314"/>
                </a:cxn>
                <a:cxn ang="0">
                  <a:pos x="379" y="302"/>
                </a:cxn>
                <a:cxn ang="0">
                  <a:pos x="390" y="278"/>
                </a:cxn>
                <a:cxn ang="0">
                  <a:pos x="387" y="239"/>
                </a:cxn>
                <a:cxn ang="0">
                  <a:pos x="371" y="220"/>
                </a:cxn>
                <a:cxn ang="0">
                  <a:pos x="348" y="208"/>
                </a:cxn>
                <a:cxn ang="0">
                  <a:pos x="286" y="216"/>
                </a:cxn>
                <a:cxn ang="0">
                  <a:pos x="205" y="274"/>
                </a:cxn>
                <a:cxn ang="0">
                  <a:pos x="112" y="349"/>
                </a:cxn>
              </a:cxnLst>
              <a:rect l="0" t="0" r="r" b="b"/>
              <a:pathLst>
                <a:path w="390" h="568">
                  <a:moveTo>
                    <a:pt x="189" y="28"/>
                  </a:moveTo>
                  <a:lnTo>
                    <a:pt x="189" y="24"/>
                  </a:lnTo>
                  <a:lnTo>
                    <a:pt x="193" y="20"/>
                  </a:lnTo>
                  <a:lnTo>
                    <a:pt x="193" y="8"/>
                  </a:lnTo>
                  <a:lnTo>
                    <a:pt x="189" y="4"/>
                  </a:lnTo>
                  <a:lnTo>
                    <a:pt x="185" y="4"/>
                  </a:lnTo>
                  <a:lnTo>
                    <a:pt x="182" y="0"/>
                  </a:lnTo>
                  <a:lnTo>
                    <a:pt x="162" y="0"/>
                  </a:lnTo>
                  <a:lnTo>
                    <a:pt x="100" y="8"/>
                  </a:lnTo>
                  <a:lnTo>
                    <a:pt x="73" y="8"/>
                  </a:lnTo>
                  <a:lnTo>
                    <a:pt x="62" y="20"/>
                  </a:lnTo>
                  <a:lnTo>
                    <a:pt x="62" y="32"/>
                  </a:lnTo>
                  <a:lnTo>
                    <a:pt x="69" y="40"/>
                  </a:lnTo>
                  <a:lnTo>
                    <a:pt x="108" y="40"/>
                  </a:lnTo>
                  <a:lnTo>
                    <a:pt x="116" y="43"/>
                  </a:lnTo>
                  <a:lnTo>
                    <a:pt x="120" y="47"/>
                  </a:lnTo>
                  <a:lnTo>
                    <a:pt x="120" y="59"/>
                  </a:lnTo>
                  <a:lnTo>
                    <a:pt x="116" y="71"/>
                  </a:lnTo>
                  <a:lnTo>
                    <a:pt x="4" y="525"/>
                  </a:lnTo>
                  <a:lnTo>
                    <a:pt x="4" y="533"/>
                  </a:lnTo>
                  <a:lnTo>
                    <a:pt x="0" y="537"/>
                  </a:lnTo>
                  <a:lnTo>
                    <a:pt x="0" y="548"/>
                  </a:lnTo>
                  <a:lnTo>
                    <a:pt x="4" y="556"/>
                  </a:lnTo>
                  <a:lnTo>
                    <a:pt x="11" y="564"/>
                  </a:lnTo>
                  <a:lnTo>
                    <a:pt x="19" y="568"/>
                  </a:lnTo>
                  <a:lnTo>
                    <a:pt x="38" y="568"/>
                  </a:lnTo>
                  <a:lnTo>
                    <a:pt x="62" y="545"/>
                  </a:lnTo>
                  <a:lnTo>
                    <a:pt x="69" y="521"/>
                  </a:lnTo>
                  <a:lnTo>
                    <a:pt x="73" y="494"/>
                  </a:lnTo>
                  <a:lnTo>
                    <a:pt x="85" y="458"/>
                  </a:lnTo>
                  <a:lnTo>
                    <a:pt x="93" y="423"/>
                  </a:lnTo>
                  <a:lnTo>
                    <a:pt x="100" y="392"/>
                  </a:lnTo>
                  <a:lnTo>
                    <a:pt x="104" y="380"/>
                  </a:lnTo>
                  <a:lnTo>
                    <a:pt x="143" y="384"/>
                  </a:lnTo>
                  <a:lnTo>
                    <a:pt x="174" y="400"/>
                  </a:lnTo>
                  <a:lnTo>
                    <a:pt x="197" y="415"/>
                  </a:lnTo>
                  <a:lnTo>
                    <a:pt x="205" y="443"/>
                  </a:lnTo>
                  <a:lnTo>
                    <a:pt x="205" y="462"/>
                  </a:lnTo>
                  <a:lnTo>
                    <a:pt x="201" y="470"/>
                  </a:lnTo>
                  <a:lnTo>
                    <a:pt x="201" y="486"/>
                  </a:lnTo>
                  <a:lnTo>
                    <a:pt x="209" y="521"/>
                  </a:lnTo>
                  <a:lnTo>
                    <a:pt x="228" y="548"/>
                  </a:lnTo>
                  <a:lnTo>
                    <a:pt x="255" y="564"/>
                  </a:lnTo>
                  <a:lnTo>
                    <a:pt x="286" y="568"/>
                  </a:lnTo>
                  <a:lnTo>
                    <a:pt x="321" y="560"/>
                  </a:lnTo>
                  <a:lnTo>
                    <a:pt x="344" y="537"/>
                  </a:lnTo>
                  <a:lnTo>
                    <a:pt x="363" y="505"/>
                  </a:lnTo>
                  <a:lnTo>
                    <a:pt x="375" y="478"/>
                  </a:lnTo>
                  <a:lnTo>
                    <a:pt x="383" y="455"/>
                  </a:lnTo>
                  <a:lnTo>
                    <a:pt x="387" y="447"/>
                  </a:lnTo>
                  <a:lnTo>
                    <a:pt x="387" y="443"/>
                  </a:lnTo>
                  <a:lnTo>
                    <a:pt x="379" y="435"/>
                  </a:lnTo>
                  <a:lnTo>
                    <a:pt x="363" y="435"/>
                  </a:lnTo>
                  <a:lnTo>
                    <a:pt x="363" y="439"/>
                  </a:lnTo>
                  <a:lnTo>
                    <a:pt x="360" y="443"/>
                  </a:lnTo>
                  <a:lnTo>
                    <a:pt x="356" y="455"/>
                  </a:lnTo>
                  <a:lnTo>
                    <a:pt x="348" y="482"/>
                  </a:lnTo>
                  <a:lnTo>
                    <a:pt x="332" y="513"/>
                  </a:lnTo>
                  <a:lnTo>
                    <a:pt x="313" y="537"/>
                  </a:lnTo>
                  <a:lnTo>
                    <a:pt x="286" y="545"/>
                  </a:lnTo>
                  <a:lnTo>
                    <a:pt x="278" y="545"/>
                  </a:lnTo>
                  <a:lnTo>
                    <a:pt x="271" y="541"/>
                  </a:lnTo>
                  <a:lnTo>
                    <a:pt x="263" y="533"/>
                  </a:lnTo>
                  <a:lnTo>
                    <a:pt x="263" y="525"/>
                  </a:lnTo>
                  <a:lnTo>
                    <a:pt x="259" y="513"/>
                  </a:lnTo>
                  <a:lnTo>
                    <a:pt x="259" y="486"/>
                  </a:lnTo>
                  <a:lnTo>
                    <a:pt x="263" y="478"/>
                  </a:lnTo>
                  <a:lnTo>
                    <a:pt x="263" y="462"/>
                  </a:lnTo>
                  <a:lnTo>
                    <a:pt x="267" y="458"/>
                  </a:lnTo>
                  <a:lnTo>
                    <a:pt x="267" y="443"/>
                  </a:lnTo>
                  <a:lnTo>
                    <a:pt x="259" y="411"/>
                  </a:lnTo>
                  <a:lnTo>
                    <a:pt x="240" y="388"/>
                  </a:lnTo>
                  <a:lnTo>
                    <a:pt x="216" y="372"/>
                  </a:lnTo>
                  <a:lnTo>
                    <a:pt x="185" y="364"/>
                  </a:lnTo>
                  <a:lnTo>
                    <a:pt x="158" y="361"/>
                  </a:lnTo>
                  <a:lnTo>
                    <a:pt x="139" y="357"/>
                  </a:lnTo>
                  <a:lnTo>
                    <a:pt x="162" y="341"/>
                  </a:lnTo>
                  <a:lnTo>
                    <a:pt x="185" y="321"/>
                  </a:lnTo>
                  <a:lnTo>
                    <a:pt x="205" y="306"/>
                  </a:lnTo>
                  <a:lnTo>
                    <a:pt x="243" y="267"/>
                  </a:lnTo>
                  <a:lnTo>
                    <a:pt x="286" y="239"/>
                  </a:lnTo>
                  <a:lnTo>
                    <a:pt x="329" y="227"/>
                  </a:lnTo>
                  <a:lnTo>
                    <a:pt x="340" y="227"/>
                  </a:lnTo>
                  <a:lnTo>
                    <a:pt x="348" y="231"/>
                  </a:lnTo>
                  <a:lnTo>
                    <a:pt x="356" y="239"/>
                  </a:lnTo>
                  <a:lnTo>
                    <a:pt x="332" y="247"/>
                  </a:lnTo>
                  <a:lnTo>
                    <a:pt x="325" y="255"/>
                  </a:lnTo>
                  <a:lnTo>
                    <a:pt x="313" y="278"/>
                  </a:lnTo>
                  <a:lnTo>
                    <a:pt x="313" y="282"/>
                  </a:lnTo>
                  <a:lnTo>
                    <a:pt x="317" y="294"/>
                  </a:lnTo>
                  <a:lnTo>
                    <a:pt x="325" y="306"/>
                  </a:lnTo>
                  <a:lnTo>
                    <a:pt x="332" y="310"/>
                  </a:lnTo>
                  <a:lnTo>
                    <a:pt x="348" y="314"/>
                  </a:lnTo>
                  <a:lnTo>
                    <a:pt x="360" y="314"/>
                  </a:lnTo>
                  <a:lnTo>
                    <a:pt x="367" y="306"/>
                  </a:lnTo>
                  <a:lnTo>
                    <a:pt x="379" y="302"/>
                  </a:lnTo>
                  <a:lnTo>
                    <a:pt x="383" y="290"/>
                  </a:lnTo>
                  <a:lnTo>
                    <a:pt x="390" y="278"/>
                  </a:lnTo>
                  <a:lnTo>
                    <a:pt x="390" y="251"/>
                  </a:lnTo>
                  <a:lnTo>
                    <a:pt x="387" y="239"/>
                  </a:lnTo>
                  <a:lnTo>
                    <a:pt x="379" y="227"/>
                  </a:lnTo>
                  <a:lnTo>
                    <a:pt x="371" y="220"/>
                  </a:lnTo>
                  <a:lnTo>
                    <a:pt x="360" y="212"/>
                  </a:lnTo>
                  <a:lnTo>
                    <a:pt x="348" y="208"/>
                  </a:lnTo>
                  <a:lnTo>
                    <a:pt x="329" y="204"/>
                  </a:lnTo>
                  <a:lnTo>
                    <a:pt x="286" y="216"/>
                  </a:lnTo>
                  <a:lnTo>
                    <a:pt x="243" y="239"/>
                  </a:lnTo>
                  <a:lnTo>
                    <a:pt x="205" y="274"/>
                  </a:lnTo>
                  <a:lnTo>
                    <a:pt x="158" y="317"/>
                  </a:lnTo>
                  <a:lnTo>
                    <a:pt x="112" y="349"/>
                  </a:lnTo>
                  <a:lnTo>
                    <a:pt x="189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Freeform 223"/>
            <p:cNvSpPr>
              <a:spLocks/>
            </p:cNvSpPr>
            <p:nvPr/>
          </p:nvSpPr>
          <p:spPr bwMode="auto">
            <a:xfrm>
              <a:off x="10936" y="1620"/>
              <a:ext cx="46" cy="1147"/>
            </a:xfrm>
            <a:custGeom>
              <a:avLst/>
              <a:gdLst/>
              <a:ahLst/>
              <a:cxnLst>
                <a:cxn ang="0">
                  <a:pos x="46" y="39"/>
                </a:cxn>
                <a:cxn ang="0">
                  <a:pos x="46" y="19"/>
                </a:cxn>
                <a:cxn ang="0">
                  <a:pos x="39" y="4"/>
                </a:cxn>
                <a:cxn ang="0">
                  <a:pos x="31" y="0"/>
                </a:cxn>
                <a:cxn ang="0">
                  <a:pos x="12" y="0"/>
                </a:cxn>
                <a:cxn ang="0">
                  <a:pos x="8" y="4"/>
                </a:cxn>
                <a:cxn ang="0">
                  <a:pos x="0" y="19"/>
                </a:cxn>
                <a:cxn ang="0">
                  <a:pos x="0" y="1127"/>
                </a:cxn>
                <a:cxn ang="0">
                  <a:pos x="8" y="1143"/>
                </a:cxn>
                <a:cxn ang="0">
                  <a:pos x="12" y="1147"/>
                </a:cxn>
                <a:cxn ang="0">
                  <a:pos x="31" y="1147"/>
                </a:cxn>
                <a:cxn ang="0">
                  <a:pos x="39" y="1143"/>
                </a:cxn>
                <a:cxn ang="0">
                  <a:pos x="43" y="1135"/>
                </a:cxn>
                <a:cxn ang="0">
                  <a:pos x="43" y="1127"/>
                </a:cxn>
                <a:cxn ang="0">
                  <a:pos x="46" y="1119"/>
                </a:cxn>
                <a:cxn ang="0">
                  <a:pos x="46" y="1112"/>
                </a:cxn>
                <a:cxn ang="0">
                  <a:pos x="46" y="39"/>
                </a:cxn>
              </a:cxnLst>
              <a:rect l="0" t="0" r="r" b="b"/>
              <a:pathLst>
                <a:path w="46" h="1147">
                  <a:moveTo>
                    <a:pt x="46" y="39"/>
                  </a:moveTo>
                  <a:lnTo>
                    <a:pt x="46" y="19"/>
                  </a:lnTo>
                  <a:lnTo>
                    <a:pt x="39" y="4"/>
                  </a:lnTo>
                  <a:lnTo>
                    <a:pt x="31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0" y="19"/>
                  </a:lnTo>
                  <a:lnTo>
                    <a:pt x="0" y="1127"/>
                  </a:lnTo>
                  <a:lnTo>
                    <a:pt x="8" y="1143"/>
                  </a:lnTo>
                  <a:lnTo>
                    <a:pt x="12" y="1147"/>
                  </a:lnTo>
                  <a:lnTo>
                    <a:pt x="31" y="1147"/>
                  </a:lnTo>
                  <a:lnTo>
                    <a:pt x="39" y="1143"/>
                  </a:lnTo>
                  <a:lnTo>
                    <a:pt x="43" y="1135"/>
                  </a:lnTo>
                  <a:lnTo>
                    <a:pt x="43" y="1127"/>
                  </a:lnTo>
                  <a:lnTo>
                    <a:pt x="46" y="1119"/>
                  </a:lnTo>
                  <a:lnTo>
                    <a:pt x="46" y="1112"/>
                  </a:lnTo>
                  <a:lnTo>
                    <a:pt x="46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Freeform 224"/>
            <p:cNvSpPr>
              <a:spLocks/>
            </p:cNvSpPr>
            <p:nvPr/>
          </p:nvSpPr>
          <p:spPr bwMode="auto">
            <a:xfrm>
              <a:off x="11184" y="1620"/>
              <a:ext cx="263" cy="1147"/>
            </a:xfrm>
            <a:custGeom>
              <a:avLst/>
              <a:gdLst/>
              <a:ahLst/>
              <a:cxnLst>
                <a:cxn ang="0">
                  <a:pos x="263" y="575"/>
                </a:cxn>
                <a:cxn ang="0">
                  <a:pos x="259" y="497"/>
                </a:cxn>
                <a:cxn ang="0">
                  <a:pos x="247" y="411"/>
                </a:cxn>
                <a:cxn ang="0">
                  <a:pos x="224" y="313"/>
                </a:cxn>
                <a:cxn ang="0">
                  <a:pos x="185" y="215"/>
                </a:cxn>
                <a:cxn ang="0">
                  <a:pos x="150" y="148"/>
                </a:cxn>
                <a:cxn ang="0">
                  <a:pos x="112" y="98"/>
                </a:cxn>
                <a:cxn ang="0">
                  <a:pos x="77" y="54"/>
                </a:cxn>
                <a:cxn ang="0">
                  <a:pos x="46" y="23"/>
                </a:cxn>
                <a:cxn ang="0">
                  <a:pos x="23" y="4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19"/>
                </a:cxn>
                <a:cxn ang="0">
                  <a:pos x="3" y="23"/>
                </a:cxn>
                <a:cxn ang="0">
                  <a:pos x="11" y="27"/>
                </a:cxn>
                <a:cxn ang="0">
                  <a:pos x="19" y="39"/>
                </a:cxn>
                <a:cxn ang="0">
                  <a:pos x="81" y="113"/>
                </a:cxn>
                <a:cxn ang="0">
                  <a:pos x="131" y="207"/>
                </a:cxn>
                <a:cxn ang="0">
                  <a:pos x="166" y="313"/>
                </a:cxn>
                <a:cxn ang="0">
                  <a:pos x="189" y="438"/>
                </a:cxn>
                <a:cxn ang="0">
                  <a:pos x="197" y="575"/>
                </a:cxn>
                <a:cxn ang="0">
                  <a:pos x="193" y="673"/>
                </a:cxn>
                <a:cxn ang="0">
                  <a:pos x="181" y="771"/>
                </a:cxn>
                <a:cxn ang="0">
                  <a:pos x="158" y="865"/>
                </a:cxn>
                <a:cxn ang="0">
                  <a:pos x="123" y="955"/>
                </a:cxn>
                <a:cxn ang="0">
                  <a:pos x="77" y="1041"/>
                </a:cxn>
                <a:cxn ang="0">
                  <a:pos x="15" y="1115"/>
                </a:cxn>
                <a:cxn ang="0">
                  <a:pos x="0" y="1131"/>
                </a:cxn>
                <a:cxn ang="0">
                  <a:pos x="0" y="1143"/>
                </a:cxn>
                <a:cxn ang="0">
                  <a:pos x="3" y="1147"/>
                </a:cxn>
                <a:cxn ang="0">
                  <a:pos x="11" y="1147"/>
                </a:cxn>
                <a:cxn ang="0">
                  <a:pos x="23" y="1143"/>
                </a:cxn>
                <a:cxn ang="0">
                  <a:pos x="46" y="1123"/>
                </a:cxn>
                <a:cxn ang="0">
                  <a:pos x="81" y="1092"/>
                </a:cxn>
                <a:cxn ang="0">
                  <a:pos x="116" y="1049"/>
                </a:cxn>
                <a:cxn ang="0">
                  <a:pos x="154" y="990"/>
                </a:cxn>
                <a:cxn ang="0">
                  <a:pos x="189" y="924"/>
                </a:cxn>
                <a:cxn ang="0">
                  <a:pos x="224" y="830"/>
                </a:cxn>
                <a:cxn ang="0">
                  <a:pos x="247" y="736"/>
                </a:cxn>
                <a:cxn ang="0">
                  <a:pos x="259" y="650"/>
                </a:cxn>
                <a:cxn ang="0">
                  <a:pos x="263" y="575"/>
                </a:cxn>
              </a:cxnLst>
              <a:rect l="0" t="0" r="r" b="b"/>
              <a:pathLst>
                <a:path w="263" h="1147">
                  <a:moveTo>
                    <a:pt x="263" y="575"/>
                  </a:moveTo>
                  <a:lnTo>
                    <a:pt x="259" y="497"/>
                  </a:lnTo>
                  <a:lnTo>
                    <a:pt x="247" y="411"/>
                  </a:lnTo>
                  <a:lnTo>
                    <a:pt x="224" y="313"/>
                  </a:lnTo>
                  <a:lnTo>
                    <a:pt x="185" y="215"/>
                  </a:lnTo>
                  <a:lnTo>
                    <a:pt x="150" y="148"/>
                  </a:lnTo>
                  <a:lnTo>
                    <a:pt x="112" y="98"/>
                  </a:lnTo>
                  <a:lnTo>
                    <a:pt x="77" y="54"/>
                  </a:lnTo>
                  <a:lnTo>
                    <a:pt x="46" y="23"/>
                  </a:lnTo>
                  <a:lnTo>
                    <a:pt x="23" y="4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11" y="27"/>
                  </a:lnTo>
                  <a:lnTo>
                    <a:pt x="19" y="39"/>
                  </a:lnTo>
                  <a:lnTo>
                    <a:pt x="81" y="113"/>
                  </a:lnTo>
                  <a:lnTo>
                    <a:pt x="131" y="207"/>
                  </a:lnTo>
                  <a:lnTo>
                    <a:pt x="166" y="313"/>
                  </a:lnTo>
                  <a:lnTo>
                    <a:pt x="189" y="438"/>
                  </a:lnTo>
                  <a:lnTo>
                    <a:pt x="197" y="575"/>
                  </a:lnTo>
                  <a:lnTo>
                    <a:pt x="193" y="673"/>
                  </a:lnTo>
                  <a:lnTo>
                    <a:pt x="181" y="771"/>
                  </a:lnTo>
                  <a:lnTo>
                    <a:pt x="158" y="865"/>
                  </a:lnTo>
                  <a:lnTo>
                    <a:pt x="123" y="955"/>
                  </a:lnTo>
                  <a:lnTo>
                    <a:pt x="77" y="1041"/>
                  </a:lnTo>
                  <a:lnTo>
                    <a:pt x="15" y="1115"/>
                  </a:lnTo>
                  <a:lnTo>
                    <a:pt x="0" y="1131"/>
                  </a:lnTo>
                  <a:lnTo>
                    <a:pt x="0" y="1143"/>
                  </a:lnTo>
                  <a:lnTo>
                    <a:pt x="3" y="1147"/>
                  </a:lnTo>
                  <a:lnTo>
                    <a:pt x="11" y="1147"/>
                  </a:lnTo>
                  <a:lnTo>
                    <a:pt x="23" y="1143"/>
                  </a:lnTo>
                  <a:lnTo>
                    <a:pt x="46" y="1123"/>
                  </a:lnTo>
                  <a:lnTo>
                    <a:pt x="81" y="1092"/>
                  </a:lnTo>
                  <a:lnTo>
                    <a:pt x="116" y="1049"/>
                  </a:lnTo>
                  <a:lnTo>
                    <a:pt x="154" y="990"/>
                  </a:lnTo>
                  <a:lnTo>
                    <a:pt x="189" y="924"/>
                  </a:lnTo>
                  <a:lnTo>
                    <a:pt x="224" y="830"/>
                  </a:lnTo>
                  <a:lnTo>
                    <a:pt x="247" y="736"/>
                  </a:lnTo>
                  <a:lnTo>
                    <a:pt x="259" y="650"/>
                  </a:lnTo>
                  <a:lnTo>
                    <a:pt x="263" y="5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Freeform 225"/>
            <p:cNvSpPr>
              <a:spLocks noEditPoints="1"/>
            </p:cNvSpPr>
            <p:nvPr/>
          </p:nvSpPr>
          <p:spPr bwMode="auto">
            <a:xfrm>
              <a:off x="11969" y="1749"/>
              <a:ext cx="696" cy="889"/>
            </a:xfrm>
            <a:custGeom>
              <a:avLst/>
              <a:gdLst/>
              <a:ahLst/>
              <a:cxnLst>
                <a:cxn ang="0">
                  <a:pos x="673" y="47"/>
                </a:cxn>
                <a:cxn ang="0">
                  <a:pos x="688" y="39"/>
                </a:cxn>
                <a:cxn ang="0">
                  <a:pos x="692" y="35"/>
                </a:cxn>
                <a:cxn ang="0">
                  <a:pos x="696" y="23"/>
                </a:cxn>
                <a:cxn ang="0">
                  <a:pos x="688" y="8"/>
                </a:cxn>
                <a:cxn ang="0">
                  <a:pos x="673" y="0"/>
                </a:cxn>
                <a:cxn ang="0">
                  <a:pos x="665" y="0"/>
                </a:cxn>
                <a:cxn ang="0">
                  <a:pos x="661" y="4"/>
                </a:cxn>
                <a:cxn ang="0">
                  <a:pos x="653" y="8"/>
                </a:cxn>
                <a:cxn ang="0">
                  <a:pos x="23" y="309"/>
                </a:cxn>
                <a:cxn ang="0">
                  <a:pos x="7" y="317"/>
                </a:cxn>
                <a:cxn ang="0">
                  <a:pos x="0" y="333"/>
                </a:cxn>
                <a:cxn ang="0">
                  <a:pos x="4" y="344"/>
                </a:cxn>
                <a:cxn ang="0">
                  <a:pos x="15" y="356"/>
                </a:cxn>
                <a:cxn ang="0">
                  <a:pos x="23" y="360"/>
                </a:cxn>
                <a:cxn ang="0">
                  <a:pos x="653" y="661"/>
                </a:cxn>
                <a:cxn ang="0">
                  <a:pos x="661" y="665"/>
                </a:cxn>
                <a:cxn ang="0">
                  <a:pos x="680" y="665"/>
                </a:cxn>
                <a:cxn ang="0">
                  <a:pos x="688" y="661"/>
                </a:cxn>
                <a:cxn ang="0">
                  <a:pos x="692" y="654"/>
                </a:cxn>
                <a:cxn ang="0">
                  <a:pos x="696" y="642"/>
                </a:cxn>
                <a:cxn ang="0">
                  <a:pos x="692" y="634"/>
                </a:cxn>
                <a:cxn ang="0">
                  <a:pos x="688" y="630"/>
                </a:cxn>
                <a:cxn ang="0">
                  <a:pos x="684" y="622"/>
                </a:cxn>
                <a:cxn ang="0">
                  <a:pos x="673" y="618"/>
                </a:cxn>
                <a:cxn ang="0">
                  <a:pos x="77" y="333"/>
                </a:cxn>
                <a:cxn ang="0">
                  <a:pos x="673" y="47"/>
                </a:cxn>
                <a:cxn ang="0">
                  <a:pos x="657" y="889"/>
                </a:cxn>
                <a:cxn ang="0">
                  <a:pos x="673" y="889"/>
                </a:cxn>
                <a:cxn ang="0">
                  <a:pos x="688" y="881"/>
                </a:cxn>
                <a:cxn ang="0">
                  <a:pos x="692" y="877"/>
                </a:cxn>
                <a:cxn ang="0">
                  <a:pos x="696" y="865"/>
                </a:cxn>
                <a:cxn ang="0">
                  <a:pos x="688" y="849"/>
                </a:cxn>
                <a:cxn ang="0">
                  <a:pos x="680" y="845"/>
                </a:cxn>
                <a:cxn ang="0">
                  <a:pos x="673" y="845"/>
                </a:cxn>
                <a:cxn ang="0">
                  <a:pos x="665" y="842"/>
                </a:cxn>
                <a:cxn ang="0">
                  <a:pos x="31" y="842"/>
                </a:cxn>
                <a:cxn ang="0">
                  <a:pos x="23" y="845"/>
                </a:cxn>
                <a:cxn ang="0">
                  <a:pos x="15" y="845"/>
                </a:cxn>
                <a:cxn ang="0">
                  <a:pos x="7" y="849"/>
                </a:cxn>
                <a:cxn ang="0">
                  <a:pos x="0" y="865"/>
                </a:cxn>
                <a:cxn ang="0">
                  <a:pos x="4" y="877"/>
                </a:cxn>
                <a:cxn ang="0">
                  <a:pos x="7" y="881"/>
                </a:cxn>
                <a:cxn ang="0">
                  <a:pos x="23" y="889"/>
                </a:cxn>
                <a:cxn ang="0">
                  <a:pos x="38" y="889"/>
                </a:cxn>
                <a:cxn ang="0">
                  <a:pos x="657" y="889"/>
                </a:cxn>
              </a:cxnLst>
              <a:rect l="0" t="0" r="r" b="b"/>
              <a:pathLst>
                <a:path w="696" h="889">
                  <a:moveTo>
                    <a:pt x="673" y="47"/>
                  </a:moveTo>
                  <a:lnTo>
                    <a:pt x="688" y="39"/>
                  </a:lnTo>
                  <a:lnTo>
                    <a:pt x="692" y="35"/>
                  </a:lnTo>
                  <a:lnTo>
                    <a:pt x="696" y="23"/>
                  </a:lnTo>
                  <a:lnTo>
                    <a:pt x="688" y="8"/>
                  </a:lnTo>
                  <a:lnTo>
                    <a:pt x="673" y="0"/>
                  </a:lnTo>
                  <a:lnTo>
                    <a:pt x="665" y="0"/>
                  </a:lnTo>
                  <a:lnTo>
                    <a:pt x="661" y="4"/>
                  </a:lnTo>
                  <a:lnTo>
                    <a:pt x="653" y="8"/>
                  </a:lnTo>
                  <a:lnTo>
                    <a:pt x="23" y="309"/>
                  </a:lnTo>
                  <a:lnTo>
                    <a:pt x="7" y="317"/>
                  </a:lnTo>
                  <a:lnTo>
                    <a:pt x="0" y="333"/>
                  </a:lnTo>
                  <a:lnTo>
                    <a:pt x="4" y="344"/>
                  </a:lnTo>
                  <a:lnTo>
                    <a:pt x="15" y="356"/>
                  </a:lnTo>
                  <a:lnTo>
                    <a:pt x="23" y="360"/>
                  </a:lnTo>
                  <a:lnTo>
                    <a:pt x="653" y="661"/>
                  </a:lnTo>
                  <a:lnTo>
                    <a:pt x="661" y="665"/>
                  </a:lnTo>
                  <a:lnTo>
                    <a:pt x="680" y="665"/>
                  </a:lnTo>
                  <a:lnTo>
                    <a:pt x="688" y="661"/>
                  </a:lnTo>
                  <a:lnTo>
                    <a:pt x="692" y="654"/>
                  </a:lnTo>
                  <a:lnTo>
                    <a:pt x="696" y="642"/>
                  </a:lnTo>
                  <a:lnTo>
                    <a:pt x="692" y="634"/>
                  </a:lnTo>
                  <a:lnTo>
                    <a:pt x="688" y="630"/>
                  </a:lnTo>
                  <a:lnTo>
                    <a:pt x="684" y="622"/>
                  </a:lnTo>
                  <a:lnTo>
                    <a:pt x="673" y="618"/>
                  </a:lnTo>
                  <a:lnTo>
                    <a:pt x="77" y="333"/>
                  </a:lnTo>
                  <a:lnTo>
                    <a:pt x="673" y="47"/>
                  </a:lnTo>
                  <a:close/>
                  <a:moveTo>
                    <a:pt x="657" y="889"/>
                  </a:moveTo>
                  <a:lnTo>
                    <a:pt x="673" y="889"/>
                  </a:lnTo>
                  <a:lnTo>
                    <a:pt x="688" y="881"/>
                  </a:lnTo>
                  <a:lnTo>
                    <a:pt x="692" y="877"/>
                  </a:lnTo>
                  <a:lnTo>
                    <a:pt x="696" y="865"/>
                  </a:lnTo>
                  <a:lnTo>
                    <a:pt x="688" y="849"/>
                  </a:lnTo>
                  <a:lnTo>
                    <a:pt x="680" y="845"/>
                  </a:lnTo>
                  <a:lnTo>
                    <a:pt x="673" y="845"/>
                  </a:lnTo>
                  <a:lnTo>
                    <a:pt x="665" y="842"/>
                  </a:lnTo>
                  <a:lnTo>
                    <a:pt x="31" y="842"/>
                  </a:lnTo>
                  <a:lnTo>
                    <a:pt x="23" y="845"/>
                  </a:lnTo>
                  <a:lnTo>
                    <a:pt x="15" y="845"/>
                  </a:lnTo>
                  <a:lnTo>
                    <a:pt x="7" y="849"/>
                  </a:lnTo>
                  <a:lnTo>
                    <a:pt x="0" y="865"/>
                  </a:lnTo>
                  <a:lnTo>
                    <a:pt x="4" y="877"/>
                  </a:lnTo>
                  <a:lnTo>
                    <a:pt x="7" y="881"/>
                  </a:lnTo>
                  <a:lnTo>
                    <a:pt x="23" y="889"/>
                  </a:lnTo>
                  <a:lnTo>
                    <a:pt x="38" y="889"/>
                  </a:lnTo>
                  <a:lnTo>
                    <a:pt x="657" y="8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Freeform 226"/>
            <p:cNvSpPr>
              <a:spLocks/>
            </p:cNvSpPr>
            <p:nvPr/>
          </p:nvSpPr>
          <p:spPr bwMode="auto">
            <a:xfrm>
              <a:off x="13133" y="1671"/>
              <a:ext cx="804" cy="833"/>
            </a:xfrm>
            <a:custGeom>
              <a:avLst/>
              <a:gdLst/>
              <a:ahLst/>
              <a:cxnLst>
                <a:cxn ang="0">
                  <a:pos x="804" y="7"/>
                </a:cxn>
                <a:cxn ang="0">
                  <a:pos x="789" y="0"/>
                </a:cxn>
                <a:cxn ang="0">
                  <a:pos x="696" y="101"/>
                </a:cxn>
                <a:cxn ang="0">
                  <a:pos x="646" y="47"/>
                </a:cxn>
                <a:cxn ang="0">
                  <a:pos x="564" y="7"/>
                </a:cxn>
                <a:cxn ang="0">
                  <a:pos x="414" y="11"/>
                </a:cxn>
                <a:cxn ang="0">
                  <a:pos x="236" y="93"/>
                </a:cxn>
                <a:cxn ang="0">
                  <a:pos x="93" y="238"/>
                </a:cxn>
                <a:cxn ang="0">
                  <a:pos x="11" y="422"/>
                </a:cxn>
                <a:cxn ang="0">
                  <a:pos x="8" y="599"/>
                </a:cxn>
                <a:cxn ang="0">
                  <a:pos x="66" y="724"/>
                </a:cxn>
                <a:cxn ang="0">
                  <a:pos x="170" y="806"/>
                </a:cxn>
                <a:cxn ang="0">
                  <a:pos x="305" y="833"/>
                </a:cxn>
                <a:cxn ang="0">
                  <a:pos x="445" y="806"/>
                </a:cxn>
                <a:cxn ang="0">
                  <a:pos x="553" y="736"/>
                </a:cxn>
                <a:cxn ang="0">
                  <a:pos x="642" y="626"/>
                </a:cxn>
                <a:cxn ang="0">
                  <a:pos x="673" y="548"/>
                </a:cxn>
                <a:cxn ang="0">
                  <a:pos x="677" y="528"/>
                </a:cxn>
                <a:cxn ang="0">
                  <a:pos x="657" y="524"/>
                </a:cxn>
                <a:cxn ang="0">
                  <a:pos x="650" y="536"/>
                </a:cxn>
                <a:cxn ang="0">
                  <a:pos x="615" y="614"/>
                </a:cxn>
                <a:cxn ang="0">
                  <a:pos x="534" y="716"/>
                </a:cxn>
                <a:cxn ang="0">
                  <a:pos x="421" y="783"/>
                </a:cxn>
                <a:cxn ang="0">
                  <a:pos x="325" y="798"/>
                </a:cxn>
                <a:cxn ang="0">
                  <a:pos x="236" y="783"/>
                </a:cxn>
                <a:cxn ang="0">
                  <a:pos x="158" y="732"/>
                </a:cxn>
                <a:cxn ang="0">
                  <a:pos x="108" y="630"/>
                </a:cxn>
                <a:cxn ang="0">
                  <a:pos x="104" y="516"/>
                </a:cxn>
                <a:cxn ang="0">
                  <a:pos x="127" y="395"/>
                </a:cxn>
                <a:cxn ang="0">
                  <a:pos x="189" y="246"/>
                </a:cxn>
                <a:cxn ang="0">
                  <a:pos x="298" y="117"/>
                </a:cxn>
                <a:cxn ang="0">
                  <a:pos x="441" y="47"/>
                </a:cxn>
                <a:cxn ang="0">
                  <a:pos x="572" y="43"/>
                </a:cxn>
                <a:cxn ang="0">
                  <a:pos x="650" y="97"/>
                </a:cxn>
                <a:cxn ang="0">
                  <a:pos x="692" y="195"/>
                </a:cxn>
                <a:cxn ang="0">
                  <a:pos x="700" y="289"/>
                </a:cxn>
                <a:cxn ang="0">
                  <a:pos x="696" y="321"/>
                </a:cxn>
                <a:cxn ang="0">
                  <a:pos x="719" y="328"/>
                </a:cxn>
                <a:cxn ang="0">
                  <a:pos x="735" y="305"/>
                </a:cxn>
              </a:cxnLst>
              <a:rect l="0" t="0" r="r" b="b"/>
              <a:pathLst>
                <a:path w="804" h="833">
                  <a:moveTo>
                    <a:pt x="804" y="11"/>
                  </a:moveTo>
                  <a:lnTo>
                    <a:pt x="804" y="7"/>
                  </a:lnTo>
                  <a:lnTo>
                    <a:pt x="797" y="0"/>
                  </a:lnTo>
                  <a:lnTo>
                    <a:pt x="789" y="0"/>
                  </a:lnTo>
                  <a:lnTo>
                    <a:pt x="773" y="15"/>
                  </a:lnTo>
                  <a:lnTo>
                    <a:pt x="696" y="101"/>
                  </a:lnTo>
                  <a:lnTo>
                    <a:pt x="688" y="90"/>
                  </a:lnTo>
                  <a:lnTo>
                    <a:pt x="646" y="47"/>
                  </a:lnTo>
                  <a:lnTo>
                    <a:pt x="611" y="23"/>
                  </a:lnTo>
                  <a:lnTo>
                    <a:pt x="564" y="7"/>
                  </a:lnTo>
                  <a:lnTo>
                    <a:pt x="506" y="0"/>
                  </a:lnTo>
                  <a:lnTo>
                    <a:pt x="414" y="11"/>
                  </a:lnTo>
                  <a:lnTo>
                    <a:pt x="321" y="43"/>
                  </a:lnTo>
                  <a:lnTo>
                    <a:pt x="236" y="93"/>
                  </a:lnTo>
                  <a:lnTo>
                    <a:pt x="158" y="160"/>
                  </a:lnTo>
                  <a:lnTo>
                    <a:pt x="93" y="238"/>
                  </a:lnTo>
                  <a:lnTo>
                    <a:pt x="42" y="328"/>
                  </a:lnTo>
                  <a:lnTo>
                    <a:pt x="11" y="422"/>
                  </a:lnTo>
                  <a:lnTo>
                    <a:pt x="0" y="520"/>
                  </a:lnTo>
                  <a:lnTo>
                    <a:pt x="8" y="599"/>
                  </a:lnTo>
                  <a:lnTo>
                    <a:pt x="31" y="665"/>
                  </a:lnTo>
                  <a:lnTo>
                    <a:pt x="66" y="724"/>
                  </a:lnTo>
                  <a:lnTo>
                    <a:pt x="112" y="771"/>
                  </a:lnTo>
                  <a:lnTo>
                    <a:pt x="170" y="806"/>
                  </a:lnTo>
                  <a:lnTo>
                    <a:pt x="236" y="830"/>
                  </a:lnTo>
                  <a:lnTo>
                    <a:pt x="305" y="833"/>
                  </a:lnTo>
                  <a:lnTo>
                    <a:pt x="379" y="826"/>
                  </a:lnTo>
                  <a:lnTo>
                    <a:pt x="445" y="806"/>
                  </a:lnTo>
                  <a:lnTo>
                    <a:pt x="503" y="775"/>
                  </a:lnTo>
                  <a:lnTo>
                    <a:pt x="553" y="736"/>
                  </a:lnTo>
                  <a:lnTo>
                    <a:pt x="607" y="681"/>
                  </a:lnTo>
                  <a:lnTo>
                    <a:pt x="642" y="626"/>
                  </a:lnTo>
                  <a:lnTo>
                    <a:pt x="661" y="579"/>
                  </a:lnTo>
                  <a:lnTo>
                    <a:pt x="673" y="548"/>
                  </a:lnTo>
                  <a:lnTo>
                    <a:pt x="677" y="536"/>
                  </a:lnTo>
                  <a:lnTo>
                    <a:pt x="677" y="528"/>
                  </a:lnTo>
                  <a:lnTo>
                    <a:pt x="673" y="524"/>
                  </a:lnTo>
                  <a:lnTo>
                    <a:pt x="657" y="524"/>
                  </a:lnTo>
                  <a:lnTo>
                    <a:pt x="650" y="528"/>
                  </a:lnTo>
                  <a:lnTo>
                    <a:pt x="650" y="536"/>
                  </a:lnTo>
                  <a:lnTo>
                    <a:pt x="638" y="567"/>
                  </a:lnTo>
                  <a:lnTo>
                    <a:pt x="615" y="614"/>
                  </a:lnTo>
                  <a:lnTo>
                    <a:pt x="584" y="665"/>
                  </a:lnTo>
                  <a:lnTo>
                    <a:pt x="534" y="716"/>
                  </a:lnTo>
                  <a:lnTo>
                    <a:pt x="476" y="755"/>
                  </a:lnTo>
                  <a:lnTo>
                    <a:pt x="421" y="783"/>
                  </a:lnTo>
                  <a:lnTo>
                    <a:pt x="371" y="794"/>
                  </a:lnTo>
                  <a:lnTo>
                    <a:pt x="325" y="798"/>
                  </a:lnTo>
                  <a:lnTo>
                    <a:pt x="278" y="794"/>
                  </a:lnTo>
                  <a:lnTo>
                    <a:pt x="236" y="783"/>
                  </a:lnTo>
                  <a:lnTo>
                    <a:pt x="193" y="763"/>
                  </a:lnTo>
                  <a:lnTo>
                    <a:pt x="158" y="732"/>
                  </a:lnTo>
                  <a:lnTo>
                    <a:pt x="127" y="685"/>
                  </a:lnTo>
                  <a:lnTo>
                    <a:pt x="108" y="630"/>
                  </a:lnTo>
                  <a:lnTo>
                    <a:pt x="100" y="559"/>
                  </a:lnTo>
                  <a:lnTo>
                    <a:pt x="104" y="516"/>
                  </a:lnTo>
                  <a:lnTo>
                    <a:pt x="112" y="462"/>
                  </a:lnTo>
                  <a:lnTo>
                    <a:pt x="127" y="395"/>
                  </a:lnTo>
                  <a:lnTo>
                    <a:pt x="155" y="321"/>
                  </a:lnTo>
                  <a:lnTo>
                    <a:pt x="189" y="246"/>
                  </a:lnTo>
                  <a:lnTo>
                    <a:pt x="240" y="176"/>
                  </a:lnTo>
                  <a:lnTo>
                    <a:pt x="298" y="117"/>
                  </a:lnTo>
                  <a:lnTo>
                    <a:pt x="367" y="74"/>
                  </a:lnTo>
                  <a:lnTo>
                    <a:pt x="441" y="47"/>
                  </a:lnTo>
                  <a:lnTo>
                    <a:pt x="518" y="35"/>
                  </a:lnTo>
                  <a:lnTo>
                    <a:pt x="572" y="43"/>
                  </a:lnTo>
                  <a:lnTo>
                    <a:pt x="615" y="62"/>
                  </a:lnTo>
                  <a:lnTo>
                    <a:pt x="650" y="97"/>
                  </a:lnTo>
                  <a:lnTo>
                    <a:pt x="677" y="140"/>
                  </a:lnTo>
                  <a:lnTo>
                    <a:pt x="692" y="195"/>
                  </a:lnTo>
                  <a:lnTo>
                    <a:pt x="700" y="258"/>
                  </a:lnTo>
                  <a:lnTo>
                    <a:pt x="700" y="289"/>
                  </a:lnTo>
                  <a:lnTo>
                    <a:pt x="696" y="301"/>
                  </a:lnTo>
                  <a:lnTo>
                    <a:pt x="696" y="321"/>
                  </a:lnTo>
                  <a:lnTo>
                    <a:pt x="704" y="328"/>
                  </a:lnTo>
                  <a:lnTo>
                    <a:pt x="719" y="328"/>
                  </a:lnTo>
                  <a:lnTo>
                    <a:pt x="727" y="321"/>
                  </a:lnTo>
                  <a:lnTo>
                    <a:pt x="735" y="305"/>
                  </a:lnTo>
                  <a:lnTo>
                    <a:pt x="804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6" name="Rectangle 655"/>
          <p:cNvSpPr/>
          <p:nvPr/>
        </p:nvSpPr>
        <p:spPr>
          <a:xfrm>
            <a:off x="17678400" y="6248400"/>
            <a:ext cx="7696200" cy="2133600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8" name="Group 488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18440400" y="6324600"/>
            <a:ext cx="6400800" cy="665677"/>
            <a:chOff x="510" y="1221"/>
            <a:chExt cx="24481" cy="2546"/>
          </a:xfrm>
        </p:grpSpPr>
        <p:sp>
          <p:nvSpPr>
            <p:cNvPr id="659" name="Freeform 490"/>
            <p:cNvSpPr>
              <a:spLocks/>
            </p:cNvSpPr>
            <p:nvPr/>
          </p:nvSpPr>
          <p:spPr bwMode="auto">
            <a:xfrm>
              <a:off x="510" y="1244"/>
              <a:ext cx="640" cy="798"/>
            </a:xfrm>
            <a:custGeom>
              <a:avLst/>
              <a:gdLst/>
              <a:ahLst/>
              <a:cxnLst>
                <a:cxn ang="0">
                  <a:pos x="369" y="85"/>
                </a:cxn>
                <a:cxn ang="0">
                  <a:pos x="377" y="70"/>
                </a:cxn>
                <a:cxn ang="0">
                  <a:pos x="377" y="62"/>
                </a:cxn>
                <a:cxn ang="0">
                  <a:pos x="392" y="47"/>
                </a:cxn>
                <a:cxn ang="0">
                  <a:pos x="399" y="47"/>
                </a:cxn>
                <a:cxn ang="0">
                  <a:pos x="422" y="39"/>
                </a:cxn>
                <a:cxn ang="0">
                  <a:pos x="504" y="39"/>
                </a:cxn>
                <a:cxn ang="0">
                  <a:pos x="520" y="24"/>
                </a:cxn>
                <a:cxn ang="0">
                  <a:pos x="520" y="8"/>
                </a:cxn>
                <a:cxn ang="0">
                  <a:pos x="512" y="0"/>
                </a:cxn>
                <a:cxn ang="0">
                  <a:pos x="196" y="0"/>
                </a:cxn>
                <a:cxn ang="0">
                  <a:pos x="188" y="8"/>
                </a:cxn>
                <a:cxn ang="0">
                  <a:pos x="188" y="31"/>
                </a:cxn>
                <a:cxn ang="0">
                  <a:pos x="203" y="39"/>
                </a:cxn>
                <a:cxn ang="0">
                  <a:pos x="271" y="39"/>
                </a:cxn>
                <a:cxn ang="0">
                  <a:pos x="286" y="55"/>
                </a:cxn>
                <a:cxn ang="0">
                  <a:pos x="286" y="70"/>
                </a:cxn>
                <a:cxn ang="0">
                  <a:pos x="279" y="78"/>
                </a:cxn>
                <a:cxn ang="0">
                  <a:pos x="128" y="712"/>
                </a:cxn>
                <a:cxn ang="0">
                  <a:pos x="113" y="743"/>
                </a:cxn>
                <a:cxn ang="0">
                  <a:pos x="106" y="751"/>
                </a:cxn>
                <a:cxn ang="0">
                  <a:pos x="90" y="759"/>
                </a:cxn>
                <a:cxn ang="0">
                  <a:pos x="23" y="759"/>
                </a:cxn>
                <a:cxn ang="0">
                  <a:pos x="8" y="767"/>
                </a:cxn>
                <a:cxn ang="0">
                  <a:pos x="8" y="774"/>
                </a:cxn>
                <a:cxn ang="0">
                  <a:pos x="0" y="782"/>
                </a:cxn>
                <a:cxn ang="0">
                  <a:pos x="0" y="790"/>
                </a:cxn>
                <a:cxn ang="0">
                  <a:pos x="8" y="798"/>
                </a:cxn>
                <a:cxn ang="0">
                  <a:pos x="542" y="798"/>
                </a:cxn>
                <a:cxn ang="0">
                  <a:pos x="542" y="790"/>
                </a:cxn>
                <a:cxn ang="0">
                  <a:pos x="550" y="774"/>
                </a:cxn>
                <a:cxn ang="0">
                  <a:pos x="640" y="527"/>
                </a:cxn>
                <a:cxn ang="0">
                  <a:pos x="640" y="503"/>
                </a:cxn>
                <a:cxn ang="0">
                  <a:pos x="632" y="496"/>
                </a:cxn>
                <a:cxn ang="0">
                  <a:pos x="617" y="496"/>
                </a:cxn>
                <a:cxn ang="0">
                  <a:pos x="602" y="511"/>
                </a:cxn>
                <a:cxn ang="0">
                  <a:pos x="602" y="519"/>
                </a:cxn>
                <a:cxn ang="0">
                  <a:pos x="557" y="627"/>
                </a:cxn>
                <a:cxn ang="0">
                  <a:pos x="520" y="681"/>
                </a:cxn>
                <a:cxn ang="0">
                  <a:pos x="474" y="720"/>
                </a:cxn>
                <a:cxn ang="0">
                  <a:pos x="414" y="751"/>
                </a:cxn>
                <a:cxn ang="0">
                  <a:pos x="339" y="759"/>
                </a:cxn>
                <a:cxn ang="0">
                  <a:pos x="211" y="759"/>
                </a:cxn>
                <a:cxn ang="0">
                  <a:pos x="211" y="736"/>
                </a:cxn>
                <a:cxn ang="0">
                  <a:pos x="218" y="720"/>
                </a:cxn>
                <a:cxn ang="0">
                  <a:pos x="369" y="85"/>
                </a:cxn>
              </a:cxnLst>
              <a:rect l="0" t="0" r="r" b="b"/>
              <a:pathLst>
                <a:path w="640" h="798">
                  <a:moveTo>
                    <a:pt x="369" y="85"/>
                  </a:moveTo>
                  <a:lnTo>
                    <a:pt x="377" y="70"/>
                  </a:lnTo>
                  <a:lnTo>
                    <a:pt x="377" y="62"/>
                  </a:lnTo>
                  <a:lnTo>
                    <a:pt x="392" y="47"/>
                  </a:lnTo>
                  <a:lnTo>
                    <a:pt x="399" y="47"/>
                  </a:lnTo>
                  <a:lnTo>
                    <a:pt x="422" y="39"/>
                  </a:lnTo>
                  <a:lnTo>
                    <a:pt x="504" y="39"/>
                  </a:lnTo>
                  <a:lnTo>
                    <a:pt x="520" y="24"/>
                  </a:lnTo>
                  <a:lnTo>
                    <a:pt x="520" y="8"/>
                  </a:lnTo>
                  <a:lnTo>
                    <a:pt x="512" y="0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88" y="31"/>
                  </a:lnTo>
                  <a:lnTo>
                    <a:pt x="203" y="39"/>
                  </a:lnTo>
                  <a:lnTo>
                    <a:pt x="271" y="39"/>
                  </a:lnTo>
                  <a:lnTo>
                    <a:pt x="286" y="55"/>
                  </a:lnTo>
                  <a:lnTo>
                    <a:pt x="286" y="70"/>
                  </a:lnTo>
                  <a:lnTo>
                    <a:pt x="279" y="78"/>
                  </a:lnTo>
                  <a:lnTo>
                    <a:pt x="128" y="712"/>
                  </a:lnTo>
                  <a:lnTo>
                    <a:pt x="113" y="743"/>
                  </a:lnTo>
                  <a:lnTo>
                    <a:pt x="106" y="751"/>
                  </a:lnTo>
                  <a:lnTo>
                    <a:pt x="90" y="759"/>
                  </a:lnTo>
                  <a:lnTo>
                    <a:pt x="23" y="759"/>
                  </a:lnTo>
                  <a:lnTo>
                    <a:pt x="8" y="767"/>
                  </a:lnTo>
                  <a:lnTo>
                    <a:pt x="8" y="774"/>
                  </a:lnTo>
                  <a:lnTo>
                    <a:pt x="0" y="782"/>
                  </a:lnTo>
                  <a:lnTo>
                    <a:pt x="0" y="790"/>
                  </a:lnTo>
                  <a:lnTo>
                    <a:pt x="8" y="798"/>
                  </a:lnTo>
                  <a:lnTo>
                    <a:pt x="542" y="798"/>
                  </a:lnTo>
                  <a:lnTo>
                    <a:pt x="542" y="790"/>
                  </a:lnTo>
                  <a:lnTo>
                    <a:pt x="550" y="774"/>
                  </a:lnTo>
                  <a:lnTo>
                    <a:pt x="640" y="527"/>
                  </a:lnTo>
                  <a:lnTo>
                    <a:pt x="640" y="503"/>
                  </a:lnTo>
                  <a:lnTo>
                    <a:pt x="632" y="496"/>
                  </a:lnTo>
                  <a:lnTo>
                    <a:pt x="617" y="496"/>
                  </a:lnTo>
                  <a:lnTo>
                    <a:pt x="602" y="511"/>
                  </a:lnTo>
                  <a:lnTo>
                    <a:pt x="602" y="519"/>
                  </a:lnTo>
                  <a:lnTo>
                    <a:pt x="557" y="627"/>
                  </a:lnTo>
                  <a:lnTo>
                    <a:pt x="520" y="681"/>
                  </a:lnTo>
                  <a:lnTo>
                    <a:pt x="474" y="720"/>
                  </a:lnTo>
                  <a:lnTo>
                    <a:pt x="414" y="751"/>
                  </a:lnTo>
                  <a:lnTo>
                    <a:pt x="339" y="759"/>
                  </a:lnTo>
                  <a:lnTo>
                    <a:pt x="211" y="759"/>
                  </a:lnTo>
                  <a:lnTo>
                    <a:pt x="211" y="736"/>
                  </a:lnTo>
                  <a:lnTo>
                    <a:pt x="218" y="720"/>
                  </a:lnTo>
                  <a:lnTo>
                    <a:pt x="369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Freeform 491"/>
            <p:cNvSpPr>
              <a:spLocks noEditPoints="1"/>
            </p:cNvSpPr>
            <p:nvPr/>
          </p:nvSpPr>
          <p:spPr bwMode="auto">
            <a:xfrm>
              <a:off x="1225" y="1523"/>
              <a:ext cx="407" cy="534"/>
            </a:xfrm>
            <a:custGeom>
              <a:avLst/>
              <a:gdLst/>
              <a:ahLst/>
              <a:cxnLst>
                <a:cxn ang="0">
                  <a:pos x="143" y="248"/>
                </a:cxn>
                <a:cxn ang="0">
                  <a:pos x="188" y="248"/>
                </a:cxn>
                <a:cxn ang="0">
                  <a:pos x="249" y="240"/>
                </a:cxn>
                <a:cxn ang="0">
                  <a:pos x="309" y="224"/>
                </a:cxn>
                <a:cxn ang="0">
                  <a:pos x="339" y="209"/>
                </a:cxn>
                <a:cxn ang="0">
                  <a:pos x="362" y="193"/>
                </a:cxn>
                <a:cxn ang="0">
                  <a:pos x="377" y="170"/>
                </a:cxn>
                <a:cxn ang="0">
                  <a:pos x="384" y="155"/>
                </a:cxn>
                <a:cxn ang="0">
                  <a:pos x="392" y="132"/>
                </a:cxn>
                <a:cxn ang="0">
                  <a:pos x="399" y="116"/>
                </a:cxn>
                <a:cxn ang="0">
                  <a:pos x="399" y="101"/>
                </a:cxn>
                <a:cxn ang="0">
                  <a:pos x="384" y="54"/>
                </a:cxn>
                <a:cxn ang="0">
                  <a:pos x="369" y="31"/>
                </a:cxn>
                <a:cxn ang="0">
                  <a:pos x="347" y="15"/>
                </a:cxn>
                <a:cxn ang="0">
                  <a:pos x="286" y="0"/>
                </a:cxn>
                <a:cxn ang="0">
                  <a:pos x="211" y="15"/>
                </a:cxn>
                <a:cxn ang="0">
                  <a:pos x="136" y="54"/>
                </a:cxn>
                <a:cxn ang="0">
                  <a:pos x="68" y="124"/>
                </a:cxn>
                <a:cxn ang="0">
                  <a:pos x="23" y="217"/>
                </a:cxn>
                <a:cxn ang="0">
                  <a:pos x="0" y="325"/>
                </a:cxn>
                <a:cxn ang="0">
                  <a:pos x="8" y="402"/>
                </a:cxn>
                <a:cxn ang="0">
                  <a:pos x="45" y="472"/>
                </a:cxn>
                <a:cxn ang="0">
                  <a:pos x="91" y="511"/>
                </a:cxn>
                <a:cxn ang="0">
                  <a:pos x="166" y="534"/>
                </a:cxn>
                <a:cxn ang="0">
                  <a:pos x="249" y="519"/>
                </a:cxn>
                <a:cxn ang="0">
                  <a:pos x="309" y="488"/>
                </a:cxn>
                <a:cxn ang="0">
                  <a:pos x="362" y="449"/>
                </a:cxn>
                <a:cxn ang="0">
                  <a:pos x="392" y="418"/>
                </a:cxn>
                <a:cxn ang="0">
                  <a:pos x="407" y="395"/>
                </a:cxn>
                <a:cxn ang="0">
                  <a:pos x="392" y="379"/>
                </a:cxn>
                <a:cxn ang="0">
                  <a:pos x="377" y="379"/>
                </a:cxn>
                <a:cxn ang="0">
                  <a:pos x="369" y="395"/>
                </a:cxn>
                <a:cxn ang="0">
                  <a:pos x="309" y="457"/>
                </a:cxn>
                <a:cxn ang="0">
                  <a:pos x="241" y="488"/>
                </a:cxn>
                <a:cxn ang="0">
                  <a:pos x="196" y="503"/>
                </a:cxn>
                <a:cxn ang="0">
                  <a:pos x="166" y="503"/>
                </a:cxn>
                <a:cxn ang="0">
                  <a:pos x="121" y="488"/>
                </a:cxn>
                <a:cxn ang="0">
                  <a:pos x="98" y="457"/>
                </a:cxn>
                <a:cxn ang="0">
                  <a:pos x="83" y="418"/>
                </a:cxn>
                <a:cxn ang="0">
                  <a:pos x="83" y="379"/>
                </a:cxn>
                <a:cxn ang="0">
                  <a:pos x="91" y="310"/>
                </a:cxn>
                <a:cxn ang="0">
                  <a:pos x="98" y="248"/>
                </a:cxn>
                <a:cxn ang="0">
                  <a:pos x="143" y="248"/>
                </a:cxn>
                <a:cxn ang="0">
                  <a:pos x="106" y="224"/>
                </a:cxn>
                <a:cxn ang="0">
                  <a:pos x="136" y="139"/>
                </a:cxn>
                <a:cxn ang="0">
                  <a:pos x="173" y="85"/>
                </a:cxn>
                <a:cxn ang="0">
                  <a:pos x="211" y="54"/>
                </a:cxn>
                <a:cxn ang="0">
                  <a:pos x="241" y="39"/>
                </a:cxn>
                <a:cxn ang="0">
                  <a:pos x="271" y="31"/>
                </a:cxn>
                <a:cxn ang="0">
                  <a:pos x="309" y="31"/>
                </a:cxn>
                <a:cxn ang="0">
                  <a:pos x="331" y="39"/>
                </a:cxn>
                <a:cxn ang="0">
                  <a:pos x="347" y="54"/>
                </a:cxn>
                <a:cxn ang="0">
                  <a:pos x="354" y="77"/>
                </a:cxn>
                <a:cxn ang="0">
                  <a:pos x="354" y="101"/>
                </a:cxn>
                <a:cxn ang="0">
                  <a:pos x="339" y="155"/>
                </a:cxn>
                <a:cxn ang="0">
                  <a:pos x="301" y="186"/>
                </a:cxn>
                <a:cxn ang="0">
                  <a:pos x="256" y="209"/>
                </a:cxn>
                <a:cxn ang="0">
                  <a:pos x="204" y="217"/>
                </a:cxn>
                <a:cxn ang="0">
                  <a:pos x="158" y="224"/>
                </a:cxn>
                <a:cxn ang="0">
                  <a:pos x="128" y="224"/>
                </a:cxn>
                <a:cxn ang="0">
                  <a:pos x="106" y="224"/>
                </a:cxn>
              </a:cxnLst>
              <a:rect l="0" t="0" r="r" b="b"/>
              <a:pathLst>
                <a:path w="407" h="534">
                  <a:moveTo>
                    <a:pt x="143" y="248"/>
                  </a:moveTo>
                  <a:lnTo>
                    <a:pt x="188" y="248"/>
                  </a:lnTo>
                  <a:lnTo>
                    <a:pt x="249" y="240"/>
                  </a:lnTo>
                  <a:lnTo>
                    <a:pt x="309" y="224"/>
                  </a:lnTo>
                  <a:lnTo>
                    <a:pt x="339" y="209"/>
                  </a:lnTo>
                  <a:lnTo>
                    <a:pt x="362" y="193"/>
                  </a:lnTo>
                  <a:lnTo>
                    <a:pt x="377" y="170"/>
                  </a:lnTo>
                  <a:lnTo>
                    <a:pt x="384" y="155"/>
                  </a:lnTo>
                  <a:lnTo>
                    <a:pt x="392" y="132"/>
                  </a:lnTo>
                  <a:lnTo>
                    <a:pt x="399" y="116"/>
                  </a:lnTo>
                  <a:lnTo>
                    <a:pt x="399" y="101"/>
                  </a:lnTo>
                  <a:lnTo>
                    <a:pt x="384" y="54"/>
                  </a:lnTo>
                  <a:lnTo>
                    <a:pt x="369" y="31"/>
                  </a:lnTo>
                  <a:lnTo>
                    <a:pt x="347" y="15"/>
                  </a:lnTo>
                  <a:lnTo>
                    <a:pt x="286" y="0"/>
                  </a:lnTo>
                  <a:lnTo>
                    <a:pt x="211" y="15"/>
                  </a:lnTo>
                  <a:lnTo>
                    <a:pt x="136" y="54"/>
                  </a:lnTo>
                  <a:lnTo>
                    <a:pt x="68" y="124"/>
                  </a:lnTo>
                  <a:lnTo>
                    <a:pt x="23" y="217"/>
                  </a:lnTo>
                  <a:lnTo>
                    <a:pt x="0" y="325"/>
                  </a:lnTo>
                  <a:lnTo>
                    <a:pt x="8" y="402"/>
                  </a:lnTo>
                  <a:lnTo>
                    <a:pt x="45" y="472"/>
                  </a:lnTo>
                  <a:lnTo>
                    <a:pt x="91" y="511"/>
                  </a:lnTo>
                  <a:lnTo>
                    <a:pt x="166" y="534"/>
                  </a:lnTo>
                  <a:lnTo>
                    <a:pt x="249" y="519"/>
                  </a:lnTo>
                  <a:lnTo>
                    <a:pt x="309" y="488"/>
                  </a:lnTo>
                  <a:lnTo>
                    <a:pt x="362" y="449"/>
                  </a:lnTo>
                  <a:lnTo>
                    <a:pt x="392" y="418"/>
                  </a:lnTo>
                  <a:lnTo>
                    <a:pt x="407" y="395"/>
                  </a:lnTo>
                  <a:lnTo>
                    <a:pt x="392" y="379"/>
                  </a:lnTo>
                  <a:lnTo>
                    <a:pt x="377" y="379"/>
                  </a:lnTo>
                  <a:lnTo>
                    <a:pt x="369" y="395"/>
                  </a:lnTo>
                  <a:lnTo>
                    <a:pt x="309" y="457"/>
                  </a:lnTo>
                  <a:lnTo>
                    <a:pt x="241" y="488"/>
                  </a:lnTo>
                  <a:lnTo>
                    <a:pt x="196" y="503"/>
                  </a:lnTo>
                  <a:lnTo>
                    <a:pt x="166" y="503"/>
                  </a:lnTo>
                  <a:lnTo>
                    <a:pt x="121" y="488"/>
                  </a:lnTo>
                  <a:lnTo>
                    <a:pt x="98" y="457"/>
                  </a:lnTo>
                  <a:lnTo>
                    <a:pt x="83" y="418"/>
                  </a:lnTo>
                  <a:lnTo>
                    <a:pt x="83" y="379"/>
                  </a:lnTo>
                  <a:lnTo>
                    <a:pt x="91" y="310"/>
                  </a:lnTo>
                  <a:lnTo>
                    <a:pt x="98" y="248"/>
                  </a:lnTo>
                  <a:lnTo>
                    <a:pt x="143" y="248"/>
                  </a:lnTo>
                  <a:close/>
                  <a:moveTo>
                    <a:pt x="106" y="224"/>
                  </a:moveTo>
                  <a:lnTo>
                    <a:pt x="136" y="139"/>
                  </a:lnTo>
                  <a:lnTo>
                    <a:pt x="173" y="85"/>
                  </a:lnTo>
                  <a:lnTo>
                    <a:pt x="211" y="54"/>
                  </a:lnTo>
                  <a:lnTo>
                    <a:pt x="241" y="39"/>
                  </a:lnTo>
                  <a:lnTo>
                    <a:pt x="271" y="31"/>
                  </a:lnTo>
                  <a:lnTo>
                    <a:pt x="309" y="31"/>
                  </a:lnTo>
                  <a:lnTo>
                    <a:pt x="331" y="39"/>
                  </a:lnTo>
                  <a:lnTo>
                    <a:pt x="347" y="54"/>
                  </a:lnTo>
                  <a:lnTo>
                    <a:pt x="354" y="77"/>
                  </a:lnTo>
                  <a:lnTo>
                    <a:pt x="354" y="101"/>
                  </a:lnTo>
                  <a:lnTo>
                    <a:pt x="339" y="155"/>
                  </a:lnTo>
                  <a:lnTo>
                    <a:pt x="301" y="186"/>
                  </a:lnTo>
                  <a:lnTo>
                    <a:pt x="256" y="209"/>
                  </a:lnTo>
                  <a:lnTo>
                    <a:pt x="204" y="217"/>
                  </a:lnTo>
                  <a:lnTo>
                    <a:pt x="158" y="224"/>
                  </a:lnTo>
                  <a:lnTo>
                    <a:pt x="128" y="224"/>
                  </a:lnTo>
                  <a:lnTo>
                    <a:pt x="106" y="2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Freeform 492"/>
            <p:cNvSpPr>
              <a:spLocks/>
            </p:cNvSpPr>
            <p:nvPr/>
          </p:nvSpPr>
          <p:spPr bwMode="auto">
            <a:xfrm>
              <a:off x="1722" y="1314"/>
              <a:ext cx="324" cy="743"/>
            </a:xfrm>
            <a:custGeom>
              <a:avLst/>
              <a:gdLst/>
              <a:ahLst/>
              <a:cxnLst>
                <a:cxn ang="0">
                  <a:pos x="196" y="263"/>
                </a:cxn>
                <a:cxn ang="0">
                  <a:pos x="301" y="263"/>
                </a:cxn>
                <a:cxn ang="0">
                  <a:pos x="324" y="240"/>
                </a:cxn>
                <a:cxn ang="0">
                  <a:pos x="309" y="224"/>
                </a:cxn>
                <a:cxn ang="0">
                  <a:pos x="203" y="224"/>
                </a:cxn>
                <a:cxn ang="0">
                  <a:pos x="241" y="54"/>
                </a:cxn>
                <a:cxn ang="0">
                  <a:pos x="249" y="46"/>
                </a:cxn>
                <a:cxn ang="0">
                  <a:pos x="249" y="15"/>
                </a:cxn>
                <a:cxn ang="0">
                  <a:pos x="233" y="0"/>
                </a:cxn>
                <a:cxn ang="0">
                  <a:pos x="203" y="0"/>
                </a:cxn>
                <a:cxn ang="0">
                  <a:pos x="188" y="8"/>
                </a:cxn>
                <a:cxn ang="0">
                  <a:pos x="181" y="15"/>
                </a:cxn>
                <a:cxn ang="0">
                  <a:pos x="181" y="31"/>
                </a:cxn>
                <a:cxn ang="0">
                  <a:pos x="173" y="39"/>
                </a:cxn>
                <a:cxn ang="0">
                  <a:pos x="128" y="224"/>
                </a:cxn>
                <a:cxn ang="0">
                  <a:pos x="8" y="224"/>
                </a:cxn>
                <a:cxn ang="0">
                  <a:pos x="0" y="232"/>
                </a:cxn>
                <a:cxn ang="0">
                  <a:pos x="0" y="248"/>
                </a:cxn>
                <a:cxn ang="0">
                  <a:pos x="15" y="263"/>
                </a:cxn>
                <a:cxn ang="0">
                  <a:pos x="121" y="263"/>
                </a:cxn>
                <a:cxn ang="0">
                  <a:pos x="38" y="596"/>
                </a:cxn>
                <a:cxn ang="0">
                  <a:pos x="38" y="604"/>
                </a:cxn>
                <a:cxn ang="0">
                  <a:pos x="30" y="619"/>
                </a:cxn>
                <a:cxn ang="0">
                  <a:pos x="30" y="635"/>
                </a:cxn>
                <a:cxn ang="0">
                  <a:pos x="38" y="666"/>
                </a:cxn>
                <a:cxn ang="0">
                  <a:pos x="45" y="689"/>
                </a:cxn>
                <a:cxn ang="0">
                  <a:pos x="60" y="712"/>
                </a:cxn>
                <a:cxn ang="0">
                  <a:pos x="75" y="728"/>
                </a:cxn>
                <a:cxn ang="0">
                  <a:pos x="98" y="735"/>
                </a:cxn>
                <a:cxn ang="0">
                  <a:pos x="128" y="743"/>
                </a:cxn>
                <a:cxn ang="0">
                  <a:pos x="188" y="720"/>
                </a:cxn>
                <a:cxn ang="0">
                  <a:pos x="241" y="681"/>
                </a:cxn>
                <a:cxn ang="0">
                  <a:pos x="271" y="627"/>
                </a:cxn>
                <a:cxn ang="0">
                  <a:pos x="294" y="580"/>
                </a:cxn>
                <a:cxn ang="0">
                  <a:pos x="301" y="557"/>
                </a:cxn>
                <a:cxn ang="0">
                  <a:pos x="301" y="550"/>
                </a:cxn>
                <a:cxn ang="0">
                  <a:pos x="271" y="550"/>
                </a:cxn>
                <a:cxn ang="0">
                  <a:pos x="271" y="557"/>
                </a:cxn>
                <a:cxn ang="0">
                  <a:pos x="241" y="619"/>
                </a:cxn>
                <a:cxn ang="0">
                  <a:pos x="211" y="666"/>
                </a:cxn>
                <a:cxn ang="0">
                  <a:pos x="173" y="697"/>
                </a:cxn>
                <a:cxn ang="0">
                  <a:pos x="128" y="712"/>
                </a:cxn>
                <a:cxn ang="0">
                  <a:pos x="113" y="712"/>
                </a:cxn>
                <a:cxn ang="0">
                  <a:pos x="105" y="704"/>
                </a:cxn>
                <a:cxn ang="0">
                  <a:pos x="105" y="689"/>
                </a:cxn>
                <a:cxn ang="0">
                  <a:pos x="98" y="681"/>
                </a:cxn>
                <a:cxn ang="0">
                  <a:pos x="98" y="658"/>
                </a:cxn>
                <a:cxn ang="0">
                  <a:pos x="105" y="635"/>
                </a:cxn>
                <a:cxn ang="0">
                  <a:pos x="105" y="604"/>
                </a:cxn>
                <a:cxn ang="0">
                  <a:pos x="196" y="263"/>
                </a:cxn>
              </a:cxnLst>
              <a:rect l="0" t="0" r="r" b="b"/>
              <a:pathLst>
                <a:path w="324" h="743">
                  <a:moveTo>
                    <a:pt x="196" y="263"/>
                  </a:moveTo>
                  <a:lnTo>
                    <a:pt x="301" y="263"/>
                  </a:lnTo>
                  <a:lnTo>
                    <a:pt x="324" y="240"/>
                  </a:lnTo>
                  <a:lnTo>
                    <a:pt x="309" y="224"/>
                  </a:lnTo>
                  <a:lnTo>
                    <a:pt x="203" y="224"/>
                  </a:lnTo>
                  <a:lnTo>
                    <a:pt x="241" y="54"/>
                  </a:lnTo>
                  <a:lnTo>
                    <a:pt x="249" y="46"/>
                  </a:lnTo>
                  <a:lnTo>
                    <a:pt x="249" y="15"/>
                  </a:lnTo>
                  <a:lnTo>
                    <a:pt x="233" y="0"/>
                  </a:lnTo>
                  <a:lnTo>
                    <a:pt x="203" y="0"/>
                  </a:lnTo>
                  <a:lnTo>
                    <a:pt x="188" y="8"/>
                  </a:lnTo>
                  <a:lnTo>
                    <a:pt x="181" y="15"/>
                  </a:lnTo>
                  <a:lnTo>
                    <a:pt x="181" y="31"/>
                  </a:lnTo>
                  <a:lnTo>
                    <a:pt x="173" y="39"/>
                  </a:lnTo>
                  <a:lnTo>
                    <a:pt x="128" y="224"/>
                  </a:lnTo>
                  <a:lnTo>
                    <a:pt x="8" y="224"/>
                  </a:lnTo>
                  <a:lnTo>
                    <a:pt x="0" y="232"/>
                  </a:lnTo>
                  <a:lnTo>
                    <a:pt x="0" y="248"/>
                  </a:lnTo>
                  <a:lnTo>
                    <a:pt x="15" y="263"/>
                  </a:lnTo>
                  <a:lnTo>
                    <a:pt x="121" y="263"/>
                  </a:lnTo>
                  <a:lnTo>
                    <a:pt x="38" y="596"/>
                  </a:lnTo>
                  <a:lnTo>
                    <a:pt x="38" y="604"/>
                  </a:lnTo>
                  <a:lnTo>
                    <a:pt x="30" y="619"/>
                  </a:lnTo>
                  <a:lnTo>
                    <a:pt x="30" y="635"/>
                  </a:lnTo>
                  <a:lnTo>
                    <a:pt x="38" y="666"/>
                  </a:lnTo>
                  <a:lnTo>
                    <a:pt x="45" y="689"/>
                  </a:lnTo>
                  <a:lnTo>
                    <a:pt x="60" y="712"/>
                  </a:lnTo>
                  <a:lnTo>
                    <a:pt x="75" y="728"/>
                  </a:lnTo>
                  <a:lnTo>
                    <a:pt x="98" y="735"/>
                  </a:lnTo>
                  <a:lnTo>
                    <a:pt x="128" y="743"/>
                  </a:lnTo>
                  <a:lnTo>
                    <a:pt x="188" y="720"/>
                  </a:lnTo>
                  <a:lnTo>
                    <a:pt x="241" y="681"/>
                  </a:lnTo>
                  <a:lnTo>
                    <a:pt x="271" y="627"/>
                  </a:lnTo>
                  <a:lnTo>
                    <a:pt x="294" y="580"/>
                  </a:lnTo>
                  <a:lnTo>
                    <a:pt x="301" y="557"/>
                  </a:lnTo>
                  <a:lnTo>
                    <a:pt x="301" y="550"/>
                  </a:lnTo>
                  <a:lnTo>
                    <a:pt x="271" y="550"/>
                  </a:lnTo>
                  <a:lnTo>
                    <a:pt x="271" y="557"/>
                  </a:lnTo>
                  <a:lnTo>
                    <a:pt x="241" y="619"/>
                  </a:lnTo>
                  <a:lnTo>
                    <a:pt x="211" y="666"/>
                  </a:lnTo>
                  <a:lnTo>
                    <a:pt x="173" y="697"/>
                  </a:lnTo>
                  <a:lnTo>
                    <a:pt x="128" y="712"/>
                  </a:lnTo>
                  <a:lnTo>
                    <a:pt x="113" y="712"/>
                  </a:lnTo>
                  <a:lnTo>
                    <a:pt x="105" y="704"/>
                  </a:lnTo>
                  <a:lnTo>
                    <a:pt x="105" y="689"/>
                  </a:lnTo>
                  <a:lnTo>
                    <a:pt x="98" y="681"/>
                  </a:lnTo>
                  <a:lnTo>
                    <a:pt x="98" y="658"/>
                  </a:lnTo>
                  <a:lnTo>
                    <a:pt x="105" y="635"/>
                  </a:lnTo>
                  <a:lnTo>
                    <a:pt x="105" y="604"/>
                  </a:lnTo>
                  <a:lnTo>
                    <a:pt x="196" y="2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Freeform 493"/>
            <p:cNvSpPr>
              <a:spLocks/>
            </p:cNvSpPr>
            <p:nvPr/>
          </p:nvSpPr>
          <p:spPr bwMode="auto">
            <a:xfrm>
              <a:off x="2445" y="1515"/>
              <a:ext cx="722" cy="774"/>
            </a:xfrm>
            <a:custGeom>
              <a:avLst/>
              <a:gdLst/>
              <a:ahLst/>
              <a:cxnLst>
                <a:cxn ang="0">
                  <a:pos x="271" y="116"/>
                </a:cxn>
                <a:cxn ang="0">
                  <a:pos x="278" y="78"/>
                </a:cxn>
                <a:cxn ang="0">
                  <a:pos x="286" y="31"/>
                </a:cxn>
                <a:cxn ang="0">
                  <a:pos x="248" y="0"/>
                </a:cxn>
                <a:cxn ang="0">
                  <a:pos x="195" y="8"/>
                </a:cxn>
                <a:cxn ang="0">
                  <a:pos x="165" y="54"/>
                </a:cxn>
                <a:cxn ang="0">
                  <a:pos x="158" y="70"/>
                </a:cxn>
                <a:cxn ang="0">
                  <a:pos x="0" y="705"/>
                </a:cxn>
                <a:cxn ang="0">
                  <a:pos x="22" y="766"/>
                </a:cxn>
                <a:cxn ang="0">
                  <a:pos x="68" y="774"/>
                </a:cxn>
                <a:cxn ang="0">
                  <a:pos x="105" y="751"/>
                </a:cxn>
                <a:cxn ang="0">
                  <a:pos x="143" y="658"/>
                </a:cxn>
                <a:cxn ang="0">
                  <a:pos x="165" y="550"/>
                </a:cxn>
                <a:cxn ang="0">
                  <a:pos x="211" y="527"/>
                </a:cxn>
                <a:cxn ang="0">
                  <a:pos x="331" y="534"/>
                </a:cxn>
                <a:cxn ang="0">
                  <a:pos x="444" y="465"/>
                </a:cxn>
                <a:cxn ang="0">
                  <a:pos x="534" y="527"/>
                </a:cxn>
                <a:cxn ang="0">
                  <a:pos x="610" y="534"/>
                </a:cxn>
                <a:cxn ang="0">
                  <a:pos x="677" y="472"/>
                </a:cxn>
                <a:cxn ang="0">
                  <a:pos x="700" y="418"/>
                </a:cxn>
                <a:cxn ang="0">
                  <a:pos x="715" y="379"/>
                </a:cxn>
                <a:cxn ang="0">
                  <a:pos x="722" y="356"/>
                </a:cxn>
                <a:cxn ang="0">
                  <a:pos x="670" y="341"/>
                </a:cxn>
                <a:cxn ang="0">
                  <a:pos x="662" y="356"/>
                </a:cxn>
                <a:cxn ang="0">
                  <a:pos x="647" y="418"/>
                </a:cxn>
                <a:cxn ang="0">
                  <a:pos x="625" y="472"/>
                </a:cxn>
                <a:cxn ang="0">
                  <a:pos x="594" y="488"/>
                </a:cxn>
                <a:cxn ang="0">
                  <a:pos x="579" y="496"/>
                </a:cxn>
                <a:cxn ang="0">
                  <a:pos x="557" y="434"/>
                </a:cxn>
                <a:cxn ang="0">
                  <a:pos x="564" y="395"/>
                </a:cxn>
                <a:cxn ang="0">
                  <a:pos x="602" y="248"/>
                </a:cxn>
                <a:cxn ang="0">
                  <a:pos x="617" y="194"/>
                </a:cxn>
                <a:cxn ang="0">
                  <a:pos x="625" y="140"/>
                </a:cxn>
                <a:cxn ang="0">
                  <a:pos x="640" y="101"/>
                </a:cxn>
                <a:cxn ang="0">
                  <a:pos x="647" y="70"/>
                </a:cxn>
                <a:cxn ang="0">
                  <a:pos x="640" y="31"/>
                </a:cxn>
                <a:cxn ang="0">
                  <a:pos x="610" y="8"/>
                </a:cxn>
                <a:cxn ang="0">
                  <a:pos x="557" y="16"/>
                </a:cxn>
                <a:cxn ang="0">
                  <a:pos x="519" y="70"/>
                </a:cxn>
                <a:cxn ang="0">
                  <a:pos x="429" y="418"/>
                </a:cxn>
                <a:cxn ang="0">
                  <a:pos x="369" y="472"/>
                </a:cxn>
                <a:cxn ang="0">
                  <a:pos x="316" y="488"/>
                </a:cxn>
                <a:cxn ang="0">
                  <a:pos x="271" y="496"/>
                </a:cxn>
                <a:cxn ang="0">
                  <a:pos x="226" y="465"/>
                </a:cxn>
                <a:cxn ang="0">
                  <a:pos x="211" y="372"/>
                </a:cxn>
                <a:cxn ang="0">
                  <a:pos x="218" y="318"/>
                </a:cxn>
              </a:cxnLst>
              <a:rect l="0" t="0" r="r" b="b"/>
              <a:pathLst>
                <a:path w="722" h="774">
                  <a:moveTo>
                    <a:pt x="263" y="140"/>
                  </a:moveTo>
                  <a:lnTo>
                    <a:pt x="271" y="116"/>
                  </a:lnTo>
                  <a:lnTo>
                    <a:pt x="278" y="101"/>
                  </a:lnTo>
                  <a:lnTo>
                    <a:pt x="278" y="78"/>
                  </a:lnTo>
                  <a:lnTo>
                    <a:pt x="286" y="62"/>
                  </a:lnTo>
                  <a:lnTo>
                    <a:pt x="286" y="31"/>
                  </a:lnTo>
                  <a:lnTo>
                    <a:pt x="263" y="8"/>
                  </a:lnTo>
                  <a:lnTo>
                    <a:pt x="248" y="0"/>
                  </a:lnTo>
                  <a:lnTo>
                    <a:pt x="211" y="0"/>
                  </a:lnTo>
                  <a:lnTo>
                    <a:pt x="195" y="8"/>
                  </a:lnTo>
                  <a:lnTo>
                    <a:pt x="165" y="39"/>
                  </a:lnTo>
                  <a:lnTo>
                    <a:pt x="165" y="54"/>
                  </a:lnTo>
                  <a:lnTo>
                    <a:pt x="158" y="62"/>
                  </a:lnTo>
                  <a:lnTo>
                    <a:pt x="158" y="70"/>
                  </a:lnTo>
                  <a:lnTo>
                    <a:pt x="7" y="689"/>
                  </a:lnTo>
                  <a:lnTo>
                    <a:pt x="0" y="705"/>
                  </a:lnTo>
                  <a:lnTo>
                    <a:pt x="0" y="743"/>
                  </a:lnTo>
                  <a:lnTo>
                    <a:pt x="22" y="766"/>
                  </a:lnTo>
                  <a:lnTo>
                    <a:pt x="37" y="774"/>
                  </a:lnTo>
                  <a:lnTo>
                    <a:pt x="68" y="774"/>
                  </a:lnTo>
                  <a:lnTo>
                    <a:pt x="90" y="759"/>
                  </a:lnTo>
                  <a:lnTo>
                    <a:pt x="105" y="751"/>
                  </a:lnTo>
                  <a:lnTo>
                    <a:pt x="120" y="728"/>
                  </a:lnTo>
                  <a:lnTo>
                    <a:pt x="143" y="658"/>
                  </a:lnTo>
                  <a:lnTo>
                    <a:pt x="150" y="604"/>
                  </a:lnTo>
                  <a:lnTo>
                    <a:pt x="165" y="550"/>
                  </a:lnTo>
                  <a:lnTo>
                    <a:pt x="173" y="519"/>
                  </a:lnTo>
                  <a:lnTo>
                    <a:pt x="211" y="527"/>
                  </a:lnTo>
                  <a:lnTo>
                    <a:pt x="241" y="534"/>
                  </a:lnTo>
                  <a:lnTo>
                    <a:pt x="331" y="534"/>
                  </a:lnTo>
                  <a:lnTo>
                    <a:pt x="384" y="511"/>
                  </a:lnTo>
                  <a:lnTo>
                    <a:pt x="444" y="465"/>
                  </a:lnTo>
                  <a:lnTo>
                    <a:pt x="482" y="511"/>
                  </a:lnTo>
                  <a:lnTo>
                    <a:pt x="534" y="527"/>
                  </a:lnTo>
                  <a:lnTo>
                    <a:pt x="579" y="534"/>
                  </a:lnTo>
                  <a:lnTo>
                    <a:pt x="610" y="534"/>
                  </a:lnTo>
                  <a:lnTo>
                    <a:pt x="632" y="519"/>
                  </a:lnTo>
                  <a:lnTo>
                    <a:pt x="677" y="472"/>
                  </a:lnTo>
                  <a:lnTo>
                    <a:pt x="692" y="449"/>
                  </a:lnTo>
                  <a:lnTo>
                    <a:pt x="700" y="418"/>
                  </a:lnTo>
                  <a:lnTo>
                    <a:pt x="707" y="395"/>
                  </a:lnTo>
                  <a:lnTo>
                    <a:pt x="715" y="379"/>
                  </a:lnTo>
                  <a:lnTo>
                    <a:pt x="715" y="364"/>
                  </a:lnTo>
                  <a:lnTo>
                    <a:pt x="722" y="356"/>
                  </a:lnTo>
                  <a:lnTo>
                    <a:pt x="707" y="341"/>
                  </a:lnTo>
                  <a:lnTo>
                    <a:pt x="670" y="341"/>
                  </a:lnTo>
                  <a:lnTo>
                    <a:pt x="670" y="349"/>
                  </a:lnTo>
                  <a:lnTo>
                    <a:pt x="662" y="356"/>
                  </a:lnTo>
                  <a:lnTo>
                    <a:pt x="662" y="379"/>
                  </a:lnTo>
                  <a:lnTo>
                    <a:pt x="647" y="418"/>
                  </a:lnTo>
                  <a:lnTo>
                    <a:pt x="640" y="449"/>
                  </a:lnTo>
                  <a:lnTo>
                    <a:pt x="625" y="472"/>
                  </a:lnTo>
                  <a:lnTo>
                    <a:pt x="610" y="488"/>
                  </a:lnTo>
                  <a:lnTo>
                    <a:pt x="594" y="488"/>
                  </a:lnTo>
                  <a:lnTo>
                    <a:pt x="587" y="496"/>
                  </a:lnTo>
                  <a:lnTo>
                    <a:pt x="579" y="496"/>
                  </a:lnTo>
                  <a:lnTo>
                    <a:pt x="557" y="472"/>
                  </a:lnTo>
                  <a:lnTo>
                    <a:pt x="557" y="434"/>
                  </a:lnTo>
                  <a:lnTo>
                    <a:pt x="564" y="418"/>
                  </a:lnTo>
                  <a:lnTo>
                    <a:pt x="564" y="395"/>
                  </a:lnTo>
                  <a:lnTo>
                    <a:pt x="572" y="364"/>
                  </a:lnTo>
                  <a:lnTo>
                    <a:pt x="602" y="248"/>
                  </a:lnTo>
                  <a:lnTo>
                    <a:pt x="610" y="225"/>
                  </a:lnTo>
                  <a:lnTo>
                    <a:pt x="617" y="194"/>
                  </a:lnTo>
                  <a:lnTo>
                    <a:pt x="625" y="171"/>
                  </a:lnTo>
                  <a:lnTo>
                    <a:pt x="625" y="140"/>
                  </a:lnTo>
                  <a:lnTo>
                    <a:pt x="632" y="124"/>
                  </a:lnTo>
                  <a:lnTo>
                    <a:pt x="640" y="101"/>
                  </a:lnTo>
                  <a:lnTo>
                    <a:pt x="640" y="85"/>
                  </a:lnTo>
                  <a:lnTo>
                    <a:pt x="647" y="70"/>
                  </a:lnTo>
                  <a:lnTo>
                    <a:pt x="647" y="47"/>
                  </a:lnTo>
                  <a:lnTo>
                    <a:pt x="640" y="31"/>
                  </a:lnTo>
                  <a:lnTo>
                    <a:pt x="625" y="16"/>
                  </a:lnTo>
                  <a:lnTo>
                    <a:pt x="610" y="8"/>
                  </a:lnTo>
                  <a:lnTo>
                    <a:pt x="579" y="8"/>
                  </a:lnTo>
                  <a:lnTo>
                    <a:pt x="557" y="16"/>
                  </a:lnTo>
                  <a:lnTo>
                    <a:pt x="527" y="47"/>
                  </a:lnTo>
                  <a:lnTo>
                    <a:pt x="519" y="70"/>
                  </a:lnTo>
                  <a:lnTo>
                    <a:pt x="436" y="395"/>
                  </a:lnTo>
                  <a:lnTo>
                    <a:pt x="429" y="418"/>
                  </a:lnTo>
                  <a:lnTo>
                    <a:pt x="399" y="449"/>
                  </a:lnTo>
                  <a:lnTo>
                    <a:pt x="369" y="472"/>
                  </a:lnTo>
                  <a:lnTo>
                    <a:pt x="346" y="488"/>
                  </a:lnTo>
                  <a:lnTo>
                    <a:pt x="316" y="488"/>
                  </a:lnTo>
                  <a:lnTo>
                    <a:pt x="293" y="496"/>
                  </a:lnTo>
                  <a:lnTo>
                    <a:pt x="271" y="496"/>
                  </a:lnTo>
                  <a:lnTo>
                    <a:pt x="248" y="488"/>
                  </a:lnTo>
                  <a:lnTo>
                    <a:pt x="226" y="465"/>
                  </a:lnTo>
                  <a:lnTo>
                    <a:pt x="211" y="434"/>
                  </a:lnTo>
                  <a:lnTo>
                    <a:pt x="211" y="372"/>
                  </a:lnTo>
                  <a:lnTo>
                    <a:pt x="218" y="341"/>
                  </a:lnTo>
                  <a:lnTo>
                    <a:pt x="218" y="318"/>
                  </a:lnTo>
                  <a:lnTo>
                    <a:pt x="263" y="1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Freeform 494"/>
            <p:cNvSpPr>
              <a:spLocks noEditPoints="1"/>
            </p:cNvSpPr>
            <p:nvPr/>
          </p:nvSpPr>
          <p:spPr bwMode="auto">
            <a:xfrm>
              <a:off x="3740" y="1229"/>
              <a:ext cx="391" cy="828"/>
            </a:xfrm>
            <a:custGeom>
              <a:avLst/>
              <a:gdLst/>
              <a:ahLst/>
              <a:cxnLst>
                <a:cxn ang="0">
                  <a:pos x="218" y="8"/>
                </a:cxn>
                <a:cxn ang="0">
                  <a:pos x="195" y="0"/>
                </a:cxn>
                <a:cxn ang="0">
                  <a:pos x="75" y="15"/>
                </a:cxn>
                <a:cxn ang="0">
                  <a:pos x="52" y="23"/>
                </a:cxn>
                <a:cxn ang="0">
                  <a:pos x="60" y="54"/>
                </a:cxn>
                <a:cxn ang="0">
                  <a:pos x="128" y="62"/>
                </a:cxn>
                <a:cxn ang="0">
                  <a:pos x="15" y="549"/>
                </a:cxn>
                <a:cxn ang="0">
                  <a:pos x="7" y="573"/>
                </a:cxn>
                <a:cxn ang="0">
                  <a:pos x="0" y="650"/>
                </a:cxn>
                <a:cxn ang="0">
                  <a:pos x="37" y="774"/>
                </a:cxn>
                <a:cxn ang="0">
                  <a:pos x="135" y="828"/>
                </a:cxn>
                <a:cxn ang="0">
                  <a:pos x="278" y="751"/>
                </a:cxn>
                <a:cxn ang="0">
                  <a:pos x="376" y="580"/>
                </a:cxn>
                <a:cxn ang="0">
                  <a:pos x="383" y="395"/>
                </a:cxn>
                <a:cxn ang="0">
                  <a:pos x="308" y="309"/>
                </a:cxn>
                <a:cxn ang="0">
                  <a:pos x="195" y="309"/>
                </a:cxn>
                <a:cxn ang="0">
                  <a:pos x="218" y="31"/>
                </a:cxn>
                <a:cxn ang="0">
                  <a:pos x="120" y="797"/>
                </a:cxn>
                <a:cxn ang="0">
                  <a:pos x="82" y="766"/>
                </a:cxn>
                <a:cxn ang="0">
                  <a:pos x="67" y="720"/>
                </a:cxn>
                <a:cxn ang="0">
                  <a:pos x="75" y="604"/>
                </a:cxn>
                <a:cxn ang="0">
                  <a:pos x="112" y="464"/>
                </a:cxn>
                <a:cxn ang="0">
                  <a:pos x="120" y="433"/>
                </a:cxn>
                <a:cxn ang="0">
                  <a:pos x="135" y="410"/>
                </a:cxn>
                <a:cxn ang="0">
                  <a:pos x="188" y="348"/>
                </a:cxn>
                <a:cxn ang="0">
                  <a:pos x="256" y="325"/>
                </a:cxn>
                <a:cxn ang="0">
                  <a:pos x="286" y="340"/>
                </a:cxn>
                <a:cxn ang="0">
                  <a:pos x="308" y="371"/>
                </a:cxn>
                <a:cxn ang="0">
                  <a:pos x="316" y="426"/>
                </a:cxn>
                <a:cxn ang="0">
                  <a:pos x="301" y="549"/>
                </a:cxn>
                <a:cxn ang="0">
                  <a:pos x="256" y="689"/>
                </a:cxn>
                <a:cxn ang="0">
                  <a:pos x="188" y="774"/>
                </a:cxn>
              </a:cxnLst>
              <a:rect l="0" t="0" r="r" b="b"/>
              <a:pathLst>
                <a:path w="391" h="828">
                  <a:moveTo>
                    <a:pt x="218" y="31"/>
                  </a:moveTo>
                  <a:lnTo>
                    <a:pt x="218" y="8"/>
                  </a:lnTo>
                  <a:lnTo>
                    <a:pt x="210" y="0"/>
                  </a:lnTo>
                  <a:lnTo>
                    <a:pt x="195" y="0"/>
                  </a:lnTo>
                  <a:lnTo>
                    <a:pt x="188" y="8"/>
                  </a:lnTo>
                  <a:lnTo>
                    <a:pt x="75" y="15"/>
                  </a:lnTo>
                  <a:lnTo>
                    <a:pt x="52" y="15"/>
                  </a:lnTo>
                  <a:lnTo>
                    <a:pt x="52" y="23"/>
                  </a:lnTo>
                  <a:lnTo>
                    <a:pt x="45" y="39"/>
                  </a:lnTo>
                  <a:lnTo>
                    <a:pt x="60" y="54"/>
                  </a:lnTo>
                  <a:lnTo>
                    <a:pt x="120" y="54"/>
                  </a:lnTo>
                  <a:lnTo>
                    <a:pt x="128" y="62"/>
                  </a:lnTo>
                  <a:lnTo>
                    <a:pt x="128" y="93"/>
                  </a:lnTo>
                  <a:lnTo>
                    <a:pt x="15" y="549"/>
                  </a:lnTo>
                  <a:lnTo>
                    <a:pt x="15" y="557"/>
                  </a:lnTo>
                  <a:lnTo>
                    <a:pt x="7" y="573"/>
                  </a:lnTo>
                  <a:lnTo>
                    <a:pt x="7" y="619"/>
                  </a:lnTo>
                  <a:lnTo>
                    <a:pt x="0" y="650"/>
                  </a:lnTo>
                  <a:lnTo>
                    <a:pt x="7" y="720"/>
                  </a:lnTo>
                  <a:lnTo>
                    <a:pt x="37" y="774"/>
                  </a:lnTo>
                  <a:lnTo>
                    <a:pt x="75" y="813"/>
                  </a:lnTo>
                  <a:lnTo>
                    <a:pt x="135" y="828"/>
                  </a:lnTo>
                  <a:lnTo>
                    <a:pt x="210" y="805"/>
                  </a:lnTo>
                  <a:lnTo>
                    <a:pt x="278" y="751"/>
                  </a:lnTo>
                  <a:lnTo>
                    <a:pt x="338" y="673"/>
                  </a:lnTo>
                  <a:lnTo>
                    <a:pt x="376" y="580"/>
                  </a:lnTo>
                  <a:lnTo>
                    <a:pt x="391" y="480"/>
                  </a:lnTo>
                  <a:lnTo>
                    <a:pt x="383" y="395"/>
                  </a:lnTo>
                  <a:lnTo>
                    <a:pt x="353" y="340"/>
                  </a:lnTo>
                  <a:lnTo>
                    <a:pt x="308" y="309"/>
                  </a:lnTo>
                  <a:lnTo>
                    <a:pt x="256" y="294"/>
                  </a:lnTo>
                  <a:lnTo>
                    <a:pt x="195" y="309"/>
                  </a:lnTo>
                  <a:lnTo>
                    <a:pt x="135" y="356"/>
                  </a:lnTo>
                  <a:lnTo>
                    <a:pt x="218" y="31"/>
                  </a:lnTo>
                  <a:close/>
                  <a:moveTo>
                    <a:pt x="135" y="797"/>
                  </a:moveTo>
                  <a:lnTo>
                    <a:pt x="120" y="797"/>
                  </a:lnTo>
                  <a:lnTo>
                    <a:pt x="105" y="789"/>
                  </a:lnTo>
                  <a:lnTo>
                    <a:pt x="82" y="766"/>
                  </a:lnTo>
                  <a:lnTo>
                    <a:pt x="75" y="751"/>
                  </a:lnTo>
                  <a:lnTo>
                    <a:pt x="67" y="720"/>
                  </a:lnTo>
                  <a:lnTo>
                    <a:pt x="67" y="650"/>
                  </a:lnTo>
                  <a:lnTo>
                    <a:pt x="75" y="604"/>
                  </a:lnTo>
                  <a:lnTo>
                    <a:pt x="90" y="549"/>
                  </a:lnTo>
                  <a:lnTo>
                    <a:pt x="112" y="464"/>
                  </a:lnTo>
                  <a:lnTo>
                    <a:pt x="112" y="449"/>
                  </a:lnTo>
                  <a:lnTo>
                    <a:pt x="120" y="433"/>
                  </a:lnTo>
                  <a:lnTo>
                    <a:pt x="128" y="426"/>
                  </a:lnTo>
                  <a:lnTo>
                    <a:pt x="135" y="410"/>
                  </a:lnTo>
                  <a:lnTo>
                    <a:pt x="165" y="379"/>
                  </a:lnTo>
                  <a:lnTo>
                    <a:pt x="188" y="348"/>
                  </a:lnTo>
                  <a:lnTo>
                    <a:pt x="225" y="333"/>
                  </a:lnTo>
                  <a:lnTo>
                    <a:pt x="256" y="325"/>
                  </a:lnTo>
                  <a:lnTo>
                    <a:pt x="278" y="325"/>
                  </a:lnTo>
                  <a:lnTo>
                    <a:pt x="286" y="340"/>
                  </a:lnTo>
                  <a:lnTo>
                    <a:pt x="301" y="348"/>
                  </a:lnTo>
                  <a:lnTo>
                    <a:pt x="308" y="371"/>
                  </a:lnTo>
                  <a:lnTo>
                    <a:pt x="316" y="387"/>
                  </a:lnTo>
                  <a:lnTo>
                    <a:pt x="316" y="426"/>
                  </a:lnTo>
                  <a:lnTo>
                    <a:pt x="308" y="480"/>
                  </a:lnTo>
                  <a:lnTo>
                    <a:pt x="301" y="549"/>
                  </a:lnTo>
                  <a:lnTo>
                    <a:pt x="278" y="627"/>
                  </a:lnTo>
                  <a:lnTo>
                    <a:pt x="256" y="689"/>
                  </a:lnTo>
                  <a:lnTo>
                    <a:pt x="233" y="727"/>
                  </a:lnTo>
                  <a:lnTo>
                    <a:pt x="188" y="774"/>
                  </a:lnTo>
                  <a:lnTo>
                    <a:pt x="135" y="79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Freeform 495"/>
            <p:cNvSpPr>
              <a:spLocks noEditPoints="1"/>
            </p:cNvSpPr>
            <p:nvPr/>
          </p:nvSpPr>
          <p:spPr bwMode="auto">
            <a:xfrm>
              <a:off x="4199" y="1523"/>
              <a:ext cx="406" cy="534"/>
            </a:xfrm>
            <a:custGeom>
              <a:avLst/>
              <a:gdLst/>
              <a:ahLst/>
              <a:cxnLst>
                <a:cxn ang="0">
                  <a:pos x="143" y="248"/>
                </a:cxn>
                <a:cxn ang="0">
                  <a:pos x="188" y="248"/>
                </a:cxn>
                <a:cxn ang="0">
                  <a:pos x="248" y="240"/>
                </a:cxn>
                <a:cxn ang="0">
                  <a:pos x="308" y="224"/>
                </a:cxn>
                <a:cxn ang="0">
                  <a:pos x="339" y="209"/>
                </a:cxn>
                <a:cxn ang="0">
                  <a:pos x="361" y="193"/>
                </a:cxn>
                <a:cxn ang="0">
                  <a:pos x="376" y="170"/>
                </a:cxn>
                <a:cxn ang="0">
                  <a:pos x="384" y="155"/>
                </a:cxn>
                <a:cxn ang="0">
                  <a:pos x="391" y="132"/>
                </a:cxn>
                <a:cxn ang="0">
                  <a:pos x="399" y="116"/>
                </a:cxn>
                <a:cxn ang="0">
                  <a:pos x="399" y="101"/>
                </a:cxn>
                <a:cxn ang="0">
                  <a:pos x="384" y="54"/>
                </a:cxn>
                <a:cxn ang="0">
                  <a:pos x="369" y="31"/>
                </a:cxn>
                <a:cxn ang="0">
                  <a:pos x="346" y="15"/>
                </a:cxn>
                <a:cxn ang="0">
                  <a:pos x="286" y="0"/>
                </a:cxn>
                <a:cxn ang="0">
                  <a:pos x="211" y="15"/>
                </a:cxn>
                <a:cxn ang="0">
                  <a:pos x="135" y="54"/>
                </a:cxn>
                <a:cxn ang="0">
                  <a:pos x="68" y="124"/>
                </a:cxn>
                <a:cxn ang="0">
                  <a:pos x="22" y="217"/>
                </a:cxn>
                <a:cxn ang="0">
                  <a:pos x="0" y="325"/>
                </a:cxn>
                <a:cxn ang="0">
                  <a:pos x="7" y="402"/>
                </a:cxn>
                <a:cxn ang="0">
                  <a:pos x="45" y="472"/>
                </a:cxn>
                <a:cxn ang="0">
                  <a:pos x="90" y="511"/>
                </a:cxn>
                <a:cxn ang="0">
                  <a:pos x="165" y="534"/>
                </a:cxn>
                <a:cxn ang="0">
                  <a:pos x="248" y="519"/>
                </a:cxn>
                <a:cxn ang="0">
                  <a:pos x="308" y="488"/>
                </a:cxn>
                <a:cxn ang="0">
                  <a:pos x="361" y="449"/>
                </a:cxn>
                <a:cxn ang="0">
                  <a:pos x="391" y="418"/>
                </a:cxn>
                <a:cxn ang="0">
                  <a:pos x="406" y="395"/>
                </a:cxn>
                <a:cxn ang="0">
                  <a:pos x="391" y="379"/>
                </a:cxn>
                <a:cxn ang="0">
                  <a:pos x="376" y="379"/>
                </a:cxn>
                <a:cxn ang="0">
                  <a:pos x="369" y="395"/>
                </a:cxn>
                <a:cxn ang="0">
                  <a:pos x="308" y="457"/>
                </a:cxn>
                <a:cxn ang="0">
                  <a:pos x="241" y="488"/>
                </a:cxn>
                <a:cxn ang="0">
                  <a:pos x="195" y="503"/>
                </a:cxn>
                <a:cxn ang="0">
                  <a:pos x="165" y="503"/>
                </a:cxn>
                <a:cxn ang="0">
                  <a:pos x="120" y="488"/>
                </a:cxn>
                <a:cxn ang="0">
                  <a:pos x="98" y="457"/>
                </a:cxn>
                <a:cxn ang="0">
                  <a:pos x="83" y="418"/>
                </a:cxn>
                <a:cxn ang="0">
                  <a:pos x="83" y="379"/>
                </a:cxn>
                <a:cxn ang="0">
                  <a:pos x="90" y="310"/>
                </a:cxn>
                <a:cxn ang="0">
                  <a:pos x="98" y="248"/>
                </a:cxn>
                <a:cxn ang="0">
                  <a:pos x="143" y="248"/>
                </a:cxn>
                <a:cxn ang="0">
                  <a:pos x="105" y="224"/>
                </a:cxn>
                <a:cxn ang="0">
                  <a:pos x="135" y="139"/>
                </a:cxn>
                <a:cxn ang="0">
                  <a:pos x="173" y="85"/>
                </a:cxn>
                <a:cxn ang="0">
                  <a:pos x="211" y="54"/>
                </a:cxn>
                <a:cxn ang="0">
                  <a:pos x="241" y="39"/>
                </a:cxn>
                <a:cxn ang="0">
                  <a:pos x="271" y="31"/>
                </a:cxn>
                <a:cxn ang="0">
                  <a:pos x="308" y="31"/>
                </a:cxn>
                <a:cxn ang="0">
                  <a:pos x="331" y="39"/>
                </a:cxn>
                <a:cxn ang="0">
                  <a:pos x="346" y="54"/>
                </a:cxn>
                <a:cxn ang="0">
                  <a:pos x="354" y="77"/>
                </a:cxn>
                <a:cxn ang="0">
                  <a:pos x="354" y="101"/>
                </a:cxn>
                <a:cxn ang="0">
                  <a:pos x="339" y="155"/>
                </a:cxn>
                <a:cxn ang="0">
                  <a:pos x="301" y="186"/>
                </a:cxn>
                <a:cxn ang="0">
                  <a:pos x="256" y="209"/>
                </a:cxn>
                <a:cxn ang="0">
                  <a:pos x="203" y="217"/>
                </a:cxn>
                <a:cxn ang="0">
                  <a:pos x="158" y="224"/>
                </a:cxn>
                <a:cxn ang="0">
                  <a:pos x="128" y="224"/>
                </a:cxn>
                <a:cxn ang="0">
                  <a:pos x="105" y="224"/>
                </a:cxn>
              </a:cxnLst>
              <a:rect l="0" t="0" r="r" b="b"/>
              <a:pathLst>
                <a:path w="406" h="534">
                  <a:moveTo>
                    <a:pt x="143" y="248"/>
                  </a:moveTo>
                  <a:lnTo>
                    <a:pt x="188" y="248"/>
                  </a:lnTo>
                  <a:lnTo>
                    <a:pt x="248" y="240"/>
                  </a:lnTo>
                  <a:lnTo>
                    <a:pt x="308" y="224"/>
                  </a:lnTo>
                  <a:lnTo>
                    <a:pt x="339" y="209"/>
                  </a:lnTo>
                  <a:lnTo>
                    <a:pt x="361" y="193"/>
                  </a:lnTo>
                  <a:lnTo>
                    <a:pt x="376" y="170"/>
                  </a:lnTo>
                  <a:lnTo>
                    <a:pt x="384" y="155"/>
                  </a:lnTo>
                  <a:lnTo>
                    <a:pt x="391" y="132"/>
                  </a:lnTo>
                  <a:lnTo>
                    <a:pt x="399" y="116"/>
                  </a:lnTo>
                  <a:lnTo>
                    <a:pt x="399" y="101"/>
                  </a:lnTo>
                  <a:lnTo>
                    <a:pt x="384" y="54"/>
                  </a:lnTo>
                  <a:lnTo>
                    <a:pt x="369" y="31"/>
                  </a:lnTo>
                  <a:lnTo>
                    <a:pt x="346" y="15"/>
                  </a:lnTo>
                  <a:lnTo>
                    <a:pt x="286" y="0"/>
                  </a:lnTo>
                  <a:lnTo>
                    <a:pt x="211" y="15"/>
                  </a:lnTo>
                  <a:lnTo>
                    <a:pt x="135" y="54"/>
                  </a:lnTo>
                  <a:lnTo>
                    <a:pt x="68" y="124"/>
                  </a:lnTo>
                  <a:lnTo>
                    <a:pt x="22" y="217"/>
                  </a:lnTo>
                  <a:lnTo>
                    <a:pt x="0" y="325"/>
                  </a:lnTo>
                  <a:lnTo>
                    <a:pt x="7" y="402"/>
                  </a:lnTo>
                  <a:lnTo>
                    <a:pt x="45" y="472"/>
                  </a:lnTo>
                  <a:lnTo>
                    <a:pt x="90" y="511"/>
                  </a:lnTo>
                  <a:lnTo>
                    <a:pt x="165" y="534"/>
                  </a:lnTo>
                  <a:lnTo>
                    <a:pt x="248" y="519"/>
                  </a:lnTo>
                  <a:lnTo>
                    <a:pt x="308" y="488"/>
                  </a:lnTo>
                  <a:lnTo>
                    <a:pt x="361" y="449"/>
                  </a:lnTo>
                  <a:lnTo>
                    <a:pt x="391" y="418"/>
                  </a:lnTo>
                  <a:lnTo>
                    <a:pt x="406" y="395"/>
                  </a:lnTo>
                  <a:lnTo>
                    <a:pt x="391" y="379"/>
                  </a:lnTo>
                  <a:lnTo>
                    <a:pt x="376" y="379"/>
                  </a:lnTo>
                  <a:lnTo>
                    <a:pt x="369" y="395"/>
                  </a:lnTo>
                  <a:lnTo>
                    <a:pt x="308" y="457"/>
                  </a:lnTo>
                  <a:lnTo>
                    <a:pt x="241" y="488"/>
                  </a:lnTo>
                  <a:lnTo>
                    <a:pt x="195" y="503"/>
                  </a:lnTo>
                  <a:lnTo>
                    <a:pt x="165" y="503"/>
                  </a:lnTo>
                  <a:lnTo>
                    <a:pt x="120" y="488"/>
                  </a:lnTo>
                  <a:lnTo>
                    <a:pt x="98" y="457"/>
                  </a:lnTo>
                  <a:lnTo>
                    <a:pt x="83" y="418"/>
                  </a:lnTo>
                  <a:lnTo>
                    <a:pt x="83" y="379"/>
                  </a:lnTo>
                  <a:lnTo>
                    <a:pt x="90" y="310"/>
                  </a:lnTo>
                  <a:lnTo>
                    <a:pt x="98" y="248"/>
                  </a:lnTo>
                  <a:lnTo>
                    <a:pt x="143" y="248"/>
                  </a:lnTo>
                  <a:close/>
                  <a:moveTo>
                    <a:pt x="105" y="224"/>
                  </a:moveTo>
                  <a:lnTo>
                    <a:pt x="135" y="139"/>
                  </a:lnTo>
                  <a:lnTo>
                    <a:pt x="173" y="85"/>
                  </a:lnTo>
                  <a:lnTo>
                    <a:pt x="211" y="54"/>
                  </a:lnTo>
                  <a:lnTo>
                    <a:pt x="241" y="39"/>
                  </a:lnTo>
                  <a:lnTo>
                    <a:pt x="271" y="31"/>
                  </a:lnTo>
                  <a:lnTo>
                    <a:pt x="308" y="31"/>
                  </a:lnTo>
                  <a:lnTo>
                    <a:pt x="331" y="39"/>
                  </a:lnTo>
                  <a:lnTo>
                    <a:pt x="346" y="54"/>
                  </a:lnTo>
                  <a:lnTo>
                    <a:pt x="354" y="77"/>
                  </a:lnTo>
                  <a:lnTo>
                    <a:pt x="354" y="101"/>
                  </a:lnTo>
                  <a:lnTo>
                    <a:pt x="339" y="155"/>
                  </a:lnTo>
                  <a:lnTo>
                    <a:pt x="301" y="186"/>
                  </a:lnTo>
                  <a:lnTo>
                    <a:pt x="256" y="209"/>
                  </a:lnTo>
                  <a:lnTo>
                    <a:pt x="203" y="217"/>
                  </a:lnTo>
                  <a:lnTo>
                    <a:pt x="158" y="224"/>
                  </a:lnTo>
                  <a:lnTo>
                    <a:pt x="128" y="224"/>
                  </a:lnTo>
                  <a:lnTo>
                    <a:pt x="105" y="2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" name="Freeform 496"/>
            <p:cNvSpPr>
              <a:spLocks/>
            </p:cNvSpPr>
            <p:nvPr/>
          </p:nvSpPr>
          <p:spPr bwMode="auto">
            <a:xfrm>
              <a:off x="5102" y="1314"/>
              <a:ext cx="316" cy="743"/>
            </a:xfrm>
            <a:custGeom>
              <a:avLst/>
              <a:gdLst/>
              <a:ahLst/>
              <a:cxnLst>
                <a:cxn ang="0">
                  <a:pos x="188" y="263"/>
                </a:cxn>
                <a:cxn ang="0">
                  <a:pos x="301" y="263"/>
                </a:cxn>
                <a:cxn ang="0">
                  <a:pos x="316" y="248"/>
                </a:cxn>
                <a:cxn ang="0">
                  <a:pos x="316" y="232"/>
                </a:cxn>
                <a:cxn ang="0">
                  <a:pos x="309" y="224"/>
                </a:cxn>
                <a:cxn ang="0">
                  <a:pos x="196" y="224"/>
                </a:cxn>
                <a:cxn ang="0">
                  <a:pos x="241" y="54"/>
                </a:cxn>
                <a:cxn ang="0">
                  <a:pos x="241" y="39"/>
                </a:cxn>
                <a:cxn ang="0">
                  <a:pos x="249" y="31"/>
                </a:cxn>
                <a:cxn ang="0">
                  <a:pos x="233" y="0"/>
                </a:cxn>
                <a:cxn ang="0">
                  <a:pos x="203" y="0"/>
                </a:cxn>
                <a:cxn ang="0">
                  <a:pos x="188" y="8"/>
                </a:cxn>
                <a:cxn ang="0">
                  <a:pos x="181" y="15"/>
                </a:cxn>
                <a:cxn ang="0">
                  <a:pos x="173" y="31"/>
                </a:cxn>
                <a:cxn ang="0">
                  <a:pos x="173" y="39"/>
                </a:cxn>
                <a:cxn ang="0">
                  <a:pos x="128" y="224"/>
                </a:cxn>
                <a:cxn ang="0">
                  <a:pos x="8" y="224"/>
                </a:cxn>
                <a:cxn ang="0">
                  <a:pos x="0" y="232"/>
                </a:cxn>
                <a:cxn ang="0">
                  <a:pos x="0" y="255"/>
                </a:cxn>
                <a:cxn ang="0">
                  <a:pos x="8" y="255"/>
                </a:cxn>
                <a:cxn ang="0">
                  <a:pos x="15" y="263"/>
                </a:cxn>
                <a:cxn ang="0">
                  <a:pos x="121" y="263"/>
                </a:cxn>
                <a:cxn ang="0">
                  <a:pos x="38" y="596"/>
                </a:cxn>
                <a:cxn ang="0">
                  <a:pos x="38" y="604"/>
                </a:cxn>
                <a:cxn ang="0">
                  <a:pos x="30" y="619"/>
                </a:cxn>
                <a:cxn ang="0">
                  <a:pos x="30" y="666"/>
                </a:cxn>
                <a:cxn ang="0">
                  <a:pos x="45" y="689"/>
                </a:cxn>
                <a:cxn ang="0">
                  <a:pos x="53" y="712"/>
                </a:cxn>
                <a:cxn ang="0">
                  <a:pos x="75" y="728"/>
                </a:cxn>
                <a:cxn ang="0">
                  <a:pos x="98" y="735"/>
                </a:cxn>
                <a:cxn ang="0">
                  <a:pos x="128" y="743"/>
                </a:cxn>
                <a:cxn ang="0">
                  <a:pos x="188" y="720"/>
                </a:cxn>
                <a:cxn ang="0">
                  <a:pos x="233" y="681"/>
                </a:cxn>
                <a:cxn ang="0">
                  <a:pos x="271" y="627"/>
                </a:cxn>
                <a:cxn ang="0">
                  <a:pos x="294" y="580"/>
                </a:cxn>
                <a:cxn ang="0">
                  <a:pos x="301" y="557"/>
                </a:cxn>
                <a:cxn ang="0">
                  <a:pos x="294" y="550"/>
                </a:cxn>
                <a:cxn ang="0">
                  <a:pos x="271" y="550"/>
                </a:cxn>
                <a:cxn ang="0">
                  <a:pos x="264" y="557"/>
                </a:cxn>
                <a:cxn ang="0">
                  <a:pos x="256" y="573"/>
                </a:cxn>
                <a:cxn ang="0">
                  <a:pos x="241" y="619"/>
                </a:cxn>
                <a:cxn ang="0">
                  <a:pos x="211" y="666"/>
                </a:cxn>
                <a:cxn ang="0">
                  <a:pos x="173" y="697"/>
                </a:cxn>
                <a:cxn ang="0">
                  <a:pos x="128" y="712"/>
                </a:cxn>
                <a:cxn ang="0">
                  <a:pos x="113" y="712"/>
                </a:cxn>
                <a:cxn ang="0">
                  <a:pos x="105" y="704"/>
                </a:cxn>
                <a:cxn ang="0">
                  <a:pos x="98" y="689"/>
                </a:cxn>
                <a:cxn ang="0">
                  <a:pos x="98" y="635"/>
                </a:cxn>
                <a:cxn ang="0">
                  <a:pos x="105" y="604"/>
                </a:cxn>
                <a:cxn ang="0">
                  <a:pos x="188" y="263"/>
                </a:cxn>
              </a:cxnLst>
              <a:rect l="0" t="0" r="r" b="b"/>
              <a:pathLst>
                <a:path w="316" h="743">
                  <a:moveTo>
                    <a:pt x="188" y="263"/>
                  </a:moveTo>
                  <a:lnTo>
                    <a:pt x="301" y="263"/>
                  </a:lnTo>
                  <a:lnTo>
                    <a:pt x="316" y="248"/>
                  </a:lnTo>
                  <a:lnTo>
                    <a:pt x="316" y="232"/>
                  </a:lnTo>
                  <a:lnTo>
                    <a:pt x="309" y="224"/>
                  </a:lnTo>
                  <a:lnTo>
                    <a:pt x="196" y="224"/>
                  </a:lnTo>
                  <a:lnTo>
                    <a:pt x="241" y="54"/>
                  </a:lnTo>
                  <a:lnTo>
                    <a:pt x="241" y="39"/>
                  </a:lnTo>
                  <a:lnTo>
                    <a:pt x="249" y="31"/>
                  </a:lnTo>
                  <a:lnTo>
                    <a:pt x="233" y="0"/>
                  </a:lnTo>
                  <a:lnTo>
                    <a:pt x="203" y="0"/>
                  </a:lnTo>
                  <a:lnTo>
                    <a:pt x="188" y="8"/>
                  </a:lnTo>
                  <a:lnTo>
                    <a:pt x="181" y="15"/>
                  </a:lnTo>
                  <a:lnTo>
                    <a:pt x="173" y="31"/>
                  </a:lnTo>
                  <a:lnTo>
                    <a:pt x="173" y="39"/>
                  </a:lnTo>
                  <a:lnTo>
                    <a:pt x="128" y="224"/>
                  </a:lnTo>
                  <a:lnTo>
                    <a:pt x="8" y="224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8" y="255"/>
                  </a:lnTo>
                  <a:lnTo>
                    <a:pt x="15" y="263"/>
                  </a:lnTo>
                  <a:lnTo>
                    <a:pt x="121" y="263"/>
                  </a:lnTo>
                  <a:lnTo>
                    <a:pt x="38" y="596"/>
                  </a:lnTo>
                  <a:lnTo>
                    <a:pt x="38" y="604"/>
                  </a:lnTo>
                  <a:lnTo>
                    <a:pt x="30" y="619"/>
                  </a:lnTo>
                  <a:lnTo>
                    <a:pt x="30" y="666"/>
                  </a:lnTo>
                  <a:lnTo>
                    <a:pt x="45" y="689"/>
                  </a:lnTo>
                  <a:lnTo>
                    <a:pt x="53" y="712"/>
                  </a:lnTo>
                  <a:lnTo>
                    <a:pt x="75" y="728"/>
                  </a:lnTo>
                  <a:lnTo>
                    <a:pt x="98" y="735"/>
                  </a:lnTo>
                  <a:lnTo>
                    <a:pt x="128" y="743"/>
                  </a:lnTo>
                  <a:lnTo>
                    <a:pt x="188" y="720"/>
                  </a:lnTo>
                  <a:lnTo>
                    <a:pt x="233" y="681"/>
                  </a:lnTo>
                  <a:lnTo>
                    <a:pt x="271" y="627"/>
                  </a:lnTo>
                  <a:lnTo>
                    <a:pt x="294" y="580"/>
                  </a:lnTo>
                  <a:lnTo>
                    <a:pt x="301" y="557"/>
                  </a:lnTo>
                  <a:lnTo>
                    <a:pt x="294" y="550"/>
                  </a:lnTo>
                  <a:lnTo>
                    <a:pt x="271" y="550"/>
                  </a:lnTo>
                  <a:lnTo>
                    <a:pt x="264" y="557"/>
                  </a:lnTo>
                  <a:lnTo>
                    <a:pt x="256" y="573"/>
                  </a:lnTo>
                  <a:lnTo>
                    <a:pt x="241" y="619"/>
                  </a:lnTo>
                  <a:lnTo>
                    <a:pt x="211" y="666"/>
                  </a:lnTo>
                  <a:lnTo>
                    <a:pt x="173" y="697"/>
                  </a:lnTo>
                  <a:lnTo>
                    <a:pt x="128" y="712"/>
                  </a:lnTo>
                  <a:lnTo>
                    <a:pt x="113" y="712"/>
                  </a:lnTo>
                  <a:lnTo>
                    <a:pt x="105" y="704"/>
                  </a:lnTo>
                  <a:lnTo>
                    <a:pt x="98" y="689"/>
                  </a:lnTo>
                  <a:lnTo>
                    <a:pt x="98" y="635"/>
                  </a:lnTo>
                  <a:lnTo>
                    <a:pt x="105" y="604"/>
                  </a:lnTo>
                  <a:lnTo>
                    <a:pt x="188" y="2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Freeform 497"/>
            <p:cNvSpPr>
              <a:spLocks/>
            </p:cNvSpPr>
            <p:nvPr/>
          </p:nvSpPr>
          <p:spPr bwMode="auto">
            <a:xfrm>
              <a:off x="5456" y="1229"/>
              <a:ext cx="527" cy="828"/>
            </a:xfrm>
            <a:custGeom>
              <a:avLst/>
              <a:gdLst/>
              <a:ahLst/>
              <a:cxnLst>
                <a:cxn ang="0">
                  <a:pos x="263" y="8"/>
                </a:cxn>
                <a:cxn ang="0">
                  <a:pos x="233" y="0"/>
                </a:cxn>
                <a:cxn ang="0">
                  <a:pos x="120" y="15"/>
                </a:cxn>
                <a:cxn ang="0">
                  <a:pos x="98" y="23"/>
                </a:cxn>
                <a:cxn ang="0">
                  <a:pos x="105" y="54"/>
                </a:cxn>
                <a:cxn ang="0">
                  <a:pos x="173" y="62"/>
                </a:cxn>
                <a:cxn ang="0">
                  <a:pos x="7" y="782"/>
                </a:cxn>
                <a:cxn ang="0">
                  <a:pos x="0" y="805"/>
                </a:cxn>
                <a:cxn ang="0">
                  <a:pos x="38" y="828"/>
                </a:cxn>
                <a:cxn ang="0">
                  <a:pos x="60" y="813"/>
                </a:cxn>
                <a:cxn ang="0">
                  <a:pos x="75" y="789"/>
                </a:cxn>
                <a:cxn ang="0">
                  <a:pos x="90" y="720"/>
                </a:cxn>
                <a:cxn ang="0">
                  <a:pos x="120" y="619"/>
                </a:cxn>
                <a:cxn ang="0">
                  <a:pos x="135" y="549"/>
                </a:cxn>
                <a:cxn ang="0">
                  <a:pos x="150" y="495"/>
                </a:cxn>
                <a:cxn ang="0">
                  <a:pos x="173" y="433"/>
                </a:cxn>
                <a:cxn ang="0">
                  <a:pos x="226" y="364"/>
                </a:cxn>
                <a:cxn ang="0">
                  <a:pos x="324" y="325"/>
                </a:cxn>
                <a:cxn ang="0">
                  <a:pos x="361" y="333"/>
                </a:cxn>
                <a:cxn ang="0">
                  <a:pos x="376" y="356"/>
                </a:cxn>
                <a:cxn ang="0">
                  <a:pos x="369" y="464"/>
                </a:cxn>
                <a:cxn ang="0">
                  <a:pos x="309" y="681"/>
                </a:cxn>
                <a:cxn ang="0">
                  <a:pos x="294" y="704"/>
                </a:cxn>
                <a:cxn ang="0">
                  <a:pos x="301" y="782"/>
                </a:cxn>
                <a:cxn ang="0">
                  <a:pos x="354" y="820"/>
                </a:cxn>
                <a:cxn ang="0">
                  <a:pos x="437" y="805"/>
                </a:cxn>
                <a:cxn ang="0">
                  <a:pos x="504" y="712"/>
                </a:cxn>
                <a:cxn ang="0">
                  <a:pos x="519" y="635"/>
                </a:cxn>
                <a:cxn ang="0">
                  <a:pos x="489" y="642"/>
                </a:cxn>
                <a:cxn ang="0">
                  <a:pos x="482" y="689"/>
                </a:cxn>
                <a:cxn ang="0">
                  <a:pos x="429" y="782"/>
                </a:cxn>
                <a:cxn ang="0">
                  <a:pos x="369" y="797"/>
                </a:cxn>
                <a:cxn ang="0">
                  <a:pos x="361" y="735"/>
                </a:cxn>
                <a:cxn ang="0">
                  <a:pos x="376" y="681"/>
                </a:cxn>
                <a:cxn ang="0">
                  <a:pos x="444" y="480"/>
                </a:cxn>
                <a:cxn ang="0">
                  <a:pos x="437" y="356"/>
                </a:cxn>
                <a:cxn ang="0">
                  <a:pos x="369" y="302"/>
                </a:cxn>
                <a:cxn ang="0">
                  <a:pos x="263" y="309"/>
                </a:cxn>
                <a:cxn ang="0">
                  <a:pos x="181" y="371"/>
                </a:cxn>
              </a:cxnLst>
              <a:rect l="0" t="0" r="r" b="b"/>
              <a:pathLst>
                <a:path w="527" h="828">
                  <a:moveTo>
                    <a:pt x="263" y="31"/>
                  </a:moveTo>
                  <a:lnTo>
                    <a:pt x="263" y="8"/>
                  </a:lnTo>
                  <a:lnTo>
                    <a:pt x="256" y="0"/>
                  </a:lnTo>
                  <a:lnTo>
                    <a:pt x="233" y="0"/>
                  </a:lnTo>
                  <a:lnTo>
                    <a:pt x="233" y="8"/>
                  </a:lnTo>
                  <a:lnTo>
                    <a:pt x="120" y="15"/>
                  </a:lnTo>
                  <a:lnTo>
                    <a:pt x="98" y="15"/>
                  </a:lnTo>
                  <a:lnTo>
                    <a:pt x="98" y="23"/>
                  </a:lnTo>
                  <a:lnTo>
                    <a:pt x="90" y="39"/>
                  </a:lnTo>
                  <a:lnTo>
                    <a:pt x="105" y="54"/>
                  </a:lnTo>
                  <a:lnTo>
                    <a:pt x="166" y="54"/>
                  </a:lnTo>
                  <a:lnTo>
                    <a:pt x="173" y="62"/>
                  </a:lnTo>
                  <a:lnTo>
                    <a:pt x="173" y="93"/>
                  </a:lnTo>
                  <a:lnTo>
                    <a:pt x="7" y="782"/>
                  </a:lnTo>
                  <a:lnTo>
                    <a:pt x="0" y="789"/>
                  </a:lnTo>
                  <a:lnTo>
                    <a:pt x="0" y="805"/>
                  </a:lnTo>
                  <a:lnTo>
                    <a:pt x="7" y="813"/>
                  </a:lnTo>
                  <a:lnTo>
                    <a:pt x="38" y="828"/>
                  </a:lnTo>
                  <a:lnTo>
                    <a:pt x="53" y="820"/>
                  </a:lnTo>
                  <a:lnTo>
                    <a:pt x="60" y="813"/>
                  </a:lnTo>
                  <a:lnTo>
                    <a:pt x="75" y="805"/>
                  </a:lnTo>
                  <a:lnTo>
                    <a:pt x="75" y="789"/>
                  </a:lnTo>
                  <a:lnTo>
                    <a:pt x="83" y="766"/>
                  </a:lnTo>
                  <a:lnTo>
                    <a:pt x="90" y="720"/>
                  </a:lnTo>
                  <a:lnTo>
                    <a:pt x="105" y="673"/>
                  </a:lnTo>
                  <a:lnTo>
                    <a:pt x="120" y="619"/>
                  </a:lnTo>
                  <a:lnTo>
                    <a:pt x="128" y="588"/>
                  </a:lnTo>
                  <a:lnTo>
                    <a:pt x="135" y="549"/>
                  </a:lnTo>
                  <a:lnTo>
                    <a:pt x="143" y="518"/>
                  </a:lnTo>
                  <a:lnTo>
                    <a:pt x="150" y="495"/>
                  </a:lnTo>
                  <a:lnTo>
                    <a:pt x="150" y="480"/>
                  </a:lnTo>
                  <a:lnTo>
                    <a:pt x="173" y="433"/>
                  </a:lnTo>
                  <a:lnTo>
                    <a:pt x="196" y="402"/>
                  </a:lnTo>
                  <a:lnTo>
                    <a:pt x="226" y="364"/>
                  </a:lnTo>
                  <a:lnTo>
                    <a:pt x="271" y="333"/>
                  </a:lnTo>
                  <a:lnTo>
                    <a:pt x="324" y="325"/>
                  </a:lnTo>
                  <a:lnTo>
                    <a:pt x="346" y="325"/>
                  </a:lnTo>
                  <a:lnTo>
                    <a:pt x="361" y="333"/>
                  </a:lnTo>
                  <a:lnTo>
                    <a:pt x="369" y="348"/>
                  </a:lnTo>
                  <a:lnTo>
                    <a:pt x="376" y="356"/>
                  </a:lnTo>
                  <a:lnTo>
                    <a:pt x="376" y="402"/>
                  </a:lnTo>
                  <a:lnTo>
                    <a:pt x="369" y="464"/>
                  </a:lnTo>
                  <a:lnTo>
                    <a:pt x="354" y="542"/>
                  </a:lnTo>
                  <a:lnTo>
                    <a:pt x="309" y="681"/>
                  </a:lnTo>
                  <a:lnTo>
                    <a:pt x="301" y="696"/>
                  </a:lnTo>
                  <a:lnTo>
                    <a:pt x="294" y="704"/>
                  </a:lnTo>
                  <a:lnTo>
                    <a:pt x="294" y="758"/>
                  </a:lnTo>
                  <a:lnTo>
                    <a:pt x="301" y="782"/>
                  </a:lnTo>
                  <a:lnTo>
                    <a:pt x="331" y="813"/>
                  </a:lnTo>
                  <a:lnTo>
                    <a:pt x="354" y="820"/>
                  </a:lnTo>
                  <a:lnTo>
                    <a:pt x="384" y="828"/>
                  </a:lnTo>
                  <a:lnTo>
                    <a:pt x="437" y="805"/>
                  </a:lnTo>
                  <a:lnTo>
                    <a:pt x="482" y="766"/>
                  </a:lnTo>
                  <a:lnTo>
                    <a:pt x="504" y="712"/>
                  </a:lnTo>
                  <a:lnTo>
                    <a:pt x="527" y="642"/>
                  </a:lnTo>
                  <a:lnTo>
                    <a:pt x="519" y="635"/>
                  </a:lnTo>
                  <a:lnTo>
                    <a:pt x="497" y="635"/>
                  </a:lnTo>
                  <a:lnTo>
                    <a:pt x="489" y="642"/>
                  </a:lnTo>
                  <a:lnTo>
                    <a:pt x="489" y="650"/>
                  </a:lnTo>
                  <a:lnTo>
                    <a:pt x="482" y="689"/>
                  </a:lnTo>
                  <a:lnTo>
                    <a:pt x="459" y="735"/>
                  </a:lnTo>
                  <a:lnTo>
                    <a:pt x="429" y="782"/>
                  </a:lnTo>
                  <a:lnTo>
                    <a:pt x="384" y="797"/>
                  </a:lnTo>
                  <a:lnTo>
                    <a:pt x="369" y="797"/>
                  </a:lnTo>
                  <a:lnTo>
                    <a:pt x="361" y="789"/>
                  </a:lnTo>
                  <a:lnTo>
                    <a:pt x="361" y="735"/>
                  </a:lnTo>
                  <a:lnTo>
                    <a:pt x="369" y="704"/>
                  </a:lnTo>
                  <a:lnTo>
                    <a:pt x="376" y="681"/>
                  </a:lnTo>
                  <a:lnTo>
                    <a:pt x="399" y="619"/>
                  </a:lnTo>
                  <a:lnTo>
                    <a:pt x="444" y="480"/>
                  </a:lnTo>
                  <a:lnTo>
                    <a:pt x="452" y="418"/>
                  </a:lnTo>
                  <a:lnTo>
                    <a:pt x="437" y="356"/>
                  </a:lnTo>
                  <a:lnTo>
                    <a:pt x="414" y="325"/>
                  </a:lnTo>
                  <a:lnTo>
                    <a:pt x="369" y="302"/>
                  </a:lnTo>
                  <a:lnTo>
                    <a:pt x="331" y="294"/>
                  </a:lnTo>
                  <a:lnTo>
                    <a:pt x="263" y="309"/>
                  </a:lnTo>
                  <a:lnTo>
                    <a:pt x="218" y="340"/>
                  </a:lnTo>
                  <a:lnTo>
                    <a:pt x="181" y="371"/>
                  </a:lnTo>
                  <a:lnTo>
                    <a:pt x="263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Freeform 498"/>
            <p:cNvSpPr>
              <a:spLocks noEditPoints="1"/>
            </p:cNvSpPr>
            <p:nvPr/>
          </p:nvSpPr>
          <p:spPr bwMode="auto">
            <a:xfrm>
              <a:off x="6081" y="1523"/>
              <a:ext cx="406" cy="534"/>
            </a:xfrm>
            <a:custGeom>
              <a:avLst/>
              <a:gdLst/>
              <a:ahLst/>
              <a:cxnLst>
                <a:cxn ang="0">
                  <a:pos x="143" y="248"/>
                </a:cxn>
                <a:cxn ang="0">
                  <a:pos x="188" y="248"/>
                </a:cxn>
                <a:cxn ang="0">
                  <a:pos x="248" y="240"/>
                </a:cxn>
                <a:cxn ang="0">
                  <a:pos x="308" y="224"/>
                </a:cxn>
                <a:cxn ang="0">
                  <a:pos x="338" y="209"/>
                </a:cxn>
                <a:cxn ang="0">
                  <a:pos x="361" y="193"/>
                </a:cxn>
                <a:cxn ang="0">
                  <a:pos x="376" y="170"/>
                </a:cxn>
                <a:cxn ang="0">
                  <a:pos x="391" y="155"/>
                </a:cxn>
                <a:cxn ang="0">
                  <a:pos x="391" y="132"/>
                </a:cxn>
                <a:cxn ang="0">
                  <a:pos x="399" y="116"/>
                </a:cxn>
                <a:cxn ang="0">
                  <a:pos x="399" y="77"/>
                </a:cxn>
                <a:cxn ang="0">
                  <a:pos x="369" y="31"/>
                </a:cxn>
                <a:cxn ang="0">
                  <a:pos x="346" y="15"/>
                </a:cxn>
                <a:cxn ang="0">
                  <a:pos x="286" y="0"/>
                </a:cxn>
                <a:cxn ang="0">
                  <a:pos x="211" y="15"/>
                </a:cxn>
                <a:cxn ang="0">
                  <a:pos x="135" y="54"/>
                </a:cxn>
                <a:cxn ang="0">
                  <a:pos x="67" y="124"/>
                </a:cxn>
                <a:cxn ang="0">
                  <a:pos x="22" y="217"/>
                </a:cxn>
                <a:cxn ang="0">
                  <a:pos x="0" y="325"/>
                </a:cxn>
                <a:cxn ang="0">
                  <a:pos x="15" y="402"/>
                </a:cxn>
                <a:cxn ang="0">
                  <a:pos x="45" y="472"/>
                </a:cxn>
                <a:cxn ang="0">
                  <a:pos x="98" y="511"/>
                </a:cxn>
                <a:cxn ang="0">
                  <a:pos x="165" y="534"/>
                </a:cxn>
                <a:cxn ang="0">
                  <a:pos x="248" y="519"/>
                </a:cxn>
                <a:cxn ang="0">
                  <a:pos x="308" y="488"/>
                </a:cxn>
                <a:cxn ang="0">
                  <a:pos x="361" y="449"/>
                </a:cxn>
                <a:cxn ang="0">
                  <a:pos x="391" y="418"/>
                </a:cxn>
                <a:cxn ang="0">
                  <a:pos x="406" y="395"/>
                </a:cxn>
                <a:cxn ang="0">
                  <a:pos x="399" y="387"/>
                </a:cxn>
                <a:cxn ang="0">
                  <a:pos x="399" y="379"/>
                </a:cxn>
                <a:cxn ang="0">
                  <a:pos x="376" y="379"/>
                </a:cxn>
                <a:cxn ang="0">
                  <a:pos x="369" y="395"/>
                </a:cxn>
                <a:cxn ang="0">
                  <a:pos x="308" y="457"/>
                </a:cxn>
                <a:cxn ang="0">
                  <a:pos x="248" y="488"/>
                </a:cxn>
                <a:cxn ang="0">
                  <a:pos x="195" y="503"/>
                </a:cxn>
                <a:cxn ang="0">
                  <a:pos x="165" y="503"/>
                </a:cxn>
                <a:cxn ang="0">
                  <a:pos x="120" y="488"/>
                </a:cxn>
                <a:cxn ang="0">
                  <a:pos x="98" y="457"/>
                </a:cxn>
                <a:cxn ang="0">
                  <a:pos x="83" y="418"/>
                </a:cxn>
                <a:cxn ang="0">
                  <a:pos x="83" y="379"/>
                </a:cxn>
                <a:cxn ang="0">
                  <a:pos x="90" y="310"/>
                </a:cxn>
                <a:cxn ang="0">
                  <a:pos x="98" y="248"/>
                </a:cxn>
                <a:cxn ang="0">
                  <a:pos x="143" y="248"/>
                </a:cxn>
                <a:cxn ang="0">
                  <a:pos x="105" y="224"/>
                </a:cxn>
                <a:cxn ang="0">
                  <a:pos x="143" y="132"/>
                </a:cxn>
                <a:cxn ang="0">
                  <a:pos x="188" y="70"/>
                </a:cxn>
                <a:cxn ang="0">
                  <a:pos x="233" y="39"/>
                </a:cxn>
                <a:cxn ang="0">
                  <a:pos x="263" y="31"/>
                </a:cxn>
                <a:cxn ang="0">
                  <a:pos x="308" y="31"/>
                </a:cxn>
                <a:cxn ang="0">
                  <a:pos x="331" y="39"/>
                </a:cxn>
                <a:cxn ang="0">
                  <a:pos x="346" y="54"/>
                </a:cxn>
                <a:cxn ang="0">
                  <a:pos x="354" y="77"/>
                </a:cxn>
                <a:cxn ang="0">
                  <a:pos x="354" y="101"/>
                </a:cxn>
                <a:cxn ang="0">
                  <a:pos x="338" y="155"/>
                </a:cxn>
                <a:cxn ang="0">
                  <a:pos x="308" y="186"/>
                </a:cxn>
                <a:cxn ang="0">
                  <a:pos x="256" y="209"/>
                </a:cxn>
                <a:cxn ang="0">
                  <a:pos x="203" y="217"/>
                </a:cxn>
                <a:cxn ang="0">
                  <a:pos x="158" y="224"/>
                </a:cxn>
                <a:cxn ang="0">
                  <a:pos x="128" y="224"/>
                </a:cxn>
                <a:cxn ang="0">
                  <a:pos x="105" y="224"/>
                </a:cxn>
              </a:cxnLst>
              <a:rect l="0" t="0" r="r" b="b"/>
              <a:pathLst>
                <a:path w="406" h="534">
                  <a:moveTo>
                    <a:pt x="143" y="248"/>
                  </a:moveTo>
                  <a:lnTo>
                    <a:pt x="188" y="248"/>
                  </a:lnTo>
                  <a:lnTo>
                    <a:pt x="248" y="240"/>
                  </a:lnTo>
                  <a:lnTo>
                    <a:pt x="308" y="224"/>
                  </a:lnTo>
                  <a:lnTo>
                    <a:pt x="338" y="209"/>
                  </a:lnTo>
                  <a:lnTo>
                    <a:pt x="361" y="193"/>
                  </a:lnTo>
                  <a:lnTo>
                    <a:pt x="376" y="170"/>
                  </a:lnTo>
                  <a:lnTo>
                    <a:pt x="391" y="155"/>
                  </a:lnTo>
                  <a:lnTo>
                    <a:pt x="391" y="132"/>
                  </a:lnTo>
                  <a:lnTo>
                    <a:pt x="399" y="116"/>
                  </a:lnTo>
                  <a:lnTo>
                    <a:pt x="399" y="77"/>
                  </a:lnTo>
                  <a:lnTo>
                    <a:pt x="369" y="31"/>
                  </a:lnTo>
                  <a:lnTo>
                    <a:pt x="346" y="15"/>
                  </a:lnTo>
                  <a:lnTo>
                    <a:pt x="286" y="0"/>
                  </a:lnTo>
                  <a:lnTo>
                    <a:pt x="211" y="15"/>
                  </a:lnTo>
                  <a:lnTo>
                    <a:pt x="135" y="54"/>
                  </a:lnTo>
                  <a:lnTo>
                    <a:pt x="67" y="124"/>
                  </a:lnTo>
                  <a:lnTo>
                    <a:pt x="22" y="217"/>
                  </a:lnTo>
                  <a:lnTo>
                    <a:pt x="0" y="325"/>
                  </a:lnTo>
                  <a:lnTo>
                    <a:pt x="15" y="402"/>
                  </a:lnTo>
                  <a:lnTo>
                    <a:pt x="45" y="472"/>
                  </a:lnTo>
                  <a:lnTo>
                    <a:pt x="98" y="511"/>
                  </a:lnTo>
                  <a:lnTo>
                    <a:pt x="165" y="534"/>
                  </a:lnTo>
                  <a:lnTo>
                    <a:pt x="248" y="519"/>
                  </a:lnTo>
                  <a:lnTo>
                    <a:pt x="308" y="488"/>
                  </a:lnTo>
                  <a:lnTo>
                    <a:pt x="361" y="449"/>
                  </a:lnTo>
                  <a:lnTo>
                    <a:pt x="391" y="418"/>
                  </a:lnTo>
                  <a:lnTo>
                    <a:pt x="406" y="395"/>
                  </a:lnTo>
                  <a:lnTo>
                    <a:pt x="399" y="387"/>
                  </a:lnTo>
                  <a:lnTo>
                    <a:pt x="399" y="379"/>
                  </a:lnTo>
                  <a:lnTo>
                    <a:pt x="376" y="379"/>
                  </a:lnTo>
                  <a:lnTo>
                    <a:pt x="369" y="395"/>
                  </a:lnTo>
                  <a:lnTo>
                    <a:pt x="308" y="457"/>
                  </a:lnTo>
                  <a:lnTo>
                    <a:pt x="248" y="488"/>
                  </a:lnTo>
                  <a:lnTo>
                    <a:pt x="195" y="503"/>
                  </a:lnTo>
                  <a:lnTo>
                    <a:pt x="165" y="503"/>
                  </a:lnTo>
                  <a:lnTo>
                    <a:pt x="120" y="488"/>
                  </a:lnTo>
                  <a:lnTo>
                    <a:pt x="98" y="457"/>
                  </a:lnTo>
                  <a:lnTo>
                    <a:pt x="83" y="418"/>
                  </a:lnTo>
                  <a:lnTo>
                    <a:pt x="83" y="379"/>
                  </a:lnTo>
                  <a:lnTo>
                    <a:pt x="90" y="310"/>
                  </a:lnTo>
                  <a:lnTo>
                    <a:pt x="98" y="248"/>
                  </a:lnTo>
                  <a:lnTo>
                    <a:pt x="143" y="248"/>
                  </a:lnTo>
                  <a:close/>
                  <a:moveTo>
                    <a:pt x="105" y="224"/>
                  </a:moveTo>
                  <a:lnTo>
                    <a:pt x="143" y="132"/>
                  </a:lnTo>
                  <a:lnTo>
                    <a:pt x="188" y="70"/>
                  </a:lnTo>
                  <a:lnTo>
                    <a:pt x="233" y="39"/>
                  </a:lnTo>
                  <a:lnTo>
                    <a:pt x="263" y="31"/>
                  </a:lnTo>
                  <a:lnTo>
                    <a:pt x="308" y="31"/>
                  </a:lnTo>
                  <a:lnTo>
                    <a:pt x="331" y="39"/>
                  </a:lnTo>
                  <a:lnTo>
                    <a:pt x="346" y="54"/>
                  </a:lnTo>
                  <a:lnTo>
                    <a:pt x="354" y="77"/>
                  </a:lnTo>
                  <a:lnTo>
                    <a:pt x="354" y="101"/>
                  </a:lnTo>
                  <a:lnTo>
                    <a:pt x="338" y="155"/>
                  </a:lnTo>
                  <a:lnTo>
                    <a:pt x="308" y="186"/>
                  </a:lnTo>
                  <a:lnTo>
                    <a:pt x="256" y="209"/>
                  </a:lnTo>
                  <a:lnTo>
                    <a:pt x="203" y="217"/>
                  </a:lnTo>
                  <a:lnTo>
                    <a:pt x="158" y="224"/>
                  </a:lnTo>
                  <a:lnTo>
                    <a:pt x="128" y="224"/>
                  </a:lnTo>
                  <a:lnTo>
                    <a:pt x="105" y="2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Freeform 499"/>
            <p:cNvSpPr>
              <a:spLocks noEditPoints="1"/>
            </p:cNvSpPr>
            <p:nvPr/>
          </p:nvSpPr>
          <p:spPr bwMode="auto">
            <a:xfrm>
              <a:off x="7014" y="1523"/>
              <a:ext cx="452" cy="534"/>
            </a:xfrm>
            <a:custGeom>
              <a:avLst/>
              <a:gdLst/>
              <a:ahLst/>
              <a:cxnLst>
                <a:cxn ang="0">
                  <a:pos x="452" y="193"/>
                </a:cxn>
                <a:cxn ang="0">
                  <a:pos x="437" y="116"/>
                </a:cxn>
                <a:cxn ang="0">
                  <a:pos x="407" y="54"/>
                </a:cxn>
                <a:cxn ang="0">
                  <a:pos x="354" y="15"/>
                </a:cxn>
                <a:cxn ang="0">
                  <a:pos x="286" y="0"/>
                </a:cxn>
                <a:cxn ang="0">
                  <a:pos x="203" y="23"/>
                </a:cxn>
                <a:cxn ang="0">
                  <a:pos x="121" y="70"/>
                </a:cxn>
                <a:cxn ang="0">
                  <a:pos x="60" y="147"/>
                </a:cxn>
                <a:cxn ang="0">
                  <a:pos x="15" y="240"/>
                </a:cxn>
                <a:cxn ang="0">
                  <a:pos x="0" y="341"/>
                </a:cxn>
                <a:cxn ang="0">
                  <a:pos x="8" y="418"/>
                </a:cxn>
                <a:cxn ang="0">
                  <a:pos x="45" y="480"/>
                </a:cxn>
                <a:cxn ang="0">
                  <a:pos x="98" y="519"/>
                </a:cxn>
                <a:cxn ang="0">
                  <a:pos x="166" y="534"/>
                </a:cxn>
                <a:cxn ang="0">
                  <a:pos x="249" y="511"/>
                </a:cxn>
                <a:cxn ang="0">
                  <a:pos x="324" y="464"/>
                </a:cxn>
                <a:cxn ang="0">
                  <a:pos x="392" y="387"/>
                </a:cxn>
                <a:cxn ang="0">
                  <a:pos x="437" y="294"/>
                </a:cxn>
                <a:cxn ang="0">
                  <a:pos x="452" y="193"/>
                </a:cxn>
                <a:cxn ang="0">
                  <a:pos x="166" y="503"/>
                </a:cxn>
                <a:cxn ang="0">
                  <a:pos x="143" y="503"/>
                </a:cxn>
                <a:cxn ang="0">
                  <a:pos x="121" y="495"/>
                </a:cxn>
                <a:cxn ang="0">
                  <a:pos x="106" y="480"/>
                </a:cxn>
                <a:cxn ang="0">
                  <a:pos x="91" y="457"/>
                </a:cxn>
                <a:cxn ang="0">
                  <a:pos x="83" y="426"/>
                </a:cxn>
                <a:cxn ang="0">
                  <a:pos x="75" y="387"/>
                </a:cxn>
                <a:cxn ang="0">
                  <a:pos x="83" y="333"/>
                </a:cxn>
                <a:cxn ang="0">
                  <a:pos x="113" y="193"/>
                </a:cxn>
                <a:cxn ang="0">
                  <a:pos x="143" y="132"/>
                </a:cxn>
                <a:cxn ang="0">
                  <a:pos x="188" y="77"/>
                </a:cxn>
                <a:cxn ang="0">
                  <a:pos x="234" y="39"/>
                </a:cxn>
                <a:cxn ang="0">
                  <a:pos x="286" y="31"/>
                </a:cxn>
                <a:cxn ang="0">
                  <a:pos x="309" y="31"/>
                </a:cxn>
                <a:cxn ang="0">
                  <a:pos x="331" y="46"/>
                </a:cxn>
                <a:cxn ang="0">
                  <a:pos x="346" y="62"/>
                </a:cxn>
                <a:cxn ang="0">
                  <a:pos x="362" y="85"/>
                </a:cxn>
                <a:cxn ang="0">
                  <a:pos x="369" y="116"/>
                </a:cxn>
                <a:cxn ang="0">
                  <a:pos x="369" y="193"/>
                </a:cxn>
                <a:cxn ang="0">
                  <a:pos x="354" y="263"/>
                </a:cxn>
                <a:cxn ang="0">
                  <a:pos x="309" y="387"/>
                </a:cxn>
                <a:cxn ang="0">
                  <a:pos x="271" y="449"/>
                </a:cxn>
                <a:cxn ang="0">
                  <a:pos x="218" y="488"/>
                </a:cxn>
                <a:cxn ang="0">
                  <a:pos x="166" y="503"/>
                </a:cxn>
              </a:cxnLst>
              <a:rect l="0" t="0" r="r" b="b"/>
              <a:pathLst>
                <a:path w="452" h="534">
                  <a:moveTo>
                    <a:pt x="452" y="193"/>
                  </a:moveTo>
                  <a:lnTo>
                    <a:pt x="437" y="116"/>
                  </a:lnTo>
                  <a:lnTo>
                    <a:pt x="407" y="54"/>
                  </a:lnTo>
                  <a:lnTo>
                    <a:pt x="354" y="15"/>
                  </a:lnTo>
                  <a:lnTo>
                    <a:pt x="286" y="0"/>
                  </a:lnTo>
                  <a:lnTo>
                    <a:pt x="203" y="23"/>
                  </a:lnTo>
                  <a:lnTo>
                    <a:pt x="121" y="70"/>
                  </a:lnTo>
                  <a:lnTo>
                    <a:pt x="60" y="147"/>
                  </a:lnTo>
                  <a:lnTo>
                    <a:pt x="15" y="240"/>
                  </a:lnTo>
                  <a:lnTo>
                    <a:pt x="0" y="341"/>
                  </a:lnTo>
                  <a:lnTo>
                    <a:pt x="8" y="418"/>
                  </a:lnTo>
                  <a:lnTo>
                    <a:pt x="45" y="480"/>
                  </a:lnTo>
                  <a:lnTo>
                    <a:pt x="98" y="519"/>
                  </a:lnTo>
                  <a:lnTo>
                    <a:pt x="166" y="534"/>
                  </a:lnTo>
                  <a:lnTo>
                    <a:pt x="249" y="511"/>
                  </a:lnTo>
                  <a:lnTo>
                    <a:pt x="324" y="464"/>
                  </a:lnTo>
                  <a:lnTo>
                    <a:pt x="392" y="387"/>
                  </a:lnTo>
                  <a:lnTo>
                    <a:pt x="437" y="294"/>
                  </a:lnTo>
                  <a:lnTo>
                    <a:pt x="452" y="193"/>
                  </a:lnTo>
                  <a:close/>
                  <a:moveTo>
                    <a:pt x="166" y="503"/>
                  </a:moveTo>
                  <a:lnTo>
                    <a:pt x="143" y="503"/>
                  </a:lnTo>
                  <a:lnTo>
                    <a:pt x="121" y="495"/>
                  </a:lnTo>
                  <a:lnTo>
                    <a:pt x="106" y="480"/>
                  </a:lnTo>
                  <a:lnTo>
                    <a:pt x="91" y="457"/>
                  </a:lnTo>
                  <a:lnTo>
                    <a:pt x="83" y="426"/>
                  </a:lnTo>
                  <a:lnTo>
                    <a:pt x="75" y="387"/>
                  </a:lnTo>
                  <a:lnTo>
                    <a:pt x="83" y="333"/>
                  </a:lnTo>
                  <a:lnTo>
                    <a:pt x="113" y="193"/>
                  </a:lnTo>
                  <a:lnTo>
                    <a:pt x="143" y="132"/>
                  </a:lnTo>
                  <a:lnTo>
                    <a:pt x="188" y="77"/>
                  </a:lnTo>
                  <a:lnTo>
                    <a:pt x="234" y="39"/>
                  </a:lnTo>
                  <a:lnTo>
                    <a:pt x="286" y="31"/>
                  </a:lnTo>
                  <a:lnTo>
                    <a:pt x="309" y="31"/>
                  </a:lnTo>
                  <a:lnTo>
                    <a:pt x="331" y="46"/>
                  </a:lnTo>
                  <a:lnTo>
                    <a:pt x="346" y="62"/>
                  </a:lnTo>
                  <a:lnTo>
                    <a:pt x="362" y="85"/>
                  </a:lnTo>
                  <a:lnTo>
                    <a:pt x="369" y="116"/>
                  </a:lnTo>
                  <a:lnTo>
                    <a:pt x="369" y="193"/>
                  </a:lnTo>
                  <a:lnTo>
                    <a:pt x="354" y="263"/>
                  </a:lnTo>
                  <a:lnTo>
                    <a:pt x="309" y="387"/>
                  </a:lnTo>
                  <a:lnTo>
                    <a:pt x="271" y="449"/>
                  </a:lnTo>
                  <a:lnTo>
                    <a:pt x="218" y="488"/>
                  </a:lnTo>
                  <a:lnTo>
                    <a:pt x="166" y="5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Freeform 500"/>
            <p:cNvSpPr>
              <a:spLocks noEditPoints="1"/>
            </p:cNvSpPr>
            <p:nvPr/>
          </p:nvSpPr>
          <p:spPr bwMode="auto">
            <a:xfrm>
              <a:off x="7481" y="1523"/>
              <a:ext cx="565" cy="743"/>
            </a:xfrm>
            <a:custGeom>
              <a:avLst/>
              <a:gdLst/>
              <a:ahLst/>
              <a:cxnLst>
                <a:cxn ang="0">
                  <a:pos x="83" y="689"/>
                </a:cxn>
                <a:cxn ang="0">
                  <a:pos x="53" y="704"/>
                </a:cxn>
                <a:cxn ang="0">
                  <a:pos x="7" y="712"/>
                </a:cxn>
                <a:cxn ang="0">
                  <a:pos x="0" y="728"/>
                </a:cxn>
                <a:cxn ang="0">
                  <a:pos x="233" y="743"/>
                </a:cxn>
                <a:cxn ang="0">
                  <a:pos x="241" y="712"/>
                </a:cxn>
                <a:cxn ang="0">
                  <a:pos x="173" y="704"/>
                </a:cxn>
                <a:cxn ang="0">
                  <a:pos x="158" y="697"/>
                </a:cxn>
                <a:cxn ang="0">
                  <a:pos x="173" y="635"/>
                </a:cxn>
                <a:cxn ang="0">
                  <a:pos x="218" y="480"/>
                </a:cxn>
                <a:cxn ang="0">
                  <a:pos x="278" y="526"/>
                </a:cxn>
                <a:cxn ang="0">
                  <a:pos x="384" y="511"/>
                </a:cxn>
                <a:cxn ang="0">
                  <a:pos x="512" y="379"/>
                </a:cxn>
                <a:cxn ang="0">
                  <a:pos x="565" y="186"/>
                </a:cxn>
                <a:cxn ang="0">
                  <a:pos x="519" y="46"/>
                </a:cxn>
                <a:cxn ang="0">
                  <a:pos x="429" y="0"/>
                </a:cxn>
                <a:cxn ang="0">
                  <a:pos x="331" y="46"/>
                </a:cxn>
                <a:cxn ang="0">
                  <a:pos x="286" y="54"/>
                </a:cxn>
                <a:cxn ang="0">
                  <a:pos x="248" y="15"/>
                </a:cxn>
                <a:cxn ang="0">
                  <a:pos x="211" y="8"/>
                </a:cxn>
                <a:cxn ang="0">
                  <a:pos x="173" y="8"/>
                </a:cxn>
                <a:cxn ang="0">
                  <a:pos x="113" y="62"/>
                </a:cxn>
                <a:cxn ang="0">
                  <a:pos x="98" y="116"/>
                </a:cxn>
                <a:cxn ang="0">
                  <a:pos x="83" y="193"/>
                </a:cxn>
                <a:cxn ang="0">
                  <a:pos x="113" y="186"/>
                </a:cxn>
                <a:cxn ang="0">
                  <a:pos x="143" y="93"/>
                </a:cxn>
                <a:cxn ang="0">
                  <a:pos x="196" y="31"/>
                </a:cxn>
                <a:cxn ang="0">
                  <a:pos x="218" y="39"/>
                </a:cxn>
                <a:cxn ang="0">
                  <a:pos x="226" y="54"/>
                </a:cxn>
                <a:cxn ang="0">
                  <a:pos x="218" y="132"/>
                </a:cxn>
                <a:cxn ang="0">
                  <a:pos x="286" y="163"/>
                </a:cxn>
                <a:cxn ang="0">
                  <a:pos x="339" y="77"/>
                </a:cxn>
                <a:cxn ang="0">
                  <a:pos x="429" y="31"/>
                </a:cxn>
                <a:cxn ang="0">
                  <a:pos x="459" y="46"/>
                </a:cxn>
                <a:cxn ang="0">
                  <a:pos x="482" y="77"/>
                </a:cxn>
                <a:cxn ang="0">
                  <a:pos x="489" y="116"/>
                </a:cxn>
                <a:cxn ang="0">
                  <a:pos x="482" y="186"/>
                </a:cxn>
                <a:cxn ang="0">
                  <a:pos x="452" y="333"/>
                </a:cxn>
                <a:cxn ang="0">
                  <a:pos x="399" y="433"/>
                </a:cxn>
                <a:cxn ang="0">
                  <a:pos x="361" y="480"/>
                </a:cxn>
                <a:cxn ang="0">
                  <a:pos x="278" y="503"/>
                </a:cxn>
                <a:cxn ang="0">
                  <a:pos x="241" y="457"/>
                </a:cxn>
                <a:cxn ang="0">
                  <a:pos x="233" y="418"/>
                </a:cxn>
                <a:cxn ang="0">
                  <a:pos x="226" y="395"/>
                </a:cxn>
                <a:cxn ang="0">
                  <a:pos x="286" y="163"/>
                </a:cxn>
              </a:cxnLst>
              <a:rect l="0" t="0" r="r" b="b"/>
              <a:pathLst>
                <a:path w="565" h="743">
                  <a:moveTo>
                    <a:pt x="90" y="666"/>
                  </a:moveTo>
                  <a:lnTo>
                    <a:pt x="83" y="689"/>
                  </a:lnTo>
                  <a:lnTo>
                    <a:pt x="68" y="704"/>
                  </a:lnTo>
                  <a:lnTo>
                    <a:pt x="53" y="704"/>
                  </a:lnTo>
                  <a:lnTo>
                    <a:pt x="22" y="712"/>
                  </a:lnTo>
                  <a:lnTo>
                    <a:pt x="7" y="712"/>
                  </a:lnTo>
                  <a:lnTo>
                    <a:pt x="0" y="720"/>
                  </a:lnTo>
                  <a:lnTo>
                    <a:pt x="0" y="728"/>
                  </a:lnTo>
                  <a:lnTo>
                    <a:pt x="7" y="743"/>
                  </a:lnTo>
                  <a:lnTo>
                    <a:pt x="233" y="743"/>
                  </a:lnTo>
                  <a:lnTo>
                    <a:pt x="241" y="735"/>
                  </a:lnTo>
                  <a:lnTo>
                    <a:pt x="241" y="712"/>
                  </a:lnTo>
                  <a:lnTo>
                    <a:pt x="196" y="712"/>
                  </a:lnTo>
                  <a:lnTo>
                    <a:pt x="173" y="704"/>
                  </a:lnTo>
                  <a:lnTo>
                    <a:pt x="166" y="704"/>
                  </a:lnTo>
                  <a:lnTo>
                    <a:pt x="158" y="697"/>
                  </a:lnTo>
                  <a:lnTo>
                    <a:pt x="158" y="666"/>
                  </a:lnTo>
                  <a:lnTo>
                    <a:pt x="173" y="635"/>
                  </a:lnTo>
                  <a:lnTo>
                    <a:pt x="211" y="464"/>
                  </a:lnTo>
                  <a:lnTo>
                    <a:pt x="218" y="480"/>
                  </a:lnTo>
                  <a:lnTo>
                    <a:pt x="256" y="519"/>
                  </a:lnTo>
                  <a:lnTo>
                    <a:pt x="278" y="526"/>
                  </a:lnTo>
                  <a:lnTo>
                    <a:pt x="309" y="534"/>
                  </a:lnTo>
                  <a:lnTo>
                    <a:pt x="384" y="511"/>
                  </a:lnTo>
                  <a:lnTo>
                    <a:pt x="452" y="457"/>
                  </a:lnTo>
                  <a:lnTo>
                    <a:pt x="512" y="379"/>
                  </a:lnTo>
                  <a:lnTo>
                    <a:pt x="549" y="286"/>
                  </a:lnTo>
                  <a:lnTo>
                    <a:pt x="565" y="186"/>
                  </a:lnTo>
                  <a:lnTo>
                    <a:pt x="549" y="101"/>
                  </a:lnTo>
                  <a:lnTo>
                    <a:pt x="519" y="46"/>
                  </a:lnTo>
                  <a:lnTo>
                    <a:pt x="482" y="15"/>
                  </a:lnTo>
                  <a:lnTo>
                    <a:pt x="429" y="0"/>
                  </a:lnTo>
                  <a:lnTo>
                    <a:pt x="376" y="15"/>
                  </a:lnTo>
                  <a:lnTo>
                    <a:pt x="331" y="46"/>
                  </a:lnTo>
                  <a:lnTo>
                    <a:pt x="294" y="85"/>
                  </a:lnTo>
                  <a:lnTo>
                    <a:pt x="286" y="54"/>
                  </a:lnTo>
                  <a:lnTo>
                    <a:pt x="271" y="31"/>
                  </a:lnTo>
                  <a:lnTo>
                    <a:pt x="248" y="15"/>
                  </a:lnTo>
                  <a:lnTo>
                    <a:pt x="233" y="8"/>
                  </a:lnTo>
                  <a:lnTo>
                    <a:pt x="211" y="8"/>
                  </a:lnTo>
                  <a:lnTo>
                    <a:pt x="196" y="0"/>
                  </a:lnTo>
                  <a:lnTo>
                    <a:pt x="173" y="8"/>
                  </a:lnTo>
                  <a:lnTo>
                    <a:pt x="128" y="39"/>
                  </a:lnTo>
                  <a:lnTo>
                    <a:pt x="113" y="62"/>
                  </a:lnTo>
                  <a:lnTo>
                    <a:pt x="105" y="85"/>
                  </a:lnTo>
                  <a:lnTo>
                    <a:pt x="98" y="116"/>
                  </a:lnTo>
                  <a:lnTo>
                    <a:pt x="83" y="163"/>
                  </a:lnTo>
                  <a:lnTo>
                    <a:pt x="83" y="193"/>
                  </a:lnTo>
                  <a:lnTo>
                    <a:pt x="113" y="193"/>
                  </a:lnTo>
                  <a:lnTo>
                    <a:pt x="113" y="186"/>
                  </a:lnTo>
                  <a:lnTo>
                    <a:pt x="120" y="170"/>
                  </a:lnTo>
                  <a:lnTo>
                    <a:pt x="143" y="93"/>
                  </a:lnTo>
                  <a:lnTo>
                    <a:pt x="166" y="46"/>
                  </a:lnTo>
                  <a:lnTo>
                    <a:pt x="196" y="31"/>
                  </a:lnTo>
                  <a:lnTo>
                    <a:pt x="211" y="31"/>
                  </a:lnTo>
                  <a:lnTo>
                    <a:pt x="218" y="39"/>
                  </a:lnTo>
                  <a:lnTo>
                    <a:pt x="218" y="46"/>
                  </a:lnTo>
                  <a:lnTo>
                    <a:pt x="226" y="54"/>
                  </a:lnTo>
                  <a:lnTo>
                    <a:pt x="226" y="108"/>
                  </a:lnTo>
                  <a:lnTo>
                    <a:pt x="218" y="132"/>
                  </a:lnTo>
                  <a:lnTo>
                    <a:pt x="90" y="666"/>
                  </a:lnTo>
                  <a:close/>
                  <a:moveTo>
                    <a:pt x="286" y="163"/>
                  </a:moveTo>
                  <a:lnTo>
                    <a:pt x="301" y="124"/>
                  </a:lnTo>
                  <a:lnTo>
                    <a:pt x="339" y="77"/>
                  </a:lnTo>
                  <a:lnTo>
                    <a:pt x="376" y="46"/>
                  </a:lnTo>
                  <a:lnTo>
                    <a:pt x="429" y="31"/>
                  </a:lnTo>
                  <a:lnTo>
                    <a:pt x="444" y="31"/>
                  </a:lnTo>
                  <a:lnTo>
                    <a:pt x="459" y="46"/>
                  </a:lnTo>
                  <a:lnTo>
                    <a:pt x="474" y="54"/>
                  </a:lnTo>
                  <a:lnTo>
                    <a:pt x="482" y="77"/>
                  </a:lnTo>
                  <a:lnTo>
                    <a:pt x="482" y="93"/>
                  </a:lnTo>
                  <a:lnTo>
                    <a:pt x="489" y="116"/>
                  </a:lnTo>
                  <a:lnTo>
                    <a:pt x="489" y="132"/>
                  </a:lnTo>
                  <a:lnTo>
                    <a:pt x="482" y="186"/>
                  </a:lnTo>
                  <a:lnTo>
                    <a:pt x="467" y="255"/>
                  </a:lnTo>
                  <a:lnTo>
                    <a:pt x="452" y="333"/>
                  </a:lnTo>
                  <a:lnTo>
                    <a:pt x="414" y="410"/>
                  </a:lnTo>
                  <a:lnTo>
                    <a:pt x="399" y="433"/>
                  </a:lnTo>
                  <a:lnTo>
                    <a:pt x="384" y="464"/>
                  </a:lnTo>
                  <a:lnTo>
                    <a:pt x="361" y="480"/>
                  </a:lnTo>
                  <a:lnTo>
                    <a:pt x="331" y="503"/>
                  </a:lnTo>
                  <a:lnTo>
                    <a:pt x="278" y="503"/>
                  </a:lnTo>
                  <a:lnTo>
                    <a:pt x="248" y="472"/>
                  </a:lnTo>
                  <a:lnTo>
                    <a:pt x="241" y="457"/>
                  </a:lnTo>
                  <a:lnTo>
                    <a:pt x="233" y="433"/>
                  </a:lnTo>
                  <a:lnTo>
                    <a:pt x="233" y="418"/>
                  </a:lnTo>
                  <a:lnTo>
                    <a:pt x="226" y="402"/>
                  </a:lnTo>
                  <a:lnTo>
                    <a:pt x="226" y="395"/>
                  </a:lnTo>
                  <a:lnTo>
                    <a:pt x="233" y="379"/>
                  </a:lnTo>
                  <a:lnTo>
                    <a:pt x="286" y="1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Freeform 501"/>
            <p:cNvSpPr>
              <a:spLocks/>
            </p:cNvSpPr>
            <p:nvPr/>
          </p:nvSpPr>
          <p:spPr bwMode="auto">
            <a:xfrm>
              <a:off x="8151" y="1314"/>
              <a:ext cx="316" cy="743"/>
            </a:xfrm>
            <a:custGeom>
              <a:avLst/>
              <a:gdLst/>
              <a:ahLst/>
              <a:cxnLst>
                <a:cxn ang="0">
                  <a:pos x="188" y="263"/>
                </a:cxn>
                <a:cxn ang="0">
                  <a:pos x="301" y="263"/>
                </a:cxn>
                <a:cxn ang="0">
                  <a:pos x="316" y="248"/>
                </a:cxn>
                <a:cxn ang="0">
                  <a:pos x="316" y="232"/>
                </a:cxn>
                <a:cxn ang="0">
                  <a:pos x="309" y="224"/>
                </a:cxn>
                <a:cxn ang="0">
                  <a:pos x="203" y="224"/>
                </a:cxn>
                <a:cxn ang="0">
                  <a:pos x="241" y="54"/>
                </a:cxn>
                <a:cxn ang="0">
                  <a:pos x="248" y="39"/>
                </a:cxn>
                <a:cxn ang="0">
                  <a:pos x="248" y="31"/>
                </a:cxn>
                <a:cxn ang="0">
                  <a:pos x="233" y="0"/>
                </a:cxn>
                <a:cxn ang="0">
                  <a:pos x="203" y="0"/>
                </a:cxn>
                <a:cxn ang="0">
                  <a:pos x="188" y="8"/>
                </a:cxn>
                <a:cxn ang="0">
                  <a:pos x="181" y="15"/>
                </a:cxn>
                <a:cxn ang="0">
                  <a:pos x="173" y="31"/>
                </a:cxn>
                <a:cxn ang="0">
                  <a:pos x="173" y="39"/>
                </a:cxn>
                <a:cxn ang="0">
                  <a:pos x="128" y="224"/>
                </a:cxn>
                <a:cxn ang="0">
                  <a:pos x="7" y="224"/>
                </a:cxn>
                <a:cxn ang="0">
                  <a:pos x="0" y="232"/>
                </a:cxn>
                <a:cxn ang="0">
                  <a:pos x="0" y="255"/>
                </a:cxn>
                <a:cxn ang="0">
                  <a:pos x="7" y="255"/>
                </a:cxn>
                <a:cxn ang="0">
                  <a:pos x="15" y="263"/>
                </a:cxn>
                <a:cxn ang="0">
                  <a:pos x="120" y="263"/>
                </a:cxn>
                <a:cxn ang="0">
                  <a:pos x="38" y="596"/>
                </a:cxn>
                <a:cxn ang="0">
                  <a:pos x="38" y="604"/>
                </a:cxn>
                <a:cxn ang="0">
                  <a:pos x="30" y="619"/>
                </a:cxn>
                <a:cxn ang="0">
                  <a:pos x="30" y="666"/>
                </a:cxn>
                <a:cxn ang="0">
                  <a:pos x="60" y="712"/>
                </a:cxn>
                <a:cxn ang="0">
                  <a:pos x="75" y="728"/>
                </a:cxn>
                <a:cxn ang="0">
                  <a:pos x="98" y="735"/>
                </a:cxn>
                <a:cxn ang="0">
                  <a:pos x="128" y="743"/>
                </a:cxn>
                <a:cxn ang="0">
                  <a:pos x="188" y="720"/>
                </a:cxn>
                <a:cxn ang="0">
                  <a:pos x="241" y="681"/>
                </a:cxn>
                <a:cxn ang="0">
                  <a:pos x="271" y="627"/>
                </a:cxn>
                <a:cxn ang="0">
                  <a:pos x="293" y="580"/>
                </a:cxn>
                <a:cxn ang="0">
                  <a:pos x="301" y="557"/>
                </a:cxn>
                <a:cxn ang="0">
                  <a:pos x="301" y="550"/>
                </a:cxn>
                <a:cxn ang="0">
                  <a:pos x="271" y="550"/>
                </a:cxn>
                <a:cxn ang="0">
                  <a:pos x="263" y="557"/>
                </a:cxn>
                <a:cxn ang="0">
                  <a:pos x="263" y="573"/>
                </a:cxn>
                <a:cxn ang="0">
                  <a:pos x="241" y="619"/>
                </a:cxn>
                <a:cxn ang="0">
                  <a:pos x="211" y="666"/>
                </a:cxn>
                <a:cxn ang="0">
                  <a:pos x="173" y="697"/>
                </a:cxn>
                <a:cxn ang="0">
                  <a:pos x="128" y="712"/>
                </a:cxn>
                <a:cxn ang="0">
                  <a:pos x="113" y="712"/>
                </a:cxn>
                <a:cxn ang="0">
                  <a:pos x="105" y="704"/>
                </a:cxn>
                <a:cxn ang="0">
                  <a:pos x="98" y="689"/>
                </a:cxn>
                <a:cxn ang="0">
                  <a:pos x="98" y="635"/>
                </a:cxn>
                <a:cxn ang="0">
                  <a:pos x="105" y="604"/>
                </a:cxn>
                <a:cxn ang="0">
                  <a:pos x="188" y="263"/>
                </a:cxn>
              </a:cxnLst>
              <a:rect l="0" t="0" r="r" b="b"/>
              <a:pathLst>
                <a:path w="316" h="743">
                  <a:moveTo>
                    <a:pt x="188" y="263"/>
                  </a:moveTo>
                  <a:lnTo>
                    <a:pt x="301" y="263"/>
                  </a:lnTo>
                  <a:lnTo>
                    <a:pt x="316" y="248"/>
                  </a:lnTo>
                  <a:lnTo>
                    <a:pt x="316" y="232"/>
                  </a:lnTo>
                  <a:lnTo>
                    <a:pt x="309" y="224"/>
                  </a:lnTo>
                  <a:lnTo>
                    <a:pt x="203" y="224"/>
                  </a:lnTo>
                  <a:lnTo>
                    <a:pt x="241" y="54"/>
                  </a:lnTo>
                  <a:lnTo>
                    <a:pt x="248" y="39"/>
                  </a:lnTo>
                  <a:lnTo>
                    <a:pt x="248" y="31"/>
                  </a:lnTo>
                  <a:lnTo>
                    <a:pt x="233" y="0"/>
                  </a:lnTo>
                  <a:lnTo>
                    <a:pt x="203" y="0"/>
                  </a:lnTo>
                  <a:lnTo>
                    <a:pt x="188" y="8"/>
                  </a:lnTo>
                  <a:lnTo>
                    <a:pt x="181" y="15"/>
                  </a:lnTo>
                  <a:lnTo>
                    <a:pt x="173" y="31"/>
                  </a:lnTo>
                  <a:lnTo>
                    <a:pt x="173" y="39"/>
                  </a:lnTo>
                  <a:lnTo>
                    <a:pt x="128" y="224"/>
                  </a:lnTo>
                  <a:lnTo>
                    <a:pt x="7" y="224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7" y="255"/>
                  </a:lnTo>
                  <a:lnTo>
                    <a:pt x="15" y="263"/>
                  </a:lnTo>
                  <a:lnTo>
                    <a:pt x="120" y="263"/>
                  </a:lnTo>
                  <a:lnTo>
                    <a:pt x="38" y="596"/>
                  </a:lnTo>
                  <a:lnTo>
                    <a:pt x="38" y="604"/>
                  </a:lnTo>
                  <a:lnTo>
                    <a:pt x="30" y="619"/>
                  </a:lnTo>
                  <a:lnTo>
                    <a:pt x="30" y="666"/>
                  </a:lnTo>
                  <a:lnTo>
                    <a:pt x="60" y="712"/>
                  </a:lnTo>
                  <a:lnTo>
                    <a:pt x="75" y="728"/>
                  </a:lnTo>
                  <a:lnTo>
                    <a:pt x="98" y="735"/>
                  </a:lnTo>
                  <a:lnTo>
                    <a:pt x="128" y="743"/>
                  </a:lnTo>
                  <a:lnTo>
                    <a:pt x="188" y="720"/>
                  </a:lnTo>
                  <a:lnTo>
                    <a:pt x="241" y="681"/>
                  </a:lnTo>
                  <a:lnTo>
                    <a:pt x="271" y="627"/>
                  </a:lnTo>
                  <a:lnTo>
                    <a:pt x="293" y="580"/>
                  </a:lnTo>
                  <a:lnTo>
                    <a:pt x="301" y="557"/>
                  </a:lnTo>
                  <a:lnTo>
                    <a:pt x="301" y="550"/>
                  </a:lnTo>
                  <a:lnTo>
                    <a:pt x="271" y="550"/>
                  </a:lnTo>
                  <a:lnTo>
                    <a:pt x="263" y="557"/>
                  </a:lnTo>
                  <a:lnTo>
                    <a:pt x="263" y="573"/>
                  </a:lnTo>
                  <a:lnTo>
                    <a:pt x="241" y="619"/>
                  </a:lnTo>
                  <a:lnTo>
                    <a:pt x="211" y="666"/>
                  </a:lnTo>
                  <a:lnTo>
                    <a:pt x="173" y="697"/>
                  </a:lnTo>
                  <a:lnTo>
                    <a:pt x="128" y="712"/>
                  </a:lnTo>
                  <a:lnTo>
                    <a:pt x="113" y="712"/>
                  </a:lnTo>
                  <a:lnTo>
                    <a:pt x="105" y="704"/>
                  </a:lnTo>
                  <a:lnTo>
                    <a:pt x="98" y="689"/>
                  </a:lnTo>
                  <a:lnTo>
                    <a:pt x="98" y="635"/>
                  </a:lnTo>
                  <a:lnTo>
                    <a:pt x="105" y="604"/>
                  </a:lnTo>
                  <a:lnTo>
                    <a:pt x="188" y="2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" name="Freeform 502"/>
            <p:cNvSpPr>
              <a:spLocks noEditPoints="1"/>
            </p:cNvSpPr>
            <p:nvPr/>
          </p:nvSpPr>
          <p:spPr bwMode="auto">
            <a:xfrm>
              <a:off x="8520" y="1275"/>
              <a:ext cx="278" cy="782"/>
            </a:xfrm>
            <a:custGeom>
              <a:avLst/>
              <a:gdLst/>
              <a:ahLst/>
              <a:cxnLst>
                <a:cxn ang="0">
                  <a:pos x="278" y="589"/>
                </a:cxn>
                <a:cxn ang="0">
                  <a:pos x="241" y="604"/>
                </a:cxn>
                <a:cxn ang="0">
                  <a:pos x="211" y="689"/>
                </a:cxn>
                <a:cxn ang="0">
                  <a:pos x="135" y="751"/>
                </a:cxn>
                <a:cxn ang="0">
                  <a:pos x="113" y="736"/>
                </a:cxn>
                <a:cxn ang="0">
                  <a:pos x="120" y="666"/>
                </a:cxn>
                <a:cxn ang="0">
                  <a:pos x="143" y="612"/>
                </a:cxn>
                <a:cxn ang="0">
                  <a:pos x="226" y="387"/>
                </a:cxn>
                <a:cxn ang="0">
                  <a:pos x="218" y="287"/>
                </a:cxn>
                <a:cxn ang="0">
                  <a:pos x="180" y="263"/>
                </a:cxn>
                <a:cxn ang="0">
                  <a:pos x="143" y="248"/>
                </a:cxn>
                <a:cxn ang="0">
                  <a:pos x="45" y="310"/>
                </a:cxn>
                <a:cxn ang="0">
                  <a:pos x="0" y="411"/>
                </a:cxn>
                <a:cxn ang="0">
                  <a:pos x="22" y="441"/>
                </a:cxn>
                <a:cxn ang="0">
                  <a:pos x="45" y="387"/>
                </a:cxn>
                <a:cxn ang="0">
                  <a:pos x="98" y="294"/>
                </a:cxn>
                <a:cxn ang="0">
                  <a:pos x="150" y="279"/>
                </a:cxn>
                <a:cxn ang="0">
                  <a:pos x="165" y="341"/>
                </a:cxn>
                <a:cxn ang="0">
                  <a:pos x="143" y="395"/>
                </a:cxn>
                <a:cxn ang="0">
                  <a:pos x="120" y="465"/>
                </a:cxn>
                <a:cxn ang="0">
                  <a:pos x="90" y="550"/>
                </a:cxn>
                <a:cxn ang="0">
                  <a:pos x="60" y="627"/>
                </a:cxn>
                <a:cxn ang="0">
                  <a:pos x="52" y="712"/>
                </a:cxn>
                <a:cxn ang="0">
                  <a:pos x="68" y="751"/>
                </a:cxn>
                <a:cxn ang="0">
                  <a:pos x="105" y="774"/>
                </a:cxn>
                <a:cxn ang="0">
                  <a:pos x="188" y="759"/>
                </a:cxn>
                <a:cxn ang="0">
                  <a:pos x="263" y="666"/>
                </a:cxn>
                <a:cxn ang="0">
                  <a:pos x="278" y="596"/>
                </a:cxn>
                <a:cxn ang="0">
                  <a:pos x="271" y="24"/>
                </a:cxn>
                <a:cxn ang="0">
                  <a:pos x="233" y="0"/>
                </a:cxn>
                <a:cxn ang="0">
                  <a:pos x="195" y="16"/>
                </a:cxn>
                <a:cxn ang="0">
                  <a:pos x="180" y="54"/>
                </a:cxn>
                <a:cxn ang="0">
                  <a:pos x="188" y="85"/>
                </a:cxn>
                <a:cxn ang="0">
                  <a:pos x="233" y="93"/>
                </a:cxn>
                <a:cxn ang="0">
                  <a:pos x="263" y="70"/>
                </a:cxn>
                <a:cxn ang="0">
                  <a:pos x="271" y="39"/>
                </a:cxn>
              </a:cxnLst>
              <a:rect l="0" t="0" r="r" b="b"/>
              <a:pathLst>
                <a:path w="278" h="782">
                  <a:moveTo>
                    <a:pt x="278" y="596"/>
                  </a:moveTo>
                  <a:lnTo>
                    <a:pt x="278" y="589"/>
                  </a:lnTo>
                  <a:lnTo>
                    <a:pt x="256" y="589"/>
                  </a:lnTo>
                  <a:lnTo>
                    <a:pt x="241" y="604"/>
                  </a:lnTo>
                  <a:lnTo>
                    <a:pt x="233" y="643"/>
                  </a:lnTo>
                  <a:lnTo>
                    <a:pt x="211" y="689"/>
                  </a:lnTo>
                  <a:lnTo>
                    <a:pt x="180" y="736"/>
                  </a:lnTo>
                  <a:lnTo>
                    <a:pt x="135" y="751"/>
                  </a:lnTo>
                  <a:lnTo>
                    <a:pt x="128" y="751"/>
                  </a:lnTo>
                  <a:lnTo>
                    <a:pt x="113" y="736"/>
                  </a:lnTo>
                  <a:lnTo>
                    <a:pt x="113" y="697"/>
                  </a:lnTo>
                  <a:lnTo>
                    <a:pt x="120" y="666"/>
                  </a:lnTo>
                  <a:lnTo>
                    <a:pt x="128" y="643"/>
                  </a:lnTo>
                  <a:lnTo>
                    <a:pt x="143" y="612"/>
                  </a:lnTo>
                  <a:lnTo>
                    <a:pt x="218" y="411"/>
                  </a:lnTo>
                  <a:lnTo>
                    <a:pt x="226" y="387"/>
                  </a:lnTo>
                  <a:lnTo>
                    <a:pt x="226" y="310"/>
                  </a:lnTo>
                  <a:lnTo>
                    <a:pt x="218" y="287"/>
                  </a:lnTo>
                  <a:lnTo>
                    <a:pt x="203" y="271"/>
                  </a:lnTo>
                  <a:lnTo>
                    <a:pt x="180" y="263"/>
                  </a:lnTo>
                  <a:lnTo>
                    <a:pt x="165" y="256"/>
                  </a:lnTo>
                  <a:lnTo>
                    <a:pt x="143" y="248"/>
                  </a:lnTo>
                  <a:lnTo>
                    <a:pt x="90" y="271"/>
                  </a:lnTo>
                  <a:lnTo>
                    <a:pt x="45" y="310"/>
                  </a:lnTo>
                  <a:lnTo>
                    <a:pt x="15" y="364"/>
                  </a:lnTo>
                  <a:lnTo>
                    <a:pt x="0" y="411"/>
                  </a:lnTo>
                  <a:lnTo>
                    <a:pt x="0" y="441"/>
                  </a:lnTo>
                  <a:lnTo>
                    <a:pt x="22" y="441"/>
                  </a:lnTo>
                  <a:lnTo>
                    <a:pt x="37" y="426"/>
                  </a:lnTo>
                  <a:lnTo>
                    <a:pt x="45" y="387"/>
                  </a:lnTo>
                  <a:lnTo>
                    <a:pt x="68" y="333"/>
                  </a:lnTo>
                  <a:lnTo>
                    <a:pt x="98" y="294"/>
                  </a:lnTo>
                  <a:lnTo>
                    <a:pt x="143" y="279"/>
                  </a:lnTo>
                  <a:lnTo>
                    <a:pt x="150" y="279"/>
                  </a:lnTo>
                  <a:lnTo>
                    <a:pt x="165" y="294"/>
                  </a:lnTo>
                  <a:lnTo>
                    <a:pt x="165" y="341"/>
                  </a:lnTo>
                  <a:lnTo>
                    <a:pt x="158" y="364"/>
                  </a:lnTo>
                  <a:lnTo>
                    <a:pt x="143" y="395"/>
                  </a:lnTo>
                  <a:lnTo>
                    <a:pt x="135" y="426"/>
                  </a:lnTo>
                  <a:lnTo>
                    <a:pt x="120" y="465"/>
                  </a:lnTo>
                  <a:lnTo>
                    <a:pt x="113" y="488"/>
                  </a:lnTo>
                  <a:lnTo>
                    <a:pt x="90" y="550"/>
                  </a:lnTo>
                  <a:lnTo>
                    <a:pt x="68" y="604"/>
                  </a:lnTo>
                  <a:lnTo>
                    <a:pt x="60" y="627"/>
                  </a:lnTo>
                  <a:lnTo>
                    <a:pt x="52" y="643"/>
                  </a:lnTo>
                  <a:lnTo>
                    <a:pt x="52" y="712"/>
                  </a:lnTo>
                  <a:lnTo>
                    <a:pt x="60" y="728"/>
                  </a:lnTo>
                  <a:lnTo>
                    <a:pt x="68" y="751"/>
                  </a:lnTo>
                  <a:lnTo>
                    <a:pt x="90" y="767"/>
                  </a:lnTo>
                  <a:lnTo>
                    <a:pt x="105" y="774"/>
                  </a:lnTo>
                  <a:lnTo>
                    <a:pt x="135" y="782"/>
                  </a:lnTo>
                  <a:lnTo>
                    <a:pt x="188" y="759"/>
                  </a:lnTo>
                  <a:lnTo>
                    <a:pt x="233" y="720"/>
                  </a:lnTo>
                  <a:lnTo>
                    <a:pt x="263" y="666"/>
                  </a:lnTo>
                  <a:lnTo>
                    <a:pt x="278" y="619"/>
                  </a:lnTo>
                  <a:lnTo>
                    <a:pt x="278" y="596"/>
                  </a:lnTo>
                  <a:close/>
                  <a:moveTo>
                    <a:pt x="271" y="39"/>
                  </a:moveTo>
                  <a:lnTo>
                    <a:pt x="271" y="24"/>
                  </a:lnTo>
                  <a:lnTo>
                    <a:pt x="248" y="0"/>
                  </a:lnTo>
                  <a:lnTo>
                    <a:pt x="233" y="0"/>
                  </a:lnTo>
                  <a:lnTo>
                    <a:pt x="218" y="8"/>
                  </a:lnTo>
                  <a:lnTo>
                    <a:pt x="195" y="16"/>
                  </a:lnTo>
                  <a:lnTo>
                    <a:pt x="188" y="31"/>
                  </a:lnTo>
                  <a:lnTo>
                    <a:pt x="180" y="54"/>
                  </a:lnTo>
                  <a:lnTo>
                    <a:pt x="180" y="70"/>
                  </a:lnTo>
                  <a:lnTo>
                    <a:pt x="188" y="85"/>
                  </a:lnTo>
                  <a:lnTo>
                    <a:pt x="195" y="93"/>
                  </a:lnTo>
                  <a:lnTo>
                    <a:pt x="233" y="93"/>
                  </a:lnTo>
                  <a:lnTo>
                    <a:pt x="248" y="85"/>
                  </a:lnTo>
                  <a:lnTo>
                    <a:pt x="263" y="70"/>
                  </a:lnTo>
                  <a:lnTo>
                    <a:pt x="271" y="54"/>
                  </a:lnTo>
                  <a:lnTo>
                    <a:pt x="271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503"/>
            <p:cNvSpPr>
              <a:spLocks/>
            </p:cNvSpPr>
            <p:nvPr/>
          </p:nvSpPr>
          <p:spPr bwMode="auto">
            <a:xfrm>
              <a:off x="8866" y="1523"/>
              <a:ext cx="858" cy="534"/>
            </a:xfrm>
            <a:custGeom>
              <a:avLst/>
              <a:gdLst/>
              <a:ahLst/>
              <a:cxnLst>
                <a:cxn ang="0">
                  <a:pos x="188" y="240"/>
                </a:cxn>
                <a:cxn ang="0">
                  <a:pos x="203" y="186"/>
                </a:cxn>
                <a:cxn ang="0">
                  <a:pos x="211" y="155"/>
                </a:cxn>
                <a:cxn ang="0">
                  <a:pos x="324" y="39"/>
                </a:cxn>
                <a:cxn ang="0">
                  <a:pos x="407" y="39"/>
                </a:cxn>
                <a:cxn ang="0">
                  <a:pos x="429" y="93"/>
                </a:cxn>
                <a:cxn ang="0">
                  <a:pos x="422" y="170"/>
                </a:cxn>
                <a:cxn ang="0">
                  <a:pos x="339" y="511"/>
                </a:cxn>
                <a:cxn ang="0">
                  <a:pos x="384" y="534"/>
                </a:cxn>
                <a:cxn ang="0">
                  <a:pos x="414" y="503"/>
                </a:cxn>
                <a:cxn ang="0">
                  <a:pos x="482" y="217"/>
                </a:cxn>
                <a:cxn ang="0">
                  <a:pos x="489" y="178"/>
                </a:cxn>
                <a:cxn ang="0">
                  <a:pos x="535" y="108"/>
                </a:cxn>
                <a:cxn ang="0">
                  <a:pos x="662" y="31"/>
                </a:cxn>
                <a:cxn ang="0">
                  <a:pos x="708" y="70"/>
                </a:cxn>
                <a:cxn ang="0">
                  <a:pos x="708" y="170"/>
                </a:cxn>
                <a:cxn ang="0">
                  <a:pos x="647" y="364"/>
                </a:cxn>
                <a:cxn ang="0">
                  <a:pos x="640" y="488"/>
                </a:cxn>
                <a:cxn ang="0">
                  <a:pos x="775" y="511"/>
                </a:cxn>
                <a:cxn ang="0">
                  <a:pos x="858" y="371"/>
                </a:cxn>
                <a:cxn ang="0">
                  <a:pos x="828" y="348"/>
                </a:cxn>
                <a:cxn ang="0">
                  <a:pos x="798" y="441"/>
                </a:cxn>
                <a:cxn ang="0">
                  <a:pos x="708" y="503"/>
                </a:cxn>
                <a:cxn ang="0">
                  <a:pos x="693" y="480"/>
                </a:cxn>
                <a:cxn ang="0">
                  <a:pos x="715" y="387"/>
                </a:cxn>
                <a:cxn ang="0">
                  <a:pos x="775" y="186"/>
                </a:cxn>
                <a:cxn ang="0">
                  <a:pos x="775" y="62"/>
                </a:cxn>
                <a:cxn ang="0">
                  <a:pos x="730" y="15"/>
                </a:cxn>
                <a:cxn ang="0">
                  <a:pos x="595" y="15"/>
                </a:cxn>
                <a:cxn ang="0">
                  <a:pos x="482" y="54"/>
                </a:cxn>
                <a:cxn ang="0">
                  <a:pos x="376" y="0"/>
                </a:cxn>
                <a:cxn ang="0">
                  <a:pos x="211" y="93"/>
                </a:cxn>
                <a:cxn ang="0">
                  <a:pos x="143" y="8"/>
                </a:cxn>
                <a:cxn ang="0">
                  <a:pos x="45" y="46"/>
                </a:cxn>
                <a:cxn ang="0">
                  <a:pos x="15" y="116"/>
                </a:cxn>
                <a:cxn ang="0">
                  <a:pos x="0" y="178"/>
                </a:cxn>
                <a:cxn ang="0">
                  <a:pos x="38" y="186"/>
                </a:cxn>
                <a:cxn ang="0">
                  <a:pos x="83" y="46"/>
                </a:cxn>
                <a:cxn ang="0">
                  <a:pos x="143" y="46"/>
                </a:cxn>
                <a:cxn ang="0">
                  <a:pos x="53" y="488"/>
                </a:cxn>
                <a:cxn ang="0">
                  <a:pos x="83" y="534"/>
                </a:cxn>
                <a:cxn ang="0">
                  <a:pos x="113" y="519"/>
                </a:cxn>
              </a:cxnLst>
              <a:rect l="0" t="0" r="r" b="b"/>
              <a:pathLst>
                <a:path w="858" h="534">
                  <a:moveTo>
                    <a:pt x="166" y="317"/>
                  </a:moveTo>
                  <a:lnTo>
                    <a:pt x="173" y="279"/>
                  </a:lnTo>
                  <a:lnTo>
                    <a:pt x="188" y="240"/>
                  </a:lnTo>
                  <a:lnTo>
                    <a:pt x="196" y="217"/>
                  </a:lnTo>
                  <a:lnTo>
                    <a:pt x="196" y="193"/>
                  </a:lnTo>
                  <a:lnTo>
                    <a:pt x="203" y="186"/>
                  </a:lnTo>
                  <a:lnTo>
                    <a:pt x="203" y="178"/>
                  </a:lnTo>
                  <a:lnTo>
                    <a:pt x="211" y="163"/>
                  </a:lnTo>
                  <a:lnTo>
                    <a:pt x="211" y="155"/>
                  </a:lnTo>
                  <a:lnTo>
                    <a:pt x="241" y="108"/>
                  </a:lnTo>
                  <a:lnTo>
                    <a:pt x="279" y="70"/>
                  </a:lnTo>
                  <a:lnTo>
                    <a:pt x="324" y="39"/>
                  </a:lnTo>
                  <a:lnTo>
                    <a:pt x="376" y="31"/>
                  </a:lnTo>
                  <a:lnTo>
                    <a:pt x="391" y="31"/>
                  </a:lnTo>
                  <a:lnTo>
                    <a:pt x="407" y="39"/>
                  </a:lnTo>
                  <a:lnTo>
                    <a:pt x="422" y="70"/>
                  </a:lnTo>
                  <a:lnTo>
                    <a:pt x="422" y="85"/>
                  </a:lnTo>
                  <a:lnTo>
                    <a:pt x="429" y="93"/>
                  </a:lnTo>
                  <a:lnTo>
                    <a:pt x="429" y="132"/>
                  </a:lnTo>
                  <a:lnTo>
                    <a:pt x="422" y="155"/>
                  </a:lnTo>
                  <a:lnTo>
                    <a:pt x="422" y="170"/>
                  </a:lnTo>
                  <a:lnTo>
                    <a:pt x="414" y="178"/>
                  </a:lnTo>
                  <a:lnTo>
                    <a:pt x="339" y="488"/>
                  </a:lnTo>
                  <a:lnTo>
                    <a:pt x="339" y="511"/>
                  </a:lnTo>
                  <a:lnTo>
                    <a:pt x="354" y="526"/>
                  </a:lnTo>
                  <a:lnTo>
                    <a:pt x="369" y="534"/>
                  </a:lnTo>
                  <a:lnTo>
                    <a:pt x="384" y="534"/>
                  </a:lnTo>
                  <a:lnTo>
                    <a:pt x="391" y="526"/>
                  </a:lnTo>
                  <a:lnTo>
                    <a:pt x="407" y="519"/>
                  </a:lnTo>
                  <a:lnTo>
                    <a:pt x="414" y="503"/>
                  </a:lnTo>
                  <a:lnTo>
                    <a:pt x="459" y="317"/>
                  </a:lnTo>
                  <a:lnTo>
                    <a:pt x="474" y="240"/>
                  </a:lnTo>
                  <a:lnTo>
                    <a:pt x="482" y="217"/>
                  </a:lnTo>
                  <a:lnTo>
                    <a:pt x="482" y="193"/>
                  </a:lnTo>
                  <a:lnTo>
                    <a:pt x="489" y="186"/>
                  </a:lnTo>
                  <a:lnTo>
                    <a:pt x="489" y="178"/>
                  </a:lnTo>
                  <a:lnTo>
                    <a:pt x="497" y="163"/>
                  </a:lnTo>
                  <a:lnTo>
                    <a:pt x="504" y="155"/>
                  </a:lnTo>
                  <a:lnTo>
                    <a:pt x="535" y="108"/>
                  </a:lnTo>
                  <a:lnTo>
                    <a:pt x="565" y="70"/>
                  </a:lnTo>
                  <a:lnTo>
                    <a:pt x="610" y="39"/>
                  </a:lnTo>
                  <a:lnTo>
                    <a:pt x="662" y="31"/>
                  </a:lnTo>
                  <a:lnTo>
                    <a:pt x="685" y="31"/>
                  </a:lnTo>
                  <a:lnTo>
                    <a:pt x="708" y="54"/>
                  </a:lnTo>
                  <a:lnTo>
                    <a:pt x="708" y="70"/>
                  </a:lnTo>
                  <a:lnTo>
                    <a:pt x="715" y="85"/>
                  </a:lnTo>
                  <a:lnTo>
                    <a:pt x="715" y="108"/>
                  </a:lnTo>
                  <a:lnTo>
                    <a:pt x="708" y="170"/>
                  </a:lnTo>
                  <a:lnTo>
                    <a:pt x="685" y="248"/>
                  </a:lnTo>
                  <a:lnTo>
                    <a:pt x="670" y="317"/>
                  </a:lnTo>
                  <a:lnTo>
                    <a:pt x="647" y="364"/>
                  </a:lnTo>
                  <a:lnTo>
                    <a:pt x="632" y="410"/>
                  </a:lnTo>
                  <a:lnTo>
                    <a:pt x="632" y="464"/>
                  </a:lnTo>
                  <a:lnTo>
                    <a:pt x="640" y="488"/>
                  </a:lnTo>
                  <a:lnTo>
                    <a:pt x="670" y="519"/>
                  </a:lnTo>
                  <a:lnTo>
                    <a:pt x="715" y="534"/>
                  </a:lnTo>
                  <a:lnTo>
                    <a:pt x="775" y="511"/>
                  </a:lnTo>
                  <a:lnTo>
                    <a:pt x="813" y="472"/>
                  </a:lnTo>
                  <a:lnTo>
                    <a:pt x="843" y="418"/>
                  </a:lnTo>
                  <a:lnTo>
                    <a:pt x="858" y="371"/>
                  </a:lnTo>
                  <a:lnTo>
                    <a:pt x="858" y="341"/>
                  </a:lnTo>
                  <a:lnTo>
                    <a:pt x="836" y="341"/>
                  </a:lnTo>
                  <a:lnTo>
                    <a:pt x="828" y="348"/>
                  </a:lnTo>
                  <a:lnTo>
                    <a:pt x="828" y="356"/>
                  </a:lnTo>
                  <a:lnTo>
                    <a:pt x="813" y="395"/>
                  </a:lnTo>
                  <a:lnTo>
                    <a:pt x="798" y="441"/>
                  </a:lnTo>
                  <a:lnTo>
                    <a:pt x="760" y="488"/>
                  </a:lnTo>
                  <a:lnTo>
                    <a:pt x="723" y="503"/>
                  </a:lnTo>
                  <a:lnTo>
                    <a:pt x="708" y="503"/>
                  </a:lnTo>
                  <a:lnTo>
                    <a:pt x="700" y="495"/>
                  </a:lnTo>
                  <a:lnTo>
                    <a:pt x="700" y="488"/>
                  </a:lnTo>
                  <a:lnTo>
                    <a:pt x="693" y="480"/>
                  </a:lnTo>
                  <a:lnTo>
                    <a:pt x="693" y="472"/>
                  </a:lnTo>
                  <a:lnTo>
                    <a:pt x="700" y="426"/>
                  </a:lnTo>
                  <a:lnTo>
                    <a:pt x="715" y="387"/>
                  </a:lnTo>
                  <a:lnTo>
                    <a:pt x="738" y="325"/>
                  </a:lnTo>
                  <a:lnTo>
                    <a:pt x="760" y="255"/>
                  </a:lnTo>
                  <a:lnTo>
                    <a:pt x="775" y="186"/>
                  </a:lnTo>
                  <a:lnTo>
                    <a:pt x="783" y="124"/>
                  </a:lnTo>
                  <a:lnTo>
                    <a:pt x="783" y="93"/>
                  </a:lnTo>
                  <a:lnTo>
                    <a:pt x="775" y="62"/>
                  </a:lnTo>
                  <a:lnTo>
                    <a:pt x="760" y="39"/>
                  </a:lnTo>
                  <a:lnTo>
                    <a:pt x="745" y="23"/>
                  </a:lnTo>
                  <a:lnTo>
                    <a:pt x="730" y="15"/>
                  </a:lnTo>
                  <a:lnTo>
                    <a:pt x="685" y="0"/>
                  </a:lnTo>
                  <a:lnTo>
                    <a:pt x="662" y="0"/>
                  </a:lnTo>
                  <a:lnTo>
                    <a:pt x="595" y="15"/>
                  </a:lnTo>
                  <a:lnTo>
                    <a:pt x="535" y="54"/>
                  </a:lnTo>
                  <a:lnTo>
                    <a:pt x="497" y="108"/>
                  </a:lnTo>
                  <a:lnTo>
                    <a:pt x="482" y="54"/>
                  </a:lnTo>
                  <a:lnTo>
                    <a:pt x="452" y="23"/>
                  </a:lnTo>
                  <a:lnTo>
                    <a:pt x="414" y="8"/>
                  </a:lnTo>
                  <a:lnTo>
                    <a:pt x="376" y="0"/>
                  </a:lnTo>
                  <a:lnTo>
                    <a:pt x="309" y="15"/>
                  </a:lnTo>
                  <a:lnTo>
                    <a:pt x="256" y="46"/>
                  </a:lnTo>
                  <a:lnTo>
                    <a:pt x="211" y="93"/>
                  </a:lnTo>
                  <a:lnTo>
                    <a:pt x="203" y="62"/>
                  </a:lnTo>
                  <a:lnTo>
                    <a:pt x="173" y="15"/>
                  </a:lnTo>
                  <a:lnTo>
                    <a:pt x="143" y="8"/>
                  </a:lnTo>
                  <a:lnTo>
                    <a:pt x="120" y="0"/>
                  </a:lnTo>
                  <a:lnTo>
                    <a:pt x="75" y="15"/>
                  </a:lnTo>
                  <a:lnTo>
                    <a:pt x="45" y="46"/>
                  </a:lnTo>
                  <a:lnTo>
                    <a:pt x="38" y="62"/>
                  </a:lnTo>
                  <a:lnTo>
                    <a:pt x="30" y="85"/>
                  </a:lnTo>
                  <a:lnTo>
                    <a:pt x="15" y="116"/>
                  </a:lnTo>
                  <a:lnTo>
                    <a:pt x="8" y="139"/>
                  </a:lnTo>
                  <a:lnTo>
                    <a:pt x="8" y="163"/>
                  </a:lnTo>
                  <a:lnTo>
                    <a:pt x="0" y="178"/>
                  </a:lnTo>
                  <a:lnTo>
                    <a:pt x="0" y="193"/>
                  </a:lnTo>
                  <a:lnTo>
                    <a:pt x="30" y="193"/>
                  </a:lnTo>
                  <a:lnTo>
                    <a:pt x="38" y="186"/>
                  </a:lnTo>
                  <a:lnTo>
                    <a:pt x="38" y="170"/>
                  </a:lnTo>
                  <a:lnTo>
                    <a:pt x="60" y="93"/>
                  </a:lnTo>
                  <a:lnTo>
                    <a:pt x="83" y="46"/>
                  </a:lnTo>
                  <a:lnTo>
                    <a:pt x="113" y="31"/>
                  </a:lnTo>
                  <a:lnTo>
                    <a:pt x="128" y="31"/>
                  </a:lnTo>
                  <a:lnTo>
                    <a:pt x="143" y="46"/>
                  </a:lnTo>
                  <a:lnTo>
                    <a:pt x="143" y="116"/>
                  </a:lnTo>
                  <a:lnTo>
                    <a:pt x="136" y="132"/>
                  </a:lnTo>
                  <a:lnTo>
                    <a:pt x="53" y="488"/>
                  </a:lnTo>
                  <a:lnTo>
                    <a:pt x="53" y="511"/>
                  </a:lnTo>
                  <a:lnTo>
                    <a:pt x="68" y="526"/>
                  </a:lnTo>
                  <a:lnTo>
                    <a:pt x="83" y="534"/>
                  </a:lnTo>
                  <a:lnTo>
                    <a:pt x="90" y="534"/>
                  </a:lnTo>
                  <a:lnTo>
                    <a:pt x="105" y="526"/>
                  </a:lnTo>
                  <a:lnTo>
                    <a:pt x="113" y="519"/>
                  </a:lnTo>
                  <a:lnTo>
                    <a:pt x="120" y="503"/>
                  </a:lnTo>
                  <a:lnTo>
                    <a:pt x="166" y="3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504"/>
            <p:cNvSpPr>
              <a:spLocks noEditPoints="1"/>
            </p:cNvSpPr>
            <p:nvPr/>
          </p:nvSpPr>
          <p:spPr bwMode="auto">
            <a:xfrm>
              <a:off x="9822" y="1523"/>
              <a:ext cx="489" cy="534"/>
            </a:xfrm>
            <a:custGeom>
              <a:avLst/>
              <a:gdLst/>
              <a:ahLst/>
              <a:cxnLst>
                <a:cxn ang="0">
                  <a:pos x="429" y="39"/>
                </a:cxn>
                <a:cxn ang="0">
                  <a:pos x="407" y="31"/>
                </a:cxn>
                <a:cxn ang="0">
                  <a:pos x="369" y="39"/>
                </a:cxn>
                <a:cxn ang="0">
                  <a:pos x="354" y="62"/>
                </a:cxn>
                <a:cxn ang="0">
                  <a:pos x="324" y="23"/>
                </a:cxn>
                <a:cxn ang="0">
                  <a:pos x="286" y="8"/>
                </a:cxn>
                <a:cxn ang="0">
                  <a:pos x="188" y="23"/>
                </a:cxn>
                <a:cxn ang="0">
                  <a:pos x="53" y="155"/>
                </a:cxn>
                <a:cxn ang="0">
                  <a:pos x="0" y="348"/>
                </a:cxn>
                <a:cxn ang="0">
                  <a:pos x="38" y="480"/>
                </a:cxn>
                <a:cxn ang="0">
                  <a:pos x="136" y="534"/>
                </a:cxn>
                <a:cxn ang="0">
                  <a:pos x="271" y="449"/>
                </a:cxn>
                <a:cxn ang="0">
                  <a:pos x="301" y="503"/>
                </a:cxn>
                <a:cxn ang="0">
                  <a:pos x="369" y="534"/>
                </a:cxn>
                <a:cxn ang="0">
                  <a:pos x="444" y="488"/>
                </a:cxn>
                <a:cxn ang="0">
                  <a:pos x="482" y="356"/>
                </a:cxn>
                <a:cxn ang="0">
                  <a:pos x="482" y="341"/>
                </a:cxn>
                <a:cxn ang="0">
                  <a:pos x="452" y="348"/>
                </a:cxn>
                <a:cxn ang="0">
                  <a:pos x="429" y="433"/>
                </a:cxn>
                <a:cxn ang="0">
                  <a:pos x="369" y="503"/>
                </a:cxn>
                <a:cxn ang="0">
                  <a:pos x="346" y="495"/>
                </a:cxn>
                <a:cxn ang="0">
                  <a:pos x="339" y="472"/>
                </a:cxn>
                <a:cxn ang="0">
                  <a:pos x="346" y="426"/>
                </a:cxn>
                <a:cxn ang="0">
                  <a:pos x="429" y="77"/>
                </a:cxn>
                <a:cxn ang="0">
                  <a:pos x="264" y="410"/>
                </a:cxn>
                <a:cxn ang="0">
                  <a:pos x="188" y="488"/>
                </a:cxn>
                <a:cxn ang="0">
                  <a:pos x="121" y="503"/>
                </a:cxn>
                <a:cxn ang="0">
                  <a:pos x="83" y="457"/>
                </a:cxn>
                <a:cxn ang="0">
                  <a:pos x="75" y="418"/>
                </a:cxn>
                <a:cxn ang="0">
                  <a:pos x="83" y="348"/>
                </a:cxn>
                <a:cxn ang="0">
                  <a:pos x="136" y="155"/>
                </a:cxn>
                <a:cxn ang="0">
                  <a:pos x="211" y="46"/>
                </a:cxn>
                <a:cxn ang="0">
                  <a:pos x="286" y="31"/>
                </a:cxn>
                <a:cxn ang="0">
                  <a:pos x="331" y="85"/>
                </a:cxn>
                <a:cxn ang="0">
                  <a:pos x="339" y="155"/>
                </a:cxn>
              </a:cxnLst>
              <a:rect l="0" t="0" r="r" b="b"/>
              <a:pathLst>
                <a:path w="489" h="534">
                  <a:moveTo>
                    <a:pt x="429" y="77"/>
                  </a:moveTo>
                  <a:lnTo>
                    <a:pt x="429" y="39"/>
                  </a:lnTo>
                  <a:lnTo>
                    <a:pt x="422" y="31"/>
                  </a:lnTo>
                  <a:lnTo>
                    <a:pt x="407" y="31"/>
                  </a:lnTo>
                  <a:lnTo>
                    <a:pt x="399" y="23"/>
                  </a:lnTo>
                  <a:lnTo>
                    <a:pt x="369" y="39"/>
                  </a:lnTo>
                  <a:lnTo>
                    <a:pt x="361" y="54"/>
                  </a:lnTo>
                  <a:lnTo>
                    <a:pt x="354" y="62"/>
                  </a:lnTo>
                  <a:lnTo>
                    <a:pt x="354" y="70"/>
                  </a:lnTo>
                  <a:lnTo>
                    <a:pt x="324" y="23"/>
                  </a:lnTo>
                  <a:lnTo>
                    <a:pt x="301" y="15"/>
                  </a:lnTo>
                  <a:lnTo>
                    <a:pt x="286" y="8"/>
                  </a:lnTo>
                  <a:lnTo>
                    <a:pt x="264" y="0"/>
                  </a:lnTo>
                  <a:lnTo>
                    <a:pt x="188" y="23"/>
                  </a:lnTo>
                  <a:lnTo>
                    <a:pt x="113" y="77"/>
                  </a:lnTo>
                  <a:lnTo>
                    <a:pt x="53" y="155"/>
                  </a:lnTo>
                  <a:lnTo>
                    <a:pt x="15" y="248"/>
                  </a:lnTo>
                  <a:lnTo>
                    <a:pt x="0" y="348"/>
                  </a:lnTo>
                  <a:lnTo>
                    <a:pt x="8" y="418"/>
                  </a:lnTo>
                  <a:lnTo>
                    <a:pt x="38" y="480"/>
                  </a:lnTo>
                  <a:lnTo>
                    <a:pt x="83" y="519"/>
                  </a:lnTo>
                  <a:lnTo>
                    <a:pt x="136" y="534"/>
                  </a:lnTo>
                  <a:lnTo>
                    <a:pt x="203" y="511"/>
                  </a:lnTo>
                  <a:lnTo>
                    <a:pt x="271" y="449"/>
                  </a:lnTo>
                  <a:lnTo>
                    <a:pt x="286" y="480"/>
                  </a:lnTo>
                  <a:lnTo>
                    <a:pt x="301" y="503"/>
                  </a:lnTo>
                  <a:lnTo>
                    <a:pt x="324" y="519"/>
                  </a:lnTo>
                  <a:lnTo>
                    <a:pt x="369" y="534"/>
                  </a:lnTo>
                  <a:lnTo>
                    <a:pt x="414" y="519"/>
                  </a:lnTo>
                  <a:lnTo>
                    <a:pt x="444" y="488"/>
                  </a:lnTo>
                  <a:lnTo>
                    <a:pt x="482" y="371"/>
                  </a:lnTo>
                  <a:lnTo>
                    <a:pt x="482" y="356"/>
                  </a:lnTo>
                  <a:lnTo>
                    <a:pt x="489" y="348"/>
                  </a:lnTo>
                  <a:lnTo>
                    <a:pt x="482" y="341"/>
                  </a:lnTo>
                  <a:lnTo>
                    <a:pt x="452" y="341"/>
                  </a:lnTo>
                  <a:lnTo>
                    <a:pt x="452" y="348"/>
                  </a:lnTo>
                  <a:lnTo>
                    <a:pt x="444" y="364"/>
                  </a:lnTo>
                  <a:lnTo>
                    <a:pt x="429" y="433"/>
                  </a:lnTo>
                  <a:lnTo>
                    <a:pt x="407" y="488"/>
                  </a:lnTo>
                  <a:lnTo>
                    <a:pt x="369" y="503"/>
                  </a:lnTo>
                  <a:lnTo>
                    <a:pt x="354" y="503"/>
                  </a:lnTo>
                  <a:lnTo>
                    <a:pt x="346" y="495"/>
                  </a:lnTo>
                  <a:lnTo>
                    <a:pt x="346" y="480"/>
                  </a:lnTo>
                  <a:lnTo>
                    <a:pt x="339" y="472"/>
                  </a:lnTo>
                  <a:lnTo>
                    <a:pt x="339" y="449"/>
                  </a:lnTo>
                  <a:lnTo>
                    <a:pt x="346" y="426"/>
                  </a:lnTo>
                  <a:lnTo>
                    <a:pt x="346" y="395"/>
                  </a:lnTo>
                  <a:lnTo>
                    <a:pt x="429" y="77"/>
                  </a:lnTo>
                  <a:close/>
                  <a:moveTo>
                    <a:pt x="286" y="371"/>
                  </a:moveTo>
                  <a:lnTo>
                    <a:pt x="264" y="410"/>
                  </a:lnTo>
                  <a:lnTo>
                    <a:pt x="233" y="457"/>
                  </a:lnTo>
                  <a:lnTo>
                    <a:pt x="188" y="488"/>
                  </a:lnTo>
                  <a:lnTo>
                    <a:pt x="143" y="503"/>
                  </a:lnTo>
                  <a:lnTo>
                    <a:pt x="121" y="503"/>
                  </a:lnTo>
                  <a:lnTo>
                    <a:pt x="90" y="472"/>
                  </a:lnTo>
                  <a:lnTo>
                    <a:pt x="83" y="457"/>
                  </a:lnTo>
                  <a:lnTo>
                    <a:pt x="83" y="441"/>
                  </a:lnTo>
                  <a:lnTo>
                    <a:pt x="75" y="418"/>
                  </a:lnTo>
                  <a:lnTo>
                    <a:pt x="75" y="402"/>
                  </a:lnTo>
                  <a:lnTo>
                    <a:pt x="83" y="348"/>
                  </a:lnTo>
                  <a:lnTo>
                    <a:pt x="113" y="209"/>
                  </a:lnTo>
                  <a:lnTo>
                    <a:pt x="136" y="155"/>
                  </a:lnTo>
                  <a:lnTo>
                    <a:pt x="173" y="93"/>
                  </a:lnTo>
                  <a:lnTo>
                    <a:pt x="211" y="46"/>
                  </a:lnTo>
                  <a:lnTo>
                    <a:pt x="264" y="31"/>
                  </a:lnTo>
                  <a:lnTo>
                    <a:pt x="286" y="31"/>
                  </a:lnTo>
                  <a:lnTo>
                    <a:pt x="316" y="62"/>
                  </a:lnTo>
                  <a:lnTo>
                    <a:pt x="331" y="85"/>
                  </a:lnTo>
                  <a:lnTo>
                    <a:pt x="339" y="116"/>
                  </a:lnTo>
                  <a:lnTo>
                    <a:pt x="339" y="155"/>
                  </a:lnTo>
                  <a:lnTo>
                    <a:pt x="286" y="3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505"/>
            <p:cNvSpPr>
              <a:spLocks/>
            </p:cNvSpPr>
            <p:nvPr/>
          </p:nvSpPr>
          <p:spPr bwMode="auto">
            <a:xfrm>
              <a:off x="10387" y="1229"/>
              <a:ext cx="241" cy="828"/>
            </a:xfrm>
            <a:custGeom>
              <a:avLst/>
              <a:gdLst/>
              <a:ahLst/>
              <a:cxnLst>
                <a:cxn ang="0">
                  <a:pos x="241" y="31"/>
                </a:cxn>
                <a:cxn ang="0">
                  <a:pos x="241" y="8"/>
                </a:cxn>
                <a:cxn ang="0">
                  <a:pos x="233" y="0"/>
                </a:cxn>
                <a:cxn ang="0">
                  <a:pos x="218" y="0"/>
                </a:cxn>
                <a:cxn ang="0">
                  <a:pos x="210" y="8"/>
                </a:cxn>
                <a:cxn ang="0">
                  <a:pos x="98" y="15"/>
                </a:cxn>
                <a:cxn ang="0">
                  <a:pos x="75" y="15"/>
                </a:cxn>
                <a:cxn ang="0">
                  <a:pos x="67" y="23"/>
                </a:cxn>
                <a:cxn ang="0">
                  <a:pos x="67" y="46"/>
                </a:cxn>
                <a:cxn ang="0">
                  <a:pos x="75" y="46"/>
                </a:cxn>
                <a:cxn ang="0">
                  <a:pos x="82" y="54"/>
                </a:cxn>
                <a:cxn ang="0">
                  <a:pos x="143" y="54"/>
                </a:cxn>
                <a:cxn ang="0">
                  <a:pos x="150" y="62"/>
                </a:cxn>
                <a:cxn ang="0">
                  <a:pos x="150" y="93"/>
                </a:cxn>
                <a:cxn ang="0">
                  <a:pos x="7" y="673"/>
                </a:cxn>
                <a:cxn ang="0">
                  <a:pos x="7" y="681"/>
                </a:cxn>
                <a:cxn ang="0">
                  <a:pos x="0" y="704"/>
                </a:cxn>
                <a:cxn ang="0">
                  <a:pos x="0" y="720"/>
                </a:cxn>
                <a:cxn ang="0">
                  <a:pos x="7" y="758"/>
                </a:cxn>
                <a:cxn ang="0">
                  <a:pos x="15" y="782"/>
                </a:cxn>
                <a:cxn ang="0">
                  <a:pos x="37" y="805"/>
                </a:cxn>
                <a:cxn ang="0">
                  <a:pos x="67" y="820"/>
                </a:cxn>
                <a:cxn ang="0">
                  <a:pos x="98" y="828"/>
                </a:cxn>
                <a:cxn ang="0">
                  <a:pos x="120" y="820"/>
                </a:cxn>
                <a:cxn ang="0">
                  <a:pos x="135" y="813"/>
                </a:cxn>
                <a:cxn ang="0">
                  <a:pos x="158" y="797"/>
                </a:cxn>
                <a:cxn ang="0">
                  <a:pos x="173" y="766"/>
                </a:cxn>
                <a:cxn ang="0">
                  <a:pos x="180" y="743"/>
                </a:cxn>
                <a:cxn ang="0">
                  <a:pos x="195" y="720"/>
                </a:cxn>
                <a:cxn ang="0">
                  <a:pos x="203" y="689"/>
                </a:cxn>
                <a:cxn ang="0">
                  <a:pos x="203" y="665"/>
                </a:cxn>
                <a:cxn ang="0">
                  <a:pos x="210" y="650"/>
                </a:cxn>
                <a:cxn ang="0">
                  <a:pos x="210" y="635"/>
                </a:cxn>
                <a:cxn ang="0">
                  <a:pos x="188" y="635"/>
                </a:cxn>
                <a:cxn ang="0">
                  <a:pos x="180" y="642"/>
                </a:cxn>
                <a:cxn ang="0">
                  <a:pos x="150" y="735"/>
                </a:cxn>
                <a:cxn ang="0">
                  <a:pos x="128" y="782"/>
                </a:cxn>
                <a:cxn ang="0">
                  <a:pos x="98" y="797"/>
                </a:cxn>
                <a:cxn ang="0">
                  <a:pos x="82" y="797"/>
                </a:cxn>
                <a:cxn ang="0">
                  <a:pos x="75" y="789"/>
                </a:cxn>
                <a:cxn ang="0">
                  <a:pos x="67" y="774"/>
                </a:cxn>
                <a:cxn ang="0">
                  <a:pos x="67" y="720"/>
                </a:cxn>
                <a:cxn ang="0">
                  <a:pos x="75" y="696"/>
                </a:cxn>
                <a:cxn ang="0">
                  <a:pos x="241" y="31"/>
                </a:cxn>
              </a:cxnLst>
              <a:rect l="0" t="0" r="r" b="b"/>
              <a:pathLst>
                <a:path w="241" h="828">
                  <a:moveTo>
                    <a:pt x="241" y="31"/>
                  </a:moveTo>
                  <a:lnTo>
                    <a:pt x="241" y="8"/>
                  </a:lnTo>
                  <a:lnTo>
                    <a:pt x="233" y="0"/>
                  </a:lnTo>
                  <a:lnTo>
                    <a:pt x="218" y="0"/>
                  </a:lnTo>
                  <a:lnTo>
                    <a:pt x="210" y="8"/>
                  </a:lnTo>
                  <a:lnTo>
                    <a:pt x="98" y="15"/>
                  </a:lnTo>
                  <a:lnTo>
                    <a:pt x="75" y="15"/>
                  </a:lnTo>
                  <a:lnTo>
                    <a:pt x="67" y="23"/>
                  </a:lnTo>
                  <a:lnTo>
                    <a:pt x="67" y="46"/>
                  </a:lnTo>
                  <a:lnTo>
                    <a:pt x="75" y="46"/>
                  </a:lnTo>
                  <a:lnTo>
                    <a:pt x="82" y="54"/>
                  </a:lnTo>
                  <a:lnTo>
                    <a:pt x="143" y="54"/>
                  </a:lnTo>
                  <a:lnTo>
                    <a:pt x="150" y="62"/>
                  </a:lnTo>
                  <a:lnTo>
                    <a:pt x="150" y="93"/>
                  </a:lnTo>
                  <a:lnTo>
                    <a:pt x="7" y="673"/>
                  </a:lnTo>
                  <a:lnTo>
                    <a:pt x="7" y="681"/>
                  </a:lnTo>
                  <a:lnTo>
                    <a:pt x="0" y="704"/>
                  </a:lnTo>
                  <a:lnTo>
                    <a:pt x="0" y="720"/>
                  </a:lnTo>
                  <a:lnTo>
                    <a:pt x="7" y="758"/>
                  </a:lnTo>
                  <a:lnTo>
                    <a:pt x="15" y="782"/>
                  </a:lnTo>
                  <a:lnTo>
                    <a:pt x="37" y="805"/>
                  </a:lnTo>
                  <a:lnTo>
                    <a:pt x="67" y="820"/>
                  </a:lnTo>
                  <a:lnTo>
                    <a:pt x="98" y="828"/>
                  </a:lnTo>
                  <a:lnTo>
                    <a:pt x="120" y="820"/>
                  </a:lnTo>
                  <a:lnTo>
                    <a:pt x="135" y="813"/>
                  </a:lnTo>
                  <a:lnTo>
                    <a:pt x="158" y="797"/>
                  </a:lnTo>
                  <a:lnTo>
                    <a:pt x="173" y="766"/>
                  </a:lnTo>
                  <a:lnTo>
                    <a:pt x="180" y="743"/>
                  </a:lnTo>
                  <a:lnTo>
                    <a:pt x="195" y="720"/>
                  </a:lnTo>
                  <a:lnTo>
                    <a:pt x="203" y="689"/>
                  </a:lnTo>
                  <a:lnTo>
                    <a:pt x="203" y="665"/>
                  </a:lnTo>
                  <a:lnTo>
                    <a:pt x="210" y="650"/>
                  </a:lnTo>
                  <a:lnTo>
                    <a:pt x="210" y="635"/>
                  </a:lnTo>
                  <a:lnTo>
                    <a:pt x="188" y="635"/>
                  </a:lnTo>
                  <a:lnTo>
                    <a:pt x="180" y="642"/>
                  </a:lnTo>
                  <a:lnTo>
                    <a:pt x="150" y="735"/>
                  </a:lnTo>
                  <a:lnTo>
                    <a:pt x="128" y="782"/>
                  </a:lnTo>
                  <a:lnTo>
                    <a:pt x="98" y="797"/>
                  </a:lnTo>
                  <a:lnTo>
                    <a:pt x="82" y="797"/>
                  </a:lnTo>
                  <a:lnTo>
                    <a:pt x="75" y="789"/>
                  </a:lnTo>
                  <a:lnTo>
                    <a:pt x="67" y="774"/>
                  </a:lnTo>
                  <a:lnTo>
                    <a:pt x="67" y="720"/>
                  </a:lnTo>
                  <a:lnTo>
                    <a:pt x="75" y="696"/>
                  </a:lnTo>
                  <a:lnTo>
                    <a:pt x="241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506"/>
            <p:cNvSpPr>
              <a:spLocks/>
            </p:cNvSpPr>
            <p:nvPr/>
          </p:nvSpPr>
          <p:spPr bwMode="auto">
            <a:xfrm>
              <a:off x="11072" y="1523"/>
              <a:ext cx="858" cy="534"/>
            </a:xfrm>
            <a:custGeom>
              <a:avLst/>
              <a:gdLst/>
              <a:ahLst/>
              <a:cxnLst>
                <a:cxn ang="0">
                  <a:pos x="195" y="193"/>
                </a:cxn>
                <a:cxn ang="0">
                  <a:pos x="203" y="163"/>
                </a:cxn>
                <a:cxn ang="0">
                  <a:pos x="271" y="70"/>
                </a:cxn>
                <a:cxn ang="0">
                  <a:pos x="391" y="31"/>
                </a:cxn>
                <a:cxn ang="0">
                  <a:pos x="421" y="132"/>
                </a:cxn>
                <a:cxn ang="0">
                  <a:pos x="338" y="488"/>
                </a:cxn>
                <a:cxn ang="0">
                  <a:pos x="338" y="511"/>
                </a:cxn>
                <a:cxn ang="0">
                  <a:pos x="376" y="534"/>
                </a:cxn>
                <a:cxn ang="0">
                  <a:pos x="406" y="503"/>
                </a:cxn>
                <a:cxn ang="0">
                  <a:pos x="474" y="240"/>
                </a:cxn>
                <a:cxn ang="0">
                  <a:pos x="489" y="186"/>
                </a:cxn>
                <a:cxn ang="0">
                  <a:pos x="497" y="155"/>
                </a:cxn>
                <a:cxn ang="0">
                  <a:pos x="602" y="39"/>
                </a:cxn>
                <a:cxn ang="0">
                  <a:pos x="692" y="39"/>
                </a:cxn>
                <a:cxn ang="0">
                  <a:pos x="715" y="93"/>
                </a:cxn>
                <a:cxn ang="0">
                  <a:pos x="685" y="248"/>
                </a:cxn>
                <a:cxn ang="0">
                  <a:pos x="632" y="410"/>
                </a:cxn>
                <a:cxn ang="0">
                  <a:pos x="640" y="488"/>
                </a:cxn>
                <a:cxn ang="0">
                  <a:pos x="685" y="526"/>
                </a:cxn>
                <a:cxn ang="0">
                  <a:pos x="813" y="472"/>
                </a:cxn>
                <a:cxn ang="0">
                  <a:pos x="858" y="341"/>
                </a:cxn>
                <a:cxn ang="0">
                  <a:pos x="820" y="356"/>
                </a:cxn>
                <a:cxn ang="0">
                  <a:pos x="760" y="488"/>
                </a:cxn>
                <a:cxn ang="0">
                  <a:pos x="692" y="488"/>
                </a:cxn>
                <a:cxn ang="0">
                  <a:pos x="715" y="387"/>
                </a:cxn>
                <a:cxn ang="0">
                  <a:pos x="783" y="124"/>
                </a:cxn>
                <a:cxn ang="0">
                  <a:pos x="700" y="8"/>
                </a:cxn>
                <a:cxn ang="0">
                  <a:pos x="534" y="54"/>
                </a:cxn>
                <a:cxn ang="0">
                  <a:pos x="474" y="54"/>
                </a:cxn>
                <a:cxn ang="0">
                  <a:pos x="414" y="8"/>
                </a:cxn>
                <a:cxn ang="0">
                  <a:pos x="308" y="15"/>
                </a:cxn>
                <a:cxn ang="0">
                  <a:pos x="203" y="62"/>
                </a:cxn>
                <a:cxn ang="0">
                  <a:pos x="143" y="8"/>
                </a:cxn>
                <a:cxn ang="0">
                  <a:pos x="75" y="15"/>
                </a:cxn>
                <a:cxn ang="0">
                  <a:pos x="15" y="116"/>
                </a:cxn>
                <a:cxn ang="0">
                  <a:pos x="30" y="193"/>
                </a:cxn>
                <a:cxn ang="0">
                  <a:pos x="60" y="93"/>
                </a:cxn>
                <a:cxn ang="0">
                  <a:pos x="128" y="31"/>
                </a:cxn>
                <a:cxn ang="0">
                  <a:pos x="143" y="54"/>
                </a:cxn>
                <a:cxn ang="0">
                  <a:pos x="45" y="488"/>
                </a:cxn>
                <a:cxn ang="0">
                  <a:pos x="75" y="534"/>
                </a:cxn>
                <a:cxn ang="0">
                  <a:pos x="113" y="519"/>
                </a:cxn>
              </a:cxnLst>
              <a:rect l="0" t="0" r="r" b="b"/>
              <a:pathLst>
                <a:path w="858" h="534">
                  <a:moveTo>
                    <a:pt x="165" y="317"/>
                  </a:moveTo>
                  <a:lnTo>
                    <a:pt x="180" y="240"/>
                  </a:lnTo>
                  <a:lnTo>
                    <a:pt x="195" y="193"/>
                  </a:lnTo>
                  <a:lnTo>
                    <a:pt x="195" y="186"/>
                  </a:lnTo>
                  <a:lnTo>
                    <a:pt x="203" y="178"/>
                  </a:lnTo>
                  <a:lnTo>
                    <a:pt x="203" y="163"/>
                  </a:lnTo>
                  <a:lnTo>
                    <a:pt x="210" y="155"/>
                  </a:lnTo>
                  <a:lnTo>
                    <a:pt x="241" y="108"/>
                  </a:lnTo>
                  <a:lnTo>
                    <a:pt x="271" y="70"/>
                  </a:lnTo>
                  <a:lnTo>
                    <a:pt x="316" y="39"/>
                  </a:lnTo>
                  <a:lnTo>
                    <a:pt x="369" y="31"/>
                  </a:lnTo>
                  <a:lnTo>
                    <a:pt x="391" y="31"/>
                  </a:lnTo>
                  <a:lnTo>
                    <a:pt x="414" y="54"/>
                  </a:lnTo>
                  <a:lnTo>
                    <a:pt x="421" y="70"/>
                  </a:lnTo>
                  <a:lnTo>
                    <a:pt x="421" y="132"/>
                  </a:lnTo>
                  <a:lnTo>
                    <a:pt x="414" y="155"/>
                  </a:lnTo>
                  <a:lnTo>
                    <a:pt x="414" y="178"/>
                  </a:lnTo>
                  <a:lnTo>
                    <a:pt x="338" y="488"/>
                  </a:lnTo>
                  <a:lnTo>
                    <a:pt x="338" y="495"/>
                  </a:lnTo>
                  <a:lnTo>
                    <a:pt x="331" y="503"/>
                  </a:lnTo>
                  <a:lnTo>
                    <a:pt x="338" y="511"/>
                  </a:lnTo>
                  <a:lnTo>
                    <a:pt x="338" y="519"/>
                  </a:lnTo>
                  <a:lnTo>
                    <a:pt x="369" y="534"/>
                  </a:lnTo>
                  <a:lnTo>
                    <a:pt x="376" y="534"/>
                  </a:lnTo>
                  <a:lnTo>
                    <a:pt x="391" y="526"/>
                  </a:lnTo>
                  <a:lnTo>
                    <a:pt x="399" y="519"/>
                  </a:lnTo>
                  <a:lnTo>
                    <a:pt x="406" y="503"/>
                  </a:lnTo>
                  <a:lnTo>
                    <a:pt x="451" y="317"/>
                  </a:lnTo>
                  <a:lnTo>
                    <a:pt x="459" y="279"/>
                  </a:lnTo>
                  <a:lnTo>
                    <a:pt x="474" y="240"/>
                  </a:lnTo>
                  <a:lnTo>
                    <a:pt x="481" y="217"/>
                  </a:lnTo>
                  <a:lnTo>
                    <a:pt x="481" y="193"/>
                  </a:lnTo>
                  <a:lnTo>
                    <a:pt x="489" y="186"/>
                  </a:lnTo>
                  <a:lnTo>
                    <a:pt x="489" y="178"/>
                  </a:lnTo>
                  <a:lnTo>
                    <a:pt x="497" y="163"/>
                  </a:lnTo>
                  <a:lnTo>
                    <a:pt x="497" y="155"/>
                  </a:lnTo>
                  <a:lnTo>
                    <a:pt x="527" y="108"/>
                  </a:lnTo>
                  <a:lnTo>
                    <a:pt x="564" y="70"/>
                  </a:lnTo>
                  <a:lnTo>
                    <a:pt x="602" y="39"/>
                  </a:lnTo>
                  <a:lnTo>
                    <a:pt x="662" y="31"/>
                  </a:lnTo>
                  <a:lnTo>
                    <a:pt x="677" y="31"/>
                  </a:lnTo>
                  <a:lnTo>
                    <a:pt x="692" y="39"/>
                  </a:lnTo>
                  <a:lnTo>
                    <a:pt x="707" y="70"/>
                  </a:lnTo>
                  <a:lnTo>
                    <a:pt x="707" y="85"/>
                  </a:lnTo>
                  <a:lnTo>
                    <a:pt x="715" y="93"/>
                  </a:lnTo>
                  <a:lnTo>
                    <a:pt x="715" y="108"/>
                  </a:lnTo>
                  <a:lnTo>
                    <a:pt x="707" y="170"/>
                  </a:lnTo>
                  <a:lnTo>
                    <a:pt x="685" y="248"/>
                  </a:lnTo>
                  <a:lnTo>
                    <a:pt x="640" y="387"/>
                  </a:lnTo>
                  <a:lnTo>
                    <a:pt x="632" y="402"/>
                  </a:lnTo>
                  <a:lnTo>
                    <a:pt x="632" y="410"/>
                  </a:lnTo>
                  <a:lnTo>
                    <a:pt x="625" y="426"/>
                  </a:lnTo>
                  <a:lnTo>
                    <a:pt x="625" y="441"/>
                  </a:lnTo>
                  <a:lnTo>
                    <a:pt x="640" y="488"/>
                  </a:lnTo>
                  <a:lnTo>
                    <a:pt x="647" y="503"/>
                  </a:lnTo>
                  <a:lnTo>
                    <a:pt x="670" y="519"/>
                  </a:lnTo>
                  <a:lnTo>
                    <a:pt x="685" y="526"/>
                  </a:lnTo>
                  <a:lnTo>
                    <a:pt x="715" y="534"/>
                  </a:lnTo>
                  <a:lnTo>
                    <a:pt x="768" y="511"/>
                  </a:lnTo>
                  <a:lnTo>
                    <a:pt x="813" y="472"/>
                  </a:lnTo>
                  <a:lnTo>
                    <a:pt x="835" y="418"/>
                  </a:lnTo>
                  <a:lnTo>
                    <a:pt x="858" y="348"/>
                  </a:lnTo>
                  <a:lnTo>
                    <a:pt x="858" y="341"/>
                  </a:lnTo>
                  <a:lnTo>
                    <a:pt x="828" y="341"/>
                  </a:lnTo>
                  <a:lnTo>
                    <a:pt x="828" y="348"/>
                  </a:lnTo>
                  <a:lnTo>
                    <a:pt x="820" y="356"/>
                  </a:lnTo>
                  <a:lnTo>
                    <a:pt x="813" y="395"/>
                  </a:lnTo>
                  <a:lnTo>
                    <a:pt x="790" y="441"/>
                  </a:lnTo>
                  <a:lnTo>
                    <a:pt x="760" y="488"/>
                  </a:lnTo>
                  <a:lnTo>
                    <a:pt x="715" y="503"/>
                  </a:lnTo>
                  <a:lnTo>
                    <a:pt x="707" y="503"/>
                  </a:lnTo>
                  <a:lnTo>
                    <a:pt x="692" y="488"/>
                  </a:lnTo>
                  <a:lnTo>
                    <a:pt x="692" y="441"/>
                  </a:lnTo>
                  <a:lnTo>
                    <a:pt x="700" y="410"/>
                  </a:lnTo>
                  <a:lnTo>
                    <a:pt x="715" y="387"/>
                  </a:lnTo>
                  <a:lnTo>
                    <a:pt x="730" y="325"/>
                  </a:lnTo>
                  <a:lnTo>
                    <a:pt x="775" y="186"/>
                  </a:lnTo>
                  <a:lnTo>
                    <a:pt x="783" y="124"/>
                  </a:lnTo>
                  <a:lnTo>
                    <a:pt x="768" y="62"/>
                  </a:lnTo>
                  <a:lnTo>
                    <a:pt x="745" y="23"/>
                  </a:lnTo>
                  <a:lnTo>
                    <a:pt x="700" y="8"/>
                  </a:lnTo>
                  <a:lnTo>
                    <a:pt x="662" y="0"/>
                  </a:lnTo>
                  <a:lnTo>
                    <a:pt x="587" y="15"/>
                  </a:lnTo>
                  <a:lnTo>
                    <a:pt x="534" y="54"/>
                  </a:lnTo>
                  <a:lnTo>
                    <a:pt x="489" y="108"/>
                  </a:lnTo>
                  <a:lnTo>
                    <a:pt x="481" y="77"/>
                  </a:lnTo>
                  <a:lnTo>
                    <a:pt x="474" y="54"/>
                  </a:lnTo>
                  <a:lnTo>
                    <a:pt x="459" y="31"/>
                  </a:lnTo>
                  <a:lnTo>
                    <a:pt x="436" y="15"/>
                  </a:lnTo>
                  <a:lnTo>
                    <a:pt x="414" y="8"/>
                  </a:lnTo>
                  <a:lnTo>
                    <a:pt x="391" y="8"/>
                  </a:lnTo>
                  <a:lnTo>
                    <a:pt x="369" y="0"/>
                  </a:lnTo>
                  <a:lnTo>
                    <a:pt x="308" y="15"/>
                  </a:lnTo>
                  <a:lnTo>
                    <a:pt x="256" y="46"/>
                  </a:lnTo>
                  <a:lnTo>
                    <a:pt x="210" y="93"/>
                  </a:lnTo>
                  <a:lnTo>
                    <a:pt x="203" y="62"/>
                  </a:lnTo>
                  <a:lnTo>
                    <a:pt x="188" y="39"/>
                  </a:lnTo>
                  <a:lnTo>
                    <a:pt x="165" y="15"/>
                  </a:lnTo>
                  <a:lnTo>
                    <a:pt x="143" y="8"/>
                  </a:lnTo>
                  <a:lnTo>
                    <a:pt x="113" y="0"/>
                  </a:lnTo>
                  <a:lnTo>
                    <a:pt x="90" y="8"/>
                  </a:lnTo>
                  <a:lnTo>
                    <a:pt x="75" y="15"/>
                  </a:lnTo>
                  <a:lnTo>
                    <a:pt x="30" y="62"/>
                  </a:lnTo>
                  <a:lnTo>
                    <a:pt x="22" y="85"/>
                  </a:lnTo>
                  <a:lnTo>
                    <a:pt x="15" y="116"/>
                  </a:lnTo>
                  <a:lnTo>
                    <a:pt x="0" y="163"/>
                  </a:lnTo>
                  <a:lnTo>
                    <a:pt x="0" y="193"/>
                  </a:lnTo>
                  <a:lnTo>
                    <a:pt x="30" y="193"/>
                  </a:lnTo>
                  <a:lnTo>
                    <a:pt x="30" y="186"/>
                  </a:lnTo>
                  <a:lnTo>
                    <a:pt x="37" y="170"/>
                  </a:lnTo>
                  <a:lnTo>
                    <a:pt x="60" y="93"/>
                  </a:lnTo>
                  <a:lnTo>
                    <a:pt x="83" y="46"/>
                  </a:lnTo>
                  <a:lnTo>
                    <a:pt x="113" y="31"/>
                  </a:lnTo>
                  <a:lnTo>
                    <a:pt x="128" y="31"/>
                  </a:lnTo>
                  <a:lnTo>
                    <a:pt x="135" y="39"/>
                  </a:lnTo>
                  <a:lnTo>
                    <a:pt x="135" y="46"/>
                  </a:lnTo>
                  <a:lnTo>
                    <a:pt x="143" y="54"/>
                  </a:lnTo>
                  <a:lnTo>
                    <a:pt x="143" y="108"/>
                  </a:lnTo>
                  <a:lnTo>
                    <a:pt x="135" y="132"/>
                  </a:lnTo>
                  <a:lnTo>
                    <a:pt x="45" y="488"/>
                  </a:lnTo>
                  <a:lnTo>
                    <a:pt x="45" y="511"/>
                  </a:lnTo>
                  <a:lnTo>
                    <a:pt x="60" y="526"/>
                  </a:lnTo>
                  <a:lnTo>
                    <a:pt x="75" y="534"/>
                  </a:lnTo>
                  <a:lnTo>
                    <a:pt x="90" y="534"/>
                  </a:lnTo>
                  <a:lnTo>
                    <a:pt x="98" y="526"/>
                  </a:lnTo>
                  <a:lnTo>
                    <a:pt x="113" y="519"/>
                  </a:lnTo>
                  <a:lnTo>
                    <a:pt x="120" y="503"/>
                  </a:lnTo>
                  <a:lnTo>
                    <a:pt x="165" y="3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507"/>
            <p:cNvSpPr>
              <a:spLocks noEditPoints="1"/>
            </p:cNvSpPr>
            <p:nvPr/>
          </p:nvSpPr>
          <p:spPr bwMode="auto">
            <a:xfrm>
              <a:off x="12028" y="1523"/>
              <a:ext cx="482" cy="534"/>
            </a:xfrm>
            <a:custGeom>
              <a:avLst/>
              <a:gdLst/>
              <a:ahLst/>
              <a:cxnLst>
                <a:cxn ang="0">
                  <a:pos x="429" y="70"/>
                </a:cxn>
                <a:cxn ang="0">
                  <a:pos x="421" y="39"/>
                </a:cxn>
                <a:cxn ang="0">
                  <a:pos x="406" y="31"/>
                </a:cxn>
                <a:cxn ang="0">
                  <a:pos x="369" y="39"/>
                </a:cxn>
                <a:cxn ang="0">
                  <a:pos x="354" y="70"/>
                </a:cxn>
                <a:cxn ang="0">
                  <a:pos x="316" y="23"/>
                </a:cxn>
                <a:cxn ang="0">
                  <a:pos x="256" y="0"/>
                </a:cxn>
                <a:cxn ang="0">
                  <a:pos x="113" y="77"/>
                </a:cxn>
                <a:cxn ang="0">
                  <a:pos x="15" y="248"/>
                </a:cxn>
                <a:cxn ang="0">
                  <a:pos x="7" y="418"/>
                </a:cxn>
                <a:cxn ang="0">
                  <a:pos x="75" y="519"/>
                </a:cxn>
                <a:cxn ang="0">
                  <a:pos x="203" y="511"/>
                </a:cxn>
                <a:cxn ang="0">
                  <a:pos x="278" y="480"/>
                </a:cxn>
                <a:cxn ang="0">
                  <a:pos x="361" y="534"/>
                </a:cxn>
                <a:cxn ang="0">
                  <a:pos x="436" y="488"/>
                </a:cxn>
                <a:cxn ang="0">
                  <a:pos x="466" y="418"/>
                </a:cxn>
                <a:cxn ang="0">
                  <a:pos x="474" y="371"/>
                </a:cxn>
                <a:cxn ang="0">
                  <a:pos x="482" y="341"/>
                </a:cxn>
                <a:cxn ang="0">
                  <a:pos x="444" y="348"/>
                </a:cxn>
                <a:cxn ang="0">
                  <a:pos x="429" y="433"/>
                </a:cxn>
                <a:cxn ang="0">
                  <a:pos x="369" y="503"/>
                </a:cxn>
                <a:cxn ang="0">
                  <a:pos x="338" y="488"/>
                </a:cxn>
                <a:cxn ang="0">
                  <a:pos x="346" y="395"/>
                </a:cxn>
                <a:cxn ang="0">
                  <a:pos x="278" y="371"/>
                </a:cxn>
                <a:cxn ang="0">
                  <a:pos x="226" y="457"/>
                </a:cxn>
                <a:cxn ang="0">
                  <a:pos x="135" y="503"/>
                </a:cxn>
                <a:cxn ang="0">
                  <a:pos x="98" y="488"/>
                </a:cxn>
                <a:cxn ang="0">
                  <a:pos x="75" y="402"/>
                </a:cxn>
                <a:cxn ang="0">
                  <a:pos x="113" y="209"/>
                </a:cxn>
                <a:cxn ang="0">
                  <a:pos x="165" y="93"/>
                </a:cxn>
                <a:cxn ang="0">
                  <a:pos x="256" y="31"/>
                </a:cxn>
                <a:cxn ang="0">
                  <a:pos x="301" y="46"/>
                </a:cxn>
                <a:cxn ang="0">
                  <a:pos x="323" y="85"/>
                </a:cxn>
                <a:cxn ang="0">
                  <a:pos x="338" y="139"/>
                </a:cxn>
                <a:cxn ang="0">
                  <a:pos x="331" y="155"/>
                </a:cxn>
              </a:cxnLst>
              <a:rect l="0" t="0" r="r" b="b"/>
              <a:pathLst>
                <a:path w="482" h="534">
                  <a:moveTo>
                    <a:pt x="421" y="77"/>
                  </a:moveTo>
                  <a:lnTo>
                    <a:pt x="429" y="70"/>
                  </a:lnTo>
                  <a:lnTo>
                    <a:pt x="429" y="54"/>
                  </a:lnTo>
                  <a:lnTo>
                    <a:pt x="421" y="39"/>
                  </a:lnTo>
                  <a:lnTo>
                    <a:pt x="414" y="31"/>
                  </a:lnTo>
                  <a:lnTo>
                    <a:pt x="406" y="31"/>
                  </a:lnTo>
                  <a:lnTo>
                    <a:pt x="399" y="23"/>
                  </a:lnTo>
                  <a:lnTo>
                    <a:pt x="369" y="39"/>
                  </a:lnTo>
                  <a:lnTo>
                    <a:pt x="354" y="54"/>
                  </a:lnTo>
                  <a:lnTo>
                    <a:pt x="354" y="70"/>
                  </a:lnTo>
                  <a:lnTo>
                    <a:pt x="338" y="46"/>
                  </a:lnTo>
                  <a:lnTo>
                    <a:pt x="316" y="23"/>
                  </a:lnTo>
                  <a:lnTo>
                    <a:pt x="301" y="15"/>
                  </a:lnTo>
                  <a:lnTo>
                    <a:pt x="256" y="0"/>
                  </a:lnTo>
                  <a:lnTo>
                    <a:pt x="180" y="23"/>
                  </a:lnTo>
                  <a:lnTo>
                    <a:pt x="113" y="77"/>
                  </a:lnTo>
                  <a:lnTo>
                    <a:pt x="52" y="155"/>
                  </a:lnTo>
                  <a:lnTo>
                    <a:pt x="15" y="248"/>
                  </a:lnTo>
                  <a:lnTo>
                    <a:pt x="0" y="348"/>
                  </a:lnTo>
                  <a:lnTo>
                    <a:pt x="7" y="418"/>
                  </a:lnTo>
                  <a:lnTo>
                    <a:pt x="37" y="480"/>
                  </a:lnTo>
                  <a:lnTo>
                    <a:pt x="75" y="519"/>
                  </a:lnTo>
                  <a:lnTo>
                    <a:pt x="135" y="534"/>
                  </a:lnTo>
                  <a:lnTo>
                    <a:pt x="203" y="511"/>
                  </a:lnTo>
                  <a:lnTo>
                    <a:pt x="271" y="449"/>
                  </a:lnTo>
                  <a:lnTo>
                    <a:pt x="278" y="480"/>
                  </a:lnTo>
                  <a:lnTo>
                    <a:pt x="316" y="519"/>
                  </a:lnTo>
                  <a:lnTo>
                    <a:pt x="361" y="534"/>
                  </a:lnTo>
                  <a:lnTo>
                    <a:pt x="406" y="519"/>
                  </a:lnTo>
                  <a:lnTo>
                    <a:pt x="436" y="488"/>
                  </a:lnTo>
                  <a:lnTo>
                    <a:pt x="451" y="441"/>
                  </a:lnTo>
                  <a:lnTo>
                    <a:pt x="466" y="418"/>
                  </a:lnTo>
                  <a:lnTo>
                    <a:pt x="474" y="395"/>
                  </a:lnTo>
                  <a:lnTo>
                    <a:pt x="474" y="371"/>
                  </a:lnTo>
                  <a:lnTo>
                    <a:pt x="482" y="356"/>
                  </a:lnTo>
                  <a:lnTo>
                    <a:pt x="482" y="341"/>
                  </a:lnTo>
                  <a:lnTo>
                    <a:pt x="451" y="341"/>
                  </a:lnTo>
                  <a:lnTo>
                    <a:pt x="444" y="348"/>
                  </a:lnTo>
                  <a:lnTo>
                    <a:pt x="444" y="364"/>
                  </a:lnTo>
                  <a:lnTo>
                    <a:pt x="429" y="433"/>
                  </a:lnTo>
                  <a:lnTo>
                    <a:pt x="399" y="488"/>
                  </a:lnTo>
                  <a:lnTo>
                    <a:pt x="369" y="503"/>
                  </a:lnTo>
                  <a:lnTo>
                    <a:pt x="354" y="503"/>
                  </a:lnTo>
                  <a:lnTo>
                    <a:pt x="338" y="488"/>
                  </a:lnTo>
                  <a:lnTo>
                    <a:pt x="338" y="426"/>
                  </a:lnTo>
                  <a:lnTo>
                    <a:pt x="346" y="395"/>
                  </a:lnTo>
                  <a:lnTo>
                    <a:pt x="421" y="77"/>
                  </a:lnTo>
                  <a:close/>
                  <a:moveTo>
                    <a:pt x="278" y="371"/>
                  </a:moveTo>
                  <a:lnTo>
                    <a:pt x="263" y="410"/>
                  </a:lnTo>
                  <a:lnTo>
                    <a:pt x="226" y="457"/>
                  </a:lnTo>
                  <a:lnTo>
                    <a:pt x="180" y="488"/>
                  </a:lnTo>
                  <a:lnTo>
                    <a:pt x="135" y="503"/>
                  </a:lnTo>
                  <a:lnTo>
                    <a:pt x="113" y="503"/>
                  </a:lnTo>
                  <a:lnTo>
                    <a:pt x="98" y="488"/>
                  </a:lnTo>
                  <a:lnTo>
                    <a:pt x="75" y="441"/>
                  </a:lnTo>
                  <a:lnTo>
                    <a:pt x="75" y="402"/>
                  </a:lnTo>
                  <a:lnTo>
                    <a:pt x="83" y="348"/>
                  </a:lnTo>
                  <a:lnTo>
                    <a:pt x="113" y="209"/>
                  </a:lnTo>
                  <a:lnTo>
                    <a:pt x="128" y="155"/>
                  </a:lnTo>
                  <a:lnTo>
                    <a:pt x="165" y="93"/>
                  </a:lnTo>
                  <a:lnTo>
                    <a:pt x="211" y="46"/>
                  </a:lnTo>
                  <a:lnTo>
                    <a:pt x="256" y="31"/>
                  </a:lnTo>
                  <a:lnTo>
                    <a:pt x="278" y="31"/>
                  </a:lnTo>
                  <a:lnTo>
                    <a:pt x="301" y="46"/>
                  </a:lnTo>
                  <a:lnTo>
                    <a:pt x="316" y="62"/>
                  </a:lnTo>
                  <a:lnTo>
                    <a:pt x="323" y="85"/>
                  </a:lnTo>
                  <a:lnTo>
                    <a:pt x="331" y="116"/>
                  </a:lnTo>
                  <a:lnTo>
                    <a:pt x="338" y="139"/>
                  </a:lnTo>
                  <a:lnTo>
                    <a:pt x="338" y="147"/>
                  </a:lnTo>
                  <a:lnTo>
                    <a:pt x="331" y="155"/>
                  </a:lnTo>
                  <a:lnTo>
                    <a:pt x="278" y="3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508"/>
            <p:cNvSpPr>
              <a:spLocks/>
            </p:cNvSpPr>
            <p:nvPr/>
          </p:nvSpPr>
          <p:spPr bwMode="auto">
            <a:xfrm>
              <a:off x="12540" y="1523"/>
              <a:ext cx="534" cy="534"/>
            </a:xfrm>
            <a:custGeom>
              <a:avLst/>
              <a:gdLst/>
              <a:ahLst/>
              <a:cxnLst>
                <a:cxn ang="0">
                  <a:pos x="459" y="54"/>
                </a:cxn>
                <a:cxn ang="0">
                  <a:pos x="444" y="77"/>
                </a:cxn>
                <a:cxn ang="0">
                  <a:pos x="436" y="108"/>
                </a:cxn>
                <a:cxn ang="0">
                  <a:pos x="459" y="139"/>
                </a:cxn>
                <a:cxn ang="0">
                  <a:pos x="496" y="132"/>
                </a:cxn>
                <a:cxn ang="0">
                  <a:pos x="519" y="116"/>
                </a:cxn>
                <a:cxn ang="0">
                  <a:pos x="534" y="77"/>
                </a:cxn>
                <a:cxn ang="0">
                  <a:pos x="519" y="39"/>
                </a:cxn>
                <a:cxn ang="0">
                  <a:pos x="481" y="15"/>
                </a:cxn>
                <a:cxn ang="0">
                  <a:pos x="429" y="0"/>
                </a:cxn>
                <a:cxn ang="0">
                  <a:pos x="376" y="15"/>
                </a:cxn>
                <a:cxn ang="0">
                  <a:pos x="338" y="54"/>
                </a:cxn>
                <a:cxn ang="0">
                  <a:pos x="308" y="54"/>
                </a:cxn>
                <a:cxn ang="0">
                  <a:pos x="225" y="0"/>
                </a:cxn>
                <a:cxn ang="0">
                  <a:pos x="150" y="15"/>
                </a:cxn>
                <a:cxn ang="0">
                  <a:pos x="67" y="108"/>
                </a:cxn>
                <a:cxn ang="0">
                  <a:pos x="37" y="186"/>
                </a:cxn>
                <a:cxn ang="0">
                  <a:pos x="67" y="193"/>
                </a:cxn>
                <a:cxn ang="0">
                  <a:pos x="75" y="178"/>
                </a:cxn>
                <a:cxn ang="0">
                  <a:pos x="158" y="46"/>
                </a:cxn>
                <a:cxn ang="0">
                  <a:pos x="225" y="31"/>
                </a:cxn>
                <a:cxn ang="0">
                  <a:pos x="256" y="54"/>
                </a:cxn>
                <a:cxn ang="0">
                  <a:pos x="263" y="139"/>
                </a:cxn>
                <a:cxn ang="0">
                  <a:pos x="241" y="232"/>
                </a:cxn>
                <a:cxn ang="0">
                  <a:pos x="225" y="271"/>
                </a:cxn>
                <a:cxn ang="0">
                  <a:pos x="210" y="333"/>
                </a:cxn>
                <a:cxn ang="0">
                  <a:pos x="180" y="449"/>
                </a:cxn>
                <a:cxn ang="0">
                  <a:pos x="105" y="503"/>
                </a:cxn>
                <a:cxn ang="0">
                  <a:pos x="52" y="488"/>
                </a:cxn>
                <a:cxn ang="0">
                  <a:pos x="97" y="441"/>
                </a:cxn>
                <a:cxn ang="0">
                  <a:pos x="82" y="402"/>
                </a:cxn>
                <a:cxn ang="0">
                  <a:pos x="45" y="395"/>
                </a:cxn>
                <a:cxn ang="0">
                  <a:pos x="15" y="418"/>
                </a:cxn>
                <a:cxn ang="0">
                  <a:pos x="0" y="457"/>
                </a:cxn>
                <a:cxn ang="0">
                  <a:pos x="15" y="495"/>
                </a:cxn>
                <a:cxn ang="0">
                  <a:pos x="52" y="526"/>
                </a:cxn>
                <a:cxn ang="0">
                  <a:pos x="105" y="534"/>
                </a:cxn>
                <a:cxn ang="0">
                  <a:pos x="180" y="495"/>
                </a:cxn>
                <a:cxn ang="0">
                  <a:pos x="210" y="449"/>
                </a:cxn>
                <a:cxn ang="0">
                  <a:pos x="263" y="519"/>
                </a:cxn>
                <a:cxn ang="0">
                  <a:pos x="308" y="526"/>
                </a:cxn>
                <a:cxn ang="0">
                  <a:pos x="384" y="519"/>
                </a:cxn>
                <a:cxn ang="0">
                  <a:pos x="466" y="426"/>
                </a:cxn>
                <a:cxn ang="0">
                  <a:pos x="496" y="348"/>
                </a:cxn>
                <a:cxn ang="0">
                  <a:pos x="466" y="341"/>
                </a:cxn>
                <a:cxn ang="0">
                  <a:pos x="459" y="356"/>
                </a:cxn>
                <a:cxn ang="0">
                  <a:pos x="376" y="488"/>
                </a:cxn>
                <a:cxn ang="0">
                  <a:pos x="308" y="503"/>
                </a:cxn>
                <a:cxn ang="0">
                  <a:pos x="286" y="488"/>
                </a:cxn>
                <a:cxn ang="0">
                  <a:pos x="271" y="457"/>
                </a:cxn>
                <a:cxn ang="0">
                  <a:pos x="278" y="379"/>
                </a:cxn>
                <a:cxn ang="0">
                  <a:pos x="293" y="310"/>
                </a:cxn>
                <a:cxn ang="0">
                  <a:pos x="316" y="201"/>
                </a:cxn>
                <a:cxn ang="0">
                  <a:pos x="353" y="93"/>
                </a:cxn>
                <a:cxn ang="0">
                  <a:pos x="429" y="31"/>
                </a:cxn>
                <a:cxn ang="0">
                  <a:pos x="481" y="46"/>
                </a:cxn>
              </a:cxnLst>
              <a:rect l="0" t="0" r="r" b="b"/>
              <a:pathLst>
                <a:path w="534" h="534">
                  <a:moveTo>
                    <a:pt x="481" y="46"/>
                  </a:moveTo>
                  <a:lnTo>
                    <a:pt x="459" y="54"/>
                  </a:lnTo>
                  <a:lnTo>
                    <a:pt x="451" y="62"/>
                  </a:lnTo>
                  <a:lnTo>
                    <a:pt x="444" y="77"/>
                  </a:lnTo>
                  <a:lnTo>
                    <a:pt x="436" y="85"/>
                  </a:lnTo>
                  <a:lnTo>
                    <a:pt x="436" y="108"/>
                  </a:lnTo>
                  <a:lnTo>
                    <a:pt x="444" y="124"/>
                  </a:lnTo>
                  <a:lnTo>
                    <a:pt x="459" y="139"/>
                  </a:lnTo>
                  <a:lnTo>
                    <a:pt x="489" y="139"/>
                  </a:lnTo>
                  <a:lnTo>
                    <a:pt x="496" y="132"/>
                  </a:lnTo>
                  <a:lnTo>
                    <a:pt x="512" y="124"/>
                  </a:lnTo>
                  <a:lnTo>
                    <a:pt x="519" y="116"/>
                  </a:lnTo>
                  <a:lnTo>
                    <a:pt x="527" y="93"/>
                  </a:lnTo>
                  <a:lnTo>
                    <a:pt x="534" y="77"/>
                  </a:lnTo>
                  <a:lnTo>
                    <a:pt x="527" y="54"/>
                  </a:lnTo>
                  <a:lnTo>
                    <a:pt x="519" y="39"/>
                  </a:lnTo>
                  <a:lnTo>
                    <a:pt x="504" y="23"/>
                  </a:lnTo>
                  <a:lnTo>
                    <a:pt x="481" y="15"/>
                  </a:lnTo>
                  <a:lnTo>
                    <a:pt x="451" y="0"/>
                  </a:lnTo>
                  <a:lnTo>
                    <a:pt x="429" y="0"/>
                  </a:lnTo>
                  <a:lnTo>
                    <a:pt x="399" y="8"/>
                  </a:lnTo>
                  <a:lnTo>
                    <a:pt x="376" y="15"/>
                  </a:lnTo>
                  <a:lnTo>
                    <a:pt x="353" y="31"/>
                  </a:lnTo>
                  <a:lnTo>
                    <a:pt x="338" y="54"/>
                  </a:lnTo>
                  <a:lnTo>
                    <a:pt x="323" y="85"/>
                  </a:lnTo>
                  <a:lnTo>
                    <a:pt x="308" y="54"/>
                  </a:lnTo>
                  <a:lnTo>
                    <a:pt x="271" y="15"/>
                  </a:lnTo>
                  <a:lnTo>
                    <a:pt x="225" y="0"/>
                  </a:lnTo>
                  <a:lnTo>
                    <a:pt x="210" y="0"/>
                  </a:lnTo>
                  <a:lnTo>
                    <a:pt x="150" y="15"/>
                  </a:lnTo>
                  <a:lnTo>
                    <a:pt x="97" y="54"/>
                  </a:lnTo>
                  <a:lnTo>
                    <a:pt x="67" y="108"/>
                  </a:lnTo>
                  <a:lnTo>
                    <a:pt x="45" y="155"/>
                  </a:lnTo>
                  <a:lnTo>
                    <a:pt x="37" y="186"/>
                  </a:lnTo>
                  <a:lnTo>
                    <a:pt x="37" y="193"/>
                  </a:lnTo>
                  <a:lnTo>
                    <a:pt x="67" y="193"/>
                  </a:lnTo>
                  <a:lnTo>
                    <a:pt x="67" y="186"/>
                  </a:lnTo>
                  <a:lnTo>
                    <a:pt x="75" y="178"/>
                  </a:lnTo>
                  <a:lnTo>
                    <a:pt x="113" y="93"/>
                  </a:lnTo>
                  <a:lnTo>
                    <a:pt x="158" y="46"/>
                  </a:lnTo>
                  <a:lnTo>
                    <a:pt x="210" y="31"/>
                  </a:lnTo>
                  <a:lnTo>
                    <a:pt x="225" y="31"/>
                  </a:lnTo>
                  <a:lnTo>
                    <a:pt x="241" y="39"/>
                  </a:lnTo>
                  <a:lnTo>
                    <a:pt x="256" y="54"/>
                  </a:lnTo>
                  <a:lnTo>
                    <a:pt x="263" y="77"/>
                  </a:lnTo>
                  <a:lnTo>
                    <a:pt x="263" y="139"/>
                  </a:lnTo>
                  <a:lnTo>
                    <a:pt x="248" y="186"/>
                  </a:lnTo>
                  <a:lnTo>
                    <a:pt x="241" y="232"/>
                  </a:lnTo>
                  <a:lnTo>
                    <a:pt x="233" y="255"/>
                  </a:lnTo>
                  <a:lnTo>
                    <a:pt x="225" y="271"/>
                  </a:lnTo>
                  <a:lnTo>
                    <a:pt x="225" y="286"/>
                  </a:lnTo>
                  <a:lnTo>
                    <a:pt x="210" y="333"/>
                  </a:lnTo>
                  <a:lnTo>
                    <a:pt x="195" y="395"/>
                  </a:lnTo>
                  <a:lnTo>
                    <a:pt x="180" y="449"/>
                  </a:lnTo>
                  <a:lnTo>
                    <a:pt x="150" y="488"/>
                  </a:lnTo>
                  <a:lnTo>
                    <a:pt x="105" y="503"/>
                  </a:lnTo>
                  <a:lnTo>
                    <a:pt x="82" y="503"/>
                  </a:lnTo>
                  <a:lnTo>
                    <a:pt x="52" y="488"/>
                  </a:lnTo>
                  <a:lnTo>
                    <a:pt x="82" y="472"/>
                  </a:lnTo>
                  <a:lnTo>
                    <a:pt x="97" y="441"/>
                  </a:lnTo>
                  <a:lnTo>
                    <a:pt x="97" y="418"/>
                  </a:lnTo>
                  <a:lnTo>
                    <a:pt x="82" y="402"/>
                  </a:lnTo>
                  <a:lnTo>
                    <a:pt x="67" y="395"/>
                  </a:lnTo>
                  <a:lnTo>
                    <a:pt x="45" y="395"/>
                  </a:lnTo>
                  <a:lnTo>
                    <a:pt x="30" y="410"/>
                  </a:lnTo>
                  <a:lnTo>
                    <a:pt x="15" y="418"/>
                  </a:lnTo>
                  <a:lnTo>
                    <a:pt x="7" y="441"/>
                  </a:lnTo>
                  <a:lnTo>
                    <a:pt x="0" y="457"/>
                  </a:lnTo>
                  <a:lnTo>
                    <a:pt x="7" y="480"/>
                  </a:lnTo>
                  <a:lnTo>
                    <a:pt x="15" y="495"/>
                  </a:lnTo>
                  <a:lnTo>
                    <a:pt x="30" y="511"/>
                  </a:lnTo>
                  <a:lnTo>
                    <a:pt x="52" y="526"/>
                  </a:lnTo>
                  <a:lnTo>
                    <a:pt x="75" y="526"/>
                  </a:lnTo>
                  <a:lnTo>
                    <a:pt x="105" y="534"/>
                  </a:lnTo>
                  <a:lnTo>
                    <a:pt x="135" y="526"/>
                  </a:lnTo>
                  <a:lnTo>
                    <a:pt x="180" y="495"/>
                  </a:lnTo>
                  <a:lnTo>
                    <a:pt x="203" y="472"/>
                  </a:lnTo>
                  <a:lnTo>
                    <a:pt x="210" y="449"/>
                  </a:lnTo>
                  <a:lnTo>
                    <a:pt x="225" y="480"/>
                  </a:lnTo>
                  <a:lnTo>
                    <a:pt x="263" y="519"/>
                  </a:lnTo>
                  <a:lnTo>
                    <a:pt x="286" y="526"/>
                  </a:lnTo>
                  <a:lnTo>
                    <a:pt x="308" y="526"/>
                  </a:lnTo>
                  <a:lnTo>
                    <a:pt x="323" y="534"/>
                  </a:lnTo>
                  <a:lnTo>
                    <a:pt x="384" y="519"/>
                  </a:lnTo>
                  <a:lnTo>
                    <a:pt x="436" y="472"/>
                  </a:lnTo>
                  <a:lnTo>
                    <a:pt x="466" y="426"/>
                  </a:lnTo>
                  <a:lnTo>
                    <a:pt x="489" y="379"/>
                  </a:lnTo>
                  <a:lnTo>
                    <a:pt x="496" y="348"/>
                  </a:lnTo>
                  <a:lnTo>
                    <a:pt x="496" y="341"/>
                  </a:lnTo>
                  <a:lnTo>
                    <a:pt x="466" y="341"/>
                  </a:lnTo>
                  <a:lnTo>
                    <a:pt x="466" y="348"/>
                  </a:lnTo>
                  <a:lnTo>
                    <a:pt x="459" y="356"/>
                  </a:lnTo>
                  <a:lnTo>
                    <a:pt x="421" y="441"/>
                  </a:lnTo>
                  <a:lnTo>
                    <a:pt x="376" y="488"/>
                  </a:lnTo>
                  <a:lnTo>
                    <a:pt x="323" y="503"/>
                  </a:lnTo>
                  <a:lnTo>
                    <a:pt x="308" y="503"/>
                  </a:lnTo>
                  <a:lnTo>
                    <a:pt x="301" y="495"/>
                  </a:lnTo>
                  <a:lnTo>
                    <a:pt x="286" y="488"/>
                  </a:lnTo>
                  <a:lnTo>
                    <a:pt x="278" y="480"/>
                  </a:lnTo>
                  <a:lnTo>
                    <a:pt x="271" y="457"/>
                  </a:lnTo>
                  <a:lnTo>
                    <a:pt x="271" y="410"/>
                  </a:lnTo>
                  <a:lnTo>
                    <a:pt x="278" y="379"/>
                  </a:lnTo>
                  <a:lnTo>
                    <a:pt x="286" y="341"/>
                  </a:lnTo>
                  <a:lnTo>
                    <a:pt x="293" y="310"/>
                  </a:lnTo>
                  <a:lnTo>
                    <a:pt x="308" y="255"/>
                  </a:lnTo>
                  <a:lnTo>
                    <a:pt x="316" y="201"/>
                  </a:lnTo>
                  <a:lnTo>
                    <a:pt x="331" y="155"/>
                  </a:lnTo>
                  <a:lnTo>
                    <a:pt x="353" y="93"/>
                  </a:lnTo>
                  <a:lnTo>
                    <a:pt x="384" y="46"/>
                  </a:lnTo>
                  <a:lnTo>
                    <a:pt x="429" y="31"/>
                  </a:lnTo>
                  <a:lnTo>
                    <a:pt x="451" y="31"/>
                  </a:lnTo>
                  <a:lnTo>
                    <a:pt x="48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509"/>
            <p:cNvSpPr>
              <a:spLocks noEditPoints="1"/>
            </p:cNvSpPr>
            <p:nvPr/>
          </p:nvSpPr>
          <p:spPr bwMode="auto">
            <a:xfrm>
              <a:off x="13104" y="1275"/>
              <a:ext cx="279" cy="782"/>
            </a:xfrm>
            <a:custGeom>
              <a:avLst/>
              <a:gdLst/>
              <a:ahLst/>
              <a:cxnLst>
                <a:cxn ang="0">
                  <a:pos x="279" y="589"/>
                </a:cxn>
                <a:cxn ang="0">
                  <a:pos x="241" y="604"/>
                </a:cxn>
                <a:cxn ang="0">
                  <a:pos x="211" y="689"/>
                </a:cxn>
                <a:cxn ang="0">
                  <a:pos x="136" y="751"/>
                </a:cxn>
                <a:cxn ang="0">
                  <a:pos x="113" y="736"/>
                </a:cxn>
                <a:cxn ang="0">
                  <a:pos x="121" y="666"/>
                </a:cxn>
                <a:cxn ang="0">
                  <a:pos x="143" y="612"/>
                </a:cxn>
                <a:cxn ang="0">
                  <a:pos x="226" y="387"/>
                </a:cxn>
                <a:cxn ang="0">
                  <a:pos x="234" y="341"/>
                </a:cxn>
                <a:cxn ang="0">
                  <a:pos x="219" y="287"/>
                </a:cxn>
                <a:cxn ang="0">
                  <a:pos x="188" y="263"/>
                </a:cxn>
                <a:cxn ang="0">
                  <a:pos x="91" y="271"/>
                </a:cxn>
                <a:cxn ang="0">
                  <a:pos x="23" y="364"/>
                </a:cxn>
                <a:cxn ang="0">
                  <a:pos x="0" y="441"/>
                </a:cxn>
                <a:cxn ang="0">
                  <a:pos x="30" y="434"/>
                </a:cxn>
                <a:cxn ang="0">
                  <a:pos x="45" y="387"/>
                </a:cxn>
                <a:cxn ang="0">
                  <a:pos x="98" y="294"/>
                </a:cxn>
                <a:cxn ang="0">
                  <a:pos x="151" y="279"/>
                </a:cxn>
                <a:cxn ang="0">
                  <a:pos x="166" y="341"/>
                </a:cxn>
                <a:cxn ang="0">
                  <a:pos x="143" y="395"/>
                </a:cxn>
                <a:cxn ang="0">
                  <a:pos x="121" y="465"/>
                </a:cxn>
                <a:cxn ang="0">
                  <a:pos x="91" y="550"/>
                </a:cxn>
                <a:cxn ang="0">
                  <a:pos x="60" y="627"/>
                </a:cxn>
                <a:cxn ang="0">
                  <a:pos x="53" y="712"/>
                </a:cxn>
                <a:cxn ang="0">
                  <a:pos x="76" y="751"/>
                </a:cxn>
                <a:cxn ang="0">
                  <a:pos x="136" y="782"/>
                </a:cxn>
                <a:cxn ang="0">
                  <a:pos x="234" y="720"/>
                </a:cxn>
                <a:cxn ang="0">
                  <a:pos x="279" y="619"/>
                </a:cxn>
                <a:cxn ang="0">
                  <a:pos x="279" y="39"/>
                </a:cxn>
                <a:cxn ang="0">
                  <a:pos x="249" y="0"/>
                </a:cxn>
                <a:cxn ang="0">
                  <a:pos x="203" y="16"/>
                </a:cxn>
                <a:cxn ang="0">
                  <a:pos x="181" y="54"/>
                </a:cxn>
                <a:cxn ang="0">
                  <a:pos x="188" y="85"/>
                </a:cxn>
                <a:cxn ang="0">
                  <a:pos x="234" y="93"/>
                </a:cxn>
                <a:cxn ang="0">
                  <a:pos x="264" y="70"/>
                </a:cxn>
              </a:cxnLst>
              <a:rect l="0" t="0" r="r" b="b"/>
              <a:pathLst>
                <a:path w="279" h="782">
                  <a:moveTo>
                    <a:pt x="279" y="596"/>
                  </a:moveTo>
                  <a:lnTo>
                    <a:pt x="279" y="589"/>
                  </a:lnTo>
                  <a:lnTo>
                    <a:pt x="256" y="589"/>
                  </a:lnTo>
                  <a:lnTo>
                    <a:pt x="241" y="604"/>
                  </a:lnTo>
                  <a:lnTo>
                    <a:pt x="234" y="643"/>
                  </a:lnTo>
                  <a:lnTo>
                    <a:pt x="211" y="689"/>
                  </a:lnTo>
                  <a:lnTo>
                    <a:pt x="181" y="736"/>
                  </a:lnTo>
                  <a:lnTo>
                    <a:pt x="136" y="751"/>
                  </a:lnTo>
                  <a:lnTo>
                    <a:pt x="128" y="751"/>
                  </a:lnTo>
                  <a:lnTo>
                    <a:pt x="113" y="736"/>
                  </a:lnTo>
                  <a:lnTo>
                    <a:pt x="113" y="697"/>
                  </a:lnTo>
                  <a:lnTo>
                    <a:pt x="121" y="666"/>
                  </a:lnTo>
                  <a:lnTo>
                    <a:pt x="136" y="643"/>
                  </a:lnTo>
                  <a:lnTo>
                    <a:pt x="143" y="612"/>
                  </a:lnTo>
                  <a:lnTo>
                    <a:pt x="219" y="411"/>
                  </a:lnTo>
                  <a:lnTo>
                    <a:pt x="226" y="387"/>
                  </a:lnTo>
                  <a:lnTo>
                    <a:pt x="226" y="356"/>
                  </a:lnTo>
                  <a:lnTo>
                    <a:pt x="234" y="341"/>
                  </a:lnTo>
                  <a:lnTo>
                    <a:pt x="226" y="310"/>
                  </a:lnTo>
                  <a:lnTo>
                    <a:pt x="219" y="287"/>
                  </a:lnTo>
                  <a:lnTo>
                    <a:pt x="203" y="271"/>
                  </a:lnTo>
                  <a:lnTo>
                    <a:pt x="188" y="263"/>
                  </a:lnTo>
                  <a:lnTo>
                    <a:pt x="143" y="248"/>
                  </a:lnTo>
                  <a:lnTo>
                    <a:pt x="91" y="271"/>
                  </a:lnTo>
                  <a:lnTo>
                    <a:pt x="45" y="310"/>
                  </a:lnTo>
                  <a:lnTo>
                    <a:pt x="23" y="364"/>
                  </a:lnTo>
                  <a:lnTo>
                    <a:pt x="0" y="434"/>
                  </a:lnTo>
                  <a:lnTo>
                    <a:pt x="0" y="441"/>
                  </a:lnTo>
                  <a:lnTo>
                    <a:pt x="30" y="441"/>
                  </a:lnTo>
                  <a:lnTo>
                    <a:pt x="30" y="434"/>
                  </a:lnTo>
                  <a:lnTo>
                    <a:pt x="38" y="426"/>
                  </a:lnTo>
                  <a:lnTo>
                    <a:pt x="45" y="387"/>
                  </a:lnTo>
                  <a:lnTo>
                    <a:pt x="68" y="333"/>
                  </a:lnTo>
                  <a:lnTo>
                    <a:pt x="98" y="294"/>
                  </a:lnTo>
                  <a:lnTo>
                    <a:pt x="143" y="279"/>
                  </a:lnTo>
                  <a:lnTo>
                    <a:pt x="151" y="279"/>
                  </a:lnTo>
                  <a:lnTo>
                    <a:pt x="166" y="294"/>
                  </a:lnTo>
                  <a:lnTo>
                    <a:pt x="166" y="341"/>
                  </a:lnTo>
                  <a:lnTo>
                    <a:pt x="158" y="364"/>
                  </a:lnTo>
                  <a:lnTo>
                    <a:pt x="143" y="395"/>
                  </a:lnTo>
                  <a:lnTo>
                    <a:pt x="136" y="426"/>
                  </a:lnTo>
                  <a:lnTo>
                    <a:pt x="121" y="465"/>
                  </a:lnTo>
                  <a:lnTo>
                    <a:pt x="113" y="488"/>
                  </a:lnTo>
                  <a:lnTo>
                    <a:pt x="91" y="550"/>
                  </a:lnTo>
                  <a:lnTo>
                    <a:pt x="68" y="604"/>
                  </a:lnTo>
                  <a:lnTo>
                    <a:pt x="60" y="627"/>
                  </a:lnTo>
                  <a:lnTo>
                    <a:pt x="53" y="643"/>
                  </a:lnTo>
                  <a:lnTo>
                    <a:pt x="53" y="712"/>
                  </a:lnTo>
                  <a:lnTo>
                    <a:pt x="60" y="728"/>
                  </a:lnTo>
                  <a:lnTo>
                    <a:pt x="76" y="751"/>
                  </a:lnTo>
                  <a:lnTo>
                    <a:pt x="91" y="767"/>
                  </a:lnTo>
                  <a:lnTo>
                    <a:pt x="136" y="782"/>
                  </a:lnTo>
                  <a:lnTo>
                    <a:pt x="196" y="759"/>
                  </a:lnTo>
                  <a:lnTo>
                    <a:pt x="234" y="720"/>
                  </a:lnTo>
                  <a:lnTo>
                    <a:pt x="264" y="666"/>
                  </a:lnTo>
                  <a:lnTo>
                    <a:pt x="279" y="619"/>
                  </a:lnTo>
                  <a:lnTo>
                    <a:pt x="279" y="596"/>
                  </a:lnTo>
                  <a:close/>
                  <a:moveTo>
                    <a:pt x="279" y="39"/>
                  </a:moveTo>
                  <a:lnTo>
                    <a:pt x="264" y="8"/>
                  </a:lnTo>
                  <a:lnTo>
                    <a:pt x="249" y="0"/>
                  </a:lnTo>
                  <a:lnTo>
                    <a:pt x="234" y="0"/>
                  </a:lnTo>
                  <a:lnTo>
                    <a:pt x="203" y="16"/>
                  </a:lnTo>
                  <a:lnTo>
                    <a:pt x="188" y="31"/>
                  </a:lnTo>
                  <a:lnTo>
                    <a:pt x="181" y="54"/>
                  </a:lnTo>
                  <a:lnTo>
                    <a:pt x="181" y="70"/>
                  </a:lnTo>
                  <a:lnTo>
                    <a:pt x="188" y="85"/>
                  </a:lnTo>
                  <a:lnTo>
                    <a:pt x="203" y="93"/>
                  </a:lnTo>
                  <a:lnTo>
                    <a:pt x="234" y="93"/>
                  </a:lnTo>
                  <a:lnTo>
                    <a:pt x="249" y="85"/>
                  </a:lnTo>
                  <a:lnTo>
                    <a:pt x="264" y="70"/>
                  </a:lnTo>
                  <a:lnTo>
                    <a:pt x="279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510"/>
            <p:cNvSpPr>
              <a:spLocks/>
            </p:cNvSpPr>
            <p:nvPr/>
          </p:nvSpPr>
          <p:spPr bwMode="auto">
            <a:xfrm>
              <a:off x="13451" y="1523"/>
              <a:ext cx="865" cy="534"/>
            </a:xfrm>
            <a:custGeom>
              <a:avLst/>
              <a:gdLst/>
              <a:ahLst/>
              <a:cxnLst>
                <a:cxn ang="0">
                  <a:pos x="188" y="240"/>
                </a:cxn>
                <a:cxn ang="0">
                  <a:pos x="203" y="186"/>
                </a:cxn>
                <a:cxn ang="0">
                  <a:pos x="210" y="155"/>
                </a:cxn>
                <a:cxn ang="0">
                  <a:pos x="323" y="39"/>
                </a:cxn>
                <a:cxn ang="0">
                  <a:pos x="406" y="39"/>
                </a:cxn>
                <a:cxn ang="0">
                  <a:pos x="421" y="155"/>
                </a:cxn>
                <a:cxn ang="0">
                  <a:pos x="346" y="488"/>
                </a:cxn>
                <a:cxn ang="0">
                  <a:pos x="353" y="526"/>
                </a:cxn>
                <a:cxn ang="0">
                  <a:pos x="391" y="526"/>
                </a:cxn>
                <a:cxn ang="0">
                  <a:pos x="459" y="317"/>
                </a:cxn>
                <a:cxn ang="0">
                  <a:pos x="489" y="186"/>
                </a:cxn>
                <a:cxn ang="0">
                  <a:pos x="504" y="155"/>
                </a:cxn>
                <a:cxn ang="0">
                  <a:pos x="609" y="39"/>
                </a:cxn>
                <a:cxn ang="0">
                  <a:pos x="700" y="39"/>
                </a:cxn>
                <a:cxn ang="0">
                  <a:pos x="707" y="170"/>
                </a:cxn>
                <a:cxn ang="0">
                  <a:pos x="647" y="364"/>
                </a:cxn>
                <a:cxn ang="0">
                  <a:pos x="639" y="488"/>
                </a:cxn>
                <a:cxn ang="0">
                  <a:pos x="775" y="511"/>
                </a:cxn>
                <a:cxn ang="0">
                  <a:pos x="865" y="348"/>
                </a:cxn>
                <a:cxn ang="0">
                  <a:pos x="828" y="348"/>
                </a:cxn>
                <a:cxn ang="0">
                  <a:pos x="797" y="441"/>
                </a:cxn>
                <a:cxn ang="0">
                  <a:pos x="707" y="503"/>
                </a:cxn>
                <a:cxn ang="0">
                  <a:pos x="692" y="480"/>
                </a:cxn>
                <a:cxn ang="0">
                  <a:pos x="715" y="387"/>
                </a:cxn>
                <a:cxn ang="0">
                  <a:pos x="775" y="186"/>
                </a:cxn>
                <a:cxn ang="0">
                  <a:pos x="775" y="62"/>
                </a:cxn>
                <a:cxn ang="0">
                  <a:pos x="730" y="15"/>
                </a:cxn>
                <a:cxn ang="0">
                  <a:pos x="594" y="15"/>
                </a:cxn>
                <a:cxn ang="0">
                  <a:pos x="489" y="77"/>
                </a:cxn>
                <a:cxn ang="0">
                  <a:pos x="421" y="8"/>
                </a:cxn>
                <a:cxn ang="0">
                  <a:pos x="316" y="15"/>
                </a:cxn>
                <a:cxn ang="0">
                  <a:pos x="203" y="62"/>
                </a:cxn>
                <a:cxn ang="0">
                  <a:pos x="120" y="0"/>
                </a:cxn>
                <a:cxn ang="0">
                  <a:pos x="37" y="62"/>
                </a:cxn>
                <a:cxn ang="0">
                  <a:pos x="7" y="139"/>
                </a:cxn>
                <a:cxn ang="0">
                  <a:pos x="0" y="186"/>
                </a:cxn>
                <a:cxn ang="0">
                  <a:pos x="37" y="186"/>
                </a:cxn>
                <a:cxn ang="0">
                  <a:pos x="82" y="46"/>
                </a:cxn>
                <a:cxn ang="0">
                  <a:pos x="143" y="39"/>
                </a:cxn>
                <a:cxn ang="0">
                  <a:pos x="52" y="488"/>
                </a:cxn>
                <a:cxn ang="0">
                  <a:pos x="82" y="534"/>
                </a:cxn>
                <a:cxn ang="0">
                  <a:pos x="112" y="519"/>
                </a:cxn>
              </a:cxnLst>
              <a:rect l="0" t="0" r="r" b="b"/>
              <a:pathLst>
                <a:path w="865" h="534">
                  <a:moveTo>
                    <a:pt x="165" y="317"/>
                  </a:moveTo>
                  <a:lnTo>
                    <a:pt x="173" y="279"/>
                  </a:lnTo>
                  <a:lnTo>
                    <a:pt x="188" y="240"/>
                  </a:lnTo>
                  <a:lnTo>
                    <a:pt x="195" y="217"/>
                  </a:lnTo>
                  <a:lnTo>
                    <a:pt x="195" y="193"/>
                  </a:lnTo>
                  <a:lnTo>
                    <a:pt x="203" y="186"/>
                  </a:lnTo>
                  <a:lnTo>
                    <a:pt x="203" y="178"/>
                  </a:lnTo>
                  <a:lnTo>
                    <a:pt x="210" y="163"/>
                  </a:lnTo>
                  <a:lnTo>
                    <a:pt x="210" y="155"/>
                  </a:lnTo>
                  <a:lnTo>
                    <a:pt x="240" y="108"/>
                  </a:lnTo>
                  <a:lnTo>
                    <a:pt x="278" y="70"/>
                  </a:lnTo>
                  <a:lnTo>
                    <a:pt x="323" y="39"/>
                  </a:lnTo>
                  <a:lnTo>
                    <a:pt x="376" y="31"/>
                  </a:lnTo>
                  <a:lnTo>
                    <a:pt x="391" y="31"/>
                  </a:lnTo>
                  <a:lnTo>
                    <a:pt x="406" y="39"/>
                  </a:lnTo>
                  <a:lnTo>
                    <a:pt x="429" y="85"/>
                  </a:lnTo>
                  <a:lnTo>
                    <a:pt x="429" y="132"/>
                  </a:lnTo>
                  <a:lnTo>
                    <a:pt x="421" y="155"/>
                  </a:lnTo>
                  <a:lnTo>
                    <a:pt x="421" y="170"/>
                  </a:lnTo>
                  <a:lnTo>
                    <a:pt x="414" y="178"/>
                  </a:lnTo>
                  <a:lnTo>
                    <a:pt x="346" y="488"/>
                  </a:lnTo>
                  <a:lnTo>
                    <a:pt x="338" y="495"/>
                  </a:lnTo>
                  <a:lnTo>
                    <a:pt x="338" y="511"/>
                  </a:lnTo>
                  <a:lnTo>
                    <a:pt x="353" y="526"/>
                  </a:lnTo>
                  <a:lnTo>
                    <a:pt x="368" y="534"/>
                  </a:lnTo>
                  <a:lnTo>
                    <a:pt x="383" y="534"/>
                  </a:lnTo>
                  <a:lnTo>
                    <a:pt x="391" y="526"/>
                  </a:lnTo>
                  <a:lnTo>
                    <a:pt x="406" y="519"/>
                  </a:lnTo>
                  <a:lnTo>
                    <a:pt x="414" y="503"/>
                  </a:lnTo>
                  <a:lnTo>
                    <a:pt x="459" y="317"/>
                  </a:lnTo>
                  <a:lnTo>
                    <a:pt x="474" y="240"/>
                  </a:lnTo>
                  <a:lnTo>
                    <a:pt x="489" y="193"/>
                  </a:lnTo>
                  <a:lnTo>
                    <a:pt x="489" y="186"/>
                  </a:lnTo>
                  <a:lnTo>
                    <a:pt x="496" y="178"/>
                  </a:lnTo>
                  <a:lnTo>
                    <a:pt x="496" y="163"/>
                  </a:lnTo>
                  <a:lnTo>
                    <a:pt x="504" y="155"/>
                  </a:lnTo>
                  <a:lnTo>
                    <a:pt x="534" y="108"/>
                  </a:lnTo>
                  <a:lnTo>
                    <a:pt x="564" y="70"/>
                  </a:lnTo>
                  <a:lnTo>
                    <a:pt x="609" y="39"/>
                  </a:lnTo>
                  <a:lnTo>
                    <a:pt x="662" y="31"/>
                  </a:lnTo>
                  <a:lnTo>
                    <a:pt x="685" y="31"/>
                  </a:lnTo>
                  <a:lnTo>
                    <a:pt x="700" y="39"/>
                  </a:lnTo>
                  <a:lnTo>
                    <a:pt x="715" y="70"/>
                  </a:lnTo>
                  <a:lnTo>
                    <a:pt x="715" y="108"/>
                  </a:lnTo>
                  <a:lnTo>
                    <a:pt x="707" y="170"/>
                  </a:lnTo>
                  <a:lnTo>
                    <a:pt x="692" y="248"/>
                  </a:lnTo>
                  <a:lnTo>
                    <a:pt x="669" y="317"/>
                  </a:lnTo>
                  <a:lnTo>
                    <a:pt x="647" y="364"/>
                  </a:lnTo>
                  <a:lnTo>
                    <a:pt x="632" y="410"/>
                  </a:lnTo>
                  <a:lnTo>
                    <a:pt x="632" y="464"/>
                  </a:lnTo>
                  <a:lnTo>
                    <a:pt x="639" y="488"/>
                  </a:lnTo>
                  <a:lnTo>
                    <a:pt x="669" y="519"/>
                  </a:lnTo>
                  <a:lnTo>
                    <a:pt x="715" y="534"/>
                  </a:lnTo>
                  <a:lnTo>
                    <a:pt x="775" y="511"/>
                  </a:lnTo>
                  <a:lnTo>
                    <a:pt x="813" y="472"/>
                  </a:lnTo>
                  <a:lnTo>
                    <a:pt x="843" y="418"/>
                  </a:lnTo>
                  <a:lnTo>
                    <a:pt x="865" y="348"/>
                  </a:lnTo>
                  <a:lnTo>
                    <a:pt x="858" y="341"/>
                  </a:lnTo>
                  <a:lnTo>
                    <a:pt x="835" y="341"/>
                  </a:lnTo>
                  <a:lnTo>
                    <a:pt x="828" y="348"/>
                  </a:lnTo>
                  <a:lnTo>
                    <a:pt x="828" y="356"/>
                  </a:lnTo>
                  <a:lnTo>
                    <a:pt x="813" y="395"/>
                  </a:lnTo>
                  <a:lnTo>
                    <a:pt x="797" y="441"/>
                  </a:lnTo>
                  <a:lnTo>
                    <a:pt x="760" y="488"/>
                  </a:lnTo>
                  <a:lnTo>
                    <a:pt x="722" y="503"/>
                  </a:lnTo>
                  <a:lnTo>
                    <a:pt x="707" y="503"/>
                  </a:lnTo>
                  <a:lnTo>
                    <a:pt x="700" y="495"/>
                  </a:lnTo>
                  <a:lnTo>
                    <a:pt x="700" y="488"/>
                  </a:lnTo>
                  <a:lnTo>
                    <a:pt x="692" y="480"/>
                  </a:lnTo>
                  <a:lnTo>
                    <a:pt x="692" y="472"/>
                  </a:lnTo>
                  <a:lnTo>
                    <a:pt x="700" y="426"/>
                  </a:lnTo>
                  <a:lnTo>
                    <a:pt x="715" y="387"/>
                  </a:lnTo>
                  <a:lnTo>
                    <a:pt x="737" y="325"/>
                  </a:lnTo>
                  <a:lnTo>
                    <a:pt x="760" y="255"/>
                  </a:lnTo>
                  <a:lnTo>
                    <a:pt x="775" y="186"/>
                  </a:lnTo>
                  <a:lnTo>
                    <a:pt x="782" y="124"/>
                  </a:lnTo>
                  <a:lnTo>
                    <a:pt x="782" y="93"/>
                  </a:lnTo>
                  <a:lnTo>
                    <a:pt x="775" y="62"/>
                  </a:lnTo>
                  <a:lnTo>
                    <a:pt x="760" y="39"/>
                  </a:lnTo>
                  <a:lnTo>
                    <a:pt x="745" y="23"/>
                  </a:lnTo>
                  <a:lnTo>
                    <a:pt x="730" y="15"/>
                  </a:lnTo>
                  <a:lnTo>
                    <a:pt x="685" y="0"/>
                  </a:lnTo>
                  <a:lnTo>
                    <a:pt x="669" y="0"/>
                  </a:lnTo>
                  <a:lnTo>
                    <a:pt x="594" y="15"/>
                  </a:lnTo>
                  <a:lnTo>
                    <a:pt x="534" y="54"/>
                  </a:lnTo>
                  <a:lnTo>
                    <a:pt x="496" y="108"/>
                  </a:lnTo>
                  <a:lnTo>
                    <a:pt x="489" y="77"/>
                  </a:lnTo>
                  <a:lnTo>
                    <a:pt x="459" y="31"/>
                  </a:lnTo>
                  <a:lnTo>
                    <a:pt x="444" y="15"/>
                  </a:lnTo>
                  <a:lnTo>
                    <a:pt x="421" y="8"/>
                  </a:lnTo>
                  <a:lnTo>
                    <a:pt x="398" y="8"/>
                  </a:lnTo>
                  <a:lnTo>
                    <a:pt x="376" y="0"/>
                  </a:lnTo>
                  <a:lnTo>
                    <a:pt x="316" y="15"/>
                  </a:lnTo>
                  <a:lnTo>
                    <a:pt x="255" y="46"/>
                  </a:lnTo>
                  <a:lnTo>
                    <a:pt x="210" y="93"/>
                  </a:lnTo>
                  <a:lnTo>
                    <a:pt x="203" y="62"/>
                  </a:lnTo>
                  <a:lnTo>
                    <a:pt x="173" y="15"/>
                  </a:lnTo>
                  <a:lnTo>
                    <a:pt x="150" y="8"/>
                  </a:lnTo>
                  <a:lnTo>
                    <a:pt x="120" y="0"/>
                  </a:lnTo>
                  <a:lnTo>
                    <a:pt x="75" y="15"/>
                  </a:lnTo>
                  <a:lnTo>
                    <a:pt x="45" y="46"/>
                  </a:lnTo>
                  <a:lnTo>
                    <a:pt x="37" y="62"/>
                  </a:lnTo>
                  <a:lnTo>
                    <a:pt x="30" y="85"/>
                  </a:lnTo>
                  <a:lnTo>
                    <a:pt x="15" y="116"/>
                  </a:lnTo>
                  <a:lnTo>
                    <a:pt x="7" y="139"/>
                  </a:lnTo>
                  <a:lnTo>
                    <a:pt x="7" y="163"/>
                  </a:lnTo>
                  <a:lnTo>
                    <a:pt x="0" y="178"/>
                  </a:lnTo>
                  <a:lnTo>
                    <a:pt x="0" y="186"/>
                  </a:lnTo>
                  <a:lnTo>
                    <a:pt x="7" y="193"/>
                  </a:lnTo>
                  <a:lnTo>
                    <a:pt x="30" y="193"/>
                  </a:lnTo>
                  <a:lnTo>
                    <a:pt x="37" y="186"/>
                  </a:lnTo>
                  <a:lnTo>
                    <a:pt x="37" y="170"/>
                  </a:lnTo>
                  <a:lnTo>
                    <a:pt x="60" y="93"/>
                  </a:lnTo>
                  <a:lnTo>
                    <a:pt x="82" y="46"/>
                  </a:lnTo>
                  <a:lnTo>
                    <a:pt x="120" y="31"/>
                  </a:lnTo>
                  <a:lnTo>
                    <a:pt x="135" y="31"/>
                  </a:lnTo>
                  <a:lnTo>
                    <a:pt x="143" y="39"/>
                  </a:lnTo>
                  <a:lnTo>
                    <a:pt x="143" y="116"/>
                  </a:lnTo>
                  <a:lnTo>
                    <a:pt x="135" y="132"/>
                  </a:lnTo>
                  <a:lnTo>
                    <a:pt x="52" y="488"/>
                  </a:lnTo>
                  <a:lnTo>
                    <a:pt x="52" y="511"/>
                  </a:lnTo>
                  <a:lnTo>
                    <a:pt x="67" y="526"/>
                  </a:lnTo>
                  <a:lnTo>
                    <a:pt x="82" y="534"/>
                  </a:lnTo>
                  <a:lnTo>
                    <a:pt x="90" y="534"/>
                  </a:lnTo>
                  <a:lnTo>
                    <a:pt x="105" y="526"/>
                  </a:lnTo>
                  <a:lnTo>
                    <a:pt x="112" y="519"/>
                  </a:lnTo>
                  <a:lnTo>
                    <a:pt x="120" y="503"/>
                  </a:lnTo>
                  <a:lnTo>
                    <a:pt x="165" y="3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511"/>
            <p:cNvSpPr>
              <a:spLocks/>
            </p:cNvSpPr>
            <p:nvPr/>
          </p:nvSpPr>
          <p:spPr bwMode="auto">
            <a:xfrm>
              <a:off x="14376" y="1523"/>
              <a:ext cx="550" cy="534"/>
            </a:xfrm>
            <a:custGeom>
              <a:avLst/>
              <a:gdLst/>
              <a:ahLst/>
              <a:cxnLst>
                <a:cxn ang="0">
                  <a:pos x="497" y="54"/>
                </a:cxn>
                <a:cxn ang="0">
                  <a:pos x="490" y="23"/>
                </a:cxn>
                <a:cxn ang="0">
                  <a:pos x="445" y="15"/>
                </a:cxn>
                <a:cxn ang="0">
                  <a:pos x="430" y="39"/>
                </a:cxn>
                <a:cxn ang="0">
                  <a:pos x="422" y="62"/>
                </a:cxn>
                <a:cxn ang="0">
                  <a:pos x="332" y="410"/>
                </a:cxn>
                <a:cxn ang="0">
                  <a:pos x="324" y="426"/>
                </a:cxn>
                <a:cxn ang="0">
                  <a:pos x="271" y="495"/>
                </a:cxn>
                <a:cxn ang="0">
                  <a:pos x="196" y="503"/>
                </a:cxn>
                <a:cxn ang="0">
                  <a:pos x="159" y="449"/>
                </a:cxn>
                <a:cxn ang="0">
                  <a:pos x="166" y="333"/>
                </a:cxn>
                <a:cxn ang="0">
                  <a:pos x="219" y="163"/>
                </a:cxn>
                <a:cxn ang="0">
                  <a:pos x="234" y="70"/>
                </a:cxn>
                <a:cxn ang="0">
                  <a:pos x="196" y="15"/>
                </a:cxn>
                <a:cxn ang="0">
                  <a:pos x="91" y="15"/>
                </a:cxn>
                <a:cxn ang="0">
                  <a:pos x="23" y="116"/>
                </a:cxn>
                <a:cxn ang="0">
                  <a:pos x="8" y="193"/>
                </a:cxn>
                <a:cxn ang="0">
                  <a:pos x="38" y="186"/>
                </a:cxn>
                <a:cxn ang="0">
                  <a:pos x="53" y="139"/>
                </a:cxn>
                <a:cxn ang="0">
                  <a:pos x="106" y="46"/>
                </a:cxn>
                <a:cxn ang="0">
                  <a:pos x="166" y="31"/>
                </a:cxn>
                <a:cxn ang="0">
                  <a:pos x="174" y="62"/>
                </a:cxn>
                <a:cxn ang="0">
                  <a:pos x="143" y="170"/>
                </a:cxn>
                <a:cxn ang="0">
                  <a:pos x="91" y="325"/>
                </a:cxn>
                <a:cxn ang="0">
                  <a:pos x="98" y="457"/>
                </a:cxn>
                <a:cxn ang="0">
                  <a:pos x="166" y="526"/>
                </a:cxn>
                <a:cxn ang="0">
                  <a:pos x="264" y="519"/>
                </a:cxn>
                <a:cxn ang="0">
                  <a:pos x="339" y="464"/>
                </a:cxn>
                <a:cxn ang="0">
                  <a:pos x="414" y="534"/>
                </a:cxn>
                <a:cxn ang="0">
                  <a:pos x="475" y="519"/>
                </a:cxn>
                <a:cxn ang="0">
                  <a:pos x="542" y="371"/>
                </a:cxn>
                <a:cxn ang="0">
                  <a:pos x="550" y="348"/>
                </a:cxn>
                <a:cxn ang="0">
                  <a:pos x="512" y="341"/>
                </a:cxn>
                <a:cxn ang="0">
                  <a:pos x="505" y="364"/>
                </a:cxn>
                <a:cxn ang="0">
                  <a:pos x="467" y="488"/>
                </a:cxn>
                <a:cxn ang="0">
                  <a:pos x="414" y="503"/>
                </a:cxn>
                <a:cxn ang="0">
                  <a:pos x="407" y="480"/>
                </a:cxn>
                <a:cxn ang="0">
                  <a:pos x="399" y="449"/>
                </a:cxn>
                <a:cxn ang="0">
                  <a:pos x="407" y="395"/>
                </a:cxn>
              </a:cxnLst>
              <a:rect l="0" t="0" r="r" b="b"/>
              <a:pathLst>
                <a:path w="550" h="534">
                  <a:moveTo>
                    <a:pt x="490" y="62"/>
                  </a:moveTo>
                  <a:lnTo>
                    <a:pt x="497" y="54"/>
                  </a:lnTo>
                  <a:lnTo>
                    <a:pt x="497" y="39"/>
                  </a:lnTo>
                  <a:lnTo>
                    <a:pt x="490" y="23"/>
                  </a:lnTo>
                  <a:lnTo>
                    <a:pt x="475" y="15"/>
                  </a:lnTo>
                  <a:lnTo>
                    <a:pt x="445" y="15"/>
                  </a:lnTo>
                  <a:lnTo>
                    <a:pt x="437" y="31"/>
                  </a:lnTo>
                  <a:lnTo>
                    <a:pt x="430" y="39"/>
                  </a:lnTo>
                  <a:lnTo>
                    <a:pt x="422" y="54"/>
                  </a:lnTo>
                  <a:lnTo>
                    <a:pt x="422" y="62"/>
                  </a:lnTo>
                  <a:lnTo>
                    <a:pt x="339" y="402"/>
                  </a:lnTo>
                  <a:lnTo>
                    <a:pt x="332" y="410"/>
                  </a:lnTo>
                  <a:lnTo>
                    <a:pt x="332" y="418"/>
                  </a:lnTo>
                  <a:lnTo>
                    <a:pt x="324" y="426"/>
                  </a:lnTo>
                  <a:lnTo>
                    <a:pt x="324" y="441"/>
                  </a:lnTo>
                  <a:lnTo>
                    <a:pt x="271" y="495"/>
                  </a:lnTo>
                  <a:lnTo>
                    <a:pt x="241" y="503"/>
                  </a:lnTo>
                  <a:lnTo>
                    <a:pt x="196" y="503"/>
                  </a:lnTo>
                  <a:lnTo>
                    <a:pt x="181" y="495"/>
                  </a:lnTo>
                  <a:lnTo>
                    <a:pt x="159" y="449"/>
                  </a:lnTo>
                  <a:lnTo>
                    <a:pt x="159" y="418"/>
                  </a:lnTo>
                  <a:lnTo>
                    <a:pt x="166" y="333"/>
                  </a:lnTo>
                  <a:lnTo>
                    <a:pt x="189" y="248"/>
                  </a:lnTo>
                  <a:lnTo>
                    <a:pt x="219" y="163"/>
                  </a:lnTo>
                  <a:lnTo>
                    <a:pt x="234" y="116"/>
                  </a:lnTo>
                  <a:lnTo>
                    <a:pt x="234" y="70"/>
                  </a:lnTo>
                  <a:lnTo>
                    <a:pt x="226" y="46"/>
                  </a:lnTo>
                  <a:lnTo>
                    <a:pt x="196" y="15"/>
                  </a:lnTo>
                  <a:lnTo>
                    <a:pt x="151" y="0"/>
                  </a:lnTo>
                  <a:lnTo>
                    <a:pt x="91" y="15"/>
                  </a:lnTo>
                  <a:lnTo>
                    <a:pt x="53" y="62"/>
                  </a:lnTo>
                  <a:lnTo>
                    <a:pt x="23" y="116"/>
                  </a:lnTo>
                  <a:lnTo>
                    <a:pt x="0" y="186"/>
                  </a:lnTo>
                  <a:lnTo>
                    <a:pt x="8" y="193"/>
                  </a:lnTo>
                  <a:lnTo>
                    <a:pt x="31" y="193"/>
                  </a:lnTo>
                  <a:lnTo>
                    <a:pt x="38" y="186"/>
                  </a:lnTo>
                  <a:lnTo>
                    <a:pt x="38" y="178"/>
                  </a:lnTo>
                  <a:lnTo>
                    <a:pt x="53" y="139"/>
                  </a:lnTo>
                  <a:lnTo>
                    <a:pt x="76" y="85"/>
                  </a:lnTo>
                  <a:lnTo>
                    <a:pt x="106" y="46"/>
                  </a:lnTo>
                  <a:lnTo>
                    <a:pt x="143" y="31"/>
                  </a:lnTo>
                  <a:lnTo>
                    <a:pt x="166" y="31"/>
                  </a:lnTo>
                  <a:lnTo>
                    <a:pt x="166" y="46"/>
                  </a:lnTo>
                  <a:lnTo>
                    <a:pt x="174" y="62"/>
                  </a:lnTo>
                  <a:lnTo>
                    <a:pt x="159" y="124"/>
                  </a:lnTo>
                  <a:lnTo>
                    <a:pt x="143" y="170"/>
                  </a:lnTo>
                  <a:lnTo>
                    <a:pt x="113" y="248"/>
                  </a:lnTo>
                  <a:lnTo>
                    <a:pt x="91" y="325"/>
                  </a:lnTo>
                  <a:lnTo>
                    <a:pt x="83" y="395"/>
                  </a:lnTo>
                  <a:lnTo>
                    <a:pt x="98" y="457"/>
                  </a:lnTo>
                  <a:lnTo>
                    <a:pt x="128" y="503"/>
                  </a:lnTo>
                  <a:lnTo>
                    <a:pt x="166" y="526"/>
                  </a:lnTo>
                  <a:lnTo>
                    <a:pt x="211" y="534"/>
                  </a:lnTo>
                  <a:lnTo>
                    <a:pt x="264" y="519"/>
                  </a:lnTo>
                  <a:lnTo>
                    <a:pt x="309" y="495"/>
                  </a:lnTo>
                  <a:lnTo>
                    <a:pt x="339" y="464"/>
                  </a:lnTo>
                  <a:lnTo>
                    <a:pt x="369" y="511"/>
                  </a:lnTo>
                  <a:lnTo>
                    <a:pt x="414" y="534"/>
                  </a:lnTo>
                  <a:lnTo>
                    <a:pt x="430" y="534"/>
                  </a:lnTo>
                  <a:lnTo>
                    <a:pt x="475" y="519"/>
                  </a:lnTo>
                  <a:lnTo>
                    <a:pt x="505" y="488"/>
                  </a:lnTo>
                  <a:lnTo>
                    <a:pt x="542" y="371"/>
                  </a:lnTo>
                  <a:lnTo>
                    <a:pt x="542" y="356"/>
                  </a:lnTo>
                  <a:lnTo>
                    <a:pt x="550" y="348"/>
                  </a:lnTo>
                  <a:lnTo>
                    <a:pt x="542" y="341"/>
                  </a:lnTo>
                  <a:lnTo>
                    <a:pt x="512" y="341"/>
                  </a:lnTo>
                  <a:lnTo>
                    <a:pt x="512" y="348"/>
                  </a:lnTo>
                  <a:lnTo>
                    <a:pt x="505" y="364"/>
                  </a:lnTo>
                  <a:lnTo>
                    <a:pt x="490" y="433"/>
                  </a:lnTo>
                  <a:lnTo>
                    <a:pt x="467" y="488"/>
                  </a:lnTo>
                  <a:lnTo>
                    <a:pt x="430" y="503"/>
                  </a:lnTo>
                  <a:lnTo>
                    <a:pt x="414" y="503"/>
                  </a:lnTo>
                  <a:lnTo>
                    <a:pt x="407" y="495"/>
                  </a:lnTo>
                  <a:lnTo>
                    <a:pt x="407" y="480"/>
                  </a:lnTo>
                  <a:lnTo>
                    <a:pt x="399" y="472"/>
                  </a:lnTo>
                  <a:lnTo>
                    <a:pt x="399" y="449"/>
                  </a:lnTo>
                  <a:lnTo>
                    <a:pt x="407" y="426"/>
                  </a:lnTo>
                  <a:lnTo>
                    <a:pt x="407" y="395"/>
                  </a:lnTo>
                  <a:lnTo>
                    <a:pt x="490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512"/>
            <p:cNvSpPr>
              <a:spLocks/>
            </p:cNvSpPr>
            <p:nvPr/>
          </p:nvSpPr>
          <p:spPr bwMode="auto">
            <a:xfrm>
              <a:off x="14986" y="1523"/>
              <a:ext cx="866" cy="534"/>
            </a:xfrm>
            <a:custGeom>
              <a:avLst/>
              <a:gdLst/>
              <a:ahLst/>
              <a:cxnLst>
                <a:cxn ang="0">
                  <a:pos x="188" y="240"/>
                </a:cxn>
                <a:cxn ang="0">
                  <a:pos x="196" y="193"/>
                </a:cxn>
                <a:cxn ang="0">
                  <a:pos x="203" y="178"/>
                </a:cxn>
                <a:cxn ang="0">
                  <a:pos x="218" y="155"/>
                </a:cxn>
                <a:cxn ang="0">
                  <a:pos x="279" y="70"/>
                </a:cxn>
                <a:cxn ang="0">
                  <a:pos x="377" y="31"/>
                </a:cxn>
                <a:cxn ang="0">
                  <a:pos x="422" y="54"/>
                </a:cxn>
                <a:cxn ang="0">
                  <a:pos x="429" y="85"/>
                </a:cxn>
                <a:cxn ang="0">
                  <a:pos x="422" y="155"/>
                </a:cxn>
                <a:cxn ang="0">
                  <a:pos x="346" y="488"/>
                </a:cxn>
                <a:cxn ang="0">
                  <a:pos x="339" y="511"/>
                </a:cxn>
                <a:cxn ang="0">
                  <a:pos x="377" y="534"/>
                </a:cxn>
                <a:cxn ang="0">
                  <a:pos x="399" y="526"/>
                </a:cxn>
                <a:cxn ang="0">
                  <a:pos x="414" y="503"/>
                </a:cxn>
                <a:cxn ang="0">
                  <a:pos x="474" y="240"/>
                </a:cxn>
                <a:cxn ang="0">
                  <a:pos x="490" y="186"/>
                </a:cxn>
                <a:cxn ang="0">
                  <a:pos x="497" y="163"/>
                </a:cxn>
                <a:cxn ang="0">
                  <a:pos x="535" y="108"/>
                </a:cxn>
                <a:cxn ang="0">
                  <a:pos x="610" y="39"/>
                </a:cxn>
                <a:cxn ang="0">
                  <a:pos x="685" y="31"/>
                </a:cxn>
                <a:cxn ang="0">
                  <a:pos x="715" y="70"/>
                </a:cxn>
                <a:cxn ang="0">
                  <a:pos x="708" y="170"/>
                </a:cxn>
                <a:cxn ang="0">
                  <a:pos x="648" y="387"/>
                </a:cxn>
                <a:cxn ang="0">
                  <a:pos x="640" y="410"/>
                </a:cxn>
                <a:cxn ang="0">
                  <a:pos x="633" y="464"/>
                </a:cxn>
                <a:cxn ang="0">
                  <a:pos x="655" y="503"/>
                </a:cxn>
                <a:cxn ang="0">
                  <a:pos x="693" y="526"/>
                </a:cxn>
                <a:cxn ang="0">
                  <a:pos x="776" y="511"/>
                </a:cxn>
                <a:cxn ang="0">
                  <a:pos x="843" y="418"/>
                </a:cxn>
                <a:cxn ang="0">
                  <a:pos x="866" y="341"/>
                </a:cxn>
                <a:cxn ang="0">
                  <a:pos x="836" y="348"/>
                </a:cxn>
                <a:cxn ang="0">
                  <a:pos x="821" y="395"/>
                </a:cxn>
                <a:cxn ang="0">
                  <a:pos x="768" y="488"/>
                </a:cxn>
                <a:cxn ang="0">
                  <a:pos x="708" y="503"/>
                </a:cxn>
                <a:cxn ang="0">
                  <a:pos x="700" y="441"/>
                </a:cxn>
                <a:cxn ang="0">
                  <a:pos x="715" y="387"/>
                </a:cxn>
                <a:cxn ang="0">
                  <a:pos x="783" y="186"/>
                </a:cxn>
                <a:cxn ang="0">
                  <a:pos x="776" y="62"/>
                </a:cxn>
                <a:cxn ang="0">
                  <a:pos x="708" y="8"/>
                </a:cxn>
                <a:cxn ang="0">
                  <a:pos x="595" y="15"/>
                </a:cxn>
                <a:cxn ang="0">
                  <a:pos x="497" y="108"/>
                </a:cxn>
                <a:cxn ang="0">
                  <a:pos x="482" y="54"/>
                </a:cxn>
                <a:cxn ang="0">
                  <a:pos x="444" y="15"/>
                </a:cxn>
                <a:cxn ang="0">
                  <a:pos x="399" y="8"/>
                </a:cxn>
                <a:cxn ang="0">
                  <a:pos x="316" y="15"/>
                </a:cxn>
                <a:cxn ang="0">
                  <a:pos x="218" y="93"/>
                </a:cxn>
                <a:cxn ang="0">
                  <a:pos x="196" y="39"/>
                </a:cxn>
                <a:cxn ang="0">
                  <a:pos x="151" y="8"/>
                </a:cxn>
                <a:cxn ang="0">
                  <a:pos x="98" y="8"/>
                </a:cxn>
                <a:cxn ang="0">
                  <a:pos x="38" y="62"/>
                </a:cxn>
                <a:cxn ang="0">
                  <a:pos x="23" y="116"/>
                </a:cxn>
                <a:cxn ang="0">
                  <a:pos x="8" y="178"/>
                </a:cxn>
                <a:cxn ang="0">
                  <a:pos x="8" y="193"/>
                </a:cxn>
                <a:cxn ang="0">
                  <a:pos x="38" y="186"/>
                </a:cxn>
                <a:cxn ang="0">
                  <a:pos x="60" y="93"/>
                </a:cxn>
                <a:cxn ang="0">
                  <a:pos x="121" y="31"/>
                </a:cxn>
                <a:cxn ang="0">
                  <a:pos x="143" y="39"/>
                </a:cxn>
                <a:cxn ang="0">
                  <a:pos x="151" y="54"/>
                </a:cxn>
                <a:cxn ang="0">
                  <a:pos x="143" y="108"/>
                </a:cxn>
                <a:cxn ang="0">
                  <a:pos x="53" y="488"/>
                </a:cxn>
                <a:cxn ang="0">
                  <a:pos x="68" y="526"/>
                </a:cxn>
                <a:cxn ang="0">
                  <a:pos x="98" y="534"/>
                </a:cxn>
                <a:cxn ang="0">
                  <a:pos x="173" y="317"/>
                </a:cxn>
              </a:cxnLst>
              <a:rect l="0" t="0" r="r" b="b"/>
              <a:pathLst>
                <a:path w="866" h="534">
                  <a:moveTo>
                    <a:pt x="173" y="317"/>
                  </a:moveTo>
                  <a:lnTo>
                    <a:pt x="188" y="240"/>
                  </a:lnTo>
                  <a:lnTo>
                    <a:pt x="196" y="217"/>
                  </a:lnTo>
                  <a:lnTo>
                    <a:pt x="196" y="193"/>
                  </a:lnTo>
                  <a:lnTo>
                    <a:pt x="203" y="186"/>
                  </a:lnTo>
                  <a:lnTo>
                    <a:pt x="203" y="178"/>
                  </a:lnTo>
                  <a:lnTo>
                    <a:pt x="211" y="163"/>
                  </a:lnTo>
                  <a:lnTo>
                    <a:pt x="218" y="155"/>
                  </a:lnTo>
                  <a:lnTo>
                    <a:pt x="249" y="108"/>
                  </a:lnTo>
                  <a:lnTo>
                    <a:pt x="279" y="70"/>
                  </a:lnTo>
                  <a:lnTo>
                    <a:pt x="324" y="39"/>
                  </a:lnTo>
                  <a:lnTo>
                    <a:pt x="377" y="31"/>
                  </a:lnTo>
                  <a:lnTo>
                    <a:pt x="399" y="31"/>
                  </a:lnTo>
                  <a:lnTo>
                    <a:pt x="422" y="54"/>
                  </a:lnTo>
                  <a:lnTo>
                    <a:pt x="422" y="70"/>
                  </a:lnTo>
                  <a:lnTo>
                    <a:pt x="429" y="85"/>
                  </a:lnTo>
                  <a:lnTo>
                    <a:pt x="429" y="132"/>
                  </a:lnTo>
                  <a:lnTo>
                    <a:pt x="422" y="155"/>
                  </a:lnTo>
                  <a:lnTo>
                    <a:pt x="422" y="178"/>
                  </a:lnTo>
                  <a:lnTo>
                    <a:pt x="346" y="488"/>
                  </a:lnTo>
                  <a:lnTo>
                    <a:pt x="339" y="495"/>
                  </a:lnTo>
                  <a:lnTo>
                    <a:pt x="339" y="511"/>
                  </a:lnTo>
                  <a:lnTo>
                    <a:pt x="346" y="519"/>
                  </a:lnTo>
                  <a:lnTo>
                    <a:pt x="377" y="534"/>
                  </a:lnTo>
                  <a:lnTo>
                    <a:pt x="384" y="534"/>
                  </a:lnTo>
                  <a:lnTo>
                    <a:pt x="399" y="526"/>
                  </a:lnTo>
                  <a:lnTo>
                    <a:pt x="407" y="519"/>
                  </a:lnTo>
                  <a:lnTo>
                    <a:pt x="414" y="503"/>
                  </a:lnTo>
                  <a:lnTo>
                    <a:pt x="459" y="317"/>
                  </a:lnTo>
                  <a:lnTo>
                    <a:pt x="474" y="240"/>
                  </a:lnTo>
                  <a:lnTo>
                    <a:pt x="490" y="193"/>
                  </a:lnTo>
                  <a:lnTo>
                    <a:pt x="490" y="186"/>
                  </a:lnTo>
                  <a:lnTo>
                    <a:pt x="497" y="178"/>
                  </a:lnTo>
                  <a:lnTo>
                    <a:pt x="497" y="163"/>
                  </a:lnTo>
                  <a:lnTo>
                    <a:pt x="505" y="155"/>
                  </a:lnTo>
                  <a:lnTo>
                    <a:pt x="535" y="108"/>
                  </a:lnTo>
                  <a:lnTo>
                    <a:pt x="572" y="70"/>
                  </a:lnTo>
                  <a:lnTo>
                    <a:pt x="610" y="39"/>
                  </a:lnTo>
                  <a:lnTo>
                    <a:pt x="663" y="31"/>
                  </a:lnTo>
                  <a:lnTo>
                    <a:pt x="685" y="31"/>
                  </a:lnTo>
                  <a:lnTo>
                    <a:pt x="700" y="39"/>
                  </a:lnTo>
                  <a:lnTo>
                    <a:pt x="715" y="70"/>
                  </a:lnTo>
                  <a:lnTo>
                    <a:pt x="715" y="108"/>
                  </a:lnTo>
                  <a:lnTo>
                    <a:pt x="708" y="170"/>
                  </a:lnTo>
                  <a:lnTo>
                    <a:pt x="693" y="248"/>
                  </a:lnTo>
                  <a:lnTo>
                    <a:pt x="648" y="387"/>
                  </a:lnTo>
                  <a:lnTo>
                    <a:pt x="640" y="402"/>
                  </a:lnTo>
                  <a:lnTo>
                    <a:pt x="640" y="410"/>
                  </a:lnTo>
                  <a:lnTo>
                    <a:pt x="633" y="426"/>
                  </a:lnTo>
                  <a:lnTo>
                    <a:pt x="633" y="464"/>
                  </a:lnTo>
                  <a:lnTo>
                    <a:pt x="648" y="488"/>
                  </a:lnTo>
                  <a:lnTo>
                    <a:pt x="655" y="503"/>
                  </a:lnTo>
                  <a:lnTo>
                    <a:pt x="678" y="519"/>
                  </a:lnTo>
                  <a:lnTo>
                    <a:pt x="693" y="526"/>
                  </a:lnTo>
                  <a:lnTo>
                    <a:pt x="723" y="534"/>
                  </a:lnTo>
                  <a:lnTo>
                    <a:pt x="776" y="511"/>
                  </a:lnTo>
                  <a:lnTo>
                    <a:pt x="821" y="472"/>
                  </a:lnTo>
                  <a:lnTo>
                    <a:pt x="843" y="418"/>
                  </a:lnTo>
                  <a:lnTo>
                    <a:pt x="866" y="348"/>
                  </a:lnTo>
                  <a:lnTo>
                    <a:pt x="866" y="341"/>
                  </a:lnTo>
                  <a:lnTo>
                    <a:pt x="836" y="341"/>
                  </a:lnTo>
                  <a:lnTo>
                    <a:pt x="836" y="348"/>
                  </a:lnTo>
                  <a:lnTo>
                    <a:pt x="828" y="356"/>
                  </a:lnTo>
                  <a:lnTo>
                    <a:pt x="821" y="395"/>
                  </a:lnTo>
                  <a:lnTo>
                    <a:pt x="798" y="441"/>
                  </a:lnTo>
                  <a:lnTo>
                    <a:pt x="768" y="488"/>
                  </a:lnTo>
                  <a:lnTo>
                    <a:pt x="723" y="503"/>
                  </a:lnTo>
                  <a:lnTo>
                    <a:pt x="708" y="503"/>
                  </a:lnTo>
                  <a:lnTo>
                    <a:pt x="700" y="495"/>
                  </a:lnTo>
                  <a:lnTo>
                    <a:pt x="700" y="441"/>
                  </a:lnTo>
                  <a:lnTo>
                    <a:pt x="708" y="410"/>
                  </a:lnTo>
                  <a:lnTo>
                    <a:pt x="715" y="387"/>
                  </a:lnTo>
                  <a:lnTo>
                    <a:pt x="738" y="325"/>
                  </a:lnTo>
                  <a:lnTo>
                    <a:pt x="783" y="186"/>
                  </a:lnTo>
                  <a:lnTo>
                    <a:pt x="791" y="124"/>
                  </a:lnTo>
                  <a:lnTo>
                    <a:pt x="776" y="62"/>
                  </a:lnTo>
                  <a:lnTo>
                    <a:pt x="745" y="23"/>
                  </a:lnTo>
                  <a:lnTo>
                    <a:pt x="708" y="8"/>
                  </a:lnTo>
                  <a:lnTo>
                    <a:pt x="670" y="0"/>
                  </a:lnTo>
                  <a:lnTo>
                    <a:pt x="595" y="15"/>
                  </a:lnTo>
                  <a:lnTo>
                    <a:pt x="542" y="54"/>
                  </a:lnTo>
                  <a:lnTo>
                    <a:pt x="497" y="108"/>
                  </a:lnTo>
                  <a:lnTo>
                    <a:pt x="490" y="77"/>
                  </a:lnTo>
                  <a:lnTo>
                    <a:pt x="482" y="54"/>
                  </a:lnTo>
                  <a:lnTo>
                    <a:pt x="467" y="31"/>
                  </a:lnTo>
                  <a:lnTo>
                    <a:pt x="444" y="15"/>
                  </a:lnTo>
                  <a:lnTo>
                    <a:pt x="422" y="8"/>
                  </a:lnTo>
                  <a:lnTo>
                    <a:pt x="399" y="8"/>
                  </a:lnTo>
                  <a:lnTo>
                    <a:pt x="377" y="0"/>
                  </a:lnTo>
                  <a:lnTo>
                    <a:pt x="316" y="15"/>
                  </a:lnTo>
                  <a:lnTo>
                    <a:pt x="264" y="46"/>
                  </a:lnTo>
                  <a:lnTo>
                    <a:pt x="218" y="93"/>
                  </a:lnTo>
                  <a:lnTo>
                    <a:pt x="211" y="62"/>
                  </a:lnTo>
                  <a:lnTo>
                    <a:pt x="196" y="39"/>
                  </a:lnTo>
                  <a:lnTo>
                    <a:pt x="173" y="15"/>
                  </a:lnTo>
                  <a:lnTo>
                    <a:pt x="151" y="8"/>
                  </a:lnTo>
                  <a:lnTo>
                    <a:pt x="121" y="0"/>
                  </a:lnTo>
                  <a:lnTo>
                    <a:pt x="98" y="8"/>
                  </a:lnTo>
                  <a:lnTo>
                    <a:pt x="83" y="15"/>
                  </a:lnTo>
                  <a:lnTo>
                    <a:pt x="38" y="62"/>
                  </a:lnTo>
                  <a:lnTo>
                    <a:pt x="30" y="85"/>
                  </a:lnTo>
                  <a:lnTo>
                    <a:pt x="23" y="116"/>
                  </a:lnTo>
                  <a:lnTo>
                    <a:pt x="8" y="163"/>
                  </a:lnTo>
                  <a:lnTo>
                    <a:pt x="8" y="178"/>
                  </a:lnTo>
                  <a:lnTo>
                    <a:pt x="0" y="186"/>
                  </a:lnTo>
                  <a:lnTo>
                    <a:pt x="8" y="193"/>
                  </a:lnTo>
                  <a:lnTo>
                    <a:pt x="38" y="193"/>
                  </a:lnTo>
                  <a:lnTo>
                    <a:pt x="38" y="186"/>
                  </a:lnTo>
                  <a:lnTo>
                    <a:pt x="45" y="170"/>
                  </a:lnTo>
                  <a:lnTo>
                    <a:pt x="60" y="93"/>
                  </a:lnTo>
                  <a:lnTo>
                    <a:pt x="91" y="46"/>
                  </a:lnTo>
                  <a:lnTo>
                    <a:pt x="121" y="31"/>
                  </a:lnTo>
                  <a:lnTo>
                    <a:pt x="136" y="31"/>
                  </a:lnTo>
                  <a:lnTo>
                    <a:pt x="143" y="39"/>
                  </a:lnTo>
                  <a:lnTo>
                    <a:pt x="143" y="46"/>
                  </a:lnTo>
                  <a:lnTo>
                    <a:pt x="151" y="54"/>
                  </a:lnTo>
                  <a:lnTo>
                    <a:pt x="151" y="77"/>
                  </a:lnTo>
                  <a:lnTo>
                    <a:pt x="143" y="108"/>
                  </a:lnTo>
                  <a:lnTo>
                    <a:pt x="143" y="132"/>
                  </a:lnTo>
                  <a:lnTo>
                    <a:pt x="53" y="488"/>
                  </a:lnTo>
                  <a:lnTo>
                    <a:pt x="53" y="511"/>
                  </a:lnTo>
                  <a:lnTo>
                    <a:pt x="68" y="526"/>
                  </a:lnTo>
                  <a:lnTo>
                    <a:pt x="83" y="534"/>
                  </a:lnTo>
                  <a:lnTo>
                    <a:pt x="98" y="534"/>
                  </a:lnTo>
                  <a:lnTo>
                    <a:pt x="128" y="503"/>
                  </a:lnTo>
                  <a:lnTo>
                    <a:pt x="173" y="3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513"/>
            <p:cNvSpPr>
              <a:spLocks/>
            </p:cNvSpPr>
            <p:nvPr/>
          </p:nvSpPr>
          <p:spPr bwMode="auto">
            <a:xfrm>
              <a:off x="15912" y="1523"/>
              <a:ext cx="384" cy="534"/>
            </a:xfrm>
            <a:custGeom>
              <a:avLst/>
              <a:gdLst/>
              <a:ahLst/>
              <a:cxnLst>
                <a:cxn ang="0">
                  <a:pos x="316" y="101"/>
                </a:cxn>
                <a:cxn ang="0">
                  <a:pos x="309" y="124"/>
                </a:cxn>
                <a:cxn ang="0">
                  <a:pos x="301" y="139"/>
                </a:cxn>
                <a:cxn ang="0">
                  <a:pos x="324" y="163"/>
                </a:cxn>
                <a:cxn ang="0">
                  <a:pos x="369" y="155"/>
                </a:cxn>
                <a:cxn ang="0">
                  <a:pos x="384" y="77"/>
                </a:cxn>
                <a:cxn ang="0">
                  <a:pos x="331" y="15"/>
                </a:cxn>
                <a:cxn ang="0">
                  <a:pos x="264" y="0"/>
                </a:cxn>
                <a:cxn ang="0">
                  <a:pos x="143" y="46"/>
                </a:cxn>
                <a:cxn ang="0">
                  <a:pos x="90" y="132"/>
                </a:cxn>
                <a:cxn ang="0">
                  <a:pos x="90" y="209"/>
                </a:cxn>
                <a:cxn ang="0">
                  <a:pos x="128" y="263"/>
                </a:cxn>
                <a:cxn ang="0">
                  <a:pos x="181" y="286"/>
                </a:cxn>
                <a:cxn ang="0">
                  <a:pos x="233" y="302"/>
                </a:cxn>
                <a:cxn ang="0">
                  <a:pos x="271" y="317"/>
                </a:cxn>
                <a:cxn ang="0">
                  <a:pos x="294" y="371"/>
                </a:cxn>
                <a:cxn ang="0">
                  <a:pos x="271" y="433"/>
                </a:cxn>
                <a:cxn ang="0">
                  <a:pos x="203" y="495"/>
                </a:cxn>
                <a:cxn ang="0">
                  <a:pos x="113" y="503"/>
                </a:cxn>
                <a:cxn ang="0">
                  <a:pos x="75" y="488"/>
                </a:cxn>
                <a:cxn ang="0">
                  <a:pos x="45" y="464"/>
                </a:cxn>
                <a:cxn ang="0">
                  <a:pos x="60" y="433"/>
                </a:cxn>
                <a:cxn ang="0">
                  <a:pos x="83" y="418"/>
                </a:cxn>
                <a:cxn ang="0">
                  <a:pos x="90" y="371"/>
                </a:cxn>
                <a:cxn ang="0">
                  <a:pos x="68" y="348"/>
                </a:cxn>
                <a:cxn ang="0">
                  <a:pos x="30" y="356"/>
                </a:cxn>
                <a:cxn ang="0">
                  <a:pos x="0" y="395"/>
                </a:cxn>
                <a:cxn ang="0">
                  <a:pos x="8" y="464"/>
                </a:cxn>
                <a:cxn ang="0">
                  <a:pos x="90" y="526"/>
                </a:cxn>
                <a:cxn ang="0">
                  <a:pos x="218" y="519"/>
                </a:cxn>
                <a:cxn ang="0">
                  <a:pos x="316" y="457"/>
                </a:cxn>
                <a:cxn ang="0">
                  <a:pos x="354" y="371"/>
                </a:cxn>
                <a:cxn ang="0">
                  <a:pos x="346" y="279"/>
                </a:cxn>
                <a:cxn ang="0">
                  <a:pos x="286" y="224"/>
                </a:cxn>
                <a:cxn ang="0">
                  <a:pos x="226" y="201"/>
                </a:cxn>
                <a:cxn ang="0">
                  <a:pos x="188" y="193"/>
                </a:cxn>
                <a:cxn ang="0">
                  <a:pos x="158" y="170"/>
                </a:cxn>
                <a:cxn ang="0">
                  <a:pos x="151" y="124"/>
                </a:cxn>
                <a:cxn ang="0">
                  <a:pos x="173" y="70"/>
                </a:cxn>
                <a:cxn ang="0">
                  <a:pos x="211" y="39"/>
                </a:cxn>
                <a:cxn ang="0">
                  <a:pos x="286" y="31"/>
                </a:cxn>
                <a:cxn ang="0">
                  <a:pos x="324" y="46"/>
                </a:cxn>
                <a:cxn ang="0">
                  <a:pos x="346" y="85"/>
                </a:cxn>
              </a:cxnLst>
              <a:rect l="0" t="0" r="r" b="b"/>
              <a:pathLst>
                <a:path w="384" h="534">
                  <a:moveTo>
                    <a:pt x="346" y="85"/>
                  </a:moveTo>
                  <a:lnTo>
                    <a:pt x="316" y="101"/>
                  </a:lnTo>
                  <a:lnTo>
                    <a:pt x="309" y="116"/>
                  </a:lnTo>
                  <a:lnTo>
                    <a:pt x="309" y="124"/>
                  </a:lnTo>
                  <a:lnTo>
                    <a:pt x="301" y="132"/>
                  </a:lnTo>
                  <a:lnTo>
                    <a:pt x="301" y="139"/>
                  </a:lnTo>
                  <a:lnTo>
                    <a:pt x="309" y="155"/>
                  </a:lnTo>
                  <a:lnTo>
                    <a:pt x="324" y="163"/>
                  </a:lnTo>
                  <a:lnTo>
                    <a:pt x="361" y="163"/>
                  </a:lnTo>
                  <a:lnTo>
                    <a:pt x="369" y="155"/>
                  </a:lnTo>
                  <a:lnTo>
                    <a:pt x="384" y="124"/>
                  </a:lnTo>
                  <a:lnTo>
                    <a:pt x="384" y="77"/>
                  </a:lnTo>
                  <a:lnTo>
                    <a:pt x="354" y="31"/>
                  </a:lnTo>
                  <a:lnTo>
                    <a:pt x="331" y="15"/>
                  </a:lnTo>
                  <a:lnTo>
                    <a:pt x="301" y="8"/>
                  </a:lnTo>
                  <a:lnTo>
                    <a:pt x="264" y="0"/>
                  </a:lnTo>
                  <a:lnTo>
                    <a:pt x="196" y="15"/>
                  </a:lnTo>
                  <a:lnTo>
                    <a:pt x="143" y="46"/>
                  </a:lnTo>
                  <a:lnTo>
                    <a:pt x="113" y="85"/>
                  </a:lnTo>
                  <a:lnTo>
                    <a:pt x="90" y="132"/>
                  </a:lnTo>
                  <a:lnTo>
                    <a:pt x="83" y="178"/>
                  </a:lnTo>
                  <a:lnTo>
                    <a:pt x="90" y="209"/>
                  </a:lnTo>
                  <a:lnTo>
                    <a:pt x="98" y="232"/>
                  </a:lnTo>
                  <a:lnTo>
                    <a:pt x="128" y="263"/>
                  </a:lnTo>
                  <a:lnTo>
                    <a:pt x="158" y="279"/>
                  </a:lnTo>
                  <a:lnTo>
                    <a:pt x="181" y="286"/>
                  </a:lnTo>
                  <a:lnTo>
                    <a:pt x="188" y="286"/>
                  </a:lnTo>
                  <a:lnTo>
                    <a:pt x="233" y="302"/>
                  </a:lnTo>
                  <a:lnTo>
                    <a:pt x="249" y="310"/>
                  </a:lnTo>
                  <a:lnTo>
                    <a:pt x="271" y="317"/>
                  </a:lnTo>
                  <a:lnTo>
                    <a:pt x="286" y="348"/>
                  </a:lnTo>
                  <a:lnTo>
                    <a:pt x="294" y="371"/>
                  </a:lnTo>
                  <a:lnTo>
                    <a:pt x="286" y="402"/>
                  </a:lnTo>
                  <a:lnTo>
                    <a:pt x="271" y="433"/>
                  </a:lnTo>
                  <a:lnTo>
                    <a:pt x="249" y="472"/>
                  </a:lnTo>
                  <a:lnTo>
                    <a:pt x="203" y="495"/>
                  </a:lnTo>
                  <a:lnTo>
                    <a:pt x="143" y="503"/>
                  </a:lnTo>
                  <a:lnTo>
                    <a:pt x="113" y="503"/>
                  </a:lnTo>
                  <a:lnTo>
                    <a:pt x="98" y="495"/>
                  </a:lnTo>
                  <a:lnTo>
                    <a:pt x="75" y="488"/>
                  </a:lnTo>
                  <a:lnTo>
                    <a:pt x="60" y="480"/>
                  </a:lnTo>
                  <a:lnTo>
                    <a:pt x="45" y="464"/>
                  </a:lnTo>
                  <a:lnTo>
                    <a:pt x="38" y="441"/>
                  </a:lnTo>
                  <a:lnTo>
                    <a:pt x="60" y="433"/>
                  </a:lnTo>
                  <a:lnTo>
                    <a:pt x="75" y="426"/>
                  </a:lnTo>
                  <a:lnTo>
                    <a:pt x="83" y="418"/>
                  </a:lnTo>
                  <a:lnTo>
                    <a:pt x="90" y="402"/>
                  </a:lnTo>
                  <a:lnTo>
                    <a:pt x="90" y="371"/>
                  </a:lnTo>
                  <a:lnTo>
                    <a:pt x="83" y="356"/>
                  </a:lnTo>
                  <a:lnTo>
                    <a:pt x="68" y="348"/>
                  </a:lnTo>
                  <a:lnTo>
                    <a:pt x="38" y="348"/>
                  </a:lnTo>
                  <a:lnTo>
                    <a:pt x="30" y="356"/>
                  </a:lnTo>
                  <a:lnTo>
                    <a:pt x="15" y="364"/>
                  </a:lnTo>
                  <a:lnTo>
                    <a:pt x="0" y="395"/>
                  </a:lnTo>
                  <a:lnTo>
                    <a:pt x="0" y="418"/>
                  </a:lnTo>
                  <a:lnTo>
                    <a:pt x="8" y="464"/>
                  </a:lnTo>
                  <a:lnTo>
                    <a:pt x="38" y="503"/>
                  </a:lnTo>
                  <a:lnTo>
                    <a:pt x="90" y="526"/>
                  </a:lnTo>
                  <a:lnTo>
                    <a:pt x="143" y="534"/>
                  </a:lnTo>
                  <a:lnTo>
                    <a:pt x="218" y="519"/>
                  </a:lnTo>
                  <a:lnTo>
                    <a:pt x="271" y="495"/>
                  </a:lnTo>
                  <a:lnTo>
                    <a:pt x="316" y="457"/>
                  </a:lnTo>
                  <a:lnTo>
                    <a:pt x="339" y="410"/>
                  </a:lnTo>
                  <a:lnTo>
                    <a:pt x="354" y="371"/>
                  </a:lnTo>
                  <a:lnTo>
                    <a:pt x="354" y="333"/>
                  </a:lnTo>
                  <a:lnTo>
                    <a:pt x="346" y="279"/>
                  </a:lnTo>
                  <a:lnTo>
                    <a:pt x="324" y="248"/>
                  </a:lnTo>
                  <a:lnTo>
                    <a:pt x="286" y="224"/>
                  </a:lnTo>
                  <a:lnTo>
                    <a:pt x="256" y="209"/>
                  </a:lnTo>
                  <a:lnTo>
                    <a:pt x="226" y="201"/>
                  </a:lnTo>
                  <a:lnTo>
                    <a:pt x="211" y="201"/>
                  </a:lnTo>
                  <a:lnTo>
                    <a:pt x="188" y="193"/>
                  </a:lnTo>
                  <a:lnTo>
                    <a:pt x="173" y="186"/>
                  </a:lnTo>
                  <a:lnTo>
                    <a:pt x="158" y="170"/>
                  </a:lnTo>
                  <a:lnTo>
                    <a:pt x="151" y="155"/>
                  </a:lnTo>
                  <a:lnTo>
                    <a:pt x="151" y="124"/>
                  </a:lnTo>
                  <a:lnTo>
                    <a:pt x="166" y="93"/>
                  </a:lnTo>
                  <a:lnTo>
                    <a:pt x="173" y="70"/>
                  </a:lnTo>
                  <a:lnTo>
                    <a:pt x="188" y="54"/>
                  </a:lnTo>
                  <a:lnTo>
                    <a:pt x="211" y="39"/>
                  </a:lnTo>
                  <a:lnTo>
                    <a:pt x="233" y="31"/>
                  </a:lnTo>
                  <a:lnTo>
                    <a:pt x="286" y="31"/>
                  </a:lnTo>
                  <a:lnTo>
                    <a:pt x="301" y="39"/>
                  </a:lnTo>
                  <a:lnTo>
                    <a:pt x="324" y="46"/>
                  </a:lnTo>
                  <a:lnTo>
                    <a:pt x="339" y="62"/>
                  </a:lnTo>
                  <a:lnTo>
                    <a:pt x="346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514"/>
            <p:cNvSpPr>
              <a:spLocks noEditPoints="1"/>
            </p:cNvSpPr>
            <p:nvPr/>
          </p:nvSpPr>
          <p:spPr bwMode="auto">
            <a:xfrm>
              <a:off x="16823" y="1523"/>
              <a:ext cx="452" cy="534"/>
            </a:xfrm>
            <a:custGeom>
              <a:avLst/>
              <a:gdLst/>
              <a:ahLst/>
              <a:cxnLst>
                <a:cxn ang="0">
                  <a:pos x="452" y="193"/>
                </a:cxn>
                <a:cxn ang="0">
                  <a:pos x="437" y="116"/>
                </a:cxn>
                <a:cxn ang="0">
                  <a:pos x="406" y="54"/>
                </a:cxn>
                <a:cxn ang="0">
                  <a:pos x="354" y="15"/>
                </a:cxn>
                <a:cxn ang="0">
                  <a:pos x="286" y="0"/>
                </a:cxn>
                <a:cxn ang="0">
                  <a:pos x="203" y="23"/>
                </a:cxn>
                <a:cxn ang="0">
                  <a:pos x="120" y="70"/>
                </a:cxn>
                <a:cxn ang="0">
                  <a:pos x="60" y="147"/>
                </a:cxn>
                <a:cxn ang="0">
                  <a:pos x="15" y="240"/>
                </a:cxn>
                <a:cxn ang="0">
                  <a:pos x="0" y="341"/>
                </a:cxn>
                <a:cxn ang="0">
                  <a:pos x="8" y="418"/>
                </a:cxn>
                <a:cxn ang="0">
                  <a:pos x="45" y="480"/>
                </a:cxn>
                <a:cxn ang="0">
                  <a:pos x="98" y="519"/>
                </a:cxn>
                <a:cxn ang="0">
                  <a:pos x="166" y="534"/>
                </a:cxn>
                <a:cxn ang="0">
                  <a:pos x="248" y="511"/>
                </a:cxn>
                <a:cxn ang="0">
                  <a:pos x="324" y="464"/>
                </a:cxn>
                <a:cxn ang="0">
                  <a:pos x="391" y="387"/>
                </a:cxn>
                <a:cxn ang="0">
                  <a:pos x="437" y="294"/>
                </a:cxn>
                <a:cxn ang="0">
                  <a:pos x="452" y="193"/>
                </a:cxn>
                <a:cxn ang="0">
                  <a:pos x="166" y="503"/>
                </a:cxn>
                <a:cxn ang="0">
                  <a:pos x="143" y="503"/>
                </a:cxn>
                <a:cxn ang="0">
                  <a:pos x="120" y="495"/>
                </a:cxn>
                <a:cxn ang="0">
                  <a:pos x="105" y="480"/>
                </a:cxn>
                <a:cxn ang="0">
                  <a:pos x="90" y="457"/>
                </a:cxn>
                <a:cxn ang="0">
                  <a:pos x="83" y="426"/>
                </a:cxn>
                <a:cxn ang="0">
                  <a:pos x="75" y="387"/>
                </a:cxn>
                <a:cxn ang="0">
                  <a:pos x="83" y="333"/>
                </a:cxn>
                <a:cxn ang="0">
                  <a:pos x="113" y="193"/>
                </a:cxn>
                <a:cxn ang="0">
                  <a:pos x="143" y="132"/>
                </a:cxn>
                <a:cxn ang="0">
                  <a:pos x="188" y="77"/>
                </a:cxn>
                <a:cxn ang="0">
                  <a:pos x="233" y="39"/>
                </a:cxn>
                <a:cxn ang="0">
                  <a:pos x="286" y="31"/>
                </a:cxn>
                <a:cxn ang="0">
                  <a:pos x="309" y="31"/>
                </a:cxn>
                <a:cxn ang="0">
                  <a:pos x="331" y="46"/>
                </a:cxn>
                <a:cxn ang="0">
                  <a:pos x="346" y="62"/>
                </a:cxn>
                <a:cxn ang="0">
                  <a:pos x="361" y="85"/>
                </a:cxn>
                <a:cxn ang="0">
                  <a:pos x="369" y="116"/>
                </a:cxn>
                <a:cxn ang="0">
                  <a:pos x="369" y="193"/>
                </a:cxn>
                <a:cxn ang="0">
                  <a:pos x="354" y="263"/>
                </a:cxn>
                <a:cxn ang="0">
                  <a:pos x="309" y="387"/>
                </a:cxn>
                <a:cxn ang="0">
                  <a:pos x="271" y="449"/>
                </a:cxn>
                <a:cxn ang="0">
                  <a:pos x="218" y="488"/>
                </a:cxn>
                <a:cxn ang="0">
                  <a:pos x="166" y="503"/>
                </a:cxn>
              </a:cxnLst>
              <a:rect l="0" t="0" r="r" b="b"/>
              <a:pathLst>
                <a:path w="452" h="534">
                  <a:moveTo>
                    <a:pt x="452" y="193"/>
                  </a:moveTo>
                  <a:lnTo>
                    <a:pt x="437" y="116"/>
                  </a:lnTo>
                  <a:lnTo>
                    <a:pt x="406" y="54"/>
                  </a:lnTo>
                  <a:lnTo>
                    <a:pt x="354" y="15"/>
                  </a:lnTo>
                  <a:lnTo>
                    <a:pt x="286" y="0"/>
                  </a:lnTo>
                  <a:lnTo>
                    <a:pt x="203" y="23"/>
                  </a:lnTo>
                  <a:lnTo>
                    <a:pt x="120" y="70"/>
                  </a:lnTo>
                  <a:lnTo>
                    <a:pt x="60" y="147"/>
                  </a:lnTo>
                  <a:lnTo>
                    <a:pt x="15" y="240"/>
                  </a:lnTo>
                  <a:lnTo>
                    <a:pt x="0" y="341"/>
                  </a:lnTo>
                  <a:lnTo>
                    <a:pt x="8" y="418"/>
                  </a:lnTo>
                  <a:lnTo>
                    <a:pt x="45" y="480"/>
                  </a:lnTo>
                  <a:lnTo>
                    <a:pt x="98" y="519"/>
                  </a:lnTo>
                  <a:lnTo>
                    <a:pt x="166" y="534"/>
                  </a:lnTo>
                  <a:lnTo>
                    <a:pt x="248" y="511"/>
                  </a:lnTo>
                  <a:lnTo>
                    <a:pt x="324" y="464"/>
                  </a:lnTo>
                  <a:lnTo>
                    <a:pt x="391" y="387"/>
                  </a:lnTo>
                  <a:lnTo>
                    <a:pt x="437" y="294"/>
                  </a:lnTo>
                  <a:lnTo>
                    <a:pt x="452" y="193"/>
                  </a:lnTo>
                  <a:close/>
                  <a:moveTo>
                    <a:pt x="166" y="503"/>
                  </a:moveTo>
                  <a:lnTo>
                    <a:pt x="143" y="503"/>
                  </a:lnTo>
                  <a:lnTo>
                    <a:pt x="120" y="495"/>
                  </a:lnTo>
                  <a:lnTo>
                    <a:pt x="105" y="480"/>
                  </a:lnTo>
                  <a:lnTo>
                    <a:pt x="90" y="457"/>
                  </a:lnTo>
                  <a:lnTo>
                    <a:pt x="83" y="426"/>
                  </a:lnTo>
                  <a:lnTo>
                    <a:pt x="75" y="387"/>
                  </a:lnTo>
                  <a:lnTo>
                    <a:pt x="83" y="333"/>
                  </a:lnTo>
                  <a:lnTo>
                    <a:pt x="113" y="193"/>
                  </a:lnTo>
                  <a:lnTo>
                    <a:pt x="143" y="132"/>
                  </a:lnTo>
                  <a:lnTo>
                    <a:pt x="188" y="77"/>
                  </a:lnTo>
                  <a:lnTo>
                    <a:pt x="233" y="39"/>
                  </a:lnTo>
                  <a:lnTo>
                    <a:pt x="286" y="31"/>
                  </a:lnTo>
                  <a:lnTo>
                    <a:pt x="309" y="31"/>
                  </a:lnTo>
                  <a:lnTo>
                    <a:pt x="331" y="46"/>
                  </a:lnTo>
                  <a:lnTo>
                    <a:pt x="346" y="62"/>
                  </a:lnTo>
                  <a:lnTo>
                    <a:pt x="361" y="85"/>
                  </a:lnTo>
                  <a:lnTo>
                    <a:pt x="369" y="116"/>
                  </a:lnTo>
                  <a:lnTo>
                    <a:pt x="369" y="193"/>
                  </a:lnTo>
                  <a:lnTo>
                    <a:pt x="354" y="263"/>
                  </a:lnTo>
                  <a:lnTo>
                    <a:pt x="309" y="387"/>
                  </a:lnTo>
                  <a:lnTo>
                    <a:pt x="271" y="449"/>
                  </a:lnTo>
                  <a:lnTo>
                    <a:pt x="218" y="488"/>
                  </a:lnTo>
                  <a:lnTo>
                    <a:pt x="166" y="5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515"/>
            <p:cNvSpPr>
              <a:spLocks/>
            </p:cNvSpPr>
            <p:nvPr/>
          </p:nvSpPr>
          <p:spPr bwMode="auto">
            <a:xfrm>
              <a:off x="17245" y="1221"/>
              <a:ext cx="542" cy="1060"/>
            </a:xfrm>
            <a:custGeom>
              <a:avLst/>
              <a:gdLst/>
              <a:ahLst/>
              <a:cxnLst>
                <a:cxn ang="0">
                  <a:pos x="451" y="356"/>
                </a:cxn>
                <a:cxn ang="0">
                  <a:pos x="466" y="348"/>
                </a:cxn>
                <a:cxn ang="0">
                  <a:pos x="459" y="317"/>
                </a:cxn>
                <a:cxn ang="0">
                  <a:pos x="368" y="248"/>
                </a:cxn>
                <a:cxn ang="0">
                  <a:pos x="391" y="132"/>
                </a:cxn>
                <a:cxn ang="0">
                  <a:pos x="406" y="62"/>
                </a:cxn>
                <a:cxn ang="0">
                  <a:pos x="429" y="31"/>
                </a:cxn>
                <a:cxn ang="0">
                  <a:pos x="474" y="23"/>
                </a:cxn>
                <a:cxn ang="0">
                  <a:pos x="496" y="47"/>
                </a:cxn>
                <a:cxn ang="0">
                  <a:pos x="459" y="70"/>
                </a:cxn>
                <a:cxn ang="0">
                  <a:pos x="451" y="116"/>
                </a:cxn>
                <a:cxn ang="0">
                  <a:pos x="474" y="139"/>
                </a:cxn>
                <a:cxn ang="0">
                  <a:pos x="519" y="132"/>
                </a:cxn>
                <a:cxn ang="0">
                  <a:pos x="542" y="101"/>
                </a:cxn>
                <a:cxn ang="0">
                  <a:pos x="526" y="31"/>
                </a:cxn>
                <a:cxn ang="0">
                  <a:pos x="496" y="8"/>
                </a:cxn>
                <a:cxn ang="0">
                  <a:pos x="451" y="0"/>
                </a:cxn>
                <a:cxn ang="0">
                  <a:pos x="353" y="54"/>
                </a:cxn>
                <a:cxn ang="0">
                  <a:pos x="308" y="155"/>
                </a:cxn>
                <a:cxn ang="0">
                  <a:pos x="278" y="317"/>
                </a:cxn>
                <a:cxn ang="0">
                  <a:pos x="173" y="325"/>
                </a:cxn>
                <a:cxn ang="0">
                  <a:pos x="180" y="348"/>
                </a:cxn>
                <a:cxn ang="0">
                  <a:pos x="271" y="356"/>
                </a:cxn>
                <a:cxn ang="0">
                  <a:pos x="173" y="882"/>
                </a:cxn>
                <a:cxn ang="0">
                  <a:pos x="150" y="960"/>
                </a:cxn>
                <a:cxn ang="0">
                  <a:pos x="135" y="999"/>
                </a:cxn>
                <a:cxn ang="0">
                  <a:pos x="112" y="1030"/>
                </a:cxn>
                <a:cxn ang="0">
                  <a:pos x="82" y="1037"/>
                </a:cxn>
                <a:cxn ang="0">
                  <a:pos x="60" y="1022"/>
                </a:cxn>
                <a:cxn ang="0">
                  <a:pos x="67" y="1006"/>
                </a:cxn>
                <a:cxn ang="0">
                  <a:pos x="97" y="968"/>
                </a:cxn>
                <a:cxn ang="0">
                  <a:pos x="82" y="929"/>
                </a:cxn>
                <a:cxn ang="0">
                  <a:pos x="45" y="921"/>
                </a:cxn>
                <a:cxn ang="0">
                  <a:pos x="15" y="944"/>
                </a:cxn>
                <a:cxn ang="0">
                  <a:pos x="0" y="983"/>
                </a:cxn>
                <a:cxn ang="0">
                  <a:pos x="30" y="1037"/>
                </a:cxn>
                <a:cxn ang="0">
                  <a:pos x="75" y="1060"/>
                </a:cxn>
                <a:cxn ang="0">
                  <a:pos x="143" y="1045"/>
                </a:cxn>
                <a:cxn ang="0">
                  <a:pos x="218" y="929"/>
                </a:cxn>
                <a:cxn ang="0">
                  <a:pos x="263" y="774"/>
                </a:cxn>
              </a:cxnLst>
              <a:rect l="0" t="0" r="r" b="b"/>
              <a:pathLst>
                <a:path w="542" h="1060">
                  <a:moveTo>
                    <a:pt x="346" y="356"/>
                  </a:moveTo>
                  <a:lnTo>
                    <a:pt x="451" y="356"/>
                  </a:lnTo>
                  <a:lnTo>
                    <a:pt x="459" y="348"/>
                  </a:lnTo>
                  <a:lnTo>
                    <a:pt x="466" y="348"/>
                  </a:lnTo>
                  <a:lnTo>
                    <a:pt x="466" y="325"/>
                  </a:lnTo>
                  <a:lnTo>
                    <a:pt x="459" y="317"/>
                  </a:lnTo>
                  <a:lnTo>
                    <a:pt x="353" y="317"/>
                  </a:lnTo>
                  <a:lnTo>
                    <a:pt x="368" y="248"/>
                  </a:lnTo>
                  <a:lnTo>
                    <a:pt x="376" y="194"/>
                  </a:lnTo>
                  <a:lnTo>
                    <a:pt x="391" y="132"/>
                  </a:lnTo>
                  <a:lnTo>
                    <a:pt x="391" y="108"/>
                  </a:lnTo>
                  <a:lnTo>
                    <a:pt x="406" y="62"/>
                  </a:lnTo>
                  <a:lnTo>
                    <a:pt x="421" y="39"/>
                  </a:lnTo>
                  <a:lnTo>
                    <a:pt x="429" y="31"/>
                  </a:lnTo>
                  <a:lnTo>
                    <a:pt x="451" y="23"/>
                  </a:lnTo>
                  <a:lnTo>
                    <a:pt x="474" y="23"/>
                  </a:lnTo>
                  <a:lnTo>
                    <a:pt x="489" y="31"/>
                  </a:lnTo>
                  <a:lnTo>
                    <a:pt x="496" y="47"/>
                  </a:lnTo>
                  <a:lnTo>
                    <a:pt x="466" y="62"/>
                  </a:lnTo>
                  <a:lnTo>
                    <a:pt x="459" y="70"/>
                  </a:lnTo>
                  <a:lnTo>
                    <a:pt x="451" y="85"/>
                  </a:lnTo>
                  <a:lnTo>
                    <a:pt x="451" y="116"/>
                  </a:lnTo>
                  <a:lnTo>
                    <a:pt x="459" y="132"/>
                  </a:lnTo>
                  <a:lnTo>
                    <a:pt x="474" y="139"/>
                  </a:lnTo>
                  <a:lnTo>
                    <a:pt x="504" y="139"/>
                  </a:lnTo>
                  <a:lnTo>
                    <a:pt x="519" y="132"/>
                  </a:lnTo>
                  <a:lnTo>
                    <a:pt x="534" y="116"/>
                  </a:lnTo>
                  <a:lnTo>
                    <a:pt x="542" y="101"/>
                  </a:lnTo>
                  <a:lnTo>
                    <a:pt x="542" y="54"/>
                  </a:lnTo>
                  <a:lnTo>
                    <a:pt x="526" y="31"/>
                  </a:lnTo>
                  <a:lnTo>
                    <a:pt x="511" y="16"/>
                  </a:lnTo>
                  <a:lnTo>
                    <a:pt x="496" y="8"/>
                  </a:lnTo>
                  <a:lnTo>
                    <a:pt x="474" y="0"/>
                  </a:lnTo>
                  <a:lnTo>
                    <a:pt x="451" y="0"/>
                  </a:lnTo>
                  <a:lnTo>
                    <a:pt x="391" y="16"/>
                  </a:lnTo>
                  <a:lnTo>
                    <a:pt x="353" y="54"/>
                  </a:lnTo>
                  <a:lnTo>
                    <a:pt x="323" y="108"/>
                  </a:lnTo>
                  <a:lnTo>
                    <a:pt x="308" y="155"/>
                  </a:lnTo>
                  <a:lnTo>
                    <a:pt x="301" y="186"/>
                  </a:lnTo>
                  <a:lnTo>
                    <a:pt x="278" y="317"/>
                  </a:lnTo>
                  <a:lnTo>
                    <a:pt x="180" y="317"/>
                  </a:lnTo>
                  <a:lnTo>
                    <a:pt x="173" y="325"/>
                  </a:lnTo>
                  <a:lnTo>
                    <a:pt x="173" y="348"/>
                  </a:lnTo>
                  <a:lnTo>
                    <a:pt x="180" y="348"/>
                  </a:lnTo>
                  <a:lnTo>
                    <a:pt x="188" y="356"/>
                  </a:lnTo>
                  <a:lnTo>
                    <a:pt x="271" y="356"/>
                  </a:lnTo>
                  <a:lnTo>
                    <a:pt x="188" y="790"/>
                  </a:lnTo>
                  <a:lnTo>
                    <a:pt x="173" y="882"/>
                  </a:lnTo>
                  <a:lnTo>
                    <a:pt x="158" y="937"/>
                  </a:lnTo>
                  <a:lnTo>
                    <a:pt x="150" y="960"/>
                  </a:lnTo>
                  <a:lnTo>
                    <a:pt x="143" y="975"/>
                  </a:lnTo>
                  <a:lnTo>
                    <a:pt x="135" y="999"/>
                  </a:lnTo>
                  <a:lnTo>
                    <a:pt x="128" y="1014"/>
                  </a:lnTo>
                  <a:lnTo>
                    <a:pt x="112" y="1030"/>
                  </a:lnTo>
                  <a:lnTo>
                    <a:pt x="90" y="1037"/>
                  </a:lnTo>
                  <a:lnTo>
                    <a:pt x="82" y="1037"/>
                  </a:lnTo>
                  <a:lnTo>
                    <a:pt x="67" y="1030"/>
                  </a:lnTo>
                  <a:lnTo>
                    <a:pt x="60" y="1022"/>
                  </a:lnTo>
                  <a:lnTo>
                    <a:pt x="45" y="1014"/>
                  </a:lnTo>
                  <a:lnTo>
                    <a:pt x="67" y="1006"/>
                  </a:lnTo>
                  <a:lnTo>
                    <a:pt x="82" y="999"/>
                  </a:lnTo>
                  <a:lnTo>
                    <a:pt x="97" y="968"/>
                  </a:lnTo>
                  <a:lnTo>
                    <a:pt x="97" y="937"/>
                  </a:lnTo>
                  <a:lnTo>
                    <a:pt x="82" y="929"/>
                  </a:lnTo>
                  <a:lnTo>
                    <a:pt x="75" y="921"/>
                  </a:lnTo>
                  <a:lnTo>
                    <a:pt x="45" y="921"/>
                  </a:lnTo>
                  <a:lnTo>
                    <a:pt x="30" y="929"/>
                  </a:lnTo>
                  <a:lnTo>
                    <a:pt x="15" y="944"/>
                  </a:lnTo>
                  <a:lnTo>
                    <a:pt x="7" y="960"/>
                  </a:lnTo>
                  <a:lnTo>
                    <a:pt x="0" y="983"/>
                  </a:lnTo>
                  <a:lnTo>
                    <a:pt x="15" y="1030"/>
                  </a:lnTo>
                  <a:lnTo>
                    <a:pt x="30" y="1037"/>
                  </a:lnTo>
                  <a:lnTo>
                    <a:pt x="52" y="1053"/>
                  </a:lnTo>
                  <a:lnTo>
                    <a:pt x="75" y="1060"/>
                  </a:lnTo>
                  <a:lnTo>
                    <a:pt x="90" y="1060"/>
                  </a:lnTo>
                  <a:lnTo>
                    <a:pt x="143" y="1045"/>
                  </a:lnTo>
                  <a:lnTo>
                    <a:pt x="188" y="999"/>
                  </a:lnTo>
                  <a:lnTo>
                    <a:pt x="218" y="929"/>
                  </a:lnTo>
                  <a:lnTo>
                    <a:pt x="240" y="867"/>
                  </a:lnTo>
                  <a:lnTo>
                    <a:pt x="263" y="774"/>
                  </a:lnTo>
                  <a:lnTo>
                    <a:pt x="346" y="3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516"/>
            <p:cNvSpPr>
              <a:spLocks noEditPoints="1"/>
            </p:cNvSpPr>
            <p:nvPr/>
          </p:nvSpPr>
          <p:spPr bwMode="auto">
            <a:xfrm>
              <a:off x="18043" y="1523"/>
              <a:ext cx="564" cy="743"/>
            </a:xfrm>
            <a:custGeom>
              <a:avLst/>
              <a:gdLst/>
              <a:ahLst/>
              <a:cxnLst>
                <a:cxn ang="0">
                  <a:pos x="82" y="689"/>
                </a:cxn>
                <a:cxn ang="0">
                  <a:pos x="52" y="704"/>
                </a:cxn>
                <a:cxn ang="0">
                  <a:pos x="7" y="712"/>
                </a:cxn>
                <a:cxn ang="0">
                  <a:pos x="0" y="735"/>
                </a:cxn>
                <a:cxn ang="0">
                  <a:pos x="233" y="743"/>
                </a:cxn>
                <a:cxn ang="0">
                  <a:pos x="240" y="712"/>
                </a:cxn>
                <a:cxn ang="0">
                  <a:pos x="165" y="704"/>
                </a:cxn>
                <a:cxn ang="0">
                  <a:pos x="158" y="666"/>
                </a:cxn>
                <a:cxn ang="0">
                  <a:pos x="165" y="635"/>
                </a:cxn>
                <a:cxn ang="0">
                  <a:pos x="218" y="480"/>
                </a:cxn>
                <a:cxn ang="0">
                  <a:pos x="278" y="526"/>
                </a:cxn>
                <a:cxn ang="0">
                  <a:pos x="383" y="511"/>
                </a:cxn>
                <a:cxn ang="0">
                  <a:pos x="511" y="379"/>
                </a:cxn>
                <a:cxn ang="0">
                  <a:pos x="564" y="186"/>
                </a:cxn>
                <a:cxn ang="0">
                  <a:pos x="519" y="46"/>
                </a:cxn>
                <a:cxn ang="0">
                  <a:pos x="429" y="0"/>
                </a:cxn>
                <a:cxn ang="0">
                  <a:pos x="331" y="46"/>
                </a:cxn>
                <a:cxn ang="0">
                  <a:pos x="286" y="54"/>
                </a:cxn>
                <a:cxn ang="0">
                  <a:pos x="248" y="15"/>
                </a:cxn>
                <a:cxn ang="0">
                  <a:pos x="210" y="8"/>
                </a:cxn>
                <a:cxn ang="0">
                  <a:pos x="173" y="8"/>
                </a:cxn>
                <a:cxn ang="0">
                  <a:pos x="112" y="62"/>
                </a:cxn>
                <a:cxn ang="0">
                  <a:pos x="97" y="116"/>
                </a:cxn>
                <a:cxn ang="0">
                  <a:pos x="82" y="193"/>
                </a:cxn>
                <a:cxn ang="0">
                  <a:pos x="112" y="186"/>
                </a:cxn>
                <a:cxn ang="0">
                  <a:pos x="143" y="93"/>
                </a:cxn>
                <a:cxn ang="0">
                  <a:pos x="195" y="31"/>
                </a:cxn>
                <a:cxn ang="0">
                  <a:pos x="218" y="39"/>
                </a:cxn>
                <a:cxn ang="0">
                  <a:pos x="225" y="54"/>
                </a:cxn>
                <a:cxn ang="0">
                  <a:pos x="218" y="132"/>
                </a:cxn>
                <a:cxn ang="0">
                  <a:pos x="286" y="163"/>
                </a:cxn>
                <a:cxn ang="0">
                  <a:pos x="331" y="77"/>
                </a:cxn>
                <a:cxn ang="0">
                  <a:pos x="429" y="31"/>
                </a:cxn>
                <a:cxn ang="0">
                  <a:pos x="459" y="46"/>
                </a:cxn>
                <a:cxn ang="0">
                  <a:pos x="481" y="77"/>
                </a:cxn>
                <a:cxn ang="0">
                  <a:pos x="489" y="116"/>
                </a:cxn>
                <a:cxn ang="0">
                  <a:pos x="481" y="186"/>
                </a:cxn>
                <a:cxn ang="0">
                  <a:pos x="451" y="333"/>
                </a:cxn>
                <a:cxn ang="0">
                  <a:pos x="398" y="433"/>
                </a:cxn>
                <a:cxn ang="0">
                  <a:pos x="361" y="480"/>
                </a:cxn>
                <a:cxn ang="0">
                  <a:pos x="278" y="503"/>
                </a:cxn>
                <a:cxn ang="0">
                  <a:pos x="240" y="457"/>
                </a:cxn>
                <a:cxn ang="0">
                  <a:pos x="225" y="418"/>
                </a:cxn>
                <a:cxn ang="0">
                  <a:pos x="233" y="379"/>
                </a:cxn>
              </a:cxnLst>
              <a:rect l="0" t="0" r="r" b="b"/>
              <a:pathLst>
                <a:path w="564" h="743">
                  <a:moveTo>
                    <a:pt x="90" y="666"/>
                  </a:moveTo>
                  <a:lnTo>
                    <a:pt x="82" y="689"/>
                  </a:lnTo>
                  <a:lnTo>
                    <a:pt x="67" y="704"/>
                  </a:lnTo>
                  <a:lnTo>
                    <a:pt x="52" y="704"/>
                  </a:lnTo>
                  <a:lnTo>
                    <a:pt x="22" y="712"/>
                  </a:lnTo>
                  <a:lnTo>
                    <a:pt x="7" y="712"/>
                  </a:lnTo>
                  <a:lnTo>
                    <a:pt x="0" y="720"/>
                  </a:lnTo>
                  <a:lnTo>
                    <a:pt x="0" y="735"/>
                  </a:lnTo>
                  <a:lnTo>
                    <a:pt x="7" y="743"/>
                  </a:lnTo>
                  <a:lnTo>
                    <a:pt x="233" y="743"/>
                  </a:lnTo>
                  <a:lnTo>
                    <a:pt x="240" y="735"/>
                  </a:lnTo>
                  <a:lnTo>
                    <a:pt x="240" y="712"/>
                  </a:lnTo>
                  <a:lnTo>
                    <a:pt x="180" y="712"/>
                  </a:lnTo>
                  <a:lnTo>
                    <a:pt x="165" y="704"/>
                  </a:lnTo>
                  <a:lnTo>
                    <a:pt x="158" y="704"/>
                  </a:lnTo>
                  <a:lnTo>
                    <a:pt x="158" y="666"/>
                  </a:lnTo>
                  <a:lnTo>
                    <a:pt x="165" y="650"/>
                  </a:lnTo>
                  <a:lnTo>
                    <a:pt x="165" y="635"/>
                  </a:lnTo>
                  <a:lnTo>
                    <a:pt x="210" y="464"/>
                  </a:lnTo>
                  <a:lnTo>
                    <a:pt x="218" y="480"/>
                  </a:lnTo>
                  <a:lnTo>
                    <a:pt x="255" y="519"/>
                  </a:lnTo>
                  <a:lnTo>
                    <a:pt x="278" y="526"/>
                  </a:lnTo>
                  <a:lnTo>
                    <a:pt x="308" y="534"/>
                  </a:lnTo>
                  <a:lnTo>
                    <a:pt x="383" y="511"/>
                  </a:lnTo>
                  <a:lnTo>
                    <a:pt x="451" y="457"/>
                  </a:lnTo>
                  <a:lnTo>
                    <a:pt x="511" y="379"/>
                  </a:lnTo>
                  <a:lnTo>
                    <a:pt x="549" y="286"/>
                  </a:lnTo>
                  <a:lnTo>
                    <a:pt x="564" y="186"/>
                  </a:lnTo>
                  <a:lnTo>
                    <a:pt x="549" y="101"/>
                  </a:lnTo>
                  <a:lnTo>
                    <a:pt x="519" y="46"/>
                  </a:lnTo>
                  <a:lnTo>
                    <a:pt x="474" y="15"/>
                  </a:lnTo>
                  <a:lnTo>
                    <a:pt x="429" y="0"/>
                  </a:lnTo>
                  <a:lnTo>
                    <a:pt x="376" y="15"/>
                  </a:lnTo>
                  <a:lnTo>
                    <a:pt x="331" y="46"/>
                  </a:lnTo>
                  <a:lnTo>
                    <a:pt x="293" y="85"/>
                  </a:lnTo>
                  <a:lnTo>
                    <a:pt x="286" y="54"/>
                  </a:lnTo>
                  <a:lnTo>
                    <a:pt x="271" y="31"/>
                  </a:lnTo>
                  <a:lnTo>
                    <a:pt x="248" y="15"/>
                  </a:lnTo>
                  <a:lnTo>
                    <a:pt x="233" y="8"/>
                  </a:lnTo>
                  <a:lnTo>
                    <a:pt x="210" y="8"/>
                  </a:lnTo>
                  <a:lnTo>
                    <a:pt x="195" y="0"/>
                  </a:lnTo>
                  <a:lnTo>
                    <a:pt x="173" y="8"/>
                  </a:lnTo>
                  <a:lnTo>
                    <a:pt x="158" y="15"/>
                  </a:lnTo>
                  <a:lnTo>
                    <a:pt x="112" y="62"/>
                  </a:lnTo>
                  <a:lnTo>
                    <a:pt x="105" y="85"/>
                  </a:lnTo>
                  <a:lnTo>
                    <a:pt x="97" y="116"/>
                  </a:lnTo>
                  <a:lnTo>
                    <a:pt x="82" y="163"/>
                  </a:lnTo>
                  <a:lnTo>
                    <a:pt x="82" y="193"/>
                  </a:lnTo>
                  <a:lnTo>
                    <a:pt x="112" y="193"/>
                  </a:lnTo>
                  <a:lnTo>
                    <a:pt x="112" y="186"/>
                  </a:lnTo>
                  <a:lnTo>
                    <a:pt x="120" y="170"/>
                  </a:lnTo>
                  <a:lnTo>
                    <a:pt x="143" y="93"/>
                  </a:lnTo>
                  <a:lnTo>
                    <a:pt x="165" y="46"/>
                  </a:lnTo>
                  <a:lnTo>
                    <a:pt x="195" y="31"/>
                  </a:lnTo>
                  <a:lnTo>
                    <a:pt x="210" y="31"/>
                  </a:lnTo>
                  <a:lnTo>
                    <a:pt x="218" y="39"/>
                  </a:lnTo>
                  <a:lnTo>
                    <a:pt x="218" y="46"/>
                  </a:lnTo>
                  <a:lnTo>
                    <a:pt x="225" y="54"/>
                  </a:lnTo>
                  <a:lnTo>
                    <a:pt x="225" y="108"/>
                  </a:lnTo>
                  <a:lnTo>
                    <a:pt x="218" y="132"/>
                  </a:lnTo>
                  <a:lnTo>
                    <a:pt x="90" y="666"/>
                  </a:lnTo>
                  <a:close/>
                  <a:moveTo>
                    <a:pt x="286" y="163"/>
                  </a:moveTo>
                  <a:lnTo>
                    <a:pt x="301" y="124"/>
                  </a:lnTo>
                  <a:lnTo>
                    <a:pt x="331" y="77"/>
                  </a:lnTo>
                  <a:lnTo>
                    <a:pt x="376" y="46"/>
                  </a:lnTo>
                  <a:lnTo>
                    <a:pt x="429" y="31"/>
                  </a:lnTo>
                  <a:lnTo>
                    <a:pt x="444" y="31"/>
                  </a:lnTo>
                  <a:lnTo>
                    <a:pt x="459" y="46"/>
                  </a:lnTo>
                  <a:lnTo>
                    <a:pt x="474" y="54"/>
                  </a:lnTo>
                  <a:lnTo>
                    <a:pt x="481" y="77"/>
                  </a:lnTo>
                  <a:lnTo>
                    <a:pt x="481" y="93"/>
                  </a:lnTo>
                  <a:lnTo>
                    <a:pt x="489" y="116"/>
                  </a:lnTo>
                  <a:lnTo>
                    <a:pt x="489" y="132"/>
                  </a:lnTo>
                  <a:lnTo>
                    <a:pt x="481" y="186"/>
                  </a:lnTo>
                  <a:lnTo>
                    <a:pt x="466" y="255"/>
                  </a:lnTo>
                  <a:lnTo>
                    <a:pt x="451" y="333"/>
                  </a:lnTo>
                  <a:lnTo>
                    <a:pt x="414" y="410"/>
                  </a:lnTo>
                  <a:lnTo>
                    <a:pt x="398" y="433"/>
                  </a:lnTo>
                  <a:lnTo>
                    <a:pt x="383" y="464"/>
                  </a:lnTo>
                  <a:lnTo>
                    <a:pt x="361" y="480"/>
                  </a:lnTo>
                  <a:lnTo>
                    <a:pt x="331" y="503"/>
                  </a:lnTo>
                  <a:lnTo>
                    <a:pt x="278" y="503"/>
                  </a:lnTo>
                  <a:lnTo>
                    <a:pt x="248" y="472"/>
                  </a:lnTo>
                  <a:lnTo>
                    <a:pt x="240" y="457"/>
                  </a:lnTo>
                  <a:lnTo>
                    <a:pt x="233" y="433"/>
                  </a:lnTo>
                  <a:lnTo>
                    <a:pt x="225" y="418"/>
                  </a:lnTo>
                  <a:lnTo>
                    <a:pt x="225" y="395"/>
                  </a:lnTo>
                  <a:lnTo>
                    <a:pt x="233" y="379"/>
                  </a:lnTo>
                  <a:lnTo>
                    <a:pt x="286" y="1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517"/>
            <p:cNvSpPr>
              <a:spLocks/>
            </p:cNvSpPr>
            <p:nvPr/>
          </p:nvSpPr>
          <p:spPr bwMode="auto">
            <a:xfrm>
              <a:off x="18705" y="1523"/>
              <a:ext cx="459" cy="534"/>
            </a:xfrm>
            <a:custGeom>
              <a:avLst/>
              <a:gdLst/>
              <a:ahLst/>
              <a:cxnLst>
                <a:cxn ang="0">
                  <a:pos x="203" y="170"/>
                </a:cxn>
                <a:cxn ang="0">
                  <a:pos x="248" y="85"/>
                </a:cxn>
                <a:cxn ang="0">
                  <a:pos x="346" y="31"/>
                </a:cxn>
                <a:cxn ang="0">
                  <a:pos x="384" y="39"/>
                </a:cxn>
                <a:cxn ang="0">
                  <a:pos x="384" y="54"/>
                </a:cxn>
                <a:cxn ang="0">
                  <a:pos x="361" y="93"/>
                </a:cxn>
                <a:cxn ang="0">
                  <a:pos x="369" y="124"/>
                </a:cxn>
                <a:cxn ang="0">
                  <a:pos x="414" y="139"/>
                </a:cxn>
                <a:cxn ang="0">
                  <a:pos x="437" y="124"/>
                </a:cxn>
                <a:cxn ang="0">
                  <a:pos x="452" y="93"/>
                </a:cxn>
                <a:cxn ang="0">
                  <a:pos x="452" y="54"/>
                </a:cxn>
                <a:cxn ang="0">
                  <a:pos x="429" y="23"/>
                </a:cxn>
                <a:cxn ang="0">
                  <a:pos x="346" y="0"/>
                </a:cxn>
                <a:cxn ang="0">
                  <a:pos x="256" y="31"/>
                </a:cxn>
                <a:cxn ang="0">
                  <a:pos x="211" y="85"/>
                </a:cxn>
                <a:cxn ang="0">
                  <a:pos x="188" y="39"/>
                </a:cxn>
                <a:cxn ang="0">
                  <a:pos x="151" y="8"/>
                </a:cxn>
                <a:cxn ang="0">
                  <a:pos x="113" y="0"/>
                </a:cxn>
                <a:cxn ang="0">
                  <a:pos x="45" y="39"/>
                </a:cxn>
                <a:cxn ang="0">
                  <a:pos x="23" y="85"/>
                </a:cxn>
                <a:cxn ang="0">
                  <a:pos x="0" y="163"/>
                </a:cxn>
                <a:cxn ang="0">
                  <a:pos x="30" y="193"/>
                </a:cxn>
                <a:cxn ang="0">
                  <a:pos x="38" y="170"/>
                </a:cxn>
                <a:cxn ang="0">
                  <a:pos x="83" y="46"/>
                </a:cxn>
                <a:cxn ang="0">
                  <a:pos x="128" y="31"/>
                </a:cxn>
                <a:cxn ang="0">
                  <a:pos x="135" y="46"/>
                </a:cxn>
                <a:cxn ang="0">
                  <a:pos x="143" y="108"/>
                </a:cxn>
                <a:cxn ang="0">
                  <a:pos x="53" y="488"/>
                </a:cxn>
                <a:cxn ang="0">
                  <a:pos x="45" y="511"/>
                </a:cxn>
                <a:cxn ang="0">
                  <a:pos x="75" y="534"/>
                </a:cxn>
                <a:cxn ang="0">
                  <a:pos x="113" y="511"/>
                </a:cxn>
                <a:cxn ang="0">
                  <a:pos x="120" y="488"/>
                </a:cxn>
              </a:cxnLst>
              <a:rect l="0" t="0" r="r" b="b"/>
              <a:pathLst>
                <a:path w="459" h="534">
                  <a:moveTo>
                    <a:pt x="196" y="186"/>
                  </a:moveTo>
                  <a:lnTo>
                    <a:pt x="203" y="170"/>
                  </a:lnTo>
                  <a:lnTo>
                    <a:pt x="218" y="124"/>
                  </a:lnTo>
                  <a:lnTo>
                    <a:pt x="248" y="85"/>
                  </a:lnTo>
                  <a:lnTo>
                    <a:pt x="294" y="46"/>
                  </a:lnTo>
                  <a:lnTo>
                    <a:pt x="346" y="31"/>
                  </a:lnTo>
                  <a:lnTo>
                    <a:pt x="369" y="31"/>
                  </a:lnTo>
                  <a:lnTo>
                    <a:pt x="384" y="39"/>
                  </a:lnTo>
                  <a:lnTo>
                    <a:pt x="406" y="46"/>
                  </a:lnTo>
                  <a:lnTo>
                    <a:pt x="384" y="54"/>
                  </a:lnTo>
                  <a:lnTo>
                    <a:pt x="369" y="85"/>
                  </a:lnTo>
                  <a:lnTo>
                    <a:pt x="361" y="93"/>
                  </a:lnTo>
                  <a:lnTo>
                    <a:pt x="361" y="108"/>
                  </a:lnTo>
                  <a:lnTo>
                    <a:pt x="369" y="124"/>
                  </a:lnTo>
                  <a:lnTo>
                    <a:pt x="384" y="139"/>
                  </a:lnTo>
                  <a:lnTo>
                    <a:pt x="414" y="139"/>
                  </a:lnTo>
                  <a:lnTo>
                    <a:pt x="422" y="132"/>
                  </a:lnTo>
                  <a:lnTo>
                    <a:pt x="437" y="124"/>
                  </a:lnTo>
                  <a:lnTo>
                    <a:pt x="444" y="116"/>
                  </a:lnTo>
                  <a:lnTo>
                    <a:pt x="452" y="93"/>
                  </a:lnTo>
                  <a:lnTo>
                    <a:pt x="459" y="77"/>
                  </a:lnTo>
                  <a:lnTo>
                    <a:pt x="452" y="54"/>
                  </a:lnTo>
                  <a:lnTo>
                    <a:pt x="444" y="39"/>
                  </a:lnTo>
                  <a:lnTo>
                    <a:pt x="429" y="23"/>
                  </a:lnTo>
                  <a:lnTo>
                    <a:pt x="361" y="0"/>
                  </a:lnTo>
                  <a:lnTo>
                    <a:pt x="346" y="0"/>
                  </a:lnTo>
                  <a:lnTo>
                    <a:pt x="294" y="8"/>
                  </a:lnTo>
                  <a:lnTo>
                    <a:pt x="256" y="31"/>
                  </a:lnTo>
                  <a:lnTo>
                    <a:pt x="226" y="62"/>
                  </a:lnTo>
                  <a:lnTo>
                    <a:pt x="211" y="85"/>
                  </a:lnTo>
                  <a:lnTo>
                    <a:pt x="203" y="62"/>
                  </a:lnTo>
                  <a:lnTo>
                    <a:pt x="188" y="39"/>
                  </a:lnTo>
                  <a:lnTo>
                    <a:pt x="173" y="23"/>
                  </a:lnTo>
                  <a:lnTo>
                    <a:pt x="151" y="8"/>
                  </a:lnTo>
                  <a:lnTo>
                    <a:pt x="135" y="8"/>
                  </a:lnTo>
                  <a:lnTo>
                    <a:pt x="113" y="0"/>
                  </a:lnTo>
                  <a:lnTo>
                    <a:pt x="90" y="8"/>
                  </a:lnTo>
                  <a:lnTo>
                    <a:pt x="45" y="39"/>
                  </a:lnTo>
                  <a:lnTo>
                    <a:pt x="30" y="62"/>
                  </a:lnTo>
                  <a:lnTo>
                    <a:pt x="23" y="85"/>
                  </a:lnTo>
                  <a:lnTo>
                    <a:pt x="15" y="116"/>
                  </a:lnTo>
                  <a:lnTo>
                    <a:pt x="0" y="163"/>
                  </a:lnTo>
                  <a:lnTo>
                    <a:pt x="0" y="193"/>
                  </a:lnTo>
                  <a:lnTo>
                    <a:pt x="30" y="193"/>
                  </a:lnTo>
                  <a:lnTo>
                    <a:pt x="30" y="186"/>
                  </a:lnTo>
                  <a:lnTo>
                    <a:pt x="38" y="170"/>
                  </a:lnTo>
                  <a:lnTo>
                    <a:pt x="60" y="93"/>
                  </a:lnTo>
                  <a:lnTo>
                    <a:pt x="83" y="46"/>
                  </a:lnTo>
                  <a:lnTo>
                    <a:pt x="113" y="31"/>
                  </a:lnTo>
                  <a:lnTo>
                    <a:pt x="128" y="31"/>
                  </a:lnTo>
                  <a:lnTo>
                    <a:pt x="135" y="39"/>
                  </a:lnTo>
                  <a:lnTo>
                    <a:pt x="135" y="46"/>
                  </a:lnTo>
                  <a:lnTo>
                    <a:pt x="143" y="54"/>
                  </a:lnTo>
                  <a:lnTo>
                    <a:pt x="143" y="108"/>
                  </a:lnTo>
                  <a:lnTo>
                    <a:pt x="135" y="132"/>
                  </a:lnTo>
                  <a:lnTo>
                    <a:pt x="53" y="488"/>
                  </a:lnTo>
                  <a:lnTo>
                    <a:pt x="45" y="495"/>
                  </a:lnTo>
                  <a:lnTo>
                    <a:pt x="45" y="511"/>
                  </a:lnTo>
                  <a:lnTo>
                    <a:pt x="60" y="526"/>
                  </a:lnTo>
                  <a:lnTo>
                    <a:pt x="75" y="534"/>
                  </a:lnTo>
                  <a:lnTo>
                    <a:pt x="105" y="519"/>
                  </a:lnTo>
                  <a:lnTo>
                    <a:pt x="113" y="511"/>
                  </a:lnTo>
                  <a:lnTo>
                    <a:pt x="120" y="495"/>
                  </a:lnTo>
                  <a:lnTo>
                    <a:pt x="120" y="488"/>
                  </a:lnTo>
                  <a:lnTo>
                    <a:pt x="196" y="1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518"/>
            <p:cNvSpPr>
              <a:spLocks noEditPoints="1"/>
            </p:cNvSpPr>
            <p:nvPr/>
          </p:nvSpPr>
          <p:spPr bwMode="auto">
            <a:xfrm>
              <a:off x="19157" y="1523"/>
              <a:ext cx="451" cy="534"/>
            </a:xfrm>
            <a:custGeom>
              <a:avLst/>
              <a:gdLst/>
              <a:ahLst/>
              <a:cxnLst>
                <a:cxn ang="0">
                  <a:pos x="451" y="193"/>
                </a:cxn>
                <a:cxn ang="0">
                  <a:pos x="436" y="116"/>
                </a:cxn>
                <a:cxn ang="0">
                  <a:pos x="406" y="54"/>
                </a:cxn>
                <a:cxn ang="0">
                  <a:pos x="353" y="15"/>
                </a:cxn>
                <a:cxn ang="0">
                  <a:pos x="286" y="0"/>
                </a:cxn>
                <a:cxn ang="0">
                  <a:pos x="203" y="23"/>
                </a:cxn>
                <a:cxn ang="0">
                  <a:pos x="120" y="70"/>
                </a:cxn>
                <a:cxn ang="0">
                  <a:pos x="60" y="147"/>
                </a:cxn>
                <a:cxn ang="0">
                  <a:pos x="15" y="240"/>
                </a:cxn>
                <a:cxn ang="0">
                  <a:pos x="0" y="341"/>
                </a:cxn>
                <a:cxn ang="0">
                  <a:pos x="7" y="418"/>
                </a:cxn>
                <a:cxn ang="0">
                  <a:pos x="45" y="480"/>
                </a:cxn>
                <a:cxn ang="0">
                  <a:pos x="97" y="519"/>
                </a:cxn>
                <a:cxn ang="0">
                  <a:pos x="165" y="534"/>
                </a:cxn>
                <a:cxn ang="0">
                  <a:pos x="248" y="511"/>
                </a:cxn>
                <a:cxn ang="0">
                  <a:pos x="323" y="464"/>
                </a:cxn>
                <a:cxn ang="0">
                  <a:pos x="391" y="387"/>
                </a:cxn>
                <a:cxn ang="0">
                  <a:pos x="436" y="294"/>
                </a:cxn>
                <a:cxn ang="0">
                  <a:pos x="451" y="193"/>
                </a:cxn>
                <a:cxn ang="0">
                  <a:pos x="165" y="503"/>
                </a:cxn>
                <a:cxn ang="0">
                  <a:pos x="143" y="503"/>
                </a:cxn>
                <a:cxn ang="0">
                  <a:pos x="120" y="495"/>
                </a:cxn>
                <a:cxn ang="0">
                  <a:pos x="105" y="480"/>
                </a:cxn>
                <a:cxn ang="0">
                  <a:pos x="90" y="457"/>
                </a:cxn>
                <a:cxn ang="0">
                  <a:pos x="82" y="426"/>
                </a:cxn>
                <a:cxn ang="0">
                  <a:pos x="75" y="387"/>
                </a:cxn>
                <a:cxn ang="0">
                  <a:pos x="82" y="333"/>
                </a:cxn>
                <a:cxn ang="0">
                  <a:pos x="113" y="193"/>
                </a:cxn>
                <a:cxn ang="0">
                  <a:pos x="143" y="132"/>
                </a:cxn>
                <a:cxn ang="0">
                  <a:pos x="188" y="77"/>
                </a:cxn>
                <a:cxn ang="0">
                  <a:pos x="233" y="39"/>
                </a:cxn>
                <a:cxn ang="0">
                  <a:pos x="286" y="31"/>
                </a:cxn>
                <a:cxn ang="0">
                  <a:pos x="308" y="31"/>
                </a:cxn>
                <a:cxn ang="0">
                  <a:pos x="331" y="46"/>
                </a:cxn>
                <a:cxn ang="0">
                  <a:pos x="346" y="62"/>
                </a:cxn>
                <a:cxn ang="0">
                  <a:pos x="361" y="85"/>
                </a:cxn>
                <a:cxn ang="0">
                  <a:pos x="368" y="116"/>
                </a:cxn>
                <a:cxn ang="0">
                  <a:pos x="368" y="193"/>
                </a:cxn>
                <a:cxn ang="0">
                  <a:pos x="353" y="263"/>
                </a:cxn>
                <a:cxn ang="0">
                  <a:pos x="308" y="387"/>
                </a:cxn>
                <a:cxn ang="0">
                  <a:pos x="271" y="449"/>
                </a:cxn>
                <a:cxn ang="0">
                  <a:pos x="218" y="488"/>
                </a:cxn>
                <a:cxn ang="0">
                  <a:pos x="165" y="503"/>
                </a:cxn>
              </a:cxnLst>
              <a:rect l="0" t="0" r="r" b="b"/>
              <a:pathLst>
                <a:path w="451" h="534">
                  <a:moveTo>
                    <a:pt x="451" y="193"/>
                  </a:moveTo>
                  <a:lnTo>
                    <a:pt x="436" y="116"/>
                  </a:lnTo>
                  <a:lnTo>
                    <a:pt x="406" y="54"/>
                  </a:lnTo>
                  <a:lnTo>
                    <a:pt x="353" y="15"/>
                  </a:lnTo>
                  <a:lnTo>
                    <a:pt x="286" y="0"/>
                  </a:lnTo>
                  <a:lnTo>
                    <a:pt x="203" y="23"/>
                  </a:lnTo>
                  <a:lnTo>
                    <a:pt x="120" y="70"/>
                  </a:lnTo>
                  <a:lnTo>
                    <a:pt x="60" y="147"/>
                  </a:lnTo>
                  <a:lnTo>
                    <a:pt x="15" y="240"/>
                  </a:lnTo>
                  <a:lnTo>
                    <a:pt x="0" y="341"/>
                  </a:lnTo>
                  <a:lnTo>
                    <a:pt x="7" y="418"/>
                  </a:lnTo>
                  <a:lnTo>
                    <a:pt x="45" y="480"/>
                  </a:lnTo>
                  <a:lnTo>
                    <a:pt x="97" y="519"/>
                  </a:lnTo>
                  <a:lnTo>
                    <a:pt x="165" y="534"/>
                  </a:lnTo>
                  <a:lnTo>
                    <a:pt x="248" y="511"/>
                  </a:lnTo>
                  <a:lnTo>
                    <a:pt x="323" y="464"/>
                  </a:lnTo>
                  <a:lnTo>
                    <a:pt x="391" y="387"/>
                  </a:lnTo>
                  <a:lnTo>
                    <a:pt x="436" y="294"/>
                  </a:lnTo>
                  <a:lnTo>
                    <a:pt x="451" y="193"/>
                  </a:lnTo>
                  <a:close/>
                  <a:moveTo>
                    <a:pt x="165" y="503"/>
                  </a:moveTo>
                  <a:lnTo>
                    <a:pt x="143" y="503"/>
                  </a:lnTo>
                  <a:lnTo>
                    <a:pt x="120" y="495"/>
                  </a:lnTo>
                  <a:lnTo>
                    <a:pt x="105" y="480"/>
                  </a:lnTo>
                  <a:lnTo>
                    <a:pt x="90" y="457"/>
                  </a:lnTo>
                  <a:lnTo>
                    <a:pt x="82" y="426"/>
                  </a:lnTo>
                  <a:lnTo>
                    <a:pt x="75" y="387"/>
                  </a:lnTo>
                  <a:lnTo>
                    <a:pt x="82" y="333"/>
                  </a:lnTo>
                  <a:lnTo>
                    <a:pt x="113" y="193"/>
                  </a:lnTo>
                  <a:lnTo>
                    <a:pt x="143" y="132"/>
                  </a:lnTo>
                  <a:lnTo>
                    <a:pt x="188" y="77"/>
                  </a:lnTo>
                  <a:lnTo>
                    <a:pt x="233" y="39"/>
                  </a:lnTo>
                  <a:lnTo>
                    <a:pt x="286" y="31"/>
                  </a:lnTo>
                  <a:lnTo>
                    <a:pt x="308" y="31"/>
                  </a:lnTo>
                  <a:lnTo>
                    <a:pt x="331" y="46"/>
                  </a:lnTo>
                  <a:lnTo>
                    <a:pt x="346" y="62"/>
                  </a:lnTo>
                  <a:lnTo>
                    <a:pt x="361" y="85"/>
                  </a:lnTo>
                  <a:lnTo>
                    <a:pt x="368" y="116"/>
                  </a:lnTo>
                  <a:lnTo>
                    <a:pt x="368" y="193"/>
                  </a:lnTo>
                  <a:lnTo>
                    <a:pt x="353" y="263"/>
                  </a:lnTo>
                  <a:lnTo>
                    <a:pt x="308" y="387"/>
                  </a:lnTo>
                  <a:lnTo>
                    <a:pt x="271" y="449"/>
                  </a:lnTo>
                  <a:lnTo>
                    <a:pt x="218" y="488"/>
                  </a:lnTo>
                  <a:lnTo>
                    <a:pt x="165" y="5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519"/>
            <p:cNvSpPr>
              <a:spLocks noEditPoints="1"/>
            </p:cNvSpPr>
            <p:nvPr/>
          </p:nvSpPr>
          <p:spPr bwMode="auto">
            <a:xfrm>
              <a:off x="19736" y="1229"/>
              <a:ext cx="392" cy="828"/>
            </a:xfrm>
            <a:custGeom>
              <a:avLst/>
              <a:gdLst/>
              <a:ahLst/>
              <a:cxnLst>
                <a:cxn ang="0">
                  <a:pos x="219" y="8"/>
                </a:cxn>
                <a:cxn ang="0">
                  <a:pos x="188" y="0"/>
                </a:cxn>
                <a:cxn ang="0">
                  <a:pos x="76" y="15"/>
                </a:cxn>
                <a:cxn ang="0">
                  <a:pos x="53" y="23"/>
                </a:cxn>
                <a:cxn ang="0">
                  <a:pos x="60" y="54"/>
                </a:cxn>
                <a:cxn ang="0">
                  <a:pos x="128" y="62"/>
                </a:cxn>
                <a:cxn ang="0">
                  <a:pos x="15" y="549"/>
                </a:cxn>
                <a:cxn ang="0">
                  <a:pos x="8" y="573"/>
                </a:cxn>
                <a:cxn ang="0">
                  <a:pos x="0" y="650"/>
                </a:cxn>
                <a:cxn ang="0">
                  <a:pos x="38" y="774"/>
                </a:cxn>
                <a:cxn ang="0">
                  <a:pos x="136" y="828"/>
                </a:cxn>
                <a:cxn ang="0">
                  <a:pos x="279" y="751"/>
                </a:cxn>
                <a:cxn ang="0">
                  <a:pos x="377" y="580"/>
                </a:cxn>
                <a:cxn ang="0">
                  <a:pos x="384" y="395"/>
                </a:cxn>
                <a:cxn ang="0">
                  <a:pos x="309" y="309"/>
                </a:cxn>
                <a:cxn ang="0">
                  <a:pos x="196" y="309"/>
                </a:cxn>
                <a:cxn ang="0">
                  <a:pos x="219" y="31"/>
                </a:cxn>
                <a:cxn ang="0">
                  <a:pos x="121" y="797"/>
                </a:cxn>
                <a:cxn ang="0">
                  <a:pos x="83" y="766"/>
                </a:cxn>
                <a:cxn ang="0">
                  <a:pos x="68" y="720"/>
                </a:cxn>
                <a:cxn ang="0">
                  <a:pos x="76" y="604"/>
                </a:cxn>
                <a:cxn ang="0">
                  <a:pos x="113" y="464"/>
                </a:cxn>
                <a:cxn ang="0">
                  <a:pos x="121" y="433"/>
                </a:cxn>
                <a:cxn ang="0">
                  <a:pos x="136" y="410"/>
                </a:cxn>
                <a:cxn ang="0">
                  <a:pos x="188" y="348"/>
                </a:cxn>
                <a:cxn ang="0">
                  <a:pos x="256" y="325"/>
                </a:cxn>
                <a:cxn ang="0">
                  <a:pos x="301" y="348"/>
                </a:cxn>
                <a:cxn ang="0">
                  <a:pos x="316" y="387"/>
                </a:cxn>
                <a:cxn ang="0">
                  <a:pos x="309" y="480"/>
                </a:cxn>
                <a:cxn ang="0">
                  <a:pos x="279" y="627"/>
                </a:cxn>
                <a:cxn ang="0">
                  <a:pos x="234" y="727"/>
                </a:cxn>
                <a:cxn ang="0">
                  <a:pos x="136" y="797"/>
                </a:cxn>
              </a:cxnLst>
              <a:rect l="0" t="0" r="r" b="b"/>
              <a:pathLst>
                <a:path w="392" h="828">
                  <a:moveTo>
                    <a:pt x="219" y="31"/>
                  </a:moveTo>
                  <a:lnTo>
                    <a:pt x="219" y="8"/>
                  </a:lnTo>
                  <a:lnTo>
                    <a:pt x="211" y="0"/>
                  </a:lnTo>
                  <a:lnTo>
                    <a:pt x="188" y="0"/>
                  </a:lnTo>
                  <a:lnTo>
                    <a:pt x="188" y="8"/>
                  </a:lnTo>
                  <a:lnTo>
                    <a:pt x="76" y="15"/>
                  </a:lnTo>
                  <a:lnTo>
                    <a:pt x="53" y="15"/>
                  </a:lnTo>
                  <a:lnTo>
                    <a:pt x="53" y="23"/>
                  </a:lnTo>
                  <a:lnTo>
                    <a:pt x="45" y="39"/>
                  </a:lnTo>
                  <a:lnTo>
                    <a:pt x="60" y="54"/>
                  </a:lnTo>
                  <a:lnTo>
                    <a:pt x="121" y="54"/>
                  </a:lnTo>
                  <a:lnTo>
                    <a:pt x="128" y="62"/>
                  </a:lnTo>
                  <a:lnTo>
                    <a:pt x="128" y="93"/>
                  </a:lnTo>
                  <a:lnTo>
                    <a:pt x="15" y="549"/>
                  </a:lnTo>
                  <a:lnTo>
                    <a:pt x="15" y="557"/>
                  </a:lnTo>
                  <a:lnTo>
                    <a:pt x="8" y="573"/>
                  </a:lnTo>
                  <a:lnTo>
                    <a:pt x="8" y="619"/>
                  </a:lnTo>
                  <a:lnTo>
                    <a:pt x="0" y="650"/>
                  </a:lnTo>
                  <a:lnTo>
                    <a:pt x="8" y="720"/>
                  </a:lnTo>
                  <a:lnTo>
                    <a:pt x="38" y="774"/>
                  </a:lnTo>
                  <a:lnTo>
                    <a:pt x="76" y="813"/>
                  </a:lnTo>
                  <a:lnTo>
                    <a:pt x="136" y="828"/>
                  </a:lnTo>
                  <a:lnTo>
                    <a:pt x="211" y="805"/>
                  </a:lnTo>
                  <a:lnTo>
                    <a:pt x="279" y="751"/>
                  </a:lnTo>
                  <a:lnTo>
                    <a:pt x="339" y="673"/>
                  </a:lnTo>
                  <a:lnTo>
                    <a:pt x="377" y="580"/>
                  </a:lnTo>
                  <a:lnTo>
                    <a:pt x="392" y="480"/>
                  </a:lnTo>
                  <a:lnTo>
                    <a:pt x="384" y="395"/>
                  </a:lnTo>
                  <a:lnTo>
                    <a:pt x="354" y="340"/>
                  </a:lnTo>
                  <a:lnTo>
                    <a:pt x="309" y="309"/>
                  </a:lnTo>
                  <a:lnTo>
                    <a:pt x="256" y="294"/>
                  </a:lnTo>
                  <a:lnTo>
                    <a:pt x="196" y="309"/>
                  </a:lnTo>
                  <a:lnTo>
                    <a:pt x="136" y="356"/>
                  </a:lnTo>
                  <a:lnTo>
                    <a:pt x="219" y="31"/>
                  </a:lnTo>
                  <a:close/>
                  <a:moveTo>
                    <a:pt x="136" y="797"/>
                  </a:moveTo>
                  <a:lnTo>
                    <a:pt x="121" y="797"/>
                  </a:lnTo>
                  <a:lnTo>
                    <a:pt x="106" y="789"/>
                  </a:lnTo>
                  <a:lnTo>
                    <a:pt x="83" y="766"/>
                  </a:lnTo>
                  <a:lnTo>
                    <a:pt x="76" y="751"/>
                  </a:lnTo>
                  <a:lnTo>
                    <a:pt x="68" y="720"/>
                  </a:lnTo>
                  <a:lnTo>
                    <a:pt x="68" y="650"/>
                  </a:lnTo>
                  <a:lnTo>
                    <a:pt x="76" y="604"/>
                  </a:lnTo>
                  <a:lnTo>
                    <a:pt x="91" y="549"/>
                  </a:lnTo>
                  <a:lnTo>
                    <a:pt x="113" y="464"/>
                  </a:lnTo>
                  <a:lnTo>
                    <a:pt x="121" y="449"/>
                  </a:lnTo>
                  <a:lnTo>
                    <a:pt x="121" y="433"/>
                  </a:lnTo>
                  <a:lnTo>
                    <a:pt x="128" y="426"/>
                  </a:lnTo>
                  <a:lnTo>
                    <a:pt x="136" y="410"/>
                  </a:lnTo>
                  <a:lnTo>
                    <a:pt x="166" y="379"/>
                  </a:lnTo>
                  <a:lnTo>
                    <a:pt x="188" y="348"/>
                  </a:lnTo>
                  <a:lnTo>
                    <a:pt x="226" y="333"/>
                  </a:lnTo>
                  <a:lnTo>
                    <a:pt x="256" y="325"/>
                  </a:lnTo>
                  <a:lnTo>
                    <a:pt x="279" y="325"/>
                  </a:lnTo>
                  <a:lnTo>
                    <a:pt x="301" y="348"/>
                  </a:lnTo>
                  <a:lnTo>
                    <a:pt x="309" y="371"/>
                  </a:lnTo>
                  <a:lnTo>
                    <a:pt x="316" y="387"/>
                  </a:lnTo>
                  <a:lnTo>
                    <a:pt x="316" y="426"/>
                  </a:lnTo>
                  <a:lnTo>
                    <a:pt x="309" y="480"/>
                  </a:lnTo>
                  <a:lnTo>
                    <a:pt x="301" y="549"/>
                  </a:lnTo>
                  <a:lnTo>
                    <a:pt x="279" y="627"/>
                  </a:lnTo>
                  <a:lnTo>
                    <a:pt x="256" y="689"/>
                  </a:lnTo>
                  <a:lnTo>
                    <a:pt x="234" y="727"/>
                  </a:lnTo>
                  <a:lnTo>
                    <a:pt x="188" y="774"/>
                  </a:lnTo>
                  <a:lnTo>
                    <a:pt x="136" y="79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520"/>
            <p:cNvSpPr>
              <a:spLocks/>
            </p:cNvSpPr>
            <p:nvPr/>
          </p:nvSpPr>
          <p:spPr bwMode="auto">
            <a:xfrm>
              <a:off x="20241" y="1229"/>
              <a:ext cx="241" cy="828"/>
            </a:xfrm>
            <a:custGeom>
              <a:avLst/>
              <a:gdLst/>
              <a:ahLst/>
              <a:cxnLst>
                <a:cxn ang="0">
                  <a:pos x="233" y="31"/>
                </a:cxn>
                <a:cxn ang="0">
                  <a:pos x="233" y="23"/>
                </a:cxn>
                <a:cxn ang="0">
                  <a:pos x="241" y="15"/>
                </a:cxn>
                <a:cxn ang="0">
                  <a:pos x="233" y="8"/>
                </a:cxn>
                <a:cxn ang="0">
                  <a:pos x="218" y="0"/>
                </a:cxn>
                <a:cxn ang="0">
                  <a:pos x="210" y="0"/>
                </a:cxn>
                <a:cxn ang="0">
                  <a:pos x="203" y="8"/>
                </a:cxn>
                <a:cxn ang="0">
                  <a:pos x="90" y="15"/>
                </a:cxn>
                <a:cxn ang="0">
                  <a:pos x="75" y="15"/>
                </a:cxn>
                <a:cxn ang="0">
                  <a:pos x="67" y="23"/>
                </a:cxn>
                <a:cxn ang="0">
                  <a:pos x="67" y="46"/>
                </a:cxn>
                <a:cxn ang="0">
                  <a:pos x="75" y="46"/>
                </a:cxn>
                <a:cxn ang="0">
                  <a:pos x="82" y="54"/>
                </a:cxn>
                <a:cxn ang="0">
                  <a:pos x="143" y="54"/>
                </a:cxn>
                <a:cxn ang="0">
                  <a:pos x="143" y="62"/>
                </a:cxn>
                <a:cxn ang="0">
                  <a:pos x="150" y="70"/>
                </a:cxn>
                <a:cxn ang="0">
                  <a:pos x="150" y="85"/>
                </a:cxn>
                <a:cxn ang="0">
                  <a:pos x="143" y="93"/>
                </a:cxn>
                <a:cxn ang="0">
                  <a:pos x="7" y="673"/>
                </a:cxn>
                <a:cxn ang="0">
                  <a:pos x="0" y="681"/>
                </a:cxn>
                <a:cxn ang="0">
                  <a:pos x="0" y="758"/>
                </a:cxn>
                <a:cxn ang="0">
                  <a:pos x="15" y="782"/>
                </a:cxn>
                <a:cxn ang="0">
                  <a:pos x="37" y="805"/>
                </a:cxn>
                <a:cxn ang="0">
                  <a:pos x="60" y="820"/>
                </a:cxn>
                <a:cxn ang="0">
                  <a:pos x="90" y="828"/>
                </a:cxn>
                <a:cxn ang="0">
                  <a:pos x="135" y="813"/>
                </a:cxn>
                <a:cxn ang="0">
                  <a:pos x="165" y="782"/>
                </a:cxn>
                <a:cxn ang="0">
                  <a:pos x="173" y="766"/>
                </a:cxn>
                <a:cxn ang="0">
                  <a:pos x="188" y="720"/>
                </a:cxn>
                <a:cxn ang="0">
                  <a:pos x="195" y="689"/>
                </a:cxn>
                <a:cxn ang="0">
                  <a:pos x="203" y="665"/>
                </a:cxn>
                <a:cxn ang="0">
                  <a:pos x="210" y="650"/>
                </a:cxn>
                <a:cxn ang="0">
                  <a:pos x="210" y="642"/>
                </a:cxn>
                <a:cxn ang="0">
                  <a:pos x="203" y="635"/>
                </a:cxn>
                <a:cxn ang="0">
                  <a:pos x="180" y="635"/>
                </a:cxn>
                <a:cxn ang="0">
                  <a:pos x="173" y="642"/>
                </a:cxn>
                <a:cxn ang="0">
                  <a:pos x="143" y="735"/>
                </a:cxn>
                <a:cxn ang="0">
                  <a:pos x="120" y="782"/>
                </a:cxn>
                <a:cxn ang="0">
                  <a:pos x="98" y="797"/>
                </a:cxn>
                <a:cxn ang="0">
                  <a:pos x="82" y="797"/>
                </a:cxn>
                <a:cxn ang="0">
                  <a:pos x="67" y="782"/>
                </a:cxn>
                <a:cxn ang="0">
                  <a:pos x="67" y="720"/>
                </a:cxn>
                <a:cxn ang="0">
                  <a:pos x="75" y="696"/>
                </a:cxn>
                <a:cxn ang="0">
                  <a:pos x="233" y="31"/>
                </a:cxn>
              </a:cxnLst>
              <a:rect l="0" t="0" r="r" b="b"/>
              <a:pathLst>
                <a:path w="241" h="828">
                  <a:moveTo>
                    <a:pt x="233" y="31"/>
                  </a:moveTo>
                  <a:lnTo>
                    <a:pt x="233" y="23"/>
                  </a:lnTo>
                  <a:lnTo>
                    <a:pt x="241" y="15"/>
                  </a:lnTo>
                  <a:lnTo>
                    <a:pt x="233" y="8"/>
                  </a:lnTo>
                  <a:lnTo>
                    <a:pt x="218" y="0"/>
                  </a:lnTo>
                  <a:lnTo>
                    <a:pt x="210" y="0"/>
                  </a:lnTo>
                  <a:lnTo>
                    <a:pt x="203" y="8"/>
                  </a:lnTo>
                  <a:lnTo>
                    <a:pt x="90" y="15"/>
                  </a:lnTo>
                  <a:lnTo>
                    <a:pt x="75" y="15"/>
                  </a:lnTo>
                  <a:lnTo>
                    <a:pt x="67" y="23"/>
                  </a:lnTo>
                  <a:lnTo>
                    <a:pt x="67" y="46"/>
                  </a:lnTo>
                  <a:lnTo>
                    <a:pt x="75" y="46"/>
                  </a:lnTo>
                  <a:lnTo>
                    <a:pt x="82" y="54"/>
                  </a:lnTo>
                  <a:lnTo>
                    <a:pt x="143" y="54"/>
                  </a:lnTo>
                  <a:lnTo>
                    <a:pt x="143" y="62"/>
                  </a:lnTo>
                  <a:lnTo>
                    <a:pt x="150" y="70"/>
                  </a:lnTo>
                  <a:lnTo>
                    <a:pt x="150" y="85"/>
                  </a:lnTo>
                  <a:lnTo>
                    <a:pt x="143" y="93"/>
                  </a:lnTo>
                  <a:lnTo>
                    <a:pt x="7" y="673"/>
                  </a:lnTo>
                  <a:lnTo>
                    <a:pt x="0" y="681"/>
                  </a:lnTo>
                  <a:lnTo>
                    <a:pt x="0" y="758"/>
                  </a:lnTo>
                  <a:lnTo>
                    <a:pt x="15" y="782"/>
                  </a:lnTo>
                  <a:lnTo>
                    <a:pt x="37" y="805"/>
                  </a:lnTo>
                  <a:lnTo>
                    <a:pt x="60" y="820"/>
                  </a:lnTo>
                  <a:lnTo>
                    <a:pt x="90" y="828"/>
                  </a:lnTo>
                  <a:lnTo>
                    <a:pt x="135" y="813"/>
                  </a:lnTo>
                  <a:lnTo>
                    <a:pt x="165" y="782"/>
                  </a:lnTo>
                  <a:lnTo>
                    <a:pt x="173" y="766"/>
                  </a:lnTo>
                  <a:lnTo>
                    <a:pt x="188" y="720"/>
                  </a:lnTo>
                  <a:lnTo>
                    <a:pt x="195" y="689"/>
                  </a:lnTo>
                  <a:lnTo>
                    <a:pt x="203" y="665"/>
                  </a:lnTo>
                  <a:lnTo>
                    <a:pt x="210" y="650"/>
                  </a:lnTo>
                  <a:lnTo>
                    <a:pt x="210" y="642"/>
                  </a:lnTo>
                  <a:lnTo>
                    <a:pt x="203" y="635"/>
                  </a:lnTo>
                  <a:lnTo>
                    <a:pt x="180" y="635"/>
                  </a:lnTo>
                  <a:lnTo>
                    <a:pt x="173" y="642"/>
                  </a:lnTo>
                  <a:lnTo>
                    <a:pt x="143" y="735"/>
                  </a:lnTo>
                  <a:lnTo>
                    <a:pt x="120" y="782"/>
                  </a:lnTo>
                  <a:lnTo>
                    <a:pt x="98" y="797"/>
                  </a:lnTo>
                  <a:lnTo>
                    <a:pt x="82" y="797"/>
                  </a:lnTo>
                  <a:lnTo>
                    <a:pt x="67" y="782"/>
                  </a:lnTo>
                  <a:lnTo>
                    <a:pt x="67" y="720"/>
                  </a:lnTo>
                  <a:lnTo>
                    <a:pt x="75" y="696"/>
                  </a:lnTo>
                  <a:lnTo>
                    <a:pt x="233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521"/>
            <p:cNvSpPr>
              <a:spLocks noEditPoints="1"/>
            </p:cNvSpPr>
            <p:nvPr/>
          </p:nvSpPr>
          <p:spPr bwMode="auto">
            <a:xfrm>
              <a:off x="20549" y="1523"/>
              <a:ext cx="407" cy="534"/>
            </a:xfrm>
            <a:custGeom>
              <a:avLst/>
              <a:gdLst/>
              <a:ahLst/>
              <a:cxnLst>
                <a:cxn ang="0">
                  <a:pos x="143" y="248"/>
                </a:cxn>
                <a:cxn ang="0">
                  <a:pos x="188" y="248"/>
                </a:cxn>
                <a:cxn ang="0">
                  <a:pos x="249" y="240"/>
                </a:cxn>
                <a:cxn ang="0">
                  <a:pos x="309" y="224"/>
                </a:cxn>
                <a:cxn ang="0">
                  <a:pos x="339" y="209"/>
                </a:cxn>
                <a:cxn ang="0">
                  <a:pos x="362" y="193"/>
                </a:cxn>
                <a:cxn ang="0">
                  <a:pos x="377" y="170"/>
                </a:cxn>
                <a:cxn ang="0">
                  <a:pos x="384" y="155"/>
                </a:cxn>
                <a:cxn ang="0">
                  <a:pos x="392" y="132"/>
                </a:cxn>
                <a:cxn ang="0">
                  <a:pos x="399" y="116"/>
                </a:cxn>
                <a:cxn ang="0">
                  <a:pos x="399" y="101"/>
                </a:cxn>
                <a:cxn ang="0">
                  <a:pos x="384" y="54"/>
                </a:cxn>
                <a:cxn ang="0">
                  <a:pos x="369" y="31"/>
                </a:cxn>
                <a:cxn ang="0">
                  <a:pos x="347" y="15"/>
                </a:cxn>
                <a:cxn ang="0">
                  <a:pos x="286" y="0"/>
                </a:cxn>
                <a:cxn ang="0">
                  <a:pos x="211" y="15"/>
                </a:cxn>
                <a:cxn ang="0">
                  <a:pos x="136" y="54"/>
                </a:cxn>
                <a:cxn ang="0">
                  <a:pos x="68" y="124"/>
                </a:cxn>
                <a:cxn ang="0">
                  <a:pos x="23" y="217"/>
                </a:cxn>
                <a:cxn ang="0">
                  <a:pos x="0" y="325"/>
                </a:cxn>
                <a:cxn ang="0">
                  <a:pos x="8" y="402"/>
                </a:cxn>
                <a:cxn ang="0">
                  <a:pos x="45" y="472"/>
                </a:cxn>
                <a:cxn ang="0">
                  <a:pos x="91" y="511"/>
                </a:cxn>
                <a:cxn ang="0">
                  <a:pos x="166" y="534"/>
                </a:cxn>
                <a:cxn ang="0">
                  <a:pos x="249" y="519"/>
                </a:cxn>
                <a:cxn ang="0">
                  <a:pos x="309" y="488"/>
                </a:cxn>
                <a:cxn ang="0">
                  <a:pos x="362" y="449"/>
                </a:cxn>
                <a:cxn ang="0">
                  <a:pos x="392" y="418"/>
                </a:cxn>
                <a:cxn ang="0">
                  <a:pos x="407" y="395"/>
                </a:cxn>
                <a:cxn ang="0">
                  <a:pos x="392" y="379"/>
                </a:cxn>
                <a:cxn ang="0">
                  <a:pos x="377" y="379"/>
                </a:cxn>
                <a:cxn ang="0">
                  <a:pos x="369" y="395"/>
                </a:cxn>
                <a:cxn ang="0">
                  <a:pos x="309" y="457"/>
                </a:cxn>
                <a:cxn ang="0">
                  <a:pos x="241" y="488"/>
                </a:cxn>
                <a:cxn ang="0">
                  <a:pos x="196" y="503"/>
                </a:cxn>
                <a:cxn ang="0">
                  <a:pos x="166" y="503"/>
                </a:cxn>
                <a:cxn ang="0">
                  <a:pos x="121" y="488"/>
                </a:cxn>
                <a:cxn ang="0">
                  <a:pos x="98" y="457"/>
                </a:cxn>
                <a:cxn ang="0">
                  <a:pos x="83" y="418"/>
                </a:cxn>
                <a:cxn ang="0">
                  <a:pos x="83" y="379"/>
                </a:cxn>
                <a:cxn ang="0">
                  <a:pos x="91" y="310"/>
                </a:cxn>
                <a:cxn ang="0">
                  <a:pos x="98" y="248"/>
                </a:cxn>
                <a:cxn ang="0">
                  <a:pos x="143" y="248"/>
                </a:cxn>
                <a:cxn ang="0">
                  <a:pos x="106" y="224"/>
                </a:cxn>
                <a:cxn ang="0">
                  <a:pos x="136" y="139"/>
                </a:cxn>
                <a:cxn ang="0">
                  <a:pos x="173" y="85"/>
                </a:cxn>
                <a:cxn ang="0">
                  <a:pos x="211" y="54"/>
                </a:cxn>
                <a:cxn ang="0">
                  <a:pos x="241" y="39"/>
                </a:cxn>
                <a:cxn ang="0">
                  <a:pos x="271" y="31"/>
                </a:cxn>
                <a:cxn ang="0">
                  <a:pos x="309" y="31"/>
                </a:cxn>
                <a:cxn ang="0">
                  <a:pos x="332" y="39"/>
                </a:cxn>
                <a:cxn ang="0">
                  <a:pos x="347" y="54"/>
                </a:cxn>
                <a:cxn ang="0">
                  <a:pos x="354" y="77"/>
                </a:cxn>
                <a:cxn ang="0">
                  <a:pos x="354" y="101"/>
                </a:cxn>
                <a:cxn ang="0">
                  <a:pos x="339" y="155"/>
                </a:cxn>
                <a:cxn ang="0">
                  <a:pos x="301" y="186"/>
                </a:cxn>
                <a:cxn ang="0">
                  <a:pos x="256" y="209"/>
                </a:cxn>
                <a:cxn ang="0">
                  <a:pos x="204" y="217"/>
                </a:cxn>
                <a:cxn ang="0">
                  <a:pos x="158" y="224"/>
                </a:cxn>
                <a:cxn ang="0">
                  <a:pos x="128" y="224"/>
                </a:cxn>
                <a:cxn ang="0">
                  <a:pos x="106" y="224"/>
                </a:cxn>
              </a:cxnLst>
              <a:rect l="0" t="0" r="r" b="b"/>
              <a:pathLst>
                <a:path w="407" h="534">
                  <a:moveTo>
                    <a:pt x="143" y="248"/>
                  </a:moveTo>
                  <a:lnTo>
                    <a:pt x="188" y="248"/>
                  </a:lnTo>
                  <a:lnTo>
                    <a:pt x="249" y="240"/>
                  </a:lnTo>
                  <a:lnTo>
                    <a:pt x="309" y="224"/>
                  </a:lnTo>
                  <a:lnTo>
                    <a:pt x="339" y="209"/>
                  </a:lnTo>
                  <a:lnTo>
                    <a:pt x="362" y="193"/>
                  </a:lnTo>
                  <a:lnTo>
                    <a:pt x="377" y="170"/>
                  </a:lnTo>
                  <a:lnTo>
                    <a:pt x="384" y="155"/>
                  </a:lnTo>
                  <a:lnTo>
                    <a:pt x="392" y="132"/>
                  </a:lnTo>
                  <a:lnTo>
                    <a:pt x="399" y="116"/>
                  </a:lnTo>
                  <a:lnTo>
                    <a:pt x="399" y="101"/>
                  </a:lnTo>
                  <a:lnTo>
                    <a:pt x="384" y="54"/>
                  </a:lnTo>
                  <a:lnTo>
                    <a:pt x="369" y="31"/>
                  </a:lnTo>
                  <a:lnTo>
                    <a:pt x="347" y="15"/>
                  </a:lnTo>
                  <a:lnTo>
                    <a:pt x="286" y="0"/>
                  </a:lnTo>
                  <a:lnTo>
                    <a:pt x="211" y="15"/>
                  </a:lnTo>
                  <a:lnTo>
                    <a:pt x="136" y="54"/>
                  </a:lnTo>
                  <a:lnTo>
                    <a:pt x="68" y="124"/>
                  </a:lnTo>
                  <a:lnTo>
                    <a:pt x="23" y="217"/>
                  </a:lnTo>
                  <a:lnTo>
                    <a:pt x="0" y="325"/>
                  </a:lnTo>
                  <a:lnTo>
                    <a:pt x="8" y="402"/>
                  </a:lnTo>
                  <a:lnTo>
                    <a:pt x="45" y="472"/>
                  </a:lnTo>
                  <a:lnTo>
                    <a:pt x="91" y="511"/>
                  </a:lnTo>
                  <a:lnTo>
                    <a:pt x="166" y="534"/>
                  </a:lnTo>
                  <a:lnTo>
                    <a:pt x="249" y="519"/>
                  </a:lnTo>
                  <a:lnTo>
                    <a:pt x="309" y="488"/>
                  </a:lnTo>
                  <a:lnTo>
                    <a:pt x="362" y="449"/>
                  </a:lnTo>
                  <a:lnTo>
                    <a:pt x="392" y="418"/>
                  </a:lnTo>
                  <a:lnTo>
                    <a:pt x="407" y="395"/>
                  </a:lnTo>
                  <a:lnTo>
                    <a:pt x="392" y="379"/>
                  </a:lnTo>
                  <a:lnTo>
                    <a:pt x="377" y="379"/>
                  </a:lnTo>
                  <a:lnTo>
                    <a:pt x="369" y="395"/>
                  </a:lnTo>
                  <a:lnTo>
                    <a:pt x="309" y="457"/>
                  </a:lnTo>
                  <a:lnTo>
                    <a:pt x="241" y="488"/>
                  </a:lnTo>
                  <a:lnTo>
                    <a:pt x="196" y="503"/>
                  </a:lnTo>
                  <a:lnTo>
                    <a:pt x="166" y="503"/>
                  </a:lnTo>
                  <a:lnTo>
                    <a:pt x="121" y="488"/>
                  </a:lnTo>
                  <a:lnTo>
                    <a:pt x="98" y="457"/>
                  </a:lnTo>
                  <a:lnTo>
                    <a:pt x="83" y="418"/>
                  </a:lnTo>
                  <a:lnTo>
                    <a:pt x="83" y="379"/>
                  </a:lnTo>
                  <a:lnTo>
                    <a:pt x="91" y="310"/>
                  </a:lnTo>
                  <a:lnTo>
                    <a:pt x="98" y="248"/>
                  </a:lnTo>
                  <a:lnTo>
                    <a:pt x="143" y="248"/>
                  </a:lnTo>
                  <a:close/>
                  <a:moveTo>
                    <a:pt x="106" y="224"/>
                  </a:moveTo>
                  <a:lnTo>
                    <a:pt x="136" y="139"/>
                  </a:lnTo>
                  <a:lnTo>
                    <a:pt x="173" y="85"/>
                  </a:lnTo>
                  <a:lnTo>
                    <a:pt x="211" y="54"/>
                  </a:lnTo>
                  <a:lnTo>
                    <a:pt x="241" y="39"/>
                  </a:lnTo>
                  <a:lnTo>
                    <a:pt x="271" y="31"/>
                  </a:lnTo>
                  <a:lnTo>
                    <a:pt x="309" y="31"/>
                  </a:lnTo>
                  <a:lnTo>
                    <a:pt x="332" y="39"/>
                  </a:lnTo>
                  <a:lnTo>
                    <a:pt x="347" y="54"/>
                  </a:lnTo>
                  <a:lnTo>
                    <a:pt x="354" y="77"/>
                  </a:lnTo>
                  <a:lnTo>
                    <a:pt x="354" y="101"/>
                  </a:lnTo>
                  <a:lnTo>
                    <a:pt x="339" y="155"/>
                  </a:lnTo>
                  <a:lnTo>
                    <a:pt x="301" y="186"/>
                  </a:lnTo>
                  <a:lnTo>
                    <a:pt x="256" y="209"/>
                  </a:lnTo>
                  <a:lnTo>
                    <a:pt x="204" y="217"/>
                  </a:lnTo>
                  <a:lnTo>
                    <a:pt x="158" y="224"/>
                  </a:lnTo>
                  <a:lnTo>
                    <a:pt x="128" y="224"/>
                  </a:lnTo>
                  <a:lnTo>
                    <a:pt x="106" y="2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522"/>
            <p:cNvSpPr>
              <a:spLocks/>
            </p:cNvSpPr>
            <p:nvPr/>
          </p:nvSpPr>
          <p:spPr bwMode="auto">
            <a:xfrm>
              <a:off x="21219" y="1523"/>
              <a:ext cx="858" cy="534"/>
            </a:xfrm>
            <a:custGeom>
              <a:avLst/>
              <a:gdLst/>
              <a:ahLst/>
              <a:cxnLst>
                <a:cxn ang="0">
                  <a:pos x="180" y="240"/>
                </a:cxn>
                <a:cxn ang="0">
                  <a:pos x="195" y="186"/>
                </a:cxn>
                <a:cxn ang="0">
                  <a:pos x="203" y="163"/>
                </a:cxn>
                <a:cxn ang="0">
                  <a:pos x="240" y="108"/>
                </a:cxn>
                <a:cxn ang="0">
                  <a:pos x="316" y="39"/>
                </a:cxn>
                <a:cxn ang="0">
                  <a:pos x="391" y="31"/>
                </a:cxn>
                <a:cxn ang="0">
                  <a:pos x="421" y="70"/>
                </a:cxn>
                <a:cxn ang="0">
                  <a:pos x="414" y="170"/>
                </a:cxn>
                <a:cxn ang="0">
                  <a:pos x="338" y="488"/>
                </a:cxn>
                <a:cxn ang="0">
                  <a:pos x="353" y="526"/>
                </a:cxn>
                <a:cxn ang="0">
                  <a:pos x="376" y="534"/>
                </a:cxn>
                <a:cxn ang="0">
                  <a:pos x="399" y="519"/>
                </a:cxn>
                <a:cxn ang="0">
                  <a:pos x="459" y="317"/>
                </a:cxn>
                <a:cxn ang="0">
                  <a:pos x="481" y="217"/>
                </a:cxn>
                <a:cxn ang="0">
                  <a:pos x="489" y="186"/>
                </a:cxn>
                <a:cxn ang="0">
                  <a:pos x="496" y="163"/>
                </a:cxn>
                <a:cxn ang="0">
                  <a:pos x="534" y="108"/>
                </a:cxn>
                <a:cxn ang="0">
                  <a:pos x="609" y="39"/>
                </a:cxn>
                <a:cxn ang="0">
                  <a:pos x="685" y="31"/>
                </a:cxn>
                <a:cxn ang="0">
                  <a:pos x="707" y="70"/>
                </a:cxn>
                <a:cxn ang="0">
                  <a:pos x="715" y="108"/>
                </a:cxn>
                <a:cxn ang="0">
                  <a:pos x="685" y="248"/>
                </a:cxn>
                <a:cxn ang="0">
                  <a:pos x="632" y="464"/>
                </a:cxn>
                <a:cxn ang="0">
                  <a:pos x="670" y="519"/>
                </a:cxn>
                <a:cxn ang="0">
                  <a:pos x="767" y="511"/>
                </a:cxn>
                <a:cxn ang="0">
                  <a:pos x="843" y="418"/>
                </a:cxn>
                <a:cxn ang="0">
                  <a:pos x="858" y="341"/>
                </a:cxn>
                <a:cxn ang="0">
                  <a:pos x="828" y="348"/>
                </a:cxn>
                <a:cxn ang="0">
                  <a:pos x="813" y="395"/>
                </a:cxn>
                <a:cxn ang="0">
                  <a:pos x="760" y="488"/>
                </a:cxn>
                <a:cxn ang="0">
                  <a:pos x="700" y="503"/>
                </a:cxn>
                <a:cxn ang="0">
                  <a:pos x="692" y="488"/>
                </a:cxn>
                <a:cxn ang="0">
                  <a:pos x="707" y="410"/>
                </a:cxn>
                <a:cxn ang="0">
                  <a:pos x="737" y="325"/>
                </a:cxn>
                <a:cxn ang="0">
                  <a:pos x="775" y="186"/>
                </a:cxn>
                <a:cxn ang="0">
                  <a:pos x="782" y="93"/>
                </a:cxn>
                <a:cxn ang="0">
                  <a:pos x="760" y="39"/>
                </a:cxn>
                <a:cxn ang="0">
                  <a:pos x="722" y="15"/>
                </a:cxn>
                <a:cxn ang="0">
                  <a:pos x="685" y="0"/>
                </a:cxn>
                <a:cxn ang="0">
                  <a:pos x="594" y="15"/>
                </a:cxn>
                <a:cxn ang="0">
                  <a:pos x="496" y="108"/>
                </a:cxn>
                <a:cxn ang="0">
                  <a:pos x="451" y="23"/>
                </a:cxn>
                <a:cxn ang="0">
                  <a:pos x="376" y="0"/>
                </a:cxn>
                <a:cxn ang="0">
                  <a:pos x="256" y="46"/>
                </a:cxn>
                <a:cxn ang="0">
                  <a:pos x="203" y="62"/>
                </a:cxn>
                <a:cxn ang="0">
                  <a:pos x="143" y="8"/>
                </a:cxn>
                <a:cxn ang="0">
                  <a:pos x="75" y="15"/>
                </a:cxn>
                <a:cxn ang="0">
                  <a:pos x="37" y="62"/>
                </a:cxn>
                <a:cxn ang="0">
                  <a:pos x="15" y="116"/>
                </a:cxn>
                <a:cxn ang="0">
                  <a:pos x="7" y="163"/>
                </a:cxn>
                <a:cxn ang="0">
                  <a:pos x="0" y="193"/>
                </a:cxn>
                <a:cxn ang="0">
                  <a:pos x="37" y="186"/>
                </a:cxn>
                <a:cxn ang="0">
                  <a:pos x="60" y="93"/>
                </a:cxn>
                <a:cxn ang="0">
                  <a:pos x="113" y="31"/>
                </a:cxn>
                <a:cxn ang="0">
                  <a:pos x="143" y="46"/>
                </a:cxn>
                <a:cxn ang="0">
                  <a:pos x="135" y="132"/>
                </a:cxn>
                <a:cxn ang="0">
                  <a:pos x="52" y="495"/>
                </a:cxn>
                <a:cxn ang="0">
                  <a:pos x="45" y="511"/>
                </a:cxn>
                <a:cxn ang="0">
                  <a:pos x="82" y="534"/>
                </a:cxn>
                <a:cxn ang="0">
                  <a:pos x="105" y="526"/>
                </a:cxn>
                <a:cxn ang="0">
                  <a:pos x="120" y="503"/>
                </a:cxn>
              </a:cxnLst>
              <a:rect l="0" t="0" r="r" b="b"/>
              <a:pathLst>
                <a:path w="858" h="534">
                  <a:moveTo>
                    <a:pt x="165" y="317"/>
                  </a:moveTo>
                  <a:lnTo>
                    <a:pt x="180" y="240"/>
                  </a:lnTo>
                  <a:lnTo>
                    <a:pt x="195" y="193"/>
                  </a:lnTo>
                  <a:lnTo>
                    <a:pt x="195" y="186"/>
                  </a:lnTo>
                  <a:lnTo>
                    <a:pt x="203" y="178"/>
                  </a:lnTo>
                  <a:lnTo>
                    <a:pt x="203" y="163"/>
                  </a:lnTo>
                  <a:lnTo>
                    <a:pt x="210" y="155"/>
                  </a:lnTo>
                  <a:lnTo>
                    <a:pt x="240" y="108"/>
                  </a:lnTo>
                  <a:lnTo>
                    <a:pt x="278" y="70"/>
                  </a:lnTo>
                  <a:lnTo>
                    <a:pt x="316" y="39"/>
                  </a:lnTo>
                  <a:lnTo>
                    <a:pt x="376" y="31"/>
                  </a:lnTo>
                  <a:lnTo>
                    <a:pt x="391" y="31"/>
                  </a:lnTo>
                  <a:lnTo>
                    <a:pt x="406" y="39"/>
                  </a:lnTo>
                  <a:lnTo>
                    <a:pt x="421" y="70"/>
                  </a:lnTo>
                  <a:lnTo>
                    <a:pt x="421" y="155"/>
                  </a:lnTo>
                  <a:lnTo>
                    <a:pt x="414" y="170"/>
                  </a:lnTo>
                  <a:lnTo>
                    <a:pt x="414" y="178"/>
                  </a:lnTo>
                  <a:lnTo>
                    <a:pt x="338" y="488"/>
                  </a:lnTo>
                  <a:lnTo>
                    <a:pt x="338" y="511"/>
                  </a:lnTo>
                  <a:lnTo>
                    <a:pt x="353" y="526"/>
                  </a:lnTo>
                  <a:lnTo>
                    <a:pt x="368" y="534"/>
                  </a:lnTo>
                  <a:lnTo>
                    <a:pt x="376" y="534"/>
                  </a:lnTo>
                  <a:lnTo>
                    <a:pt x="391" y="526"/>
                  </a:lnTo>
                  <a:lnTo>
                    <a:pt x="399" y="519"/>
                  </a:lnTo>
                  <a:lnTo>
                    <a:pt x="406" y="503"/>
                  </a:lnTo>
                  <a:lnTo>
                    <a:pt x="459" y="317"/>
                  </a:lnTo>
                  <a:lnTo>
                    <a:pt x="474" y="240"/>
                  </a:lnTo>
                  <a:lnTo>
                    <a:pt x="481" y="217"/>
                  </a:lnTo>
                  <a:lnTo>
                    <a:pt x="481" y="193"/>
                  </a:lnTo>
                  <a:lnTo>
                    <a:pt x="489" y="186"/>
                  </a:lnTo>
                  <a:lnTo>
                    <a:pt x="489" y="178"/>
                  </a:lnTo>
                  <a:lnTo>
                    <a:pt x="496" y="163"/>
                  </a:lnTo>
                  <a:lnTo>
                    <a:pt x="504" y="155"/>
                  </a:lnTo>
                  <a:lnTo>
                    <a:pt x="534" y="108"/>
                  </a:lnTo>
                  <a:lnTo>
                    <a:pt x="564" y="70"/>
                  </a:lnTo>
                  <a:lnTo>
                    <a:pt x="609" y="39"/>
                  </a:lnTo>
                  <a:lnTo>
                    <a:pt x="662" y="31"/>
                  </a:lnTo>
                  <a:lnTo>
                    <a:pt x="685" y="31"/>
                  </a:lnTo>
                  <a:lnTo>
                    <a:pt x="707" y="54"/>
                  </a:lnTo>
                  <a:lnTo>
                    <a:pt x="707" y="70"/>
                  </a:lnTo>
                  <a:lnTo>
                    <a:pt x="715" y="85"/>
                  </a:lnTo>
                  <a:lnTo>
                    <a:pt x="715" y="108"/>
                  </a:lnTo>
                  <a:lnTo>
                    <a:pt x="707" y="170"/>
                  </a:lnTo>
                  <a:lnTo>
                    <a:pt x="685" y="248"/>
                  </a:lnTo>
                  <a:lnTo>
                    <a:pt x="632" y="410"/>
                  </a:lnTo>
                  <a:lnTo>
                    <a:pt x="632" y="464"/>
                  </a:lnTo>
                  <a:lnTo>
                    <a:pt x="639" y="488"/>
                  </a:lnTo>
                  <a:lnTo>
                    <a:pt x="670" y="519"/>
                  </a:lnTo>
                  <a:lnTo>
                    <a:pt x="715" y="534"/>
                  </a:lnTo>
                  <a:lnTo>
                    <a:pt x="767" y="511"/>
                  </a:lnTo>
                  <a:lnTo>
                    <a:pt x="813" y="472"/>
                  </a:lnTo>
                  <a:lnTo>
                    <a:pt x="843" y="418"/>
                  </a:lnTo>
                  <a:lnTo>
                    <a:pt x="858" y="371"/>
                  </a:lnTo>
                  <a:lnTo>
                    <a:pt x="858" y="341"/>
                  </a:lnTo>
                  <a:lnTo>
                    <a:pt x="835" y="341"/>
                  </a:lnTo>
                  <a:lnTo>
                    <a:pt x="828" y="348"/>
                  </a:lnTo>
                  <a:lnTo>
                    <a:pt x="828" y="356"/>
                  </a:lnTo>
                  <a:lnTo>
                    <a:pt x="813" y="395"/>
                  </a:lnTo>
                  <a:lnTo>
                    <a:pt x="790" y="441"/>
                  </a:lnTo>
                  <a:lnTo>
                    <a:pt x="760" y="488"/>
                  </a:lnTo>
                  <a:lnTo>
                    <a:pt x="715" y="503"/>
                  </a:lnTo>
                  <a:lnTo>
                    <a:pt x="700" y="503"/>
                  </a:lnTo>
                  <a:lnTo>
                    <a:pt x="700" y="495"/>
                  </a:lnTo>
                  <a:lnTo>
                    <a:pt x="692" y="488"/>
                  </a:lnTo>
                  <a:lnTo>
                    <a:pt x="692" y="472"/>
                  </a:lnTo>
                  <a:lnTo>
                    <a:pt x="707" y="410"/>
                  </a:lnTo>
                  <a:lnTo>
                    <a:pt x="715" y="387"/>
                  </a:lnTo>
                  <a:lnTo>
                    <a:pt x="737" y="325"/>
                  </a:lnTo>
                  <a:lnTo>
                    <a:pt x="760" y="255"/>
                  </a:lnTo>
                  <a:lnTo>
                    <a:pt x="775" y="186"/>
                  </a:lnTo>
                  <a:lnTo>
                    <a:pt x="782" y="124"/>
                  </a:lnTo>
                  <a:lnTo>
                    <a:pt x="782" y="93"/>
                  </a:lnTo>
                  <a:lnTo>
                    <a:pt x="775" y="62"/>
                  </a:lnTo>
                  <a:lnTo>
                    <a:pt x="760" y="39"/>
                  </a:lnTo>
                  <a:lnTo>
                    <a:pt x="745" y="23"/>
                  </a:lnTo>
                  <a:lnTo>
                    <a:pt x="722" y="15"/>
                  </a:lnTo>
                  <a:lnTo>
                    <a:pt x="707" y="8"/>
                  </a:lnTo>
                  <a:lnTo>
                    <a:pt x="685" y="0"/>
                  </a:lnTo>
                  <a:lnTo>
                    <a:pt x="662" y="0"/>
                  </a:lnTo>
                  <a:lnTo>
                    <a:pt x="594" y="15"/>
                  </a:lnTo>
                  <a:lnTo>
                    <a:pt x="534" y="54"/>
                  </a:lnTo>
                  <a:lnTo>
                    <a:pt x="496" y="108"/>
                  </a:lnTo>
                  <a:lnTo>
                    <a:pt x="481" y="54"/>
                  </a:lnTo>
                  <a:lnTo>
                    <a:pt x="451" y="23"/>
                  </a:lnTo>
                  <a:lnTo>
                    <a:pt x="414" y="8"/>
                  </a:lnTo>
                  <a:lnTo>
                    <a:pt x="376" y="0"/>
                  </a:lnTo>
                  <a:lnTo>
                    <a:pt x="308" y="15"/>
                  </a:lnTo>
                  <a:lnTo>
                    <a:pt x="256" y="46"/>
                  </a:lnTo>
                  <a:lnTo>
                    <a:pt x="210" y="93"/>
                  </a:lnTo>
                  <a:lnTo>
                    <a:pt x="203" y="62"/>
                  </a:lnTo>
                  <a:lnTo>
                    <a:pt x="173" y="15"/>
                  </a:lnTo>
                  <a:lnTo>
                    <a:pt x="143" y="8"/>
                  </a:lnTo>
                  <a:lnTo>
                    <a:pt x="120" y="0"/>
                  </a:lnTo>
                  <a:lnTo>
                    <a:pt x="75" y="15"/>
                  </a:lnTo>
                  <a:lnTo>
                    <a:pt x="45" y="46"/>
                  </a:lnTo>
                  <a:lnTo>
                    <a:pt x="37" y="62"/>
                  </a:lnTo>
                  <a:lnTo>
                    <a:pt x="30" y="85"/>
                  </a:lnTo>
                  <a:lnTo>
                    <a:pt x="15" y="116"/>
                  </a:lnTo>
                  <a:lnTo>
                    <a:pt x="7" y="139"/>
                  </a:lnTo>
                  <a:lnTo>
                    <a:pt x="7" y="163"/>
                  </a:lnTo>
                  <a:lnTo>
                    <a:pt x="0" y="178"/>
                  </a:lnTo>
                  <a:lnTo>
                    <a:pt x="0" y="193"/>
                  </a:lnTo>
                  <a:lnTo>
                    <a:pt x="30" y="193"/>
                  </a:lnTo>
                  <a:lnTo>
                    <a:pt x="37" y="186"/>
                  </a:lnTo>
                  <a:lnTo>
                    <a:pt x="37" y="170"/>
                  </a:lnTo>
                  <a:lnTo>
                    <a:pt x="60" y="93"/>
                  </a:lnTo>
                  <a:lnTo>
                    <a:pt x="82" y="46"/>
                  </a:lnTo>
                  <a:lnTo>
                    <a:pt x="113" y="31"/>
                  </a:lnTo>
                  <a:lnTo>
                    <a:pt x="128" y="31"/>
                  </a:lnTo>
                  <a:lnTo>
                    <a:pt x="143" y="46"/>
                  </a:lnTo>
                  <a:lnTo>
                    <a:pt x="143" y="116"/>
                  </a:lnTo>
                  <a:lnTo>
                    <a:pt x="135" y="132"/>
                  </a:lnTo>
                  <a:lnTo>
                    <a:pt x="52" y="488"/>
                  </a:lnTo>
                  <a:lnTo>
                    <a:pt x="52" y="495"/>
                  </a:lnTo>
                  <a:lnTo>
                    <a:pt x="45" y="503"/>
                  </a:lnTo>
                  <a:lnTo>
                    <a:pt x="45" y="511"/>
                  </a:lnTo>
                  <a:lnTo>
                    <a:pt x="52" y="519"/>
                  </a:lnTo>
                  <a:lnTo>
                    <a:pt x="82" y="534"/>
                  </a:lnTo>
                  <a:lnTo>
                    <a:pt x="90" y="534"/>
                  </a:lnTo>
                  <a:lnTo>
                    <a:pt x="105" y="526"/>
                  </a:lnTo>
                  <a:lnTo>
                    <a:pt x="113" y="519"/>
                  </a:lnTo>
                  <a:lnTo>
                    <a:pt x="120" y="503"/>
                  </a:lnTo>
                  <a:lnTo>
                    <a:pt x="165" y="3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523"/>
            <p:cNvSpPr>
              <a:spLocks noEditPoints="1"/>
            </p:cNvSpPr>
            <p:nvPr/>
          </p:nvSpPr>
          <p:spPr bwMode="auto">
            <a:xfrm>
              <a:off x="22318" y="1244"/>
              <a:ext cx="670" cy="798"/>
            </a:xfrm>
            <a:custGeom>
              <a:avLst/>
              <a:gdLst/>
              <a:ahLst/>
              <a:cxnLst>
                <a:cxn ang="0">
                  <a:pos x="219" y="426"/>
                </a:cxn>
                <a:cxn ang="0">
                  <a:pos x="414" y="426"/>
                </a:cxn>
                <a:cxn ang="0">
                  <a:pos x="512" y="411"/>
                </a:cxn>
                <a:cxn ang="0">
                  <a:pos x="595" y="364"/>
                </a:cxn>
                <a:cxn ang="0">
                  <a:pos x="648" y="302"/>
                </a:cxn>
                <a:cxn ang="0">
                  <a:pos x="670" y="217"/>
                </a:cxn>
                <a:cxn ang="0">
                  <a:pos x="648" y="132"/>
                </a:cxn>
                <a:cxn ang="0">
                  <a:pos x="595" y="62"/>
                </a:cxn>
                <a:cxn ang="0">
                  <a:pos x="512" y="16"/>
                </a:cxn>
                <a:cxn ang="0">
                  <a:pos x="407" y="0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83" y="39"/>
                </a:cxn>
                <a:cxn ang="0">
                  <a:pos x="113" y="55"/>
                </a:cxn>
                <a:cxn ang="0">
                  <a:pos x="113" y="62"/>
                </a:cxn>
                <a:cxn ang="0">
                  <a:pos x="121" y="78"/>
                </a:cxn>
                <a:cxn ang="0">
                  <a:pos x="121" y="736"/>
                </a:cxn>
                <a:cxn ang="0">
                  <a:pos x="113" y="743"/>
                </a:cxn>
                <a:cxn ang="0">
                  <a:pos x="83" y="759"/>
                </a:cxn>
                <a:cxn ang="0">
                  <a:pos x="0" y="759"/>
                </a:cxn>
                <a:cxn ang="0">
                  <a:pos x="0" y="798"/>
                </a:cxn>
                <a:cxn ang="0">
                  <a:pos x="339" y="798"/>
                </a:cxn>
                <a:cxn ang="0">
                  <a:pos x="339" y="759"/>
                </a:cxn>
                <a:cxn ang="0">
                  <a:pos x="256" y="759"/>
                </a:cxn>
                <a:cxn ang="0">
                  <a:pos x="226" y="743"/>
                </a:cxn>
                <a:cxn ang="0">
                  <a:pos x="226" y="736"/>
                </a:cxn>
                <a:cxn ang="0">
                  <a:pos x="219" y="720"/>
                </a:cxn>
                <a:cxn ang="0">
                  <a:pos x="219" y="705"/>
                </a:cxn>
                <a:cxn ang="0">
                  <a:pos x="219" y="426"/>
                </a:cxn>
                <a:cxn ang="0">
                  <a:pos x="219" y="395"/>
                </a:cxn>
                <a:cxn ang="0">
                  <a:pos x="219" y="47"/>
                </a:cxn>
                <a:cxn ang="0">
                  <a:pos x="234" y="39"/>
                </a:cxn>
                <a:cxn ang="0">
                  <a:pos x="377" y="39"/>
                </a:cxn>
                <a:cxn ang="0">
                  <a:pos x="452" y="47"/>
                </a:cxn>
                <a:cxn ang="0">
                  <a:pos x="505" y="70"/>
                </a:cxn>
                <a:cxn ang="0">
                  <a:pos x="535" y="109"/>
                </a:cxn>
                <a:cxn ang="0">
                  <a:pos x="550" y="147"/>
                </a:cxn>
                <a:cxn ang="0">
                  <a:pos x="550" y="186"/>
                </a:cxn>
                <a:cxn ang="0">
                  <a:pos x="557" y="217"/>
                </a:cxn>
                <a:cxn ang="0">
                  <a:pos x="557" y="248"/>
                </a:cxn>
                <a:cxn ang="0">
                  <a:pos x="550" y="287"/>
                </a:cxn>
                <a:cxn ang="0">
                  <a:pos x="535" y="325"/>
                </a:cxn>
                <a:cxn ang="0">
                  <a:pos x="497" y="364"/>
                </a:cxn>
                <a:cxn ang="0">
                  <a:pos x="452" y="387"/>
                </a:cxn>
                <a:cxn ang="0">
                  <a:pos x="377" y="395"/>
                </a:cxn>
                <a:cxn ang="0">
                  <a:pos x="219" y="395"/>
                </a:cxn>
              </a:cxnLst>
              <a:rect l="0" t="0" r="r" b="b"/>
              <a:pathLst>
                <a:path w="670" h="798">
                  <a:moveTo>
                    <a:pt x="219" y="426"/>
                  </a:moveTo>
                  <a:lnTo>
                    <a:pt x="414" y="426"/>
                  </a:lnTo>
                  <a:lnTo>
                    <a:pt x="512" y="411"/>
                  </a:lnTo>
                  <a:lnTo>
                    <a:pt x="595" y="364"/>
                  </a:lnTo>
                  <a:lnTo>
                    <a:pt x="648" y="302"/>
                  </a:lnTo>
                  <a:lnTo>
                    <a:pt x="670" y="217"/>
                  </a:lnTo>
                  <a:lnTo>
                    <a:pt x="648" y="132"/>
                  </a:lnTo>
                  <a:lnTo>
                    <a:pt x="595" y="62"/>
                  </a:lnTo>
                  <a:lnTo>
                    <a:pt x="512" y="16"/>
                  </a:lnTo>
                  <a:lnTo>
                    <a:pt x="407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83" y="39"/>
                  </a:lnTo>
                  <a:lnTo>
                    <a:pt x="113" y="55"/>
                  </a:lnTo>
                  <a:lnTo>
                    <a:pt x="113" y="62"/>
                  </a:lnTo>
                  <a:lnTo>
                    <a:pt x="121" y="78"/>
                  </a:lnTo>
                  <a:lnTo>
                    <a:pt x="121" y="736"/>
                  </a:lnTo>
                  <a:lnTo>
                    <a:pt x="113" y="743"/>
                  </a:lnTo>
                  <a:lnTo>
                    <a:pt x="83" y="759"/>
                  </a:lnTo>
                  <a:lnTo>
                    <a:pt x="0" y="759"/>
                  </a:lnTo>
                  <a:lnTo>
                    <a:pt x="0" y="798"/>
                  </a:lnTo>
                  <a:lnTo>
                    <a:pt x="339" y="798"/>
                  </a:lnTo>
                  <a:lnTo>
                    <a:pt x="339" y="759"/>
                  </a:lnTo>
                  <a:lnTo>
                    <a:pt x="256" y="759"/>
                  </a:lnTo>
                  <a:lnTo>
                    <a:pt x="226" y="743"/>
                  </a:lnTo>
                  <a:lnTo>
                    <a:pt x="226" y="736"/>
                  </a:lnTo>
                  <a:lnTo>
                    <a:pt x="219" y="720"/>
                  </a:lnTo>
                  <a:lnTo>
                    <a:pt x="219" y="705"/>
                  </a:lnTo>
                  <a:lnTo>
                    <a:pt x="219" y="426"/>
                  </a:lnTo>
                  <a:close/>
                  <a:moveTo>
                    <a:pt x="219" y="395"/>
                  </a:moveTo>
                  <a:lnTo>
                    <a:pt x="219" y="47"/>
                  </a:lnTo>
                  <a:lnTo>
                    <a:pt x="234" y="39"/>
                  </a:lnTo>
                  <a:lnTo>
                    <a:pt x="377" y="39"/>
                  </a:lnTo>
                  <a:lnTo>
                    <a:pt x="452" y="47"/>
                  </a:lnTo>
                  <a:lnTo>
                    <a:pt x="505" y="70"/>
                  </a:lnTo>
                  <a:lnTo>
                    <a:pt x="535" y="109"/>
                  </a:lnTo>
                  <a:lnTo>
                    <a:pt x="550" y="147"/>
                  </a:lnTo>
                  <a:lnTo>
                    <a:pt x="550" y="186"/>
                  </a:lnTo>
                  <a:lnTo>
                    <a:pt x="557" y="217"/>
                  </a:lnTo>
                  <a:lnTo>
                    <a:pt x="557" y="248"/>
                  </a:lnTo>
                  <a:lnTo>
                    <a:pt x="550" y="287"/>
                  </a:lnTo>
                  <a:lnTo>
                    <a:pt x="535" y="325"/>
                  </a:lnTo>
                  <a:lnTo>
                    <a:pt x="497" y="364"/>
                  </a:lnTo>
                  <a:lnTo>
                    <a:pt x="452" y="387"/>
                  </a:lnTo>
                  <a:lnTo>
                    <a:pt x="377" y="395"/>
                  </a:lnTo>
                  <a:lnTo>
                    <a:pt x="219" y="3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524"/>
            <p:cNvSpPr>
              <a:spLocks/>
            </p:cNvSpPr>
            <p:nvPr/>
          </p:nvSpPr>
          <p:spPr bwMode="auto">
            <a:xfrm>
              <a:off x="23146" y="1678"/>
              <a:ext cx="286" cy="542"/>
            </a:xfrm>
            <a:custGeom>
              <a:avLst/>
              <a:gdLst/>
              <a:ahLst/>
              <a:cxnLst>
                <a:cxn ang="0">
                  <a:pos x="174" y="23"/>
                </a:cxn>
                <a:cxn ang="0">
                  <a:pos x="174" y="0"/>
                </a:cxn>
                <a:cxn ang="0">
                  <a:pos x="151" y="0"/>
                </a:cxn>
                <a:cxn ang="0">
                  <a:pos x="98" y="38"/>
                </a:cxn>
                <a:cxn ang="0">
                  <a:pos x="38" y="46"/>
                </a:cxn>
                <a:cxn ang="0">
                  <a:pos x="0" y="54"/>
                </a:cxn>
                <a:cxn ang="0">
                  <a:pos x="0" y="77"/>
                </a:cxn>
                <a:cxn ang="0">
                  <a:pos x="61" y="77"/>
                </a:cxn>
                <a:cxn ang="0">
                  <a:pos x="83" y="69"/>
                </a:cxn>
                <a:cxn ang="0">
                  <a:pos x="113" y="62"/>
                </a:cxn>
                <a:cxn ang="0">
                  <a:pos x="113" y="487"/>
                </a:cxn>
                <a:cxn ang="0">
                  <a:pos x="106" y="495"/>
                </a:cxn>
                <a:cxn ang="0">
                  <a:pos x="106" y="503"/>
                </a:cxn>
                <a:cxn ang="0">
                  <a:pos x="91" y="511"/>
                </a:cxn>
                <a:cxn ang="0">
                  <a:pos x="0" y="511"/>
                </a:cxn>
                <a:cxn ang="0">
                  <a:pos x="0" y="542"/>
                </a:cxn>
                <a:cxn ang="0">
                  <a:pos x="286" y="542"/>
                </a:cxn>
                <a:cxn ang="0">
                  <a:pos x="286" y="511"/>
                </a:cxn>
                <a:cxn ang="0">
                  <a:pos x="204" y="511"/>
                </a:cxn>
                <a:cxn ang="0">
                  <a:pos x="189" y="503"/>
                </a:cxn>
                <a:cxn ang="0">
                  <a:pos x="181" y="503"/>
                </a:cxn>
                <a:cxn ang="0">
                  <a:pos x="181" y="495"/>
                </a:cxn>
                <a:cxn ang="0">
                  <a:pos x="174" y="487"/>
                </a:cxn>
                <a:cxn ang="0">
                  <a:pos x="174" y="472"/>
                </a:cxn>
                <a:cxn ang="0">
                  <a:pos x="174" y="23"/>
                </a:cxn>
              </a:cxnLst>
              <a:rect l="0" t="0" r="r" b="b"/>
              <a:pathLst>
                <a:path w="286" h="542">
                  <a:moveTo>
                    <a:pt x="174" y="23"/>
                  </a:moveTo>
                  <a:lnTo>
                    <a:pt x="174" y="0"/>
                  </a:lnTo>
                  <a:lnTo>
                    <a:pt x="151" y="0"/>
                  </a:lnTo>
                  <a:lnTo>
                    <a:pt x="98" y="38"/>
                  </a:lnTo>
                  <a:lnTo>
                    <a:pt x="38" y="46"/>
                  </a:lnTo>
                  <a:lnTo>
                    <a:pt x="0" y="54"/>
                  </a:lnTo>
                  <a:lnTo>
                    <a:pt x="0" y="77"/>
                  </a:lnTo>
                  <a:lnTo>
                    <a:pt x="61" y="77"/>
                  </a:lnTo>
                  <a:lnTo>
                    <a:pt x="83" y="69"/>
                  </a:lnTo>
                  <a:lnTo>
                    <a:pt x="113" y="62"/>
                  </a:lnTo>
                  <a:lnTo>
                    <a:pt x="113" y="487"/>
                  </a:lnTo>
                  <a:lnTo>
                    <a:pt x="106" y="495"/>
                  </a:lnTo>
                  <a:lnTo>
                    <a:pt x="106" y="503"/>
                  </a:lnTo>
                  <a:lnTo>
                    <a:pt x="91" y="511"/>
                  </a:lnTo>
                  <a:lnTo>
                    <a:pt x="0" y="511"/>
                  </a:lnTo>
                  <a:lnTo>
                    <a:pt x="0" y="542"/>
                  </a:lnTo>
                  <a:lnTo>
                    <a:pt x="286" y="542"/>
                  </a:lnTo>
                  <a:lnTo>
                    <a:pt x="286" y="511"/>
                  </a:lnTo>
                  <a:lnTo>
                    <a:pt x="204" y="511"/>
                  </a:lnTo>
                  <a:lnTo>
                    <a:pt x="189" y="503"/>
                  </a:lnTo>
                  <a:lnTo>
                    <a:pt x="181" y="503"/>
                  </a:lnTo>
                  <a:lnTo>
                    <a:pt x="181" y="495"/>
                  </a:lnTo>
                  <a:lnTo>
                    <a:pt x="174" y="487"/>
                  </a:lnTo>
                  <a:lnTo>
                    <a:pt x="174" y="472"/>
                  </a:lnTo>
                  <a:lnTo>
                    <a:pt x="174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525"/>
            <p:cNvSpPr>
              <a:spLocks/>
            </p:cNvSpPr>
            <p:nvPr/>
          </p:nvSpPr>
          <p:spPr bwMode="auto">
            <a:xfrm>
              <a:off x="23598" y="2127"/>
              <a:ext cx="98" cy="247"/>
            </a:xfrm>
            <a:custGeom>
              <a:avLst/>
              <a:gdLst/>
              <a:ahLst/>
              <a:cxnLst>
                <a:cxn ang="0">
                  <a:pos x="75" y="77"/>
                </a:cxn>
                <a:cxn ang="0">
                  <a:pos x="75" y="124"/>
                </a:cxn>
                <a:cxn ang="0">
                  <a:pos x="53" y="178"/>
                </a:cxn>
                <a:cxn ang="0">
                  <a:pos x="15" y="232"/>
                </a:cxn>
                <a:cxn ang="0">
                  <a:pos x="8" y="240"/>
                </a:cxn>
                <a:cxn ang="0">
                  <a:pos x="15" y="247"/>
                </a:cxn>
                <a:cxn ang="0">
                  <a:pos x="23" y="247"/>
                </a:cxn>
                <a:cxn ang="0">
                  <a:pos x="38" y="240"/>
                </a:cxn>
                <a:cxn ang="0">
                  <a:pos x="68" y="209"/>
                </a:cxn>
                <a:cxn ang="0">
                  <a:pos x="90" y="154"/>
                </a:cxn>
                <a:cxn ang="0">
                  <a:pos x="98" y="85"/>
                </a:cxn>
                <a:cxn ang="0">
                  <a:pos x="98" y="54"/>
                </a:cxn>
                <a:cxn ang="0">
                  <a:pos x="90" y="31"/>
                </a:cxn>
                <a:cxn ang="0">
                  <a:pos x="83" y="15"/>
                </a:cxn>
                <a:cxn ang="0">
                  <a:pos x="60" y="0"/>
                </a:cxn>
                <a:cxn ang="0">
                  <a:pos x="23" y="0"/>
                </a:cxn>
                <a:cxn ang="0">
                  <a:pos x="15" y="15"/>
                </a:cxn>
                <a:cxn ang="0">
                  <a:pos x="0" y="31"/>
                </a:cxn>
                <a:cxn ang="0">
                  <a:pos x="0" y="62"/>
                </a:cxn>
                <a:cxn ang="0">
                  <a:pos x="15" y="77"/>
                </a:cxn>
                <a:cxn ang="0">
                  <a:pos x="23" y="93"/>
                </a:cxn>
                <a:cxn ang="0">
                  <a:pos x="60" y="93"/>
                </a:cxn>
                <a:cxn ang="0">
                  <a:pos x="68" y="85"/>
                </a:cxn>
                <a:cxn ang="0">
                  <a:pos x="75" y="85"/>
                </a:cxn>
                <a:cxn ang="0">
                  <a:pos x="75" y="77"/>
                </a:cxn>
              </a:cxnLst>
              <a:rect l="0" t="0" r="r" b="b"/>
              <a:pathLst>
                <a:path w="98" h="247">
                  <a:moveTo>
                    <a:pt x="75" y="77"/>
                  </a:moveTo>
                  <a:lnTo>
                    <a:pt x="75" y="124"/>
                  </a:lnTo>
                  <a:lnTo>
                    <a:pt x="53" y="178"/>
                  </a:lnTo>
                  <a:lnTo>
                    <a:pt x="15" y="232"/>
                  </a:lnTo>
                  <a:lnTo>
                    <a:pt x="8" y="240"/>
                  </a:lnTo>
                  <a:lnTo>
                    <a:pt x="15" y="247"/>
                  </a:lnTo>
                  <a:lnTo>
                    <a:pt x="23" y="247"/>
                  </a:lnTo>
                  <a:lnTo>
                    <a:pt x="38" y="240"/>
                  </a:lnTo>
                  <a:lnTo>
                    <a:pt x="68" y="209"/>
                  </a:lnTo>
                  <a:lnTo>
                    <a:pt x="90" y="154"/>
                  </a:lnTo>
                  <a:lnTo>
                    <a:pt x="98" y="85"/>
                  </a:lnTo>
                  <a:lnTo>
                    <a:pt x="98" y="54"/>
                  </a:lnTo>
                  <a:lnTo>
                    <a:pt x="90" y="31"/>
                  </a:lnTo>
                  <a:lnTo>
                    <a:pt x="83" y="15"/>
                  </a:lnTo>
                  <a:lnTo>
                    <a:pt x="60" y="0"/>
                  </a:lnTo>
                  <a:lnTo>
                    <a:pt x="23" y="0"/>
                  </a:lnTo>
                  <a:lnTo>
                    <a:pt x="15" y="15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15" y="77"/>
                  </a:lnTo>
                  <a:lnTo>
                    <a:pt x="23" y="93"/>
                  </a:lnTo>
                  <a:lnTo>
                    <a:pt x="60" y="93"/>
                  </a:lnTo>
                  <a:lnTo>
                    <a:pt x="68" y="85"/>
                  </a:lnTo>
                  <a:lnTo>
                    <a:pt x="75" y="85"/>
                  </a:lnTo>
                  <a:lnTo>
                    <a:pt x="75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526"/>
            <p:cNvSpPr>
              <a:spLocks noEditPoints="1"/>
            </p:cNvSpPr>
            <p:nvPr/>
          </p:nvSpPr>
          <p:spPr bwMode="auto">
            <a:xfrm>
              <a:off x="23839" y="1856"/>
              <a:ext cx="783" cy="371"/>
            </a:xfrm>
            <a:custGeom>
              <a:avLst/>
              <a:gdLst/>
              <a:ahLst/>
              <a:cxnLst>
                <a:cxn ang="0">
                  <a:pos x="399" y="139"/>
                </a:cxn>
                <a:cxn ang="0">
                  <a:pos x="316" y="54"/>
                </a:cxn>
                <a:cxn ang="0">
                  <a:pos x="248" y="15"/>
                </a:cxn>
                <a:cxn ang="0">
                  <a:pos x="173" y="0"/>
                </a:cxn>
                <a:cxn ang="0">
                  <a:pos x="105" y="15"/>
                </a:cxn>
                <a:cxn ang="0">
                  <a:pos x="53" y="62"/>
                </a:cxn>
                <a:cxn ang="0">
                  <a:pos x="15" y="116"/>
                </a:cxn>
                <a:cxn ang="0">
                  <a:pos x="0" y="186"/>
                </a:cxn>
                <a:cxn ang="0">
                  <a:pos x="15" y="255"/>
                </a:cxn>
                <a:cxn ang="0">
                  <a:pos x="45" y="317"/>
                </a:cxn>
                <a:cxn ang="0">
                  <a:pos x="98" y="356"/>
                </a:cxn>
                <a:cxn ang="0">
                  <a:pos x="166" y="371"/>
                </a:cxn>
                <a:cxn ang="0">
                  <a:pos x="241" y="356"/>
                </a:cxn>
                <a:cxn ang="0">
                  <a:pos x="309" y="317"/>
                </a:cxn>
                <a:cxn ang="0">
                  <a:pos x="354" y="278"/>
                </a:cxn>
                <a:cxn ang="0">
                  <a:pos x="384" y="232"/>
                </a:cxn>
                <a:cxn ang="0">
                  <a:pos x="422" y="278"/>
                </a:cxn>
                <a:cxn ang="0">
                  <a:pos x="467" y="325"/>
                </a:cxn>
                <a:cxn ang="0">
                  <a:pos x="534" y="356"/>
                </a:cxn>
                <a:cxn ang="0">
                  <a:pos x="610" y="371"/>
                </a:cxn>
                <a:cxn ang="0">
                  <a:pos x="677" y="356"/>
                </a:cxn>
                <a:cxn ang="0">
                  <a:pos x="738" y="317"/>
                </a:cxn>
                <a:cxn ang="0">
                  <a:pos x="768" y="255"/>
                </a:cxn>
                <a:cxn ang="0">
                  <a:pos x="783" y="186"/>
                </a:cxn>
                <a:cxn ang="0">
                  <a:pos x="768" y="116"/>
                </a:cxn>
                <a:cxn ang="0">
                  <a:pos x="738" y="62"/>
                </a:cxn>
                <a:cxn ang="0">
                  <a:pos x="685" y="15"/>
                </a:cxn>
                <a:cxn ang="0">
                  <a:pos x="617" y="0"/>
                </a:cxn>
                <a:cxn ang="0">
                  <a:pos x="542" y="15"/>
                </a:cxn>
                <a:cxn ang="0">
                  <a:pos x="474" y="54"/>
                </a:cxn>
                <a:cxn ang="0">
                  <a:pos x="429" y="100"/>
                </a:cxn>
                <a:cxn ang="0">
                  <a:pos x="399" y="139"/>
                </a:cxn>
                <a:cxn ang="0">
                  <a:pos x="422" y="170"/>
                </a:cxn>
                <a:cxn ang="0">
                  <a:pos x="482" y="100"/>
                </a:cxn>
                <a:cxn ang="0">
                  <a:pos x="549" y="54"/>
                </a:cxn>
                <a:cxn ang="0">
                  <a:pos x="625" y="31"/>
                </a:cxn>
                <a:cxn ang="0">
                  <a:pos x="693" y="54"/>
                </a:cxn>
                <a:cxn ang="0">
                  <a:pos x="745" y="116"/>
                </a:cxn>
                <a:cxn ang="0">
                  <a:pos x="760" y="186"/>
                </a:cxn>
                <a:cxn ang="0">
                  <a:pos x="738" y="263"/>
                </a:cxn>
                <a:cxn ang="0">
                  <a:pos x="693" y="309"/>
                </a:cxn>
                <a:cxn ang="0">
                  <a:pos x="625" y="325"/>
                </a:cxn>
                <a:cxn ang="0">
                  <a:pos x="557" y="309"/>
                </a:cxn>
                <a:cxn ang="0">
                  <a:pos x="489" y="247"/>
                </a:cxn>
                <a:cxn ang="0">
                  <a:pos x="422" y="170"/>
                </a:cxn>
                <a:cxn ang="0">
                  <a:pos x="361" y="209"/>
                </a:cxn>
                <a:cxn ang="0">
                  <a:pos x="301" y="278"/>
                </a:cxn>
                <a:cxn ang="0">
                  <a:pos x="241" y="325"/>
                </a:cxn>
                <a:cxn ang="0">
                  <a:pos x="166" y="340"/>
                </a:cxn>
                <a:cxn ang="0">
                  <a:pos x="105" y="325"/>
                </a:cxn>
                <a:cxn ang="0">
                  <a:pos x="60" y="294"/>
                </a:cxn>
                <a:cxn ang="0">
                  <a:pos x="38" y="247"/>
                </a:cxn>
                <a:cxn ang="0">
                  <a:pos x="23" y="186"/>
                </a:cxn>
                <a:cxn ang="0">
                  <a:pos x="45" y="116"/>
                </a:cxn>
                <a:cxn ang="0">
                  <a:pos x="90" y="69"/>
                </a:cxn>
                <a:cxn ang="0">
                  <a:pos x="158" y="46"/>
                </a:cxn>
                <a:cxn ang="0">
                  <a:pos x="226" y="69"/>
                </a:cxn>
                <a:cxn ang="0">
                  <a:pos x="294" y="124"/>
                </a:cxn>
                <a:cxn ang="0">
                  <a:pos x="361" y="209"/>
                </a:cxn>
              </a:cxnLst>
              <a:rect l="0" t="0" r="r" b="b"/>
              <a:pathLst>
                <a:path w="783" h="371">
                  <a:moveTo>
                    <a:pt x="399" y="139"/>
                  </a:moveTo>
                  <a:lnTo>
                    <a:pt x="316" y="54"/>
                  </a:lnTo>
                  <a:lnTo>
                    <a:pt x="248" y="15"/>
                  </a:lnTo>
                  <a:lnTo>
                    <a:pt x="173" y="0"/>
                  </a:lnTo>
                  <a:lnTo>
                    <a:pt x="105" y="15"/>
                  </a:lnTo>
                  <a:lnTo>
                    <a:pt x="53" y="62"/>
                  </a:lnTo>
                  <a:lnTo>
                    <a:pt x="15" y="116"/>
                  </a:lnTo>
                  <a:lnTo>
                    <a:pt x="0" y="186"/>
                  </a:lnTo>
                  <a:lnTo>
                    <a:pt x="15" y="255"/>
                  </a:lnTo>
                  <a:lnTo>
                    <a:pt x="45" y="317"/>
                  </a:lnTo>
                  <a:lnTo>
                    <a:pt x="98" y="356"/>
                  </a:lnTo>
                  <a:lnTo>
                    <a:pt x="166" y="371"/>
                  </a:lnTo>
                  <a:lnTo>
                    <a:pt x="241" y="356"/>
                  </a:lnTo>
                  <a:lnTo>
                    <a:pt x="309" y="317"/>
                  </a:lnTo>
                  <a:lnTo>
                    <a:pt x="354" y="278"/>
                  </a:lnTo>
                  <a:lnTo>
                    <a:pt x="384" y="232"/>
                  </a:lnTo>
                  <a:lnTo>
                    <a:pt x="422" y="278"/>
                  </a:lnTo>
                  <a:lnTo>
                    <a:pt x="467" y="325"/>
                  </a:lnTo>
                  <a:lnTo>
                    <a:pt x="534" y="356"/>
                  </a:lnTo>
                  <a:lnTo>
                    <a:pt x="610" y="371"/>
                  </a:lnTo>
                  <a:lnTo>
                    <a:pt x="677" y="356"/>
                  </a:lnTo>
                  <a:lnTo>
                    <a:pt x="738" y="317"/>
                  </a:lnTo>
                  <a:lnTo>
                    <a:pt x="768" y="255"/>
                  </a:lnTo>
                  <a:lnTo>
                    <a:pt x="783" y="186"/>
                  </a:lnTo>
                  <a:lnTo>
                    <a:pt x="768" y="116"/>
                  </a:lnTo>
                  <a:lnTo>
                    <a:pt x="738" y="62"/>
                  </a:lnTo>
                  <a:lnTo>
                    <a:pt x="685" y="15"/>
                  </a:lnTo>
                  <a:lnTo>
                    <a:pt x="617" y="0"/>
                  </a:lnTo>
                  <a:lnTo>
                    <a:pt x="542" y="15"/>
                  </a:lnTo>
                  <a:lnTo>
                    <a:pt x="474" y="54"/>
                  </a:lnTo>
                  <a:lnTo>
                    <a:pt x="429" y="100"/>
                  </a:lnTo>
                  <a:lnTo>
                    <a:pt x="399" y="139"/>
                  </a:lnTo>
                  <a:close/>
                  <a:moveTo>
                    <a:pt x="422" y="170"/>
                  </a:moveTo>
                  <a:lnTo>
                    <a:pt x="482" y="100"/>
                  </a:lnTo>
                  <a:lnTo>
                    <a:pt x="549" y="54"/>
                  </a:lnTo>
                  <a:lnTo>
                    <a:pt x="625" y="31"/>
                  </a:lnTo>
                  <a:lnTo>
                    <a:pt x="693" y="54"/>
                  </a:lnTo>
                  <a:lnTo>
                    <a:pt x="745" y="116"/>
                  </a:lnTo>
                  <a:lnTo>
                    <a:pt x="760" y="186"/>
                  </a:lnTo>
                  <a:lnTo>
                    <a:pt x="738" y="263"/>
                  </a:lnTo>
                  <a:lnTo>
                    <a:pt x="693" y="309"/>
                  </a:lnTo>
                  <a:lnTo>
                    <a:pt x="625" y="325"/>
                  </a:lnTo>
                  <a:lnTo>
                    <a:pt x="557" y="309"/>
                  </a:lnTo>
                  <a:lnTo>
                    <a:pt x="489" y="247"/>
                  </a:lnTo>
                  <a:lnTo>
                    <a:pt x="422" y="170"/>
                  </a:lnTo>
                  <a:close/>
                  <a:moveTo>
                    <a:pt x="361" y="209"/>
                  </a:moveTo>
                  <a:lnTo>
                    <a:pt x="301" y="278"/>
                  </a:lnTo>
                  <a:lnTo>
                    <a:pt x="241" y="325"/>
                  </a:lnTo>
                  <a:lnTo>
                    <a:pt x="166" y="340"/>
                  </a:lnTo>
                  <a:lnTo>
                    <a:pt x="105" y="325"/>
                  </a:lnTo>
                  <a:lnTo>
                    <a:pt x="60" y="294"/>
                  </a:lnTo>
                  <a:lnTo>
                    <a:pt x="38" y="247"/>
                  </a:lnTo>
                  <a:lnTo>
                    <a:pt x="23" y="186"/>
                  </a:lnTo>
                  <a:lnTo>
                    <a:pt x="45" y="116"/>
                  </a:lnTo>
                  <a:lnTo>
                    <a:pt x="90" y="69"/>
                  </a:lnTo>
                  <a:lnTo>
                    <a:pt x="158" y="46"/>
                  </a:lnTo>
                  <a:lnTo>
                    <a:pt x="226" y="69"/>
                  </a:lnTo>
                  <a:lnTo>
                    <a:pt x="294" y="124"/>
                  </a:lnTo>
                  <a:lnTo>
                    <a:pt x="361" y="2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527"/>
            <p:cNvSpPr>
              <a:spLocks/>
            </p:cNvSpPr>
            <p:nvPr/>
          </p:nvSpPr>
          <p:spPr bwMode="auto">
            <a:xfrm>
              <a:off x="24870" y="1918"/>
              <a:ext cx="121" cy="124"/>
            </a:xfrm>
            <a:custGeom>
              <a:avLst/>
              <a:gdLst/>
              <a:ahLst/>
              <a:cxnLst>
                <a:cxn ang="0">
                  <a:pos x="121" y="46"/>
                </a:cxn>
                <a:cxn ang="0">
                  <a:pos x="121" y="31"/>
                </a:cxn>
                <a:cxn ang="0">
                  <a:pos x="113" y="15"/>
                </a:cxn>
                <a:cxn ang="0">
                  <a:pos x="98" y="7"/>
                </a:cxn>
                <a:cxn ang="0">
                  <a:pos x="76" y="0"/>
                </a:cxn>
                <a:cxn ang="0">
                  <a:pos x="30" y="15"/>
                </a:cxn>
                <a:cxn ang="0">
                  <a:pos x="15" y="31"/>
                </a:cxn>
                <a:cxn ang="0">
                  <a:pos x="0" y="77"/>
                </a:cxn>
                <a:cxn ang="0">
                  <a:pos x="15" y="108"/>
                </a:cxn>
                <a:cxn ang="0">
                  <a:pos x="30" y="124"/>
                </a:cxn>
                <a:cxn ang="0">
                  <a:pos x="53" y="124"/>
                </a:cxn>
                <a:cxn ang="0">
                  <a:pos x="83" y="116"/>
                </a:cxn>
                <a:cxn ang="0">
                  <a:pos x="106" y="100"/>
                </a:cxn>
                <a:cxn ang="0">
                  <a:pos x="121" y="77"/>
                </a:cxn>
                <a:cxn ang="0">
                  <a:pos x="121" y="46"/>
                </a:cxn>
              </a:cxnLst>
              <a:rect l="0" t="0" r="r" b="b"/>
              <a:pathLst>
                <a:path w="121" h="124">
                  <a:moveTo>
                    <a:pt x="121" y="46"/>
                  </a:moveTo>
                  <a:lnTo>
                    <a:pt x="121" y="31"/>
                  </a:lnTo>
                  <a:lnTo>
                    <a:pt x="113" y="15"/>
                  </a:lnTo>
                  <a:lnTo>
                    <a:pt x="98" y="7"/>
                  </a:lnTo>
                  <a:lnTo>
                    <a:pt x="76" y="0"/>
                  </a:lnTo>
                  <a:lnTo>
                    <a:pt x="30" y="15"/>
                  </a:lnTo>
                  <a:lnTo>
                    <a:pt x="15" y="31"/>
                  </a:lnTo>
                  <a:lnTo>
                    <a:pt x="0" y="77"/>
                  </a:lnTo>
                  <a:lnTo>
                    <a:pt x="15" y="108"/>
                  </a:lnTo>
                  <a:lnTo>
                    <a:pt x="30" y="124"/>
                  </a:lnTo>
                  <a:lnTo>
                    <a:pt x="53" y="124"/>
                  </a:lnTo>
                  <a:lnTo>
                    <a:pt x="83" y="116"/>
                  </a:lnTo>
                  <a:lnTo>
                    <a:pt x="106" y="100"/>
                  </a:lnTo>
                  <a:lnTo>
                    <a:pt x="121" y="77"/>
                  </a:lnTo>
                  <a:lnTo>
                    <a:pt x="12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528"/>
            <p:cNvSpPr>
              <a:spLocks/>
            </p:cNvSpPr>
            <p:nvPr/>
          </p:nvSpPr>
          <p:spPr bwMode="auto">
            <a:xfrm>
              <a:off x="638" y="2653"/>
              <a:ext cx="723" cy="789"/>
            </a:xfrm>
            <a:custGeom>
              <a:avLst/>
              <a:gdLst/>
              <a:ahLst/>
              <a:cxnLst>
                <a:cxn ang="0">
                  <a:pos x="429" y="77"/>
                </a:cxn>
                <a:cxn ang="0">
                  <a:pos x="437" y="54"/>
                </a:cxn>
                <a:cxn ang="0">
                  <a:pos x="452" y="39"/>
                </a:cxn>
                <a:cxn ang="0">
                  <a:pos x="587" y="39"/>
                </a:cxn>
                <a:cxn ang="0">
                  <a:pos x="632" y="54"/>
                </a:cxn>
                <a:cxn ang="0">
                  <a:pos x="655" y="77"/>
                </a:cxn>
                <a:cxn ang="0">
                  <a:pos x="663" y="124"/>
                </a:cxn>
                <a:cxn ang="0">
                  <a:pos x="663" y="147"/>
                </a:cxn>
                <a:cxn ang="0">
                  <a:pos x="655" y="170"/>
                </a:cxn>
                <a:cxn ang="0">
                  <a:pos x="655" y="193"/>
                </a:cxn>
                <a:cxn ang="0">
                  <a:pos x="647" y="232"/>
                </a:cxn>
                <a:cxn ang="0">
                  <a:pos x="647" y="255"/>
                </a:cxn>
                <a:cxn ang="0">
                  <a:pos x="655" y="263"/>
                </a:cxn>
                <a:cxn ang="0">
                  <a:pos x="678" y="263"/>
                </a:cxn>
                <a:cxn ang="0">
                  <a:pos x="678" y="255"/>
                </a:cxn>
                <a:cxn ang="0">
                  <a:pos x="685" y="240"/>
                </a:cxn>
                <a:cxn ang="0">
                  <a:pos x="715" y="31"/>
                </a:cxn>
                <a:cxn ang="0">
                  <a:pos x="715" y="23"/>
                </a:cxn>
                <a:cxn ang="0">
                  <a:pos x="723" y="15"/>
                </a:cxn>
                <a:cxn ang="0">
                  <a:pos x="715" y="8"/>
                </a:cxn>
                <a:cxn ang="0">
                  <a:pos x="715" y="0"/>
                </a:cxn>
                <a:cxn ang="0">
                  <a:pos x="83" y="0"/>
                </a:cxn>
                <a:cxn ang="0">
                  <a:pos x="83" y="8"/>
                </a:cxn>
                <a:cxn ang="0">
                  <a:pos x="75" y="23"/>
                </a:cxn>
                <a:cxn ang="0">
                  <a:pos x="8" y="232"/>
                </a:cxn>
                <a:cxn ang="0">
                  <a:pos x="8" y="240"/>
                </a:cxn>
                <a:cxn ang="0">
                  <a:pos x="0" y="248"/>
                </a:cxn>
                <a:cxn ang="0">
                  <a:pos x="8" y="255"/>
                </a:cxn>
                <a:cxn ang="0">
                  <a:pos x="8" y="263"/>
                </a:cxn>
                <a:cxn ang="0">
                  <a:pos x="30" y="263"/>
                </a:cxn>
                <a:cxn ang="0">
                  <a:pos x="30" y="255"/>
                </a:cxn>
                <a:cxn ang="0">
                  <a:pos x="38" y="255"/>
                </a:cxn>
                <a:cxn ang="0">
                  <a:pos x="38" y="240"/>
                </a:cxn>
                <a:cxn ang="0">
                  <a:pos x="45" y="224"/>
                </a:cxn>
                <a:cxn ang="0">
                  <a:pos x="83" y="124"/>
                </a:cxn>
                <a:cxn ang="0">
                  <a:pos x="128" y="70"/>
                </a:cxn>
                <a:cxn ang="0">
                  <a:pos x="188" y="39"/>
                </a:cxn>
                <a:cxn ang="0">
                  <a:pos x="339" y="39"/>
                </a:cxn>
                <a:cxn ang="0">
                  <a:pos x="346" y="46"/>
                </a:cxn>
                <a:cxn ang="0">
                  <a:pos x="339" y="62"/>
                </a:cxn>
                <a:cxn ang="0">
                  <a:pos x="339" y="77"/>
                </a:cxn>
                <a:cxn ang="0">
                  <a:pos x="188" y="704"/>
                </a:cxn>
                <a:cxn ang="0">
                  <a:pos x="181" y="728"/>
                </a:cxn>
                <a:cxn ang="0">
                  <a:pos x="158" y="743"/>
                </a:cxn>
                <a:cxn ang="0">
                  <a:pos x="128" y="751"/>
                </a:cxn>
                <a:cxn ang="0">
                  <a:pos x="38" y="751"/>
                </a:cxn>
                <a:cxn ang="0">
                  <a:pos x="23" y="758"/>
                </a:cxn>
                <a:cxn ang="0">
                  <a:pos x="15" y="766"/>
                </a:cxn>
                <a:cxn ang="0">
                  <a:pos x="15" y="782"/>
                </a:cxn>
                <a:cxn ang="0">
                  <a:pos x="23" y="789"/>
                </a:cxn>
                <a:cxn ang="0">
                  <a:pos x="407" y="789"/>
                </a:cxn>
                <a:cxn ang="0">
                  <a:pos x="414" y="782"/>
                </a:cxn>
                <a:cxn ang="0">
                  <a:pos x="414" y="758"/>
                </a:cxn>
                <a:cxn ang="0">
                  <a:pos x="407" y="758"/>
                </a:cxn>
                <a:cxn ang="0">
                  <a:pos x="399" y="751"/>
                </a:cxn>
                <a:cxn ang="0">
                  <a:pos x="294" y="751"/>
                </a:cxn>
                <a:cxn ang="0">
                  <a:pos x="279" y="743"/>
                </a:cxn>
                <a:cxn ang="0">
                  <a:pos x="279" y="735"/>
                </a:cxn>
                <a:cxn ang="0">
                  <a:pos x="271" y="728"/>
                </a:cxn>
                <a:cxn ang="0">
                  <a:pos x="271" y="720"/>
                </a:cxn>
                <a:cxn ang="0">
                  <a:pos x="279" y="720"/>
                </a:cxn>
                <a:cxn ang="0">
                  <a:pos x="279" y="704"/>
                </a:cxn>
                <a:cxn ang="0">
                  <a:pos x="429" y="77"/>
                </a:cxn>
              </a:cxnLst>
              <a:rect l="0" t="0" r="r" b="b"/>
              <a:pathLst>
                <a:path w="723" h="789">
                  <a:moveTo>
                    <a:pt x="429" y="77"/>
                  </a:moveTo>
                  <a:lnTo>
                    <a:pt x="437" y="54"/>
                  </a:lnTo>
                  <a:lnTo>
                    <a:pt x="452" y="39"/>
                  </a:lnTo>
                  <a:lnTo>
                    <a:pt x="587" y="39"/>
                  </a:lnTo>
                  <a:lnTo>
                    <a:pt x="632" y="54"/>
                  </a:lnTo>
                  <a:lnTo>
                    <a:pt x="655" y="77"/>
                  </a:lnTo>
                  <a:lnTo>
                    <a:pt x="663" y="124"/>
                  </a:lnTo>
                  <a:lnTo>
                    <a:pt x="663" y="147"/>
                  </a:lnTo>
                  <a:lnTo>
                    <a:pt x="655" y="170"/>
                  </a:lnTo>
                  <a:lnTo>
                    <a:pt x="655" y="193"/>
                  </a:lnTo>
                  <a:lnTo>
                    <a:pt x="647" y="232"/>
                  </a:lnTo>
                  <a:lnTo>
                    <a:pt x="647" y="255"/>
                  </a:lnTo>
                  <a:lnTo>
                    <a:pt x="655" y="263"/>
                  </a:lnTo>
                  <a:lnTo>
                    <a:pt x="678" y="263"/>
                  </a:lnTo>
                  <a:lnTo>
                    <a:pt x="678" y="255"/>
                  </a:lnTo>
                  <a:lnTo>
                    <a:pt x="685" y="240"/>
                  </a:lnTo>
                  <a:lnTo>
                    <a:pt x="715" y="31"/>
                  </a:lnTo>
                  <a:lnTo>
                    <a:pt x="715" y="23"/>
                  </a:lnTo>
                  <a:lnTo>
                    <a:pt x="723" y="15"/>
                  </a:lnTo>
                  <a:lnTo>
                    <a:pt x="715" y="8"/>
                  </a:lnTo>
                  <a:lnTo>
                    <a:pt x="715" y="0"/>
                  </a:lnTo>
                  <a:lnTo>
                    <a:pt x="83" y="0"/>
                  </a:lnTo>
                  <a:lnTo>
                    <a:pt x="83" y="8"/>
                  </a:lnTo>
                  <a:lnTo>
                    <a:pt x="75" y="23"/>
                  </a:lnTo>
                  <a:lnTo>
                    <a:pt x="8" y="232"/>
                  </a:lnTo>
                  <a:lnTo>
                    <a:pt x="8" y="240"/>
                  </a:lnTo>
                  <a:lnTo>
                    <a:pt x="0" y="248"/>
                  </a:lnTo>
                  <a:lnTo>
                    <a:pt x="8" y="255"/>
                  </a:lnTo>
                  <a:lnTo>
                    <a:pt x="8" y="263"/>
                  </a:lnTo>
                  <a:lnTo>
                    <a:pt x="30" y="263"/>
                  </a:lnTo>
                  <a:lnTo>
                    <a:pt x="30" y="255"/>
                  </a:lnTo>
                  <a:lnTo>
                    <a:pt x="38" y="255"/>
                  </a:lnTo>
                  <a:lnTo>
                    <a:pt x="38" y="240"/>
                  </a:lnTo>
                  <a:lnTo>
                    <a:pt x="45" y="224"/>
                  </a:lnTo>
                  <a:lnTo>
                    <a:pt x="83" y="124"/>
                  </a:lnTo>
                  <a:lnTo>
                    <a:pt x="128" y="70"/>
                  </a:lnTo>
                  <a:lnTo>
                    <a:pt x="188" y="39"/>
                  </a:lnTo>
                  <a:lnTo>
                    <a:pt x="339" y="39"/>
                  </a:lnTo>
                  <a:lnTo>
                    <a:pt x="346" y="46"/>
                  </a:lnTo>
                  <a:lnTo>
                    <a:pt x="339" y="62"/>
                  </a:lnTo>
                  <a:lnTo>
                    <a:pt x="339" y="77"/>
                  </a:lnTo>
                  <a:lnTo>
                    <a:pt x="188" y="704"/>
                  </a:lnTo>
                  <a:lnTo>
                    <a:pt x="181" y="728"/>
                  </a:lnTo>
                  <a:lnTo>
                    <a:pt x="158" y="743"/>
                  </a:lnTo>
                  <a:lnTo>
                    <a:pt x="128" y="751"/>
                  </a:lnTo>
                  <a:lnTo>
                    <a:pt x="38" y="751"/>
                  </a:lnTo>
                  <a:lnTo>
                    <a:pt x="23" y="758"/>
                  </a:lnTo>
                  <a:lnTo>
                    <a:pt x="15" y="766"/>
                  </a:lnTo>
                  <a:lnTo>
                    <a:pt x="15" y="782"/>
                  </a:lnTo>
                  <a:lnTo>
                    <a:pt x="23" y="789"/>
                  </a:lnTo>
                  <a:lnTo>
                    <a:pt x="407" y="789"/>
                  </a:lnTo>
                  <a:lnTo>
                    <a:pt x="414" y="782"/>
                  </a:lnTo>
                  <a:lnTo>
                    <a:pt x="414" y="758"/>
                  </a:lnTo>
                  <a:lnTo>
                    <a:pt x="407" y="758"/>
                  </a:lnTo>
                  <a:lnTo>
                    <a:pt x="399" y="751"/>
                  </a:lnTo>
                  <a:lnTo>
                    <a:pt x="294" y="751"/>
                  </a:lnTo>
                  <a:lnTo>
                    <a:pt x="279" y="743"/>
                  </a:lnTo>
                  <a:lnTo>
                    <a:pt x="279" y="735"/>
                  </a:lnTo>
                  <a:lnTo>
                    <a:pt x="271" y="728"/>
                  </a:lnTo>
                  <a:lnTo>
                    <a:pt x="271" y="720"/>
                  </a:lnTo>
                  <a:lnTo>
                    <a:pt x="279" y="720"/>
                  </a:lnTo>
                  <a:lnTo>
                    <a:pt x="279" y="704"/>
                  </a:lnTo>
                  <a:lnTo>
                    <a:pt x="429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529"/>
            <p:cNvSpPr>
              <a:spLocks/>
            </p:cNvSpPr>
            <p:nvPr/>
          </p:nvSpPr>
          <p:spPr bwMode="auto">
            <a:xfrm>
              <a:off x="1338" y="2630"/>
              <a:ext cx="527" cy="828"/>
            </a:xfrm>
            <a:custGeom>
              <a:avLst/>
              <a:gdLst/>
              <a:ahLst/>
              <a:cxnLst>
                <a:cxn ang="0">
                  <a:pos x="264" y="7"/>
                </a:cxn>
                <a:cxn ang="0">
                  <a:pos x="241" y="0"/>
                </a:cxn>
                <a:cxn ang="0">
                  <a:pos x="121" y="15"/>
                </a:cxn>
                <a:cxn ang="0">
                  <a:pos x="91" y="23"/>
                </a:cxn>
                <a:cxn ang="0">
                  <a:pos x="98" y="46"/>
                </a:cxn>
                <a:cxn ang="0">
                  <a:pos x="166" y="54"/>
                </a:cxn>
                <a:cxn ang="0">
                  <a:pos x="173" y="93"/>
                </a:cxn>
                <a:cxn ang="0">
                  <a:pos x="0" y="789"/>
                </a:cxn>
                <a:cxn ang="0">
                  <a:pos x="8" y="812"/>
                </a:cxn>
                <a:cxn ang="0">
                  <a:pos x="30" y="828"/>
                </a:cxn>
                <a:cxn ang="0">
                  <a:pos x="68" y="805"/>
                </a:cxn>
                <a:cxn ang="0">
                  <a:pos x="83" y="766"/>
                </a:cxn>
                <a:cxn ang="0">
                  <a:pos x="106" y="673"/>
                </a:cxn>
                <a:cxn ang="0">
                  <a:pos x="128" y="588"/>
                </a:cxn>
                <a:cxn ang="0">
                  <a:pos x="143" y="518"/>
                </a:cxn>
                <a:cxn ang="0">
                  <a:pos x="151" y="480"/>
                </a:cxn>
                <a:cxn ang="0">
                  <a:pos x="196" y="402"/>
                </a:cxn>
                <a:cxn ang="0">
                  <a:pos x="271" y="333"/>
                </a:cxn>
                <a:cxn ang="0">
                  <a:pos x="346" y="325"/>
                </a:cxn>
                <a:cxn ang="0">
                  <a:pos x="369" y="356"/>
                </a:cxn>
                <a:cxn ang="0">
                  <a:pos x="377" y="402"/>
                </a:cxn>
                <a:cxn ang="0">
                  <a:pos x="354" y="542"/>
                </a:cxn>
                <a:cxn ang="0">
                  <a:pos x="309" y="658"/>
                </a:cxn>
                <a:cxn ang="0">
                  <a:pos x="294" y="758"/>
                </a:cxn>
                <a:cxn ang="0">
                  <a:pos x="331" y="812"/>
                </a:cxn>
                <a:cxn ang="0">
                  <a:pos x="437" y="805"/>
                </a:cxn>
                <a:cxn ang="0">
                  <a:pos x="505" y="712"/>
                </a:cxn>
                <a:cxn ang="0">
                  <a:pos x="520" y="634"/>
                </a:cxn>
                <a:cxn ang="0">
                  <a:pos x="489" y="642"/>
                </a:cxn>
                <a:cxn ang="0">
                  <a:pos x="474" y="689"/>
                </a:cxn>
                <a:cxn ang="0">
                  <a:pos x="422" y="781"/>
                </a:cxn>
                <a:cxn ang="0">
                  <a:pos x="369" y="797"/>
                </a:cxn>
                <a:cxn ang="0">
                  <a:pos x="362" y="781"/>
                </a:cxn>
                <a:cxn ang="0">
                  <a:pos x="354" y="766"/>
                </a:cxn>
                <a:cxn ang="0">
                  <a:pos x="377" y="681"/>
                </a:cxn>
                <a:cxn ang="0">
                  <a:pos x="422" y="549"/>
                </a:cxn>
                <a:cxn ang="0">
                  <a:pos x="444" y="418"/>
                </a:cxn>
                <a:cxn ang="0">
                  <a:pos x="437" y="356"/>
                </a:cxn>
                <a:cxn ang="0">
                  <a:pos x="369" y="302"/>
                </a:cxn>
                <a:cxn ang="0">
                  <a:pos x="331" y="294"/>
                </a:cxn>
                <a:cxn ang="0">
                  <a:pos x="218" y="340"/>
                </a:cxn>
                <a:cxn ang="0">
                  <a:pos x="264" y="31"/>
                </a:cxn>
              </a:cxnLst>
              <a:rect l="0" t="0" r="r" b="b"/>
              <a:pathLst>
                <a:path w="527" h="828">
                  <a:moveTo>
                    <a:pt x="264" y="31"/>
                  </a:moveTo>
                  <a:lnTo>
                    <a:pt x="264" y="7"/>
                  </a:lnTo>
                  <a:lnTo>
                    <a:pt x="256" y="0"/>
                  </a:lnTo>
                  <a:lnTo>
                    <a:pt x="241" y="0"/>
                  </a:lnTo>
                  <a:lnTo>
                    <a:pt x="234" y="7"/>
                  </a:lnTo>
                  <a:lnTo>
                    <a:pt x="121" y="15"/>
                  </a:lnTo>
                  <a:lnTo>
                    <a:pt x="98" y="15"/>
                  </a:lnTo>
                  <a:lnTo>
                    <a:pt x="91" y="23"/>
                  </a:lnTo>
                  <a:lnTo>
                    <a:pt x="91" y="46"/>
                  </a:lnTo>
                  <a:lnTo>
                    <a:pt x="98" y="46"/>
                  </a:lnTo>
                  <a:lnTo>
                    <a:pt x="106" y="54"/>
                  </a:lnTo>
                  <a:lnTo>
                    <a:pt x="166" y="54"/>
                  </a:lnTo>
                  <a:lnTo>
                    <a:pt x="173" y="62"/>
                  </a:lnTo>
                  <a:lnTo>
                    <a:pt x="173" y="93"/>
                  </a:lnTo>
                  <a:lnTo>
                    <a:pt x="8" y="781"/>
                  </a:lnTo>
                  <a:lnTo>
                    <a:pt x="0" y="789"/>
                  </a:lnTo>
                  <a:lnTo>
                    <a:pt x="0" y="805"/>
                  </a:lnTo>
                  <a:lnTo>
                    <a:pt x="8" y="812"/>
                  </a:lnTo>
                  <a:lnTo>
                    <a:pt x="23" y="820"/>
                  </a:lnTo>
                  <a:lnTo>
                    <a:pt x="30" y="828"/>
                  </a:lnTo>
                  <a:lnTo>
                    <a:pt x="60" y="812"/>
                  </a:lnTo>
                  <a:lnTo>
                    <a:pt x="68" y="805"/>
                  </a:lnTo>
                  <a:lnTo>
                    <a:pt x="75" y="789"/>
                  </a:lnTo>
                  <a:lnTo>
                    <a:pt x="83" y="766"/>
                  </a:lnTo>
                  <a:lnTo>
                    <a:pt x="91" y="720"/>
                  </a:lnTo>
                  <a:lnTo>
                    <a:pt x="106" y="673"/>
                  </a:lnTo>
                  <a:lnTo>
                    <a:pt x="113" y="619"/>
                  </a:lnTo>
                  <a:lnTo>
                    <a:pt x="128" y="588"/>
                  </a:lnTo>
                  <a:lnTo>
                    <a:pt x="136" y="549"/>
                  </a:lnTo>
                  <a:lnTo>
                    <a:pt x="143" y="518"/>
                  </a:lnTo>
                  <a:lnTo>
                    <a:pt x="151" y="495"/>
                  </a:lnTo>
                  <a:lnTo>
                    <a:pt x="151" y="480"/>
                  </a:lnTo>
                  <a:lnTo>
                    <a:pt x="173" y="433"/>
                  </a:lnTo>
                  <a:lnTo>
                    <a:pt x="196" y="402"/>
                  </a:lnTo>
                  <a:lnTo>
                    <a:pt x="226" y="364"/>
                  </a:lnTo>
                  <a:lnTo>
                    <a:pt x="271" y="333"/>
                  </a:lnTo>
                  <a:lnTo>
                    <a:pt x="324" y="325"/>
                  </a:lnTo>
                  <a:lnTo>
                    <a:pt x="346" y="325"/>
                  </a:lnTo>
                  <a:lnTo>
                    <a:pt x="369" y="348"/>
                  </a:lnTo>
                  <a:lnTo>
                    <a:pt x="369" y="356"/>
                  </a:lnTo>
                  <a:lnTo>
                    <a:pt x="377" y="371"/>
                  </a:lnTo>
                  <a:lnTo>
                    <a:pt x="377" y="402"/>
                  </a:lnTo>
                  <a:lnTo>
                    <a:pt x="369" y="464"/>
                  </a:lnTo>
                  <a:lnTo>
                    <a:pt x="354" y="542"/>
                  </a:lnTo>
                  <a:lnTo>
                    <a:pt x="331" y="611"/>
                  </a:lnTo>
                  <a:lnTo>
                    <a:pt x="309" y="658"/>
                  </a:lnTo>
                  <a:lnTo>
                    <a:pt x="294" y="704"/>
                  </a:lnTo>
                  <a:lnTo>
                    <a:pt x="294" y="758"/>
                  </a:lnTo>
                  <a:lnTo>
                    <a:pt x="301" y="781"/>
                  </a:lnTo>
                  <a:lnTo>
                    <a:pt x="331" y="812"/>
                  </a:lnTo>
                  <a:lnTo>
                    <a:pt x="377" y="828"/>
                  </a:lnTo>
                  <a:lnTo>
                    <a:pt x="437" y="805"/>
                  </a:lnTo>
                  <a:lnTo>
                    <a:pt x="474" y="766"/>
                  </a:lnTo>
                  <a:lnTo>
                    <a:pt x="505" y="712"/>
                  </a:lnTo>
                  <a:lnTo>
                    <a:pt x="527" y="642"/>
                  </a:lnTo>
                  <a:lnTo>
                    <a:pt x="520" y="634"/>
                  </a:lnTo>
                  <a:lnTo>
                    <a:pt x="497" y="634"/>
                  </a:lnTo>
                  <a:lnTo>
                    <a:pt x="489" y="642"/>
                  </a:lnTo>
                  <a:lnTo>
                    <a:pt x="489" y="650"/>
                  </a:lnTo>
                  <a:lnTo>
                    <a:pt x="474" y="689"/>
                  </a:lnTo>
                  <a:lnTo>
                    <a:pt x="459" y="735"/>
                  </a:lnTo>
                  <a:lnTo>
                    <a:pt x="422" y="781"/>
                  </a:lnTo>
                  <a:lnTo>
                    <a:pt x="384" y="797"/>
                  </a:lnTo>
                  <a:lnTo>
                    <a:pt x="369" y="797"/>
                  </a:lnTo>
                  <a:lnTo>
                    <a:pt x="362" y="789"/>
                  </a:lnTo>
                  <a:lnTo>
                    <a:pt x="362" y="781"/>
                  </a:lnTo>
                  <a:lnTo>
                    <a:pt x="354" y="774"/>
                  </a:lnTo>
                  <a:lnTo>
                    <a:pt x="354" y="766"/>
                  </a:lnTo>
                  <a:lnTo>
                    <a:pt x="362" y="720"/>
                  </a:lnTo>
                  <a:lnTo>
                    <a:pt x="377" y="681"/>
                  </a:lnTo>
                  <a:lnTo>
                    <a:pt x="399" y="619"/>
                  </a:lnTo>
                  <a:lnTo>
                    <a:pt x="422" y="549"/>
                  </a:lnTo>
                  <a:lnTo>
                    <a:pt x="437" y="480"/>
                  </a:lnTo>
                  <a:lnTo>
                    <a:pt x="444" y="418"/>
                  </a:lnTo>
                  <a:lnTo>
                    <a:pt x="444" y="387"/>
                  </a:lnTo>
                  <a:lnTo>
                    <a:pt x="437" y="356"/>
                  </a:lnTo>
                  <a:lnTo>
                    <a:pt x="392" y="309"/>
                  </a:lnTo>
                  <a:lnTo>
                    <a:pt x="369" y="302"/>
                  </a:lnTo>
                  <a:lnTo>
                    <a:pt x="346" y="302"/>
                  </a:lnTo>
                  <a:lnTo>
                    <a:pt x="331" y="294"/>
                  </a:lnTo>
                  <a:lnTo>
                    <a:pt x="264" y="309"/>
                  </a:lnTo>
                  <a:lnTo>
                    <a:pt x="218" y="340"/>
                  </a:lnTo>
                  <a:lnTo>
                    <a:pt x="181" y="371"/>
                  </a:lnTo>
                  <a:lnTo>
                    <a:pt x="264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530"/>
            <p:cNvSpPr>
              <a:spLocks noEditPoints="1"/>
            </p:cNvSpPr>
            <p:nvPr/>
          </p:nvSpPr>
          <p:spPr bwMode="auto">
            <a:xfrm>
              <a:off x="1963" y="2924"/>
              <a:ext cx="406" cy="534"/>
            </a:xfrm>
            <a:custGeom>
              <a:avLst/>
              <a:gdLst/>
              <a:ahLst/>
              <a:cxnLst>
                <a:cxn ang="0">
                  <a:pos x="143" y="248"/>
                </a:cxn>
                <a:cxn ang="0">
                  <a:pos x="188" y="248"/>
                </a:cxn>
                <a:cxn ang="0">
                  <a:pos x="248" y="240"/>
                </a:cxn>
                <a:cxn ang="0">
                  <a:pos x="309" y="224"/>
                </a:cxn>
                <a:cxn ang="0">
                  <a:pos x="339" y="209"/>
                </a:cxn>
                <a:cxn ang="0">
                  <a:pos x="361" y="193"/>
                </a:cxn>
                <a:cxn ang="0">
                  <a:pos x="376" y="170"/>
                </a:cxn>
                <a:cxn ang="0">
                  <a:pos x="384" y="155"/>
                </a:cxn>
                <a:cxn ang="0">
                  <a:pos x="391" y="131"/>
                </a:cxn>
                <a:cxn ang="0">
                  <a:pos x="399" y="116"/>
                </a:cxn>
                <a:cxn ang="0">
                  <a:pos x="399" y="100"/>
                </a:cxn>
                <a:cxn ang="0">
                  <a:pos x="384" y="54"/>
                </a:cxn>
                <a:cxn ang="0">
                  <a:pos x="369" y="31"/>
                </a:cxn>
                <a:cxn ang="0">
                  <a:pos x="346" y="15"/>
                </a:cxn>
                <a:cxn ang="0">
                  <a:pos x="286" y="0"/>
                </a:cxn>
                <a:cxn ang="0">
                  <a:pos x="211" y="15"/>
                </a:cxn>
                <a:cxn ang="0">
                  <a:pos x="135" y="54"/>
                </a:cxn>
                <a:cxn ang="0">
                  <a:pos x="68" y="124"/>
                </a:cxn>
                <a:cxn ang="0">
                  <a:pos x="23" y="217"/>
                </a:cxn>
                <a:cxn ang="0">
                  <a:pos x="0" y="325"/>
                </a:cxn>
                <a:cxn ang="0">
                  <a:pos x="8" y="402"/>
                </a:cxn>
                <a:cxn ang="0">
                  <a:pos x="45" y="472"/>
                </a:cxn>
                <a:cxn ang="0">
                  <a:pos x="90" y="511"/>
                </a:cxn>
                <a:cxn ang="0">
                  <a:pos x="166" y="534"/>
                </a:cxn>
                <a:cxn ang="0">
                  <a:pos x="248" y="518"/>
                </a:cxn>
                <a:cxn ang="0">
                  <a:pos x="309" y="487"/>
                </a:cxn>
                <a:cxn ang="0">
                  <a:pos x="361" y="449"/>
                </a:cxn>
                <a:cxn ang="0">
                  <a:pos x="391" y="418"/>
                </a:cxn>
                <a:cxn ang="0">
                  <a:pos x="406" y="395"/>
                </a:cxn>
                <a:cxn ang="0">
                  <a:pos x="391" y="379"/>
                </a:cxn>
                <a:cxn ang="0">
                  <a:pos x="376" y="379"/>
                </a:cxn>
                <a:cxn ang="0">
                  <a:pos x="369" y="395"/>
                </a:cxn>
                <a:cxn ang="0">
                  <a:pos x="309" y="457"/>
                </a:cxn>
                <a:cxn ang="0">
                  <a:pos x="241" y="487"/>
                </a:cxn>
                <a:cxn ang="0">
                  <a:pos x="196" y="503"/>
                </a:cxn>
                <a:cxn ang="0">
                  <a:pos x="166" y="503"/>
                </a:cxn>
                <a:cxn ang="0">
                  <a:pos x="120" y="487"/>
                </a:cxn>
                <a:cxn ang="0">
                  <a:pos x="98" y="457"/>
                </a:cxn>
                <a:cxn ang="0">
                  <a:pos x="83" y="418"/>
                </a:cxn>
                <a:cxn ang="0">
                  <a:pos x="83" y="379"/>
                </a:cxn>
                <a:cxn ang="0">
                  <a:pos x="90" y="309"/>
                </a:cxn>
                <a:cxn ang="0">
                  <a:pos x="98" y="248"/>
                </a:cxn>
                <a:cxn ang="0">
                  <a:pos x="143" y="248"/>
                </a:cxn>
                <a:cxn ang="0">
                  <a:pos x="105" y="224"/>
                </a:cxn>
                <a:cxn ang="0">
                  <a:pos x="135" y="139"/>
                </a:cxn>
                <a:cxn ang="0">
                  <a:pos x="173" y="85"/>
                </a:cxn>
                <a:cxn ang="0">
                  <a:pos x="211" y="54"/>
                </a:cxn>
                <a:cxn ang="0">
                  <a:pos x="241" y="39"/>
                </a:cxn>
                <a:cxn ang="0">
                  <a:pos x="271" y="31"/>
                </a:cxn>
                <a:cxn ang="0">
                  <a:pos x="309" y="31"/>
                </a:cxn>
                <a:cxn ang="0">
                  <a:pos x="331" y="39"/>
                </a:cxn>
                <a:cxn ang="0">
                  <a:pos x="346" y="54"/>
                </a:cxn>
                <a:cxn ang="0">
                  <a:pos x="354" y="77"/>
                </a:cxn>
                <a:cxn ang="0">
                  <a:pos x="354" y="100"/>
                </a:cxn>
                <a:cxn ang="0">
                  <a:pos x="339" y="155"/>
                </a:cxn>
                <a:cxn ang="0">
                  <a:pos x="301" y="186"/>
                </a:cxn>
                <a:cxn ang="0">
                  <a:pos x="256" y="209"/>
                </a:cxn>
                <a:cxn ang="0">
                  <a:pos x="203" y="217"/>
                </a:cxn>
                <a:cxn ang="0">
                  <a:pos x="158" y="224"/>
                </a:cxn>
                <a:cxn ang="0">
                  <a:pos x="128" y="224"/>
                </a:cxn>
                <a:cxn ang="0">
                  <a:pos x="105" y="224"/>
                </a:cxn>
              </a:cxnLst>
              <a:rect l="0" t="0" r="r" b="b"/>
              <a:pathLst>
                <a:path w="406" h="534">
                  <a:moveTo>
                    <a:pt x="143" y="248"/>
                  </a:moveTo>
                  <a:lnTo>
                    <a:pt x="188" y="248"/>
                  </a:lnTo>
                  <a:lnTo>
                    <a:pt x="248" y="240"/>
                  </a:lnTo>
                  <a:lnTo>
                    <a:pt x="309" y="224"/>
                  </a:lnTo>
                  <a:lnTo>
                    <a:pt x="339" y="209"/>
                  </a:lnTo>
                  <a:lnTo>
                    <a:pt x="361" y="193"/>
                  </a:lnTo>
                  <a:lnTo>
                    <a:pt x="376" y="170"/>
                  </a:lnTo>
                  <a:lnTo>
                    <a:pt x="384" y="155"/>
                  </a:lnTo>
                  <a:lnTo>
                    <a:pt x="391" y="131"/>
                  </a:lnTo>
                  <a:lnTo>
                    <a:pt x="399" y="116"/>
                  </a:lnTo>
                  <a:lnTo>
                    <a:pt x="399" y="100"/>
                  </a:lnTo>
                  <a:lnTo>
                    <a:pt x="384" y="54"/>
                  </a:lnTo>
                  <a:lnTo>
                    <a:pt x="369" y="31"/>
                  </a:lnTo>
                  <a:lnTo>
                    <a:pt x="346" y="15"/>
                  </a:lnTo>
                  <a:lnTo>
                    <a:pt x="286" y="0"/>
                  </a:lnTo>
                  <a:lnTo>
                    <a:pt x="211" y="15"/>
                  </a:lnTo>
                  <a:lnTo>
                    <a:pt x="135" y="54"/>
                  </a:lnTo>
                  <a:lnTo>
                    <a:pt x="68" y="124"/>
                  </a:lnTo>
                  <a:lnTo>
                    <a:pt x="23" y="217"/>
                  </a:lnTo>
                  <a:lnTo>
                    <a:pt x="0" y="325"/>
                  </a:lnTo>
                  <a:lnTo>
                    <a:pt x="8" y="402"/>
                  </a:lnTo>
                  <a:lnTo>
                    <a:pt x="45" y="472"/>
                  </a:lnTo>
                  <a:lnTo>
                    <a:pt x="90" y="511"/>
                  </a:lnTo>
                  <a:lnTo>
                    <a:pt x="166" y="534"/>
                  </a:lnTo>
                  <a:lnTo>
                    <a:pt x="248" y="518"/>
                  </a:lnTo>
                  <a:lnTo>
                    <a:pt x="309" y="487"/>
                  </a:lnTo>
                  <a:lnTo>
                    <a:pt x="361" y="449"/>
                  </a:lnTo>
                  <a:lnTo>
                    <a:pt x="391" y="418"/>
                  </a:lnTo>
                  <a:lnTo>
                    <a:pt x="406" y="395"/>
                  </a:lnTo>
                  <a:lnTo>
                    <a:pt x="391" y="379"/>
                  </a:lnTo>
                  <a:lnTo>
                    <a:pt x="376" y="379"/>
                  </a:lnTo>
                  <a:lnTo>
                    <a:pt x="369" y="395"/>
                  </a:lnTo>
                  <a:lnTo>
                    <a:pt x="309" y="457"/>
                  </a:lnTo>
                  <a:lnTo>
                    <a:pt x="241" y="487"/>
                  </a:lnTo>
                  <a:lnTo>
                    <a:pt x="196" y="503"/>
                  </a:lnTo>
                  <a:lnTo>
                    <a:pt x="166" y="503"/>
                  </a:lnTo>
                  <a:lnTo>
                    <a:pt x="120" y="487"/>
                  </a:lnTo>
                  <a:lnTo>
                    <a:pt x="98" y="457"/>
                  </a:lnTo>
                  <a:lnTo>
                    <a:pt x="83" y="418"/>
                  </a:lnTo>
                  <a:lnTo>
                    <a:pt x="83" y="379"/>
                  </a:lnTo>
                  <a:lnTo>
                    <a:pt x="90" y="309"/>
                  </a:lnTo>
                  <a:lnTo>
                    <a:pt x="98" y="248"/>
                  </a:lnTo>
                  <a:lnTo>
                    <a:pt x="143" y="248"/>
                  </a:lnTo>
                  <a:close/>
                  <a:moveTo>
                    <a:pt x="105" y="224"/>
                  </a:moveTo>
                  <a:lnTo>
                    <a:pt x="135" y="139"/>
                  </a:lnTo>
                  <a:lnTo>
                    <a:pt x="173" y="85"/>
                  </a:lnTo>
                  <a:lnTo>
                    <a:pt x="211" y="54"/>
                  </a:lnTo>
                  <a:lnTo>
                    <a:pt x="241" y="39"/>
                  </a:lnTo>
                  <a:lnTo>
                    <a:pt x="271" y="31"/>
                  </a:lnTo>
                  <a:lnTo>
                    <a:pt x="309" y="31"/>
                  </a:lnTo>
                  <a:lnTo>
                    <a:pt x="331" y="39"/>
                  </a:lnTo>
                  <a:lnTo>
                    <a:pt x="346" y="54"/>
                  </a:lnTo>
                  <a:lnTo>
                    <a:pt x="354" y="77"/>
                  </a:lnTo>
                  <a:lnTo>
                    <a:pt x="354" y="100"/>
                  </a:lnTo>
                  <a:lnTo>
                    <a:pt x="339" y="155"/>
                  </a:lnTo>
                  <a:lnTo>
                    <a:pt x="301" y="186"/>
                  </a:lnTo>
                  <a:lnTo>
                    <a:pt x="256" y="209"/>
                  </a:lnTo>
                  <a:lnTo>
                    <a:pt x="203" y="217"/>
                  </a:lnTo>
                  <a:lnTo>
                    <a:pt x="158" y="224"/>
                  </a:lnTo>
                  <a:lnTo>
                    <a:pt x="128" y="224"/>
                  </a:lnTo>
                  <a:lnTo>
                    <a:pt x="105" y="2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531"/>
            <p:cNvSpPr>
              <a:spLocks noEditPoints="1"/>
            </p:cNvSpPr>
            <p:nvPr/>
          </p:nvSpPr>
          <p:spPr bwMode="auto">
            <a:xfrm>
              <a:off x="2889" y="2924"/>
              <a:ext cx="452" cy="534"/>
            </a:xfrm>
            <a:custGeom>
              <a:avLst/>
              <a:gdLst/>
              <a:ahLst/>
              <a:cxnLst>
                <a:cxn ang="0">
                  <a:pos x="452" y="193"/>
                </a:cxn>
                <a:cxn ang="0">
                  <a:pos x="437" y="116"/>
                </a:cxn>
                <a:cxn ang="0">
                  <a:pos x="406" y="54"/>
                </a:cxn>
                <a:cxn ang="0">
                  <a:pos x="354" y="15"/>
                </a:cxn>
                <a:cxn ang="0">
                  <a:pos x="286" y="0"/>
                </a:cxn>
                <a:cxn ang="0">
                  <a:pos x="203" y="23"/>
                </a:cxn>
                <a:cxn ang="0">
                  <a:pos x="120" y="70"/>
                </a:cxn>
                <a:cxn ang="0">
                  <a:pos x="60" y="147"/>
                </a:cxn>
                <a:cxn ang="0">
                  <a:pos x="15" y="240"/>
                </a:cxn>
                <a:cxn ang="0">
                  <a:pos x="0" y="340"/>
                </a:cxn>
                <a:cxn ang="0">
                  <a:pos x="7" y="418"/>
                </a:cxn>
                <a:cxn ang="0">
                  <a:pos x="45" y="480"/>
                </a:cxn>
                <a:cxn ang="0">
                  <a:pos x="98" y="518"/>
                </a:cxn>
                <a:cxn ang="0">
                  <a:pos x="166" y="534"/>
                </a:cxn>
                <a:cxn ang="0">
                  <a:pos x="248" y="511"/>
                </a:cxn>
                <a:cxn ang="0">
                  <a:pos x="324" y="464"/>
                </a:cxn>
                <a:cxn ang="0">
                  <a:pos x="391" y="387"/>
                </a:cxn>
                <a:cxn ang="0">
                  <a:pos x="437" y="294"/>
                </a:cxn>
                <a:cxn ang="0">
                  <a:pos x="452" y="193"/>
                </a:cxn>
                <a:cxn ang="0">
                  <a:pos x="166" y="503"/>
                </a:cxn>
                <a:cxn ang="0">
                  <a:pos x="143" y="503"/>
                </a:cxn>
                <a:cxn ang="0">
                  <a:pos x="120" y="495"/>
                </a:cxn>
                <a:cxn ang="0">
                  <a:pos x="105" y="480"/>
                </a:cxn>
                <a:cxn ang="0">
                  <a:pos x="90" y="457"/>
                </a:cxn>
                <a:cxn ang="0">
                  <a:pos x="83" y="426"/>
                </a:cxn>
                <a:cxn ang="0">
                  <a:pos x="75" y="387"/>
                </a:cxn>
                <a:cxn ang="0">
                  <a:pos x="83" y="333"/>
                </a:cxn>
                <a:cxn ang="0">
                  <a:pos x="113" y="193"/>
                </a:cxn>
                <a:cxn ang="0">
                  <a:pos x="143" y="131"/>
                </a:cxn>
                <a:cxn ang="0">
                  <a:pos x="188" y="77"/>
                </a:cxn>
                <a:cxn ang="0">
                  <a:pos x="233" y="39"/>
                </a:cxn>
                <a:cxn ang="0">
                  <a:pos x="286" y="31"/>
                </a:cxn>
                <a:cxn ang="0">
                  <a:pos x="309" y="31"/>
                </a:cxn>
                <a:cxn ang="0">
                  <a:pos x="331" y="46"/>
                </a:cxn>
                <a:cxn ang="0">
                  <a:pos x="346" y="62"/>
                </a:cxn>
                <a:cxn ang="0">
                  <a:pos x="361" y="85"/>
                </a:cxn>
                <a:cxn ang="0">
                  <a:pos x="369" y="116"/>
                </a:cxn>
                <a:cxn ang="0">
                  <a:pos x="369" y="193"/>
                </a:cxn>
                <a:cxn ang="0">
                  <a:pos x="354" y="263"/>
                </a:cxn>
                <a:cxn ang="0">
                  <a:pos x="309" y="387"/>
                </a:cxn>
                <a:cxn ang="0">
                  <a:pos x="271" y="449"/>
                </a:cxn>
                <a:cxn ang="0">
                  <a:pos x="218" y="487"/>
                </a:cxn>
                <a:cxn ang="0">
                  <a:pos x="166" y="503"/>
                </a:cxn>
              </a:cxnLst>
              <a:rect l="0" t="0" r="r" b="b"/>
              <a:pathLst>
                <a:path w="452" h="534">
                  <a:moveTo>
                    <a:pt x="452" y="193"/>
                  </a:moveTo>
                  <a:lnTo>
                    <a:pt x="437" y="116"/>
                  </a:lnTo>
                  <a:lnTo>
                    <a:pt x="406" y="54"/>
                  </a:lnTo>
                  <a:lnTo>
                    <a:pt x="354" y="15"/>
                  </a:lnTo>
                  <a:lnTo>
                    <a:pt x="286" y="0"/>
                  </a:lnTo>
                  <a:lnTo>
                    <a:pt x="203" y="23"/>
                  </a:lnTo>
                  <a:lnTo>
                    <a:pt x="120" y="70"/>
                  </a:lnTo>
                  <a:lnTo>
                    <a:pt x="60" y="147"/>
                  </a:lnTo>
                  <a:lnTo>
                    <a:pt x="15" y="240"/>
                  </a:lnTo>
                  <a:lnTo>
                    <a:pt x="0" y="340"/>
                  </a:lnTo>
                  <a:lnTo>
                    <a:pt x="7" y="418"/>
                  </a:lnTo>
                  <a:lnTo>
                    <a:pt x="45" y="480"/>
                  </a:lnTo>
                  <a:lnTo>
                    <a:pt x="98" y="518"/>
                  </a:lnTo>
                  <a:lnTo>
                    <a:pt x="166" y="534"/>
                  </a:lnTo>
                  <a:lnTo>
                    <a:pt x="248" y="511"/>
                  </a:lnTo>
                  <a:lnTo>
                    <a:pt x="324" y="464"/>
                  </a:lnTo>
                  <a:lnTo>
                    <a:pt x="391" y="387"/>
                  </a:lnTo>
                  <a:lnTo>
                    <a:pt x="437" y="294"/>
                  </a:lnTo>
                  <a:lnTo>
                    <a:pt x="452" y="193"/>
                  </a:lnTo>
                  <a:close/>
                  <a:moveTo>
                    <a:pt x="166" y="503"/>
                  </a:moveTo>
                  <a:lnTo>
                    <a:pt x="143" y="503"/>
                  </a:lnTo>
                  <a:lnTo>
                    <a:pt x="120" y="495"/>
                  </a:lnTo>
                  <a:lnTo>
                    <a:pt x="105" y="480"/>
                  </a:lnTo>
                  <a:lnTo>
                    <a:pt x="90" y="457"/>
                  </a:lnTo>
                  <a:lnTo>
                    <a:pt x="83" y="426"/>
                  </a:lnTo>
                  <a:lnTo>
                    <a:pt x="75" y="387"/>
                  </a:lnTo>
                  <a:lnTo>
                    <a:pt x="83" y="333"/>
                  </a:lnTo>
                  <a:lnTo>
                    <a:pt x="113" y="193"/>
                  </a:lnTo>
                  <a:lnTo>
                    <a:pt x="143" y="131"/>
                  </a:lnTo>
                  <a:lnTo>
                    <a:pt x="188" y="77"/>
                  </a:lnTo>
                  <a:lnTo>
                    <a:pt x="233" y="39"/>
                  </a:lnTo>
                  <a:lnTo>
                    <a:pt x="286" y="31"/>
                  </a:lnTo>
                  <a:lnTo>
                    <a:pt x="309" y="31"/>
                  </a:lnTo>
                  <a:lnTo>
                    <a:pt x="331" y="46"/>
                  </a:lnTo>
                  <a:lnTo>
                    <a:pt x="346" y="62"/>
                  </a:lnTo>
                  <a:lnTo>
                    <a:pt x="361" y="85"/>
                  </a:lnTo>
                  <a:lnTo>
                    <a:pt x="369" y="116"/>
                  </a:lnTo>
                  <a:lnTo>
                    <a:pt x="369" y="193"/>
                  </a:lnTo>
                  <a:lnTo>
                    <a:pt x="354" y="263"/>
                  </a:lnTo>
                  <a:lnTo>
                    <a:pt x="309" y="387"/>
                  </a:lnTo>
                  <a:lnTo>
                    <a:pt x="271" y="449"/>
                  </a:lnTo>
                  <a:lnTo>
                    <a:pt x="218" y="487"/>
                  </a:lnTo>
                  <a:lnTo>
                    <a:pt x="166" y="5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1" name="Freeform 532"/>
            <p:cNvSpPr>
              <a:spLocks noEditPoints="1"/>
            </p:cNvSpPr>
            <p:nvPr/>
          </p:nvSpPr>
          <p:spPr bwMode="auto">
            <a:xfrm>
              <a:off x="3356" y="2924"/>
              <a:ext cx="564" cy="743"/>
            </a:xfrm>
            <a:custGeom>
              <a:avLst/>
              <a:gdLst/>
              <a:ahLst/>
              <a:cxnLst>
                <a:cxn ang="0">
                  <a:pos x="82" y="689"/>
                </a:cxn>
                <a:cxn ang="0">
                  <a:pos x="52" y="704"/>
                </a:cxn>
                <a:cxn ang="0">
                  <a:pos x="7" y="712"/>
                </a:cxn>
                <a:cxn ang="0">
                  <a:pos x="0" y="727"/>
                </a:cxn>
                <a:cxn ang="0">
                  <a:pos x="233" y="743"/>
                </a:cxn>
                <a:cxn ang="0">
                  <a:pos x="241" y="712"/>
                </a:cxn>
                <a:cxn ang="0">
                  <a:pos x="173" y="704"/>
                </a:cxn>
                <a:cxn ang="0">
                  <a:pos x="158" y="696"/>
                </a:cxn>
                <a:cxn ang="0">
                  <a:pos x="173" y="635"/>
                </a:cxn>
                <a:cxn ang="0">
                  <a:pos x="218" y="480"/>
                </a:cxn>
                <a:cxn ang="0">
                  <a:pos x="278" y="526"/>
                </a:cxn>
                <a:cxn ang="0">
                  <a:pos x="384" y="511"/>
                </a:cxn>
                <a:cxn ang="0">
                  <a:pos x="512" y="379"/>
                </a:cxn>
                <a:cxn ang="0">
                  <a:pos x="564" y="186"/>
                </a:cxn>
                <a:cxn ang="0">
                  <a:pos x="519" y="46"/>
                </a:cxn>
                <a:cxn ang="0">
                  <a:pos x="429" y="0"/>
                </a:cxn>
                <a:cxn ang="0">
                  <a:pos x="331" y="46"/>
                </a:cxn>
                <a:cxn ang="0">
                  <a:pos x="286" y="54"/>
                </a:cxn>
                <a:cxn ang="0">
                  <a:pos x="248" y="15"/>
                </a:cxn>
                <a:cxn ang="0">
                  <a:pos x="210" y="8"/>
                </a:cxn>
                <a:cxn ang="0">
                  <a:pos x="173" y="8"/>
                </a:cxn>
                <a:cxn ang="0">
                  <a:pos x="113" y="62"/>
                </a:cxn>
                <a:cxn ang="0">
                  <a:pos x="98" y="116"/>
                </a:cxn>
                <a:cxn ang="0">
                  <a:pos x="82" y="193"/>
                </a:cxn>
                <a:cxn ang="0">
                  <a:pos x="113" y="186"/>
                </a:cxn>
                <a:cxn ang="0">
                  <a:pos x="143" y="93"/>
                </a:cxn>
                <a:cxn ang="0">
                  <a:pos x="195" y="31"/>
                </a:cxn>
                <a:cxn ang="0">
                  <a:pos x="218" y="39"/>
                </a:cxn>
                <a:cxn ang="0">
                  <a:pos x="225" y="54"/>
                </a:cxn>
                <a:cxn ang="0">
                  <a:pos x="218" y="131"/>
                </a:cxn>
                <a:cxn ang="0">
                  <a:pos x="286" y="162"/>
                </a:cxn>
                <a:cxn ang="0">
                  <a:pos x="338" y="77"/>
                </a:cxn>
                <a:cxn ang="0">
                  <a:pos x="429" y="31"/>
                </a:cxn>
                <a:cxn ang="0">
                  <a:pos x="459" y="46"/>
                </a:cxn>
                <a:cxn ang="0">
                  <a:pos x="481" y="77"/>
                </a:cxn>
                <a:cxn ang="0">
                  <a:pos x="489" y="116"/>
                </a:cxn>
                <a:cxn ang="0">
                  <a:pos x="481" y="186"/>
                </a:cxn>
                <a:cxn ang="0">
                  <a:pos x="451" y="333"/>
                </a:cxn>
                <a:cxn ang="0">
                  <a:pos x="399" y="433"/>
                </a:cxn>
                <a:cxn ang="0">
                  <a:pos x="361" y="480"/>
                </a:cxn>
                <a:cxn ang="0">
                  <a:pos x="278" y="503"/>
                </a:cxn>
                <a:cxn ang="0">
                  <a:pos x="241" y="457"/>
                </a:cxn>
                <a:cxn ang="0">
                  <a:pos x="233" y="418"/>
                </a:cxn>
                <a:cxn ang="0">
                  <a:pos x="225" y="395"/>
                </a:cxn>
                <a:cxn ang="0">
                  <a:pos x="286" y="162"/>
                </a:cxn>
              </a:cxnLst>
              <a:rect l="0" t="0" r="r" b="b"/>
              <a:pathLst>
                <a:path w="564" h="743">
                  <a:moveTo>
                    <a:pt x="90" y="665"/>
                  </a:moveTo>
                  <a:lnTo>
                    <a:pt x="82" y="689"/>
                  </a:lnTo>
                  <a:lnTo>
                    <a:pt x="67" y="704"/>
                  </a:lnTo>
                  <a:lnTo>
                    <a:pt x="52" y="704"/>
                  </a:lnTo>
                  <a:lnTo>
                    <a:pt x="22" y="712"/>
                  </a:lnTo>
                  <a:lnTo>
                    <a:pt x="7" y="712"/>
                  </a:lnTo>
                  <a:lnTo>
                    <a:pt x="0" y="720"/>
                  </a:lnTo>
                  <a:lnTo>
                    <a:pt x="0" y="727"/>
                  </a:lnTo>
                  <a:lnTo>
                    <a:pt x="7" y="743"/>
                  </a:lnTo>
                  <a:lnTo>
                    <a:pt x="233" y="743"/>
                  </a:lnTo>
                  <a:lnTo>
                    <a:pt x="241" y="735"/>
                  </a:lnTo>
                  <a:lnTo>
                    <a:pt x="241" y="712"/>
                  </a:lnTo>
                  <a:lnTo>
                    <a:pt x="195" y="712"/>
                  </a:lnTo>
                  <a:lnTo>
                    <a:pt x="173" y="704"/>
                  </a:lnTo>
                  <a:lnTo>
                    <a:pt x="165" y="704"/>
                  </a:lnTo>
                  <a:lnTo>
                    <a:pt x="158" y="696"/>
                  </a:lnTo>
                  <a:lnTo>
                    <a:pt x="158" y="665"/>
                  </a:lnTo>
                  <a:lnTo>
                    <a:pt x="173" y="635"/>
                  </a:lnTo>
                  <a:lnTo>
                    <a:pt x="210" y="464"/>
                  </a:lnTo>
                  <a:lnTo>
                    <a:pt x="218" y="480"/>
                  </a:lnTo>
                  <a:lnTo>
                    <a:pt x="256" y="518"/>
                  </a:lnTo>
                  <a:lnTo>
                    <a:pt x="278" y="526"/>
                  </a:lnTo>
                  <a:lnTo>
                    <a:pt x="308" y="534"/>
                  </a:lnTo>
                  <a:lnTo>
                    <a:pt x="384" y="511"/>
                  </a:lnTo>
                  <a:lnTo>
                    <a:pt x="451" y="457"/>
                  </a:lnTo>
                  <a:lnTo>
                    <a:pt x="512" y="379"/>
                  </a:lnTo>
                  <a:lnTo>
                    <a:pt x="549" y="286"/>
                  </a:lnTo>
                  <a:lnTo>
                    <a:pt x="564" y="186"/>
                  </a:lnTo>
                  <a:lnTo>
                    <a:pt x="549" y="100"/>
                  </a:lnTo>
                  <a:lnTo>
                    <a:pt x="519" y="46"/>
                  </a:lnTo>
                  <a:lnTo>
                    <a:pt x="481" y="15"/>
                  </a:lnTo>
                  <a:lnTo>
                    <a:pt x="429" y="0"/>
                  </a:lnTo>
                  <a:lnTo>
                    <a:pt x="376" y="15"/>
                  </a:lnTo>
                  <a:lnTo>
                    <a:pt x="331" y="46"/>
                  </a:lnTo>
                  <a:lnTo>
                    <a:pt x="293" y="85"/>
                  </a:lnTo>
                  <a:lnTo>
                    <a:pt x="286" y="54"/>
                  </a:lnTo>
                  <a:lnTo>
                    <a:pt x="271" y="31"/>
                  </a:lnTo>
                  <a:lnTo>
                    <a:pt x="248" y="15"/>
                  </a:lnTo>
                  <a:lnTo>
                    <a:pt x="233" y="8"/>
                  </a:lnTo>
                  <a:lnTo>
                    <a:pt x="210" y="8"/>
                  </a:lnTo>
                  <a:lnTo>
                    <a:pt x="195" y="0"/>
                  </a:lnTo>
                  <a:lnTo>
                    <a:pt x="173" y="8"/>
                  </a:lnTo>
                  <a:lnTo>
                    <a:pt x="128" y="39"/>
                  </a:lnTo>
                  <a:lnTo>
                    <a:pt x="113" y="62"/>
                  </a:lnTo>
                  <a:lnTo>
                    <a:pt x="105" y="85"/>
                  </a:lnTo>
                  <a:lnTo>
                    <a:pt x="98" y="116"/>
                  </a:lnTo>
                  <a:lnTo>
                    <a:pt x="82" y="162"/>
                  </a:lnTo>
                  <a:lnTo>
                    <a:pt x="82" y="193"/>
                  </a:lnTo>
                  <a:lnTo>
                    <a:pt x="113" y="193"/>
                  </a:lnTo>
                  <a:lnTo>
                    <a:pt x="113" y="186"/>
                  </a:lnTo>
                  <a:lnTo>
                    <a:pt x="120" y="170"/>
                  </a:lnTo>
                  <a:lnTo>
                    <a:pt x="143" y="93"/>
                  </a:lnTo>
                  <a:lnTo>
                    <a:pt x="165" y="46"/>
                  </a:lnTo>
                  <a:lnTo>
                    <a:pt x="195" y="31"/>
                  </a:lnTo>
                  <a:lnTo>
                    <a:pt x="210" y="31"/>
                  </a:lnTo>
                  <a:lnTo>
                    <a:pt x="218" y="39"/>
                  </a:lnTo>
                  <a:lnTo>
                    <a:pt x="218" y="46"/>
                  </a:lnTo>
                  <a:lnTo>
                    <a:pt x="225" y="54"/>
                  </a:lnTo>
                  <a:lnTo>
                    <a:pt x="225" y="108"/>
                  </a:lnTo>
                  <a:lnTo>
                    <a:pt x="218" y="131"/>
                  </a:lnTo>
                  <a:lnTo>
                    <a:pt x="90" y="665"/>
                  </a:lnTo>
                  <a:close/>
                  <a:moveTo>
                    <a:pt x="286" y="162"/>
                  </a:moveTo>
                  <a:lnTo>
                    <a:pt x="301" y="124"/>
                  </a:lnTo>
                  <a:lnTo>
                    <a:pt x="338" y="77"/>
                  </a:lnTo>
                  <a:lnTo>
                    <a:pt x="376" y="46"/>
                  </a:lnTo>
                  <a:lnTo>
                    <a:pt x="429" y="31"/>
                  </a:lnTo>
                  <a:lnTo>
                    <a:pt x="444" y="31"/>
                  </a:lnTo>
                  <a:lnTo>
                    <a:pt x="459" y="46"/>
                  </a:lnTo>
                  <a:lnTo>
                    <a:pt x="474" y="54"/>
                  </a:lnTo>
                  <a:lnTo>
                    <a:pt x="481" y="77"/>
                  </a:lnTo>
                  <a:lnTo>
                    <a:pt x="481" y="93"/>
                  </a:lnTo>
                  <a:lnTo>
                    <a:pt x="489" y="116"/>
                  </a:lnTo>
                  <a:lnTo>
                    <a:pt x="489" y="131"/>
                  </a:lnTo>
                  <a:lnTo>
                    <a:pt x="481" y="186"/>
                  </a:lnTo>
                  <a:lnTo>
                    <a:pt x="466" y="255"/>
                  </a:lnTo>
                  <a:lnTo>
                    <a:pt x="451" y="333"/>
                  </a:lnTo>
                  <a:lnTo>
                    <a:pt x="414" y="410"/>
                  </a:lnTo>
                  <a:lnTo>
                    <a:pt x="399" y="433"/>
                  </a:lnTo>
                  <a:lnTo>
                    <a:pt x="384" y="464"/>
                  </a:lnTo>
                  <a:lnTo>
                    <a:pt x="361" y="480"/>
                  </a:lnTo>
                  <a:lnTo>
                    <a:pt x="331" y="503"/>
                  </a:lnTo>
                  <a:lnTo>
                    <a:pt x="278" y="503"/>
                  </a:lnTo>
                  <a:lnTo>
                    <a:pt x="248" y="472"/>
                  </a:lnTo>
                  <a:lnTo>
                    <a:pt x="241" y="457"/>
                  </a:lnTo>
                  <a:lnTo>
                    <a:pt x="233" y="433"/>
                  </a:lnTo>
                  <a:lnTo>
                    <a:pt x="233" y="418"/>
                  </a:lnTo>
                  <a:lnTo>
                    <a:pt x="225" y="402"/>
                  </a:lnTo>
                  <a:lnTo>
                    <a:pt x="225" y="395"/>
                  </a:lnTo>
                  <a:lnTo>
                    <a:pt x="233" y="379"/>
                  </a:lnTo>
                  <a:lnTo>
                    <a:pt x="286" y="1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Freeform 533"/>
            <p:cNvSpPr>
              <a:spLocks/>
            </p:cNvSpPr>
            <p:nvPr/>
          </p:nvSpPr>
          <p:spPr bwMode="auto">
            <a:xfrm>
              <a:off x="4026" y="2715"/>
              <a:ext cx="316" cy="743"/>
            </a:xfrm>
            <a:custGeom>
              <a:avLst/>
              <a:gdLst/>
              <a:ahLst/>
              <a:cxnLst>
                <a:cxn ang="0">
                  <a:pos x="188" y="263"/>
                </a:cxn>
                <a:cxn ang="0">
                  <a:pos x="301" y="263"/>
                </a:cxn>
                <a:cxn ang="0">
                  <a:pos x="316" y="248"/>
                </a:cxn>
                <a:cxn ang="0">
                  <a:pos x="316" y="232"/>
                </a:cxn>
                <a:cxn ang="0">
                  <a:pos x="308" y="224"/>
                </a:cxn>
                <a:cxn ang="0">
                  <a:pos x="203" y="224"/>
                </a:cxn>
                <a:cxn ang="0">
                  <a:pos x="241" y="54"/>
                </a:cxn>
                <a:cxn ang="0">
                  <a:pos x="248" y="39"/>
                </a:cxn>
                <a:cxn ang="0">
                  <a:pos x="248" y="31"/>
                </a:cxn>
                <a:cxn ang="0">
                  <a:pos x="233" y="0"/>
                </a:cxn>
                <a:cxn ang="0">
                  <a:pos x="203" y="0"/>
                </a:cxn>
                <a:cxn ang="0">
                  <a:pos x="188" y="8"/>
                </a:cxn>
                <a:cxn ang="0">
                  <a:pos x="180" y="15"/>
                </a:cxn>
                <a:cxn ang="0">
                  <a:pos x="173" y="31"/>
                </a:cxn>
                <a:cxn ang="0">
                  <a:pos x="173" y="39"/>
                </a:cxn>
                <a:cxn ang="0">
                  <a:pos x="128" y="224"/>
                </a:cxn>
                <a:cxn ang="0">
                  <a:pos x="7" y="224"/>
                </a:cxn>
                <a:cxn ang="0">
                  <a:pos x="0" y="232"/>
                </a:cxn>
                <a:cxn ang="0">
                  <a:pos x="0" y="255"/>
                </a:cxn>
                <a:cxn ang="0">
                  <a:pos x="7" y="255"/>
                </a:cxn>
                <a:cxn ang="0">
                  <a:pos x="15" y="263"/>
                </a:cxn>
                <a:cxn ang="0">
                  <a:pos x="120" y="263"/>
                </a:cxn>
                <a:cxn ang="0">
                  <a:pos x="37" y="596"/>
                </a:cxn>
                <a:cxn ang="0">
                  <a:pos x="37" y="604"/>
                </a:cxn>
                <a:cxn ang="0">
                  <a:pos x="30" y="619"/>
                </a:cxn>
                <a:cxn ang="0">
                  <a:pos x="30" y="666"/>
                </a:cxn>
                <a:cxn ang="0">
                  <a:pos x="60" y="712"/>
                </a:cxn>
                <a:cxn ang="0">
                  <a:pos x="75" y="727"/>
                </a:cxn>
                <a:cxn ang="0">
                  <a:pos x="97" y="735"/>
                </a:cxn>
                <a:cxn ang="0">
                  <a:pos x="128" y="743"/>
                </a:cxn>
                <a:cxn ang="0">
                  <a:pos x="188" y="720"/>
                </a:cxn>
                <a:cxn ang="0">
                  <a:pos x="241" y="681"/>
                </a:cxn>
                <a:cxn ang="0">
                  <a:pos x="271" y="627"/>
                </a:cxn>
                <a:cxn ang="0">
                  <a:pos x="293" y="580"/>
                </a:cxn>
                <a:cxn ang="0">
                  <a:pos x="301" y="557"/>
                </a:cxn>
                <a:cxn ang="0">
                  <a:pos x="301" y="549"/>
                </a:cxn>
                <a:cxn ang="0">
                  <a:pos x="271" y="549"/>
                </a:cxn>
                <a:cxn ang="0">
                  <a:pos x="263" y="557"/>
                </a:cxn>
                <a:cxn ang="0">
                  <a:pos x="263" y="573"/>
                </a:cxn>
                <a:cxn ang="0">
                  <a:pos x="241" y="619"/>
                </a:cxn>
                <a:cxn ang="0">
                  <a:pos x="210" y="666"/>
                </a:cxn>
                <a:cxn ang="0">
                  <a:pos x="173" y="696"/>
                </a:cxn>
                <a:cxn ang="0">
                  <a:pos x="128" y="712"/>
                </a:cxn>
                <a:cxn ang="0">
                  <a:pos x="113" y="712"/>
                </a:cxn>
                <a:cxn ang="0">
                  <a:pos x="105" y="704"/>
                </a:cxn>
                <a:cxn ang="0">
                  <a:pos x="97" y="689"/>
                </a:cxn>
                <a:cxn ang="0">
                  <a:pos x="97" y="635"/>
                </a:cxn>
                <a:cxn ang="0">
                  <a:pos x="105" y="604"/>
                </a:cxn>
                <a:cxn ang="0">
                  <a:pos x="188" y="263"/>
                </a:cxn>
              </a:cxnLst>
              <a:rect l="0" t="0" r="r" b="b"/>
              <a:pathLst>
                <a:path w="316" h="743">
                  <a:moveTo>
                    <a:pt x="188" y="263"/>
                  </a:moveTo>
                  <a:lnTo>
                    <a:pt x="301" y="263"/>
                  </a:lnTo>
                  <a:lnTo>
                    <a:pt x="316" y="248"/>
                  </a:lnTo>
                  <a:lnTo>
                    <a:pt x="316" y="232"/>
                  </a:lnTo>
                  <a:lnTo>
                    <a:pt x="308" y="224"/>
                  </a:lnTo>
                  <a:lnTo>
                    <a:pt x="203" y="224"/>
                  </a:lnTo>
                  <a:lnTo>
                    <a:pt x="241" y="54"/>
                  </a:lnTo>
                  <a:lnTo>
                    <a:pt x="248" y="39"/>
                  </a:lnTo>
                  <a:lnTo>
                    <a:pt x="248" y="31"/>
                  </a:lnTo>
                  <a:lnTo>
                    <a:pt x="233" y="0"/>
                  </a:lnTo>
                  <a:lnTo>
                    <a:pt x="203" y="0"/>
                  </a:lnTo>
                  <a:lnTo>
                    <a:pt x="188" y="8"/>
                  </a:lnTo>
                  <a:lnTo>
                    <a:pt x="180" y="15"/>
                  </a:lnTo>
                  <a:lnTo>
                    <a:pt x="173" y="31"/>
                  </a:lnTo>
                  <a:lnTo>
                    <a:pt x="173" y="39"/>
                  </a:lnTo>
                  <a:lnTo>
                    <a:pt x="128" y="224"/>
                  </a:lnTo>
                  <a:lnTo>
                    <a:pt x="7" y="224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7" y="255"/>
                  </a:lnTo>
                  <a:lnTo>
                    <a:pt x="15" y="263"/>
                  </a:lnTo>
                  <a:lnTo>
                    <a:pt x="120" y="263"/>
                  </a:lnTo>
                  <a:lnTo>
                    <a:pt x="37" y="596"/>
                  </a:lnTo>
                  <a:lnTo>
                    <a:pt x="37" y="604"/>
                  </a:lnTo>
                  <a:lnTo>
                    <a:pt x="30" y="619"/>
                  </a:lnTo>
                  <a:lnTo>
                    <a:pt x="30" y="666"/>
                  </a:lnTo>
                  <a:lnTo>
                    <a:pt x="60" y="712"/>
                  </a:lnTo>
                  <a:lnTo>
                    <a:pt x="75" y="727"/>
                  </a:lnTo>
                  <a:lnTo>
                    <a:pt x="97" y="735"/>
                  </a:lnTo>
                  <a:lnTo>
                    <a:pt x="128" y="743"/>
                  </a:lnTo>
                  <a:lnTo>
                    <a:pt x="188" y="720"/>
                  </a:lnTo>
                  <a:lnTo>
                    <a:pt x="241" y="681"/>
                  </a:lnTo>
                  <a:lnTo>
                    <a:pt x="271" y="627"/>
                  </a:lnTo>
                  <a:lnTo>
                    <a:pt x="293" y="580"/>
                  </a:lnTo>
                  <a:lnTo>
                    <a:pt x="301" y="557"/>
                  </a:lnTo>
                  <a:lnTo>
                    <a:pt x="301" y="549"/>
                  </a:lnTo>
                  <a:lnTo>
                    <a:pt x="271" y="549"/>
                  </a:lnTo>
                  <a:lnTo>
                    <a:pt x="263" y="557"/>
                  </a:lnTo>
                  <a:lnTo>
                    <a:pt x="263" y="573"/>
                  </a:lnTo>
                  <a:lnTo>
                    <a:pt x="241" y="619"/>
                  </a:lnTo>
                  <a:lnTo>
                    <a:pt x="210" y="666"/>
                  </a:lnTo>
                  <a:lnTo>
                    <a:pt x="173" y="696"/>
                  </a:lnTo>
                  <a:lnTo>
                    <a:pt x="128" y="712"/>
                  </a:lnTo>
                  <a:lnTo>
                    <a:pt x="113" y="712"/>
                  </a:lnTo>
                  <a:lnTo>
                    <a:pt x="105" y="704"/>
                  </a:lnTo>
                  <a:lnTo>
                    <a:pt x="97" y="689"/>
                  </a:lnTo>
                  <a:lnTo>
                    <a:pt x="97" y="635"/>
                  </a:lnTo>
                  <a:lnTo>
                    <a:pt x="105" y="604"/>
                  </a:lnTo>
                  <a:lnTo>
                    <a:pt x="188" y="2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534"/>
            <p:cNvSpPr>
              <a:spLocks noEditPoints="1"/>
            </p:cNvSpPr>
            <p:nvPr/>
          </p:nvSpPr>
          <p:spPr bwMode="auto">
            <a:xfrm>
              <a:off x="4394" y="2676"/>
              <a:ext cx="279" cy="782"/>
            </a:xfrm>
            <a:custGeom>
              <a:avLst/>
              <a:gdLst/>
              <a:ahLst/>
              <a:cxnLst>
                <a:cxn ang="0">
                  <a:pos x="279" y="588"/>
                </a:cxn>
                <a:cxn ang="0">
                  <a:pos x="241" y="604"/>
                </a:cxn>
                <a:cxn ang="0">
                  <a:pos x="211" y="689"/>
                </a:cxn>
                <a:cxn ang="0">
                  <a:pos x="136" y="751"/>
                </a:cxn>
                <a:cxn ang="0">
                  <a:pos x="113" y="735"/>
                </a:cxn>
                <a:cxn ang="0">
                  <a:pos x="121" y="666"/>
                </a:cxn>
                <a:cxn ang="0">
                  <a:pos x="144" y="612"/>
                </a:cxn>
                <a:cxn ang="0">
                  <a:pos x="226" y="387"/>
                </a:cxn>
                <a:cxn ang="0">
                  <a:pos x="219" y="287"/>
                </a:cxn>
                <a:cxn ang="0">
                  <a:pos x="181" y="263"/>
                </a:cxn>
                <a:cxn ang="0">
                  <a:pos x="144" y="248"/>
                </a:cxn>
                <a:cxn ang="0">
                  <a:pos x="46" y="310"/>
                </a:cxn>
                <a:cxn ang="0">
                  <a:pos x="0" y="410"/>
                </a:cxn>
                <a:cxn ang="0">
                  <a:pos x="23" y="441"/>
                </a:cxn>
                <a:cxn ang="0">
                  <a:pos x="46" y="387"/>
                </a:cxn>
                <a:cxn ang="0">
                  <a:pos x="98" y="294"/>
                </a:cxn>
                <a:cxn ang="0">
                  <a:pos x="151" y="279"/>
                </a:cxn>
                <a:cxn ang="0">
                  <a:pos x="166" y="341"/>
                </a:cxn>
                <a:cxn ang="0">
                  <a:pos x="144" y="395"/>
                </a:cxn>
                <a:cxn ang="0">
                  <a:pos x="121" y="465"/>
                </a:cxn>
                <a:cxn ang="0">
                  <a:pos x="91" y="550"/>
                </a:cxn>
                <a:cxn ang="0">
                  <a:pos x="61" y="627"/>
                </a:cxn>
                <a:cxn ang="0">
                  <a:pos x="53" y="712"/>
                </a:cxn>
                <a:cxn ang="0">
                  <a:pos x="68" y="751"/>
                </a:cxn>
                <a:cxn ang="0">
                  <a:pos x="106" y="774"/>
                </a:cxn>
                <a:cxn ang="0">
                  <a:pos x="189" y="759"/>
                </a:cxn>
                <a:cxn ang="0">
                  <a:pos x="264" y="666"/>
                </a:cxn>
                <a:cxn ang="0">
                  <a:pos x="279" y="596"/>
                </a:cxn>
                <a:cxn ang="0">
                  <a:pos x="271" y="23"/>
                </a:cxn>
                <a:cxn ang="0">
                  <a:pos x="234" y="0"/>
                </a:cxn>
                <a:cxn ang="0">
                  <a:pos x="196" y="16"/>
                </a:cxn>
                <a:cxn ang="0">
                  <a:pos x="181" y="54"/>
                </a:cxn>
                <a:cxn ang="0">
                  <a:pos x="189" y="85"/>
                </a:cxn>
                <a:cxn ang="0">
                  <a:pos x="234" y="93"/>
                </a:cxn>
                <a:cxn ang="0">
                  <a:pos x="264" y="70"/>
                </a:cxn>
                <a:cxn ang="0">
                  <a:pos x="271" y="39"/>
                </a:cxn>
              </a:cxnLst>
              <a:rect l="0" t="0" r="r" b="b"/>
              <a:pathLst>
                <a:path w="279" h="782">
                  <a:moveTo>
                    <a:pt x="279" y="596"/>
                  </a:moveTo>
                  <a:lnTo>
                    <a:pt x="279" y="588"/>
                  </a:lnTo>
                  <a:lnTo>
                    <a:pt x="256" y="588"/>
                  </a:lnTo>
                  <a:lnTo>
                    <a:pt x="241" y="604"/>
                  </a:lnTo>
                  <a:lnTo>
                    <a:pt x="234" y="643"/>
                  </a:lnTo>
                  <a:lnTo>
                    <a:pt x="211" y="689"/>
                  </a:lnTo>
                  <a:lnTo>
                    <a:pt x="181" y="735"/>
                  </a:lnTo>
                  <a:lnTo>
                    <a:pt x="136" y="751"/>
                  </a:lnTo>
                  <a:lnTo>
                    <a:pt x="128" y="751"/>
                  </a:lnTo>
                  <a:lnTo>
                    <a:pt x="113" y="735"/>
                  </a:lnTo>
                  <a:lnTo>
                    <a:pt x="113" y="697"/>
                  </a:lnTo>
                  <a:lnTo>
                    <a:pt x="121" y="666"/>
                  </a:lnTo>
                  <a:lnTo>
                    <a:pt x="128" y="643"/>
                  </a:lnTo>
                  <a:lnTo>
                    <a:pt x="144" y="612"/>
                  </a:lnTo>
                  <a:lnTo>
                    <a:pt x="219" y="410"/>
                  </a:lnTo>
                  <a:lnTo>
                    <a:pt x="226" y="387"/>
                  </a:lnTo>
                  <a:lnTo>
                    <a:pt x="226" y="310"/>
                  </a:lnTo>
                  <a:lnTo>
                    <a:pt x="219" y="287"/>
                  </a:lnTo>
                  <a:lnTo>
                    <a:pt x="204" y="271"/>
                  </a:lnTo>
                  <a:lnTo>
                    <a:pt x="181" y="263"/>
                  </a:lnTo>
                  <a:lnTo>
                    <a:pt x="166" y="256"/>
                  </a:lnTo>
                  <a:lnTo>
                    <a:pt x="144" y="248"/>
                  </a:lnTo>
                  <a:lnTo>
                    <a:pt x="91" y="271"/>
                  </a:lnTo>
                  <a:lnTo>
                    <a:pt x="46" y="310"/>
                  </a:lnTo>
                  <a:lnTo>
                    <a:pt x="16" y="364"/>
                  </a:lnTo>
                  <a:lnTo>
                    <a:pt x="0" y="410"/>
                  </a:lnTo>
                  <a:lnTo>
                    <a:pt x="0" y="441"/>
                  </a:lnTo>
                  <a:lnTo>
                    <a:pt x="23" y="441"/>
                  </a:lnTo>
                  <a:lnTo>
                    <a:pt x="38" y="426"/>
                  </a:lnTo>
                  <a:lnTo>
                    <a:pt x="46" y="387"/>
                  </a:lnTo>
                  <a:lnTo>
                    <a:pt x="68" y="333"/>
                  </a:lnTo>
                  <a:lnTo>
                    <a:pt x="98" y="294"/>
                  </a:lnTo>
                  <a:lnTo>
                    <a:pt x="144" y="279"/>
                  </a:lnTo>
                  <a:lnTo>
                    <a:pt x="151" y="279"/>
                  </a:lnTo>
                  <a:lnTo>
                    <a:pt x="166" y="294"/>
                  </a:lnTo>
                  <a:lnTo>
                    <a:pt x="166" y="341"/>
                  </a:lnTo>
                  <a:lnTo>
                    <a:pt x="159" y="364"/>
                  </a:lnTo>
                  <a:lnTo>
                    <a:pt x="144" y="395"/>
                  </a:lnTo>
                  <a:lnTo>
                    <a:pt x="136" y="426"/>
                  </a:lnTo>
                  <a:lnTo>
                    <a:pt x="121" y="465"/>
                  </a:lnTo>
                  <a:lnTo>
                    <a:pt x="113" y="488"/>
                  </a:lnTo>
                  <a:lnTo>
                    <a:pt x="91" y="550"/>
                  </a:lnTo>
                  <a:lnTo>
                    <a:pt x="68" y="604"/>
                  </a:lnTo>
                  <a:lnTo>
                    <a:pt x="61" y="627"/>
                  </a:lnTo>
                  <a:lnTo>
                    <a:pt x="53" y="643"/>
                  </a:lnTo>
                  <a:lnTo>
                    <a:pt x="53" y="712"/>
                  </a:lnTo>
                  <a:lnTo>
                    <a:pt x="61" y="728"/>
                  </a:lnTo>
                  <a:lnTo>
                    <a:pt x="68" y="751"/>
                  </a:lnTo>
                  <a:lnTo>
                    <a:pt x="91" y="766"/>
                  </a:lnTo>
                  <a:lnTo>
                    <a:pt x="106" y="774"/>
                  </a:lnTo>
                  <a:lnTo>
                    <a:pt x="136" y="782"/>
                  </a:lnTo>
                  <a:lnTo>
                    <a:pt x="189" y="759"/>
                  </a:lnTo>
                  <a:lnTo>
                    <a:pt x="234" y="720"/>
                  </a:lnTo>
                  <a:lnTo>
                    <a:pt x="264" y="666"/>
                  </a:lnTo>
                  <a:lnTo>
                    <a:pt x="279" y="619"/>
                  </a:lnTo>
                  <a:lnTo>
                    <a:pt x="279" y="596"/>
                  </a:lnTo>
                  <a:close/>
                  <a:moveTo>
                    <a:pt x="271" y="39"/>
                  </a:moveTo>
                  <a:lnTo>
                    <a:pt x="271" y="23"/>
                  </a:lnTo>
                  <a:lnTo>
                    <a:pt x="249" y="0"/>
                  </a:lnTo>
                  <a:lnTo>
                    <a:pt x="234" y="0"/>
                  </a:lnTo>
                  <a:lnTo>
                    <a:pt x="219" y="8"/>
                  </a:lnTo>
                  <a:lnTo>
                    <a:pt x="196" y="16"/>
                  </a:lnTo>
                  <a:lnTo>
                    <a:pt x="189" y="31"/>
                  </a:lnTo>
                  <a:lnTo>
                    <a:pt x="181" y="54"/>
                  </a:lnTo>
                  <a:lnTo>
                    <a:pt x="181" y="70"/>
                  </a:lnTo>
                  <a:lnTo>
                    <a:pt x="189" y="85"/>
                  </a:lnTo>
                  <a:lnTo>
                    <a:pt x="196" y="93"/>
                  </a:lnTo>
                  <a:lnTo>
                    <a:pt x="234" y="93"/>
                  </a:lnTo>
                  <a:lnTo>
                    <a:pt x="249" y="85"/>
                  </a:lnTo>
                  <a:lnTo>
                    <a:pt x="264" y="70"/>
                  </a:lnTo>
                  <a:lnTo>
                    <a:pt x="271" y="54"/>
                  </a:lnTo>
                  <a:lnTo>
                    <a:pt x="271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535"/>
            <p:cNvSpPr>
              <a:spLocks/>
            </p:cNvSpPr>
            <p:nvPr/>
          </p:nvSpPr>
          <p:spPr bwMode="auto">
            <a:xfrm>
              <a:off x="4741" y="2924"/>
              <a:ext cx="858" cy="534"/>
            </a:xfrm>
            <a:custGeom>
              <a:avLst/>
              <a:gdLst/>
              <a:ahLst/>
              <a:cxnLst>
                <a:cxn ang="0">
                  <a:pos x="188" y="240"/>
                </a:cxn>
                <a:cxn ang="0">
                  <a:pos x="203" y="186"/>
                </a:cxn>
                <a:cxn ang="0">
                  <a:pos x="211" y="155"/>
                </a:cxn>
                <a:cxn ang="0">
                  <a:pos x="323" y="39"/>
                </a:cxn>
                <a:cxn ang="0">
                  <a:pos x="406" y="39"/>
                </a:cxn>
                <a:cxn ang="0">
                  <a:pos x="429" y="93"/>
                </a:cxn>
                <a:cxn ang="0">
                  <a:pos x="421" y="170"/>
                </a:cxn>
                <a:cxn ang="0">
                  <a:pos x="339" y="511"/>
                </a:cxn>
                <a:cxn ang="0">
                  <a:pos x="384" y="534"/>
                </a:cxn>
                <a:cxn ang="0">
                  <a:pos x="414" y="503"/>
                </a:cxn>
                <a:cxn ang="0">
                  <a:pos x="482" y="217"/>
                </a:cxn>
                <a:cxn ang="0">
                  <a:pos x="489" y="178"/>
                </a:cxn>
                <a:cxn ang="0">
                  <a:pos x="534" y="108"/>
                </a:cxn>
                <a:cxn ang="0">
                  <a:pos x="662" y="31"/>
                </a:cxn>
                <a:cxn ang="0">
                  <a:pos x="707" y="70"/>
                </a:cxn>
                <a:cxn ang="0">
                  <a:pos x="707" y="170"/>
                </a:cxn>
                <a:cxn ang="0">
                  <a:pos x="647" y="364"/>
                </a:cxn>
                <a:cxn ang="0">
                  <a:pos x="640" y="487"/>
                </a:cxn>
                <a:cxn ang="0">
                  <a:pos x="775" y="511"/>
                </a:cxn>
                <a:cxn ang="0">
                  <a:pos x="858" y="371"/>
                </a:cxn>
                <a:cxn ang="0">
                  <a:pos x="828" y="348"/>
                </a:cxn>
                <a:cxn ang="0">
                  <a:pos x="798" y="441"/>
                </a:cxn>
                <a:cxn ang="0">
                  <a:pos x="707" y="503"/>
                </a:cxn>
                <a:cxn ang="0">
                  <a:pos x="692" y="480"/>
                </a:cxn>
                <a:cxn ang="0">
                  <a:pos x="715" y="387"/>
                </a:cxn>
                <a:cxn ang="0">
                  <a:pos x="775" y="186"/>
                </a:cxn>
                <a:cxn ang="0">
                  <a:pos x="775" y="62"/>
                </a:cxn>
                <a:cxn ang="0">
                  <a:pos x="730" y="15"/>
                </a:cxn>
                <a:cxn ang="0">
                  <a:pos x="594" y="15"/>
                </a:cxn>
                <a:cxn ang="0">
                  <a:pos x="482" y="54"/>
                </a:cxn>
                <a:cxn ang="0">
                  <a:pos x="376" y="0"/>
                </a:cxn>
                <a:cxn ang="0">
                  <a:pos x="211" y="93"/>
                </a:cxn>
                <a:cxn ang="0">
                  <a:pos x="143" y="8"/>
                </a:cxn>
                <a:cxn ang="0">
                  <a:pos x="45" y="46"/>
                </a:cxn>
                <a:cxn ang="0">
                  <a:pos x="15" y="116"/>
                </a:cxn>
                <a:cxn ang="0">
                  <a:pos x="0" y="178"/>
                </a:cxn>
                <a:cxn ang="0">
                  <a:pos x="37" y="186"/>
                </a:cxn>
                <a:cxn ang="0">
                  <a:pos x="83" y="46"/>
                </a:cxn>
                <a:cxn ang="0">
                  <a:pos x="143" y="46"/>
                </a:cxn>
                <a:cxn ang="0">
                  <a:pos x="52" y="487"/>
                </a:cxn>
                <a:cxn ang="0">
                  <a:pos x="83" y="534"/>
                </a:cxn>
                <a:cxn ang="0">
                  <a:pos x="113" y="518"/>
                </a:cxn>
              </a:cxnLst>
              <a:rect l="0" t="0" r="r" b="b"/>
              <a:pathLst>
                <a:path w="858" h="534">
                  <a:moveTo>
                    <a:pt x="165" y="317"/>
                  </a:moveTo>
                  <a:lnTo>
                    <a:pt x="173" y="278"/>
                  </a:lnTo>
                  <a:lnTo>
                    <a:pt x="188" y="240"/>
                  </a:lnTo>
                  <a:lnTo>
                    <a:pt x="195" y="217"/>
                  </a:lnTo>
                  <a:lnTo>
                    <a:pt x="195" y="193"/>
                  </a:lnTo>
                  <a:lnTo>
                    <a:pt x="203" y="186"/>
                  </a:lnTo>
                  <a:lnTo>
                    <a:pt x="203" y="178"/>
                  </a:lnTo>
                  <a:lnTo>
                    <a:pt x="211" y="162"/>
                  </a:lnTo>
                  <a:lnTo>
                    <a:pt x="211" y="155"/>
                  </a:lnTo>
                  <a:lnTo>
                    <a:pt x="241" y="108"/>
                  </a:lnTo>
                  <a:lnTo>
                    <a:pt x="278" y="70"/>
                  </a:lnTo>
                  <a:lnTo>
                    <a:pt x="323" y="39"/>
                  </a:lnTo>
                  <a:lnTo>
                    <a:pt x="376" y="31"/>
                  </a:lnTo>
                  <a:lnTo>
                    <a:pt x="391" y="31"/>
                  </a:lnTo>
                  <a:lnTo>
                    <a:pt x="406" y="39"/>
                  </a:lnTo>
                  <a:lnTo>
                    <a:pt x="421" y="70"/>
                  </a:lnTo>
                  <a:lnTo>
                    <a:pt x="421" y="85"/>
                  </a:lnTo>
                  <a:lnTo>
                    <a:pt x="429" y="93"/>
                  </a:lnTo>
                  <a:lnTo>
                    <a:pt x="429" y="131"/>
                  </a:lnTo>
                  <a:lnTo>
                    <a:pt x="421" y="155"/>
                  </a:lnTo>
                  <a:lnTo>
                    <a:pt x="421" y="170"/>
                  </a:lnTo>
                  <a:lnTo>
                    <a:pt x="414" y="178"/>
                  </a:lnTo>
                  <a:lnTo>
                    <a:pt x="339" y="487"/>
                  </a:lnTo>
                  <a:lnTo>
                    <a:pt x="339" y="511"/>
                  </a:lnTo>
                  <a:lnTo>
                    <a:pt x="354" y="526"/>
                  </a:lnTo>
                  <a:lnTo>
                    <a:pt x="369" y="534"/>
                  </a:lnTo>
                  <a:lnTo>
                    <a:pt x="384" y="534"/>
                  </a:lnTo>
                  <a:lnTo>
                    <a:pt x="391" y="526"/>
                  </a:lnTo>
                  <a:lnTo>
                    <a:pt x="406" y="518"/>
                  </a:lnTo>
                  <a:lnTo>
                    <a:pt x="414" y="503"/>
                  </a:lnTo>
                  <a:lnTo>
                    <a:pt x="459" y="317"/>
                  </a:lnTo>
                  <a:lnTo>
                    <a:pt x="474" y="240"/>
                  </a:lnTo>
                  <a:lnTo>
                    <a:pt x="482" y="217"/>
                  </a:lnTo>
                  <a:lnTo>
                    <a:pt x="482" y="193"/>
                  </a:lnTo>
                  <a:lnTo>
                    <a:pt x="489" y="186"/>
                  </a:lnTo>
                  <a:lnTo>
                    <a:pt x="489" y="178"/>
                  </a:lnTo>
                  <a:lnTo>
                    <a:pt x="497" y="162"/>
                  </a:lnTo>
                  <a:lnTo>
                    <a:pt x="504" y="155"/>
                  </a:lnTo>
                  <a:lnTo>
                    <a:pt x="534" y="108"/>
                  </a:lnTo>
                  <a:lnTo>
                    <a:pt x="564" y="70"/>
                  </a:lnTo>
                  <a:lnTo>
                    <a:pt x="610" y="39"/>
                  </a:lnTo>
                  <a:lnTo>
                    <a:pt x="662" y="31"/>
                  </a:lnTo>
                  <a:lnTo>
                    <a:pt x="685" y="31"/>
                  </a:lnTo>
                  <a:lnTo>
                    <a:pt x="707" y="54"/>
                  </a:lnTo>
                  <a:lnTo>
                    <a:pt x="707" y="70"/>
                  </a:lnTo>
                  <a:lnTo>
                    <a:pt x="715" y="85"/>
                  </a:lnTo>
                  <a:lnTo>
                    <a:pt x="715" y="108"/>
                  </a:lnTo>
                  <a:lnTo>
                    <a:pt x="707" y="170"/>
                  </a:lnTo>
                  <a:lnTo>
                    <a:pt x="685" y="248"/>
                  </a:lnTo>
                  <a:lnTo>
                    <a:pt x="670" y="317"/>
                  </a:lnTo>
                  <a:lnTo>
                    <a:pt x="647" y="364"/>
                  </a:lnTo>
                  <a:lnTo>
                    <a:pt x="632" y="410"/>
                  </a:lnTo>
                  <a:lnTo>
                    <a:pt x="632" y="464"/>
                  </a:lnTo>
                  <a:lnTo>
                    <a:pt x="640" y="487"/>
                  </a:lnTo>
                  <a:lnTo>
                    <a:pt x="670" y="518"/>
                  </a:lnTo>
                  <a:lnTo>
                    <a:pt x="715" y="534"/>
                  </a:lnTo>
                  <a:lnTo>
                    <a:pt x="775" y="511"/>
                  </a:lnTo>
                  <a:lnTo>
                    <a:pt x="813" y="472"/>
                  </a:lnTo>
                  <a:lnTo>
                    <a:pt x="843" y="418"/>
                  </a:lnTo>
                  <a:lnTo>
                    <a:pt x="858" y="371"/>
                  </a:lnTo>
                  <a:lnTo>
                    <a:pt x="858" y="340"/>
                  </a:lnTo>
                  <a:lnTo>
                    <a:pt x="835" y="340"/>
                  </a:lnTo>
                  <a:lnTo>
                    <a:pt x="828" y="348"/>
                  </a:lnTo>
                  <a:lnTo>
                    <a:pt x="828" y="356"/>
                  </a:lnTo>
                  <a:lnTo>
                    <a:pt x="813" y="395"/>
                  </a:lnTo>
                  <a:lnTo>
                    <a:pt x="798" y="441"/>
                  </a:lnTo>
                  <a:lnTo>
                    <a:pt x="760" y="487"/>
                  </a:lnTo>
                  <a:lnTo>
                    <a:pt x="722" y="503"/>
                  </a:lnTo>
                  <a:lnTo>
                    <a:pt x="707" y="503"/>
                  </a:lnTo>
                  <a:lnTo>
                    <a:pt x="700" y="495"/>
                  </a:lnTo>
                  <a:lnTo>
                    <a:pt x="700" y="487"/>
                  </a:lnTo>
                  <a:lnTo>
                    <a:pt x="692" y="480"/>
                  </a:lnTo>
                  <a:lnTo>
                    <a:pt x="692" y="472"/>
                  </a:lnTo>
                  <a:lnTo>
                    <a:pt x="700" y="426"/>
                  </a:lnTo>
                  <a:lnTo>
                    <a:pt x="715" y="387"/>
                  </a:lnTo>
                  <a:lnTo>
                    <a:pt x="738" y="325"/>
                  </a:lnTo>
                  <a:lnTo>
                    <a:pt x="760" y="255"/>
                  </a:lnTo>
                  <a:lnTo>
                    <a:pt x="775" y="186"/>
                  </a:lnTo>
                  <a:lnTo>
                    <a:pt x="783" y="124"/>
                  </a:lnTo>
                  <a:lnTo>
                    <a:pt x="783" y="93"/>
                  </a:lnTo>
                  <a:lnTo>
                    <a:pt x="775" y="62"/>
                  </a:lnTo>
                  <a:lnTo>
                    <a:pt x="760" y="39"/>
                  </a:lnTo>
                  <a:lnTo>
                    <a:pt x="745" y="23"/>
                  </a:lnTo>
                  <a:lnTo>
                    <a:pt x="730" y="15"/>
                  </a:lnTo>
                  <a:lnTo>
                    <a:pt x="685" y="0"/>
                  </a:lnTo>
                  <a:lnTo>
                    <a:pt x="662" y="0"/>
                  </a:lnTo>
                  <a:lnTo>
                    <a:pt x="594" y="15"/>
                  </a:lnTo>
                  <a:lnTo>
                    <a:pt x="534" y="54"/>
                  </a:lnTo>
                  <a:lnTo>
                    <a:pt x="497" y="108"/>
                  </a:lnTo>
                  <a:lnTo>
                    <a:pt x="482" y="54"/>
                  </a:lnTo>
                  <a:lnTo>
                    <a:pt x="451" y="23"/>
                  </a:lnTo>
                  <a:lnTo>
                    <a:pt x="414" y="8"/>
                  </a:lnTo>
                  <a:lnTo>
                    <a:pt x="376" y="0"/>
                  </a:lnTo>
                  <a:lnTo>
                    <a:pt x="308" y="15"/>
                  </a:lnTo>
                  <a:lnTo>
                    <a:pt x="256" y="46"/>
                  </a:lnTo>
                  <a:lnTo>
                    <a:pt x="211" y="93"/>
                  </a:lnTo>
                  <a:lnTo>
                    <a:pt x="203" y="62"/>
                  </a:lnTo>
                  <a:lnTo>
                    <a:pt x="173" y="15"/>
                  </a:lnTo>
                  <a:lnTo>
                    <a:pt x="143" y="8"/>
                  </a:lnTo>
                  <a:lnTo>
                    <a:pt x="120" y="0"/>
                  </a:lnTo>
                  <a:lnTo>
                    <a:pt x="75" y="15"/>
                  </a:lnTo>
                  <a:lnTo>
                    <a:pt x="45" y="46"/>
                  </a:lnTo>
                  <a:lnTo>
                    <a:pt x="37" y="62"/>
                  </a:lnTo>
                  <a:lnTo>
                    <a:pt x="30" y="85"/>
                  </a:lnTo>
                  <a:lnTo>
                    <a:pt x="15" y="116"/>
                  </a:lnTo>
                  <a:lnTo>
                    <a:pt x="7" y="139"/>
                  </a:lnTo>
                  <a:lnTo>
                    <a:pt x="7" y="162"/>
                  </a:lnTo>
                  <a:lnTo>
                    <a:pt x="0" y="178"/>
                  </a:lnTo>
                  <a:lnTo>
                    <a:pt x="0" y="193"/>
                  </a:lnTo>
                  <a:lnTo>
                    <a:pt x="30" y="193"/>
                  </a:lnTo>
                  <a:lnTo>
                    <a:pt x="37" y="186"/>
                  </a:lnTo>
                  <a:lnTo>
                    <a:pt x="37" y="170"/>
                  </a:lnTo>
                  <a:lnTo>
                    <a:pt x="60" y="93"/>
                  </a:lnTo>
                  <a:lnTo>
                    <a:pt x="83" y="46"/>
                  </a:lnTo>
                  <a:lnTo>
                    <a:pt x="113" y="31"/>
                  </a:lnTo>
                  <a:lnTo>
                    <a:pt x="128" y="31"/>
                  </a:lnTo>
                  <a:lnTo>
                    <a:pt x="143" y="46"/>
                  </a:lnTo>
                  <a:lnTo>
                    <a:pt x="143" y="116"/>
                  </a:lnTo>
                  <a:lnTo>
                    <a:pt x="135" y="131"/>
                  </a:lnTo>
                  <a:lnTo>
                    <a:pt x="52" y="487"/>
                  </a:lnTo>
                  <a:lnTo>
                    <a:pt x="52" y="511"/>
                  </a:lnTo>
                  <a:lnTo>
                    <a:pt x="68" y="526"/>
                  </a:lnTo>
                  <a:lnTo>
                    <a:pt x="83" y="534"/>
                  </a:lnTo>
                  <a:lnTo>
                    <a:pt x="90" y="534"/>
                  </a:lnTo>
                  <a:lnTo>
                    <a:pt x="105" y="526"/>
                  </a:lnTo>
                  <a:lnTo>
                    <a:pt x="113" y="518"/>
                  </a:lnTo>
                  <a:lnTo>
                    <a:pt x="120" y="503"/>
                  </a:lnTo>
                  <a:lnTo>
                    <a:pt x="165" y="3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536"/>
            <p:cNvSpPr>
              <a:spLocks noEditPoints="1"/>
            </p:cNvSpPr>
            <p:nvPr/>
          </p:nvSpPr>
          <p:spPr bwMode="auto">
            <a:xfrm>
              <a:off x="5697" y="2924"/>
              <a:ext cx="489" cy="534"/>
            </a:xfrm>
            <a:custGeom>
              <a:avLst/>
              <a:gdLst/>
              <a:ahLst/>
              <a:cxnLst>
                <a:cxn ang="0">
                  <a:pos x="429" y="39"/>
                </a:cxn>
                <a:cxn ang="0">
                  <a:pos x="406" y="31"/>
                </a:cxn>
                <a:cxn ang="0">
                  <a:pos x="369" y="39"/>
                </a:cxn>
                <a:cxn ang="0">
                  <a:pos x="354" y="62"/>
                </a:cxn>
                <a:cxn ang="0">
                  <a:pos x="324" y="23"/>
                </a:cxn>
                <a:cxn ang="0">
                  <a:pos x="286" y="8"/>
                </a:cxn>
                <a:cxn ang="0">
                  <a:pos x="188" y="23"/>
                </a:cxn>
                <a:cxn ang="0">
                  <a:pos x="53" y="155"/>
                </a:cxn>
                <a:cxn ang="0">
                  <a:pos x="0" y="348"/>
                </a:cxn>
                <a:cxn ang="0">
                  <a:pos x="37" y="480"/>
                </a:cxn>
                <a:cxn ang="0">
                  <a:pos x="135" y="534"/>
                </a:cxn>
                <a:cxn ang="0">
                  <a:pos x="271" y="449"/>
                </a:cxn>
                <a:cxn ang="0">
                  <a:pos x="301" y="503"/>
                </a:cxn>
                <a:cxn ang="0">
                  <a:pos x="369" y="534"/>
                </a:cxn>
                <a:cxn ang="0">
                  <a:pos x="444" y="487"/>
                </a:cxn>
                <a:cxn ang="0">
                  <a:pos x="482" y="356"/>
                </a:cxn>
                <a:cxn ang="0">
                  <a:pos x="482" y="340"/>
                </a:cxn>
                <a:cxn ang="0">
                  <a:pos x="451" y="348"/>
                </a:cxn>
                <a:cxn ang="0">
                  <a:pos x="429" y="433"/>
                </a:cxn>
                <a:cxn ang="0">
                  <a:pos x="369" y="503"/>
                </a:cxn>
                <a:cxn ang="0">
                  <a:pos x="346" y="495"/>
                </a:cxn>
                <a:cxn ang="0">
                  <a:pos x="339" y="472"/>
                </a:cxn>
                <a:cxn ang="0">
                  <a:pos x="346" y="426"/>
                </a:cxn>
                <a:cxn ang="0">
                  <a:pos x="429" y="77"/>
                </a:cxn>
                <a:cxn ang="0">
                  <a:pos x="263" y="410"/>
                </a:cxn>
                <a:cxn ang="0">
                  <a:pos x="188" y="487"/>
                </a:cxn>
                <a:cxn ang="0">
                  <a:pos x="120" y="503"/>
                </a:cxn>
                <a:cxn ang="0">
                  <a:pos x="83" y="457"/>
                </a:cxn>
                <a:cxn ang="0">
                  <a:pos x="75" y="418"/>
                </a:cxn>
                <a:cxn ang="0">
                  <a:pos x="83" y="348"/>
                </a:cxn>
                <a:cxn ang="0">
                  <a:pos x="135" y="155"/>
                </a:cxn>
                <a:cxn ang="0">
                  <a:pos x="211" y="46"/>
                </a:cxn>
                <a:cxn ang="0">
                  <a:pos x="286" y="31"/>
                </a:cxn>
                <a:cxn ang="0">
                  <a:pos x="331" y="85"/>
                </a:cxn>
                <a:cxn ang="0">
                  <a:pos x="339" y="155"/>
                </a:cxn>
              </a:cxnLst>
              <a:rect l="0" t="0" r="r" b="b"/>
              <a:pathLst>
                <a:path w="489" h="534">
                  <a:moveTo>
                    <a:pt x="429" y="77"/>
                  </a:moveTo>
                  <a:lnTo>
                    <a:pt x="429" y="39"/>
                  </a:lnTo>
                  <a:lnTo>
                    <a:pt x="421" y="31"/>
                  </a:lnTo>
                  <a:lnTo>
                    <a:pt x="406" y="31"/>
                  </a:lnTo>
                  <a:lnTo>
                    <a:pt x="399" y="23"/>
                  </a:lnTo>
                  <a:lnTo>
                    <a:pt x="369" y="39"/>
                  </a:lnTo>
                  <a:lnTo>
                    <a:pt x="361" y="54"/>
                  </a:lnTo>
                  <a:lnTo>
                    <a:pt x="354" y="62"/>
                  </a:lnTo>
                  <a:lnTo>
                    <a:pt x="354" y="70"/>
                  </a:lnTo>
                  <a:lnTo>
                    <a:pt x="324" y="23"/>
                  </a:lnTo>
                  <a:lnTo>
                    <a:pt x="301" y="15"/>
                  </a:lnTo>
                  <a:lnTo>
                    <a:pt x="286" y="8"/>
                  </a:lnTo>
                  <a:lnTo>
                    <a:pt x="263" y="0"/>
                  </a:lnTo>
                  <a:lnTo>
                    <a:pt x="188" y="23"/>
                  </a:lnTo>
                  <a:lnTo>
                    <a:pt x="113" y="77"/>
                  </a:lnTo>
                  <a:lnTo>
                    <a:pt x="53" y="155"/>
                  </a:lnTo>
                  <a:lnTo>
                    <a:pt x="15" y="248"/>
                  </a:lnTo>
                  <a:lnTo>
                    <a:pt x="0" y="348"/>
                  </a:lnTo>
                  <a:lnTo>
                    <a:pt x="7" y="418"/>
                  </a:lnTo>
                  <a:lnTo>
                    <a:pt x="37" y="480"/>
                  </a:lnTo>
                  <a:lnTo>
                    <a:pt x="83" y="518"/>
                  </a:lnTo>
                  <a:lnTo>
                    <a:pt x="135" y="534"/>
                  </a:lnTo>
                  <a:lnTo>
                    <a:pt x="203" y="511"/>
                  </a:lnTo>
                  <a:lnTo>
                    <a:pt x="271" y="449"/>
                  </a:lnTo>
                  <a:lnTo>
                    <a:pt x="286" y="480"/>
                  </a:lnTo>
                  <a:lnTo>
                    <a:pt x="301" y="503"/>
                  </a:lnTo>
                  <a:lnTo>
                    <a:pt x="324" y="518"/>
                  </a:lnTo>
                  <a:lnTo>
                    <a:pt x="369" y="534"/>
                  </a:lnTo>
                  <a:lnTo>
                    <a:pt x="414" y="518"/>
                  </a:lnTo>
                  <a:lnTo>
                    <a:pt x="444" y="487"/>
                  </a:lnTo>
                  <a:lnTo>
                    <a:pt x="482" y="371"/>
                  </a:lnTo>
                  <a:lnTo>
                    <a:pt x="482" y="356"/>
                  </a:lnTo>
                  <a:lnTo>
                    <a:pt x="489" y="348"/>
                  </a:lnTo>
                  <a:lnTo>
                    <a:pt x="482" y="340"/>
                  </a:lnTo>
                  <a:lnTo>
                    <a:pt x="451" y="340"/>
                  </a:lnTo>
                  <a:lnTo>
                    <a:pt x="451" y="348"/>
                  </a:lnTo>
                  <a:lnTo>
                    <a:pt x="444" y="364"/>
                  </a:lnTo>
                  <a:lnTo>
                    <a:pt x="429" y="433"/>
                  </a:lnTo>
                  <a:lnTo>
                    <a:pt x="406" y="487"/>
                  </a:lnTo>
                  <a:lnTo>
                    <a:pt x="369" y="503"/>
                  </a:lnTo>
                  <a:lnTo>
                    <a:pt x="354" y="503"/>
                  </a:lnTo>
                  <a:lnTo>
                    <a:pt x="346" y="495"/>
                  </a:lnTo>
                  <a:lnTo>
                    <a:pt x="346" y="480"/>
                  </a:lnTo>
                  <a:lnTo>
                    <a:pt x="339" y="472"/>
                  </a:lnTo>
                  <a:lnTo>
                    <a:pt x="339" y="449"/>
                  </a:lnTo>
                  <a:lnTo>
                    <a:pt x="346" y="426"/>
                  </a:lnTo>
                  <a:lnTo>
                    <a:pt x="346" y="395"/>
                  </a:lnTo>
                  <a:lnTo>
                    <a:pt x="429" y="77"/>
                  </a:lnTo>
                  <a:close/>
                  <a:moveTo>
                    <a:pt x="286" y="371"/>
                  </a:moveTo>
                  <a:lnTo>
                    <a:pt x="263" y="410"/>
                  </a:lnTo>
                  <a:lnTo>
                    <a:pt x="233" y="457"/>
                  </a:lnTo>
                  <a:lnTo>
                    <a:pt x="188" y="487"/>
                  </a:lnTo>
                  <a:lnTo>
                    <a:pt x="143" y="503"/>
                  </a:lnTo>
                  <a:lnTo>
                    <a:pt x="120" y="503"/>
                  </a:lnTo>
                  <a:lnTo>
                    <a:pt x="90" y="472"/>
                  </a:lnTo>
                  <a:lnTo>
                    <a:pt x="83" y="457"/>
                  </a:lnTo>
                  <a:lnTo>
                    <a:pt x="83" y="441"/>
                  </a:lnTo>
                  <a:lnTo>
                    <a:pt x="75" y="418"/>
                  </a:lnTo>
                  <a:lnTo>
                    <a:pt x="75" y="402"/>
                  </a:lnTo>
                  <a:lnTo>
                    <a:pt x="83" y="348"/>
                  </a:lnTo>
                  <a:lnTo>
                    <a:pt x="113" y="209"/>
                  </a:lnTo>
                  <a:lnTo>
                    <a:pt x="135" y="155"/>
                  </a:lnTo>
                  <a:lnTo>
                    <a:pt x="173" y="93"/>
                  </a:lnTo>
                  <a:lnTo>
                    <a:pt x="211" y="46"/>
                  </a:lnTo>
                  <a:lnTo>
                    <a:pt x="263" y="31"/>
                  </a:lnTo>
                  <a:lnTo>
                    <a:pt x="286" y="31"/>
                  </a:lnTo>
                  <a:lnTo>
                    <a:pt x="316" y="62"/>
                  </a:lnTo>
                  <a:lnTo>
                    <a:pt x="331" y="85"/>
                  </a:lnTo>
                  <a:lnTo>
                    <a:pt x="339" y="116"/>
                  </a:lnTo>
                  <a:lnTo>
                    <a:pt x="339" y="155"/>
                  </a:lnTo>
                  <a:lnTo>
                    <a:pt x="286" y="3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537"/>
            <p:cNvSpPr>
              <a:spLocks/>
            </p:cNvSpPr>
            <p:nvPr/>
          </p:nvSpPr>
          <p:spPr bwMode="auto">
            <a:xfrm>
              <a:off x="6261" y="2630"/>
              <a:ext cx="241" cy="828"/>
            </a:xfrm>
            <a:custGeom>
              <a:avLst/>
              <a:gdLst/>
              <a:ahLst/>
              <a:cxnLst>
                <a:cxn ang="0">
                  <a:pos x="241" y="31"/>
                </a:cxn>
                <a:cxn ang="0">
                  <a:pos x="241" y="7"/>
                </a:cxn>
                <a:cxn ang="0">
                  <a:pos x="234" y="0"/>
                </a:cxn>
                <a:cxn ang="0">
                  <a:pos x="219" y="0"/>
                </a:cxn>
                <a:cxn ang="0">
                  <a:pos x="211" y="7"/>
                </a:cxn>
                <a:cxn ang="0">
                  <a:pos x="98" y="15"/>
                </a:cxn>
                <a:cxn ang="0">
                  <a:pos x="76" y="15"/>
                </a:cxn>
                <a:cxn ang="0">
                  <a:pos x="68" y="23"/>
                </a:cxn>
                <a:cxn ang="0">
                  <a:pos x="68" y="46"/>
                </a:cxn>
                <a:cxn ang="0">
                  <a:pos x="76" y="46"/>
                </a:cxn>
                <a:cxn ang="0">
                  <a:pos x="83" y="54"/>
                </a:cxn>
                <a:cxn ang="0">
                  <a:pos x="143" y="54"/>
                </a:cxn>
                <a:cxn ang="0">
                  <a:pos x="151" y="62"/>
                </a:cxn>
                <a:cxn ang="0">
                  <a:pos x="151" y="93"/>
                </a:cxn>
                <a:cxn ang="0">
                  <a:pos x="8" y="673"/>
                </a:cxn>
                <a:cxn ang="0">
                  <a:pos x="8" y="681"/>
                </a:cxn>
                <a:cxn ang="0">
                  <a:pos x="0" y="704"/>
                </a:cxn>
                <a:cxn ang="0">
                  <a:pos x="0" y="720"/>
                </a:cxn>
                <a:cxn ang="0">
                  <a:pos x="8" y="758"/>
                </a:cxn>
                <a:cxn ang="0">
                  <a:pos x="15" y="781"/>
                </a:cxn>
                <a:cxn ang="0">
                  <a:pos x="38" y="805"/>
                </a:cxn>
                <a:cxn ang="0">
                  <a:pos x="68" y="820"/>
                </a:cxn>
                <a:cxn ang="0">
                  <a:pos x="98" y="828"/>
                </a:cxn>
                <a:cxn ang="0">
                  <a:pos x="121" y="820"/>
                </a:cxn>
                <a:cxn ang="0">
                  <a:pos x="136" y="812"/>
                </a:cxn>
                <a:cxn ang="0">
                  <a:pos x="158" y="797"/>
                </a:cxn>
                <a:cxn ang="0">
                  <a:pos x="174" y="766"/>
                </a:cxn>
                <a:cxn ang="0">
                  <a:pos x="181" y="743"/>
                </a:cxn>
                <a:cxn ang="0">
                  <a:pos x="196" y="720"/>
                </a:cxn>
                <a:cxn ang="0">
                  <a:pos x="204" y="689"/>
                </a:cxn>
                <a:cxn ang="0">
                  <a:pos x="204" y="665"/>
                </a:cxn>
                <a:cxn ang="0">
                  <a:pos x="211" y="650"/>
                </a:cxn>
                <a:cxn ang="0">
                  <a:pos x="211" y="634"/>
                </a:cxn>
                <a:cxn ang="0">
                  <a:pos x="189" y="634"/>
                </a:cxn>
                <a:cxn ang="0">
                  <a:pos x="181" y="642"/>
                </a:cxn>
                <a:cxn ang="0">
                  <a:pos x="151" y="735"/>
                </a:cxn>
                <a:cxn ang="0">
                  <a:pos x="128" y="781"/>
                </a:cxn>
                <a:cxn ang="0">
                  <a:pos x="98" y="797"/>
                </a:cxn>
                <a:cxn ang="0">
                  <a:pos x="83" y="797"/>
                </a:cxn>
                <a:cxn ang="0">
                  <a:pos x="76" y="789"/>
                </a:cxn>
                <a:cxn ang="0">
                  <a:pos x="68" y="774"/>
                </a:cxn>
                <a:cxn ang="0">
                  <a:pos x="68" y="720"/>
                </a:cxn>
                <a:cxn ang="0">
                  <a:pos x="76" y="696"/>
                </a:cxn>
                <a:cxn ang="0">
                  <a:pos x="241" y="31"/>
                </a:cxn>
              </a:cxnLst>
              <a:rect l="0" t="0" r="r" b="b"/>
              <a:pathLst>
                <a:path w="241" h="828">
                  <a:moveTo>
                    <a:pt x="241" y="31"/>
                  </a:moveTo>
                  <a:lnTo>
                    <a:pt x="241" y="7"/>
                  </a:lnTo>
                  <a:lnTo>
                    <a:pt x="234" y="0"/>
                  </a:lnTo>
                  <a:lnTo>
                    <a:pt x="219" y="0"/>
                  </a:lnTo>
                  <a:lnTo>
                    <a:pt x="211" y="7"/>
                  </a:lnTo>
                  <a:lnTo>
                    <a:pt x="98" y="15"/>
                  </a:lnTo>
                  <a:lnTo>
                    <a:pt x="76" y="15"/>
                  </a:lnTo>
                  <a:lnTo>
                    <a:pt x="68" y="23"/>
                  </a:lnTo>
                  <a:lnTo>
                    <a:pt x="68" y="46"/>
                  </a:lnTo>
                  <a:lnTo>
                    <a:pt x="76" y="46"/>
                  </a:lnTo>
                  <a:lnTo>
                    <a:pt x="83" y="54"/>
                  </a:lnTo>
                  <a:lnTo>
                    <a:pt x="143" y="54"/>
                  </a:lnTo>
                  <a:lnTo>
                    <a:pt x="151" y="62"/>
                  </a:lnTo>
                  <a:lnTo>
                    <a:pt x="151" y="93"/>
                  </a:lnTo>
                  <a:lnTo>
                    <a:pt x="8" y="673"/>
                  </a:lnTo>
                  <a:lnTo>
                    <a:pt x="8" y="681"/>
                  </a:lnTo>
                  <a:lnTo>
                    <a:pt x="0" y="704"/>
                  </a:lnTo>
                  <a:lnTo>
                    <a:pt x="0" y="720"/>
                  </a:lnTo>
                  <a:lnTo>
                    <a:pt x="8" y="758"/>
                  </a:lnTo>
                  <a:lnTo>
                    <a:pt x="15" y="781"/>
                  </a:lnTo>
                  <a:lnTo>
                    <a:pt x="38" y="805"/>
                  </a:lnTo>
                  <a:lnTo>
                    <a:pt x="68" y="820"/>
                  </a:lnTo>
                  <a:lnTo>
                    <a:pt x="98" y="828"/>
                  </a:lnTo>
                  <a:lnTo>
                    <a:pt x="121" y="820"/>
                  </a:lnTo>
                  <a:lnTo>
                    <a:pt x="136" y="812"/>
                  </a:lnTo>
                  <a:lnTo>
                    <a:pt x="158" y="797"/>
                  </a:lnTo>
                  <a:lnTo>
                    <a:pt x="174" y="766"/>
                  </a:lnTo>
                  <a:lnTo>
                    <a:pt x="181" y="743"/>
                  </a:lnTo>
                  <a:lnTo>
                    <a:pt x="196" y="720"/>
                  </a:lnTo>
                  <a:lnTo>
                    <a:pt x="204" y="689"/>
                  </a:lnTo>
                  <a:lnTo>
                    <a:pt x="204" y="665"/>
                  </a:lnTo>
                  <a:lnTo>
                    <a:pt x="211" y="650"/>
                  </a:lnTo>
                  <a:lnTo>
                    <a:pt x="211" y="634"/>
                  </a:lnTo>
                  <a:lnTo>
                    <a:pt x="189" y="634"/>
                  </a:lnTo>
                  <a:lnTo>
                    <a:pt x="181" y="642"/>
                  </a:lnTo>
                  <a:lnTo>
                    <a:pt x="151" y="735"/>
                  </a:lnTo>
                  <a:lnTo>
                    <a:pt x="128" y="781"/>
                  </a:lnTo>
                  <a:lnTo>
                    <a:pt x="98" y="797"/>
                  </a:lnTo>
                  <a:lnTo>
                    <a:pt x="83" y="797"/>
                  </a:lnTo>
                  <a:lnTo>
                    <a:pt x="76" y="789"/>
                  </a:lnTo>
                  <a:lnTo>
                    <a:pt x="68" y="774"/>
                  </a:lnTo>
                  <a:lnTo>
                    <a:pt x="68" y="720"/>
                  </a:lnTo>
                  <a:lnTo>
                    <a:pt x="76" y="696"/>
                  </a:lnTo>
                  <a:lnTo>
                    <a:pt x="241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538"/>
            <p:cNvSpPr>
              <a:spLocks/>
            </p:cNvSpPr>
            <p:nvPr/>
          </p:nvSpPr>
          <p:spPr bwMode="auto">
            <a:xfrm>
              <a:off x="6946" y="2924"/>
              <a:ext cx="859" cy="534"/>
            </a:xfrm>
            <a:custGeom>
              <a:avLst/>
              <a:gdLst/>
              <a:ahLst/>
              <a:cxnLst>
                <a:cxn ang="0">
                  <a:pos x="196" y="193"/>
                </a:cxn>
                <a:cxn ang="0">
                  <a:pos x="204" y="162"/>
                </a:cxn>
                <a:cxn ang="0">
                  <a:pos x="271" y="70"/>
                </a:cxn>
                <a:cxn ang="0">
                  <a:pos x="392" y="31"/>
                </a:cxn>
                <a:cxn ang="0">
                  <a:pos x="422" y="131"/>
                </a:cxn>
                <a:cxn ang="0">
                  <a:pos x="339" y="487"/>
                </a:cxn>
                <a:cxn ang="0">
                  <a:pos x="339" y="511"/>
                </a:cxn>
                <a:cxn ang="0">
                  <a:pos x="377" y="534"/>
                </a:cxn>
                <a:cxn ang="0">
                  <a:pos x="407" y="503"/>
                </a:cxn>
                <a:cxn ang="0">
                  <a:pos x="475" y="240"/>
                </a:cxn>
                <a:cxn ang="0">
                  <a:pos x="490" y="186"/>
                </a:cxn>
                <a:cxn ang="0">
                  <a:pos x="497" y="155"/>
                </a:cxn>
                <a:cxn ang="0">
                  <a:pos x="603" y="39"/>
                </a:cxn>
                <a:cxn ang="0">
                  <a:pos x="693" y="39"/>
                </a:cxn>
                <a:cxn ang="0">
                  <a:pos x="716" y="93"/>
                </a:cxn>
                <a:cxn ang="0">
                  <a:pos x="685" y="248"/>
                </a:cxn>
                <a:cxn ang="0">
                  <a:pos x="633" y="410"/>
                </a:cxn>
                <a:cxn ang="0">
                  <a:pos x="640" y="487"/>
                </a:cxn>
                <a:cxn ang="0">
                  <a:pos x="685" y="526"/>
                </a:cxn>
                <a:cxn ang="0">
                  <a:pos x="813" y="472"/>
                </a:cxn>
                <a:cxn ang="0">
                  <a:pos x="859" y="340"/>
                </a:cxn>
                <a:cxn ang="0">
                  <a:pos x="821" y="356"/>
                </a:cxn>
                <a:cxn ang="0">
                  <a:pos x="761" y="487"/>
                </a:cxn>
                <a:cxn ang="0">
                  <a:pos x="693" y="487"/>
                </a:cxn>
                <a:cxn ang="0">
                  <a:pos x="716" y="387"/>
                </a:cxn>
                <a:cxn ang="0">
                  <a:pos x="783" y="124"/>
                </a:cxn>
                <a:cxn ang="0">
                  <a:pos x="701" y="8"/>
                </a:cxn>
                <a:cxn ang="0">
                  <a:pos x="535" y="54"/>
                </a:cxn>
                <a:cxn ang="0">
                  <a:pos x="475" y="54"/>
                </a:cxn>
                <a:cxn ang="0">
                  <a:pos x="414" y="8"/>
                </a:cxn>
                <a:cxn ang="0">
                  <a:pos x="309" y="15"/>
                </a:cxn>
                <a:cxn ang="0">
                  <a:pos x="204" y="62"/>
                </a:cxn>
                <a:cxn ang="0">
                  <a:pos x="143" y="8"/>
                </a:cxn>
                <a:cxn ang="0">
                  <a:pos x="76" y="15"/>
                </a:cxn>
                <a:cxn ang="0">
                  <a:pos x="15" y="116"/>
                </a:cxn>
                <a:cxn ang="0">
                  <a:pos x="31" y="193"/>
                </a:cxn>
                <a:cxn ang="0">
                  <a:pos x="61" y="93"/>
                </a:cxn>
                <a:cxn ang="0">
                  <a:pos x="128" y="31"/>
                </a:cxn>
                <a:cxn ang="0">
                  <a:pos x="143" y="54"/>
                </a:cxn>
                <a:cxn ang="0">
                  <a:pos x="46" y="487"/>
                </a:cxn>
                <a:cxn ang="0">
                  <a:pos x="76" y="534"/>
                </a:cxn>
                <a:cxn ang="0">
                  <a:pos x="113" y="518"/>
                </a:cxn>
              </a:cxnLst>
              <a:rect l="0" t="0" r="r" b="b"/>
              <a:pathLst>
                <a:path w="859" h="534">
                  <a:moveTo>
                    <a:pt x="166" y="317"/>
                  </a:moveTo>
                  <a:lnTo>
                    <a:pt x="181" y="240"/>
                  </a:lnTo>
                  <a:lnTo>
                    <a:pt x="196" y="193"/>
                  </a:lnTo>
                  <a:lnTo>
                    <a:pt x="196" y="186"/>
                  </a:lnTo>
                  <a:lnTo>
                    <a:pt x="204" y="178"/>
                  </a:lnTo>
                  <a:lnTo>
                    <a:pt x="204" y="162"/>
                  </a:lnTo>
                  <a:lnTo>
                    <a:pt x="211" y="155"/>
                  </a:lnTo>
                  <a:lnTo>
                    <a:pt x="241" y="108"/>
                  </a:lnTo>
                  <a:lnTo>
                    <a:pt x="271" y="70"/>
                  </a:lnTo>
                  <a:lnTo>
                    <a:pt x="317" y="39"/>
                  </a:lnTo>
                  <a:lnTo>
                    <a:pt x="369" y="31"/>
                  </a:lnTo>
                  <a:lnTo>
                    <a:pt x="392" y="31"/>
                  </a:lnTo>
                  <a:lnTo>
                    <a:pt x="414" y="54"/>
                  </a:lnTo>
                  <a:lnTo>
                    <a:pt x="422" y="70"/>
                  </a:lnTo>
                  <a:lnTo>
                    <a:pt x="422" y="131"/>
                  </a:lnTo>
                  <a:lnTo>
                    <a:pt x="414" y="155"/>
                  </a:lnTo>
                  <a:lnTo>
                    <a:pt x="414" y="178"/>
                  </a:lnTo>
                  <a:lnTo>
                    <a:pt x="339" y="487"/>
                  </a:lnTo>
                  <a:lnTo>
                    <a:pt x="339" y="495"/>
                  </a:lnTo>
                  <a:lnTo>
                    <a:pt x="332" y="503"/>
                  </a:lnTo>
                  <a:lnTo>
                    <a:pt x="339" y="511"/>
                  </a:lnTo>
                  <a:lnTo>
                    <a:pt x="339" y="518"/>
                  </a:lnTo>
                  <a:lnTo>
                    <a:pt x="369" y="534"/>
                  </a:lnTo>
                  <a:lnTo>
                    <a:pt x="377" y="534"/>
                  </a:lnTo>
                  <a:lnTo>
                    <a:pt x="392" y="526"/>
                  </a:lnTo>
                  <a:lnTo>
                    <a:pt x="399" y="518"/>
                  </a:lnTo>
                  <a:lnTo>
                    <a:pt x="407" y="503"/>
                  </a:lnTo>
                  <a:lnTo>
                    <a:pt x="452" y="317"/>
                  </a:lnTo>
                  <a:lnTo>
                    <a:pt x="460" y="278"/>
                  </a:lnTo>
                  <a:lnTo>
                    <a:pt x="475" y="240"/>
                  </a:lnTo>
                  <a:lnTo>
                    <a:pt x="482" y="217"/>
                  </a:lnTo>
                  <a:lnTo>
                    <a:pt x="482" y="193"/>
                  </a:lnTo>
                  <a:lnTo>
                    <a:pt x="490" y="186"/>
                  </a:lnTo>
                  <a:lnTo>
                    <a:pt x="490" y="178"/>
                  </a:lnTo>
                  <a:lnTo>
                    <a:pt x="497" y="162"/>
                  </a:lnTo>
                  <a:lnTo>
                    <a:pt x="497" y="155"/>
                  </a:lnTo>
                  <a:lnTo>
                    <a:pt x="527" y="108"/>
                  </a:lnTo>
                  <a:lnTo>
                    <a:pt x="565" y="70"/>
                  </a:lnTo>
                  <a:lnTo>
                    <a:pt x="603" y="39"/>
                  </a:lnTo>
                  <a:lnTo>
                    <a:pt x="663" y="31"/>
                  </a:lnTo>
                  <a:lnTo>
                    <a:pt x="678" y="31"/>
                  </a:lnTo>
                  <a:lnTo>
                    <a:pt x="693" y="39"/>
                  </a:lnTo>
                  <a:lnTo>
                    <a:pt x="708" y="70"/>
                  </a:lnTo>
                  <a:lnTo>
                    <a:pt x="708" y="85"/>
                  </a:lnTo>
                  <a:lnTo>
                    <a:pt x="716" y="93"/>
                  </a:lnTo>
                  <a:lnTo>
                    <a:pt x="716" y="108"/>
                  </a:lnTo>
                  <a:lnTo>
                    <a:pt x="708" y="170"/>
                  </a:lnTo>
                  <a:lnTo>
                    <a:pt x="685" y="248"/>
                  </a:lnTo>
                  <a:lnTo>
                    <a:pt x="640" y="387"/>
                  </a:lnTo>
                  <a:lnTo>
                    <a:pt x="633" y="402"/>
                  </a:lnTo>
                  <a:lnTo>
                    <a:pt x="633" y="410"/>
                  </a:lnTo>
                  <a:lnTo>
                    <a:pt x="625" y="426"/>
                  </a:lnTo>
                  <a:lnTo>
                    <a:pt x="625" y="441"/>
                  </a:lnTo>
                  <a:lnTo>
                    <a:pt x="640" y="487"/>
                  </a:lnTo>
                  <a:lnTo>
                    <a:pt x="648" y="503"/>
                  </a:lnTo>
                  <a:lnTo>
                    <a:pt x="670" y="518"/>
                  </a:lnTo>
                  <a:lnTo>
                    <a:pt x="685" y="526"/>
                  </a:lnTo>
                  <a:lnTo>
                    <a:pt x="716" y="534"/>
                  </a:lnTo>
                  <a:lnTo>
                    <a:pt x="768" y="511"/>
                  </a:lnTo>
                  <a:lnTo>
                    <a:pt x="813" y="472"/>
                  </a:lnTo>
                  <a:lnTo>
                    <a:pt x="836" y="418"/>
                  </a:lnTo>
                  <a:lnTo>
                    <a:pt x="859" y="348"/>
                  </a:lnTo>
                  <a:lnTo>
                    <a:pt x="859" y="340"/>
                  </a:lnTo>
                  <a:lnTo>
                    <a:pt x="829" y="340"/>
                  </a:lnTo>
                  <a:lnTo>
                    <a:pt x="829" y="348"/>
                  </a:lnTo>
                  <a:lnTo>
                    <a:pt x="821" y="356"/>
                  </a:lnTo>
                  <a:lnTo>
                    <a:pt x="813" y="395"/>
                  </a:lnTo>
                  <a:lnTo>
                    <a:pt x="791" y="441"/>
                  </a:lnTo>
                  <a:lnTo>
                    <a:pt x="761" y="487"/>
                  </a:lnTo>
                  <a:lnTo>
                    <a:pt x="716" y="503"/>
                  </a:lnTo>
                  <a:lnTo>
                    <a:pt x="708" y="503"/>
                  </a:lnTo>
                  <a:lnTo>
                    <a:pt x="693" y="487"/>
                  </a:lnTo>
                  <a:lnTo>
                    <a:pt x="693" y="441"/>
                  </a:lnTo>
                  <a:lnTo>
                    <a:pt x="701" y="410"/>
                  </a:lnTo>
                  <a:lnTo>
                    <a:pt x="716" y="387"/>
                  </a:lnTo>
                  <a:lnTo>
                    <a:pt x="731" y="325"/>
                  </a:lnTo>
                  <a:lnTo>
                    <a:pt x="776" y="186"/>
                  </a:lnTo>
                  <a:lnTo>
                    <a:pt x="783" y="124"/>
                  </a:lnTo>
                  <a:lnTo>
                    <a:pt x="768" y="62"/>
                  </a:lnTo>
                  <a:lnTo>
                    <a:pt x="746" y="23"/>
                  </a:lnTo>
                  <a:lnTo>
                    <a:pt x="701" y="8"/>
                  </a:lnTo>
                  <a:lnTo>
                    <a:pt x="663" y="0"/>
                  </a:lnTo>
                  <a:lnTo>
                    <a:pt x="588" y="15"/>
                  </a:lnTo>
                  <a:lnTo>
                    <a:pt x="535" y="54"/>
                  </a:lnTo>
                  <a:lnTo>
                    <a:pt x="490" y="108"/>
                  </a:lnTo>
                  <a:lnTo>
                    <a:pt x="482" y="77"/>
                  </a:lnTo>
                  <a:lnTo>
                    <a:pt x="475" y="54"/>
                  </a:lnTo>
                  <a:lnTo>
                    <a:pt x="460" y="31"/>
                  </a:lnTo>
                  <a:lnTo>
                    <a:pt x="437" y="15"/>
                  </a:lnTo>
                  <a:lnTo>
                    <a:pt x="414" y="8"/>
                  </a:lnTo>
                  <a:lnTo>
                    <a:pt x="392" y="8"/>
                  </a:lnTo>
                  <a:lnTo>
                    <a:pt x="369" y="0"/>
                  </a:lnTo>
                  <a:lnTo>
                    <a:pt x="309" y="15"/>
                  </a:lnTo>
                  <a:lnTo>
                    <a:pt x="256" y="46"/>
                  </a:lnTo>
                  <a:lnTo>
                    <a:pt x="211" y="93"/>
                  </a:lnTo>
                  <a:lnTo>
                    <a:pt x="204" y="62"/>
                  </a:lnTo>
                  <a:lnTo>
                    <a:pt x="189" y="39"/>
                  </a:lnTo>
                  <a:lnTo>
                    <a:pt x="166" y="15"/>
                  </a:lnTo>
                  <a:lnTo>
                    <a:pt x="143" y="8"/>
                  </a:lnTo>
                  <a:lnTo>
                    <a:pt x="113" y="0"/>
                  </a:lnTo>
                  <a:lnTo>
                    <a:pt x="91" y="8"/>
                  </a:lnTo>
                  <a:lnTo>
                    <a:pt x="76" y="15"/>
                  </a:lnTo>
                  <a:lnTo>
                    <a:pt x="31" y="62"/>
                  </a:lnTo>
                  <a:lnTo>
                    <a:pt x="23" y="85"/>
                  </a:lnTo>
                  <a:lnTo>
                    <a:pt x="15" y="116"/>
                  </a:lnTo>
                  <a:lnTo>
                    <a:pt x="0" y="162"/>
                  </a:lnTo>
                  <a:lnTo>
                    <a:pt x="0" y="193"/>
                  </a:lnTo>
                  <a:lnTo>
                    <a:pt x="31" y="193"/>
                  </a:lnTo>
                  <a:lnTo>
                    <a:pt x="31" y="186"/>
                  </a:lnTo>
                  <a:lnTo>
                    <a:pt x="38" y="170"/>
                  </a:lnTo>
                  <a:lnTo>
                    <a:pt x="61" y="93"/>
                  </a:lnTo>
                  <a:lnTo>
                    <a:pt x="83" y="46"/>
                  </a:lnTo>
                  <a:lnTo>
                    <a:pt x="113" y="31"/>
                  </a:lnTo>
                  <a:lnTo>
                    <a:pt x="128" y="31"/>
                  </a:lnTo>
                  <a:lnTo>
                    <a:pt x="136" y="39"/>
                  </a:lnTo>
                  <a:lnTo>
                    <a:pt x="136" y="46"/>
                  </a:lnTo>
                  <a:lnTo>
                    <a:pt x="143" y="54"/>
                  </a:lnTo>
                  <a:lnTo>
                    <a:pt x="143" y="108"/>
                  </a:lnTo>
                  <a:lnTo>
                    <a:pt x="136" y="131"/>
                  </a:lnTo>
                  <a:lnTo>
                    <a:pt x="46" y="487"/>
                  </a:lnTo>
                  <a:lnTo>
                    <a:pt x="46" y="511"/>
                  </a:lnTo>
                  <a:lnTo>
                    <a:pt x="61" y="526"/>
                  </a:lnTo>
                  <a:lnTo>
                    <a:pt x="76" y="534"/>
                  </a:lnTo>
                  <a:lnTo>
                    <a:pt x="91" y="534"/>
                  </a:lnTo>
                  <a:lnTo>
                    <a:pt x="98" y="526"/>
                  </a:lnTo>
                  <a:lnTo>
                    <a:pt x="113" y="518"/>
                  </a:lnTo>
                  <a:lnTo>
                    <a:pt x="121" y="503"/>
                  </a:lnTo>
                  <a:lnTo>
                    <a:pt x="166" y="3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Freeform 539"/>
            <p:cNvSpPr>
              <a:spLocks noEditPoints="1"/>
            </p:cNvSpPr>
            <p:nvPr/>
          </p:nvSpPr>
          <p:spPr bwMode="auto">
            <a:xfrm>
              <a:off x="7902" y="2924"/>
              <a:ext cx="482" cy="534"/>
            </a:xfrm>
            <a:custGeom>
              <a:avLst/>
              <a:gdLst/>
              <a:ahLst/>
              <a:cxnLst>
                <a:cxn ang="0">
                  <a:pos x="430" y="70"/>
                </a:cxn>
                <a:cxn ang="0">
                  <a:pos x="422" y="39"/>
                </a:cxn>
                <a:cxn ang="0">
                  <a:pos x="407" y="31"/>
                </a:cxn>
                <a:cxn ang="0">
                  <a:pos x="369" y="39"/>
                </a:cxn>
                <a:cxn ang="0">
                  <a:pos x="354" y="70"/>
                </a:cxn>
                <a:cxn ang="0">
                  <a:pos x="317" y="23"/>
                </a:cxn>
                <a:cxn ang="0">
                  <a:pos x="256" y="0"/>
                </a:cxn>
                <a:cxn ang="0">
                  <a:pos x="113" y="77"/>
                </a:cxn>
                <a:cxn ang="0">
                  <a:pos x="16" y="248"/>
                </a:cxn>
                <a:cxn ang="0">
                  <a:pos x="8" y="418"/>
                </a:cxn>
                <a:cxn ang="0">
                  <a:pos x="76" y="518"/>
                </a:cxn>
                <a:cxn ang="0">
                  <a:pos x="204" y="511"/>
                </a:cxn>
                <a:cxn ang="0">
                  <a:pos x="279" y="480"/>
                </a:cxn>
                <a:cxn ang="0">
                  <a:pos x="362" y="534"/>
                </a:cxn>
                <a:cxn ang="0">
                  <a:pos x="437" y="487"/>
                </a:cxn>
                <a:cxn ang="0">
                  <a:pos x="467" y="418"/>
                </a:cxn>
                <a:cxn ang="0">
                  <a:pos x="475" y="371"/>
                </a:cxn>
                <a:cxn ang="0">
                  <a:pos x="482" y="340"/>
                </a:cxn>
                <a:cxn ang="0">
                  <a:pos x="445" y="348"/>
                </a:cxn>
                <a:cxn ang="0">
                  <a:pos x="430" y="433"/>
                </a:cxn>
                <a:cxn ang="0">
                  <a:pos x="369" y="503"/>
                </a:cxn>
                <a:cxn ang="0">
                  <a:pos x="339" y="487"/>
                </a:cxn>
                <a:cxn ang="0">
                  <a:pos x="347" y="395"/>
                </a:cxn>
                <a:cxn ang="0">
                  <a:pos x="279" y="371"/>
                </a:cxn>
                <a:cxn ang="0">
                  <a:pos x="226" y="457"/>
                </a:cxn>
                <a:cxn ang="0">
                  <a:pos x="136" y="503"/>
                </a:cxn>
                <a:cxn ang="0">
                  <a:pos x="98" y="487"/>
                </a:cxn>
                <a:cxn ang="0">
                  <a:pos x="76" y="402"/>
                </a:cxn>
                <a:cxn ang="0">
                  <a:pos x="113" y="209"/>
                </a:cxn>
                <a:cxn ang="0">
                  <a:pos x="166" y="93"/>
                </a:cxn>
                <a:cxn ang="0">
                  <a:pos x="256" y="31"/>
                </a:cxn>
                <a:cxn ang="0">
                  <a:pos x="302" y="46"/>
                </a:cxn>
                <a:cxn ang="0">
                  <a:pos x="324" y="85"/>
                </a:cxn>
                <a:cxn ang="0">
                  <a:pos x="339" y="139"/>
                </a:cxn>
                <a:cxn ang="0">
                  <a:pos x="332" y="155"/>
                </a:cxn>
              </a:cxnLst>
              <a:rect l="0" t="0" r="r" b="b"/>
              <a:pathLst>
                <a:path w="482" h="534">
                  <a:moveTo>
                    <a:pt x="422" y="77"/>
                  </a:moveTo>
                  <a:lnTo>
                    <a:pt x="430" y="70"/>
                  </a:lnTo>
                  <a:lnTo>
                    <a:pt x="430" y="54"/>
                  </a:lnTo>
                  <a:lnTo>
                    <a:pt x="422" y="39"/>
                  </a:lnTo>
                  <a:lnTo>
                    <a:pt x="415" y="31"/>
                  </a:lnTo>
                  <a:lnTo>
                    <a:pt x="407" y="31"/>
                  </a:lnTo>
                  <a:lnTo>
                    <a:pt x="399" y="23"/>
                  </a:lnTo>
                  <a:lnTo>
                    <a:pt x="369" y="39"/>
                  </a:lnTo>
                  <a:lnTo>
                    <a:pt x="354" y="54"/>
                  </a:lnTo>
                  <a:lnTo>
                    <a:pt x="354" y="70"/>
                  </a:lnTo>
                  <a:lnTo>
                    <a:pt x="339" y="46"/>
                  </a:lnTo>
                  <a:lnTo>
                    <a:pt x="317" y="23"/>
                  </a:lnTo>
                  <a:lnTo>
                    <a:pt x="302" y="15"/>
                  </a:lnTo>
                  <a:lnTo>
                    <a:pt x="256" y="0"/>
                  </a:lnTo>
                  <a:lnTo>
                    <a:pt x="181" y="23"/>
                  </a:lnTo>
                  <a:lnTo>
                    <a:pt x="113" y="77"/>
                  </a:lnTo>
                  <a:lnTo>
                    <a:pt x="53" y="155"/>
                  </a:lnTo>
                  <a:lnTo>
                    <a:pt x="16" y="248"/>
                  </a:lnTo>
                  <a:lnTo>
                    <a:pt x="0" y="348"/>
                  </a:lnTo>
                  <a:lnTo>
                    <a:pt x="8" y="418"/>
                  </a:lnTo>
                  <a:lnTo>
                    <a:pt x="38" y="480"/>
                  </a:lnTo>
                  <a:lnTo>
                    <a:pt x="76" y="518"/>
                  </a:lnTo>
                  <a:lnTo>
                    <a:pt x="136" y="534"/>
                  </a:lnTo>
                  <a:lnTo>
                    <a:pt x="204" y="511"/>
                  </a:lnTo>
                  <a:lnTo>
                    <a:pt x="271" y="449"/>
                  </a:lnTo>
                  <a:lnTo>
                    <a:pt x="279" y="480"/>
                  </a:lnTo>
                  <a:lnTo>
                    <a:pt x="317" y="518"/>
                  </a:lnTo>
                  <a:lnTo>
                    <a:pt x="362" y="534"/>
                  </a:lnTo>
                  <a:lnTo>
                    <a:pt x="407" y="518"/>
                  </a:lnTo>
                  <a:lnTo>
                    <a:pt x="437" y="487"/>
                  </a:lnTo>
                  <a:lnTo>
                    <a:pt x="452" y="441"/>
                  </a:lnTo>
                  <a:lnTo>
                    <a:pt x="467" y="418"/>
                  </a:lnTo>
                  <a:lnTo>
                    <a:pt x="475" y="395"/>
                  </a:lnTo>
                  <a:lnTo>
                    <a:pt x="475" y="371"/>
                  </a:lnTo>
                  <a:lnTo>
                    <a:pt x="482" y="356"/>
                  </a:lnTo>
                  <a:lnTo>
                    <a:pt x="482" y="340"/>
                  </a:lnTo>
                  <a:lnTo>
                    <a:pt x="452" y="340"/>
                  </a:lnTo>
                  <a:lnTo>
                    <a:pt x="445" y="348"/>
                  </a:lnTo>
                  <a:lnTo>
                    <a:pt x="445" y="364"/>
                  </a:lnTo>
                  <a:lnTo>
                    <a:pt x="430" y="433"/>
                  </a:lnTo>
                  <a:lnTo>
                    <a:pt x="399" y="487"/>
                  </a:lnTo>
                  <a:lnTo>
                    <a:pt x="369" y="503"/>
                  </a:lnTo>
                  <a:lnTo>
                    <a:pt x="354" y="503"/>
                  </a:lnTo>
                  <a:lnTo>
                    <a:pt x="339" y="487"/>
                  </a:lnTo>
                  <a:lnTo>
                    <a:pt x="339" y="426"/>
                  </a:lnTo>
                  <a:lnTo>
                    <a:pt x="347" y="395"/>
                  </a:lnTo>
                  <a:lnTo>
                    <a:pt x="422" y="77"/>
                  </a:lnTo>
                  <a:close/>
                  <a:moveTo>
                    <a:pt x="279" y="371"/>
                  </a:moveTo>
                  <a:lnTo>
                    <a:pt x="264" y="410"/>
                  </a:lnTo>
                  <a:lnTo>
                    <a:pt x="226" y="457"/>
                  </a:lnTo>
                  <a:lnTo>
                    <a:pt x="181" y="487"/>
                  </a:lnTo>
                  <a:lnTo>
                    <a:pt x="136" y="503"/>
                  </a:lnTo>
                  <a:lnTo>
                    <a:pt x="113" y="503"/>
                  </a:lnTo>
                  <a:lnTo>
                    <a:pt x="98" y="487"/>
                  </a:lnTo>
                  <a:lnTo>
                    <a:pt x="76" y="441"/>
                  </a:lnTo>
                  <a:lnTo>
                    <a:pt x="76" y="402"/>
                  </a:lnTo>
                  <a:lnTo>
                    <a:pt x="83" y="348"/>
                  </a:lnTo>
                  <a:lnTo>
                    <a:pt x="113" y="209"/>
                  </a:lnTo>
                  <a:lnTo>
                    <a:pt x="128" y="155"/>
                  </a:lnTo>
                  <a:lnTo>
                    <a:pt x="166" y="93"/>
                  </a:lnTo>
                  <a:lnTo>
                    <a:pt x="211" y="46"/>
                  </a:lnTo>
                  <a:lnTo>
                    <a:pt x="256" y="31"/>
                  </a:lnTo>
                  <a:lnTo>
                    <a:pt x="279" y="31"/>
                  </a:lnTo>
                  <a:lnTo>
                    <a:pt x="302" y="46"/>
                  </a:lnTo>
                  <a:lnTo>
                    <a:pt x="317" y="62"/>
                  </a:lnTo>
                  <a:lnTo>
                    <a:pt x="324" y="85"/>
                  </a:lnTo>
                  <a:lnTo>
                    <a:pt x="332" y="116"/>
                  </a:lnTo>
                  <a:lnTo>
                    <a:pt x="339" y="139"/>
                  </a:lnTo>
                  <a:lnTo>
                    <a:pt x="339" y="147"/>
                  </a:lnTo>
                  <a:lnTo>
                    <a:pt x="332" y="155"/>
                  </a:lnTo>
                  <a:lnTo>
                    <a:pt x="279" y="3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Freeform 540"/>
            <p:cNvSpPr>
              <a:spLocks/>
            </p:cNvSpPr>
            <p:nvPr/>
          </p:nvSpPr>
          <p:spPr bwMode="auto">
            <a:xfrm>
              <a:off x="8460" y="2715"/>
              <a:ext cx="323" cy="743"/>
            </a:xfrm>
            <a:custGeom>
              <a:avLst/>
              <a:gdLst/>
              <a:ahLst/>
              <a:cxnLst>
                <a:cxn ang="0">
                  <a:pos x="195" y="263"/>
                </a:cxn>
                <a:cxn ang="0">
                  <a:pos x="301" y="263"/>
                </a:cxn>
                <a:cxn ang="0">
                  <a:pos x="323" y="240"/>
                </a:cxn>
                <a:cxn ang="0">
                  <a:pos x="323" y="232"/>
                </a:cxn>
                <a:cxn ang="0">
                  <a:pos x="316" y="224"/>
                </a:cxn>
                <a:cxn ang="0">
                  <a:pos x="203" y="224"/>
                </a:cxn>
                <a:cxn ang="0">
                  <a:pos x="240" y="54"/>
                </a:cxn>
                <a:cxn ang="0">
                  <a:pos x="248" y="46"/>
                </a:cxn>
                <a:cxn ang="0">
                  <a:pos x="248" y="15"/>
                </a:cxn>
                <a:cxn ang="0">
                  <a:pos x="233" y="0"/>
                </a:cxn>
                <a:cxn ang="0">
                  <a:pos x="203" y="0"/>
                </a:cxn>
                <a:cxn ang="0">
                  <a:pos x="188" y="8"/>
                </a:cxn>
                <a:cxn ang="0">
                  <a:pos x="180" y="15"/>
                </a:cxn>
                <a:cxn ang="0">
                  <a:pos x="180" y="31"/>
                </a:cxn>
                <a:cxn ang="0">
                  <a:pos x="173" y="39"/>
                </a:cxn>
                <a:cxn ang="0">
                  <a:pos x="128" y="224"/>
                </a:cxn>
                <a:cxn ang="0">
                  <a:pos x="7" y="224"/>
                </a:cxn>
                <a:cxn ang="0">
                  <a:pos x="0" y="232"/>
                </a:cxn>
                <a:cxn ang="0">
                  <a:pos x="0" y="248"/>
                </a:cxn>
                <a:cxn ang="0">
                  <a:pos x="15" y="263"/>
                </a:cxn>
                <a:cxn ang="0">
                  <a:pos x="120" y="263"/>
                </a:cxn>
                <a:cxn ang="0">
                  <a:pos x="37" y="596"/>
                </a:cxn>
                <a:cxn ang="0">
                  <a:pos x="37" y="619"/>
                </a:cxn>
                <a:cxn ang="0">
                  <a:pos x="30" y="635"/>
                </a:cxn>
                <a:cxn ang="0">
                  <a:pos x="37" y="666"/>
                </a:cxn>
                <a:cxn ang="0">
                  <a:pos x="45" y="689"/>
                </a:cxn>
                <a:cxn ang="0">
                  <a:pos x="60" y="712"/>
                </a:cxn>
                <a:cxn ang="0">
                  <a:pos x="75" y="727"/>
                </a:cxn>
                <a:cxn ang="0">
                  <a:pos x="105" y="735"/>
                </a:cxn>
                <a:cxn ang="0">
                  <a:pos x="128" y="743"/>
                </a:cxn>
                <a:cxn ang="0">
                  <a:pos x="188" y="720"/>
                </a:cxn>
                <a:cxn ang="0">
                  <a:pos x="240" y="681"/>
                </a:cxn>
                <a:cxn ang="0">
                  <a:pos x="271" y="627"/>
                </a:cxn>
                <a:cxn ang="0">
                  <a:pos x="293" y="580"/>
                </a:cxn>
                <a:cxn ang="0">
                  <a:pos x="301" y="557"/>
                </a:cxn>
                <a:cxn ang="0">
                  <a:pos x="301" y="549"/>
                </a:cxn>
                <a:cxn ang="0">
                  <a:pos x="271" y="549"/>
                </a:cxn>
                <a:cxn ang="0">
                  <a:pos x="271" y="557"/>
                </a:cxn>
                <a:cxn ang="0">
                  <a:pos x="240" y="619"/>
                </a:cxn>
                <a:cxn ang="0">
                  <a:pos x="210" y="666"/>
                </a:cxn>
                <a:cxn ang="0">
                  <a:pos x="173" y="696"/>
                </a:cxn>
                <a:cxn ang="0">
                  <a:pos x="128" y="712"/>
                </a:cxn>
                <a:cxn ang="0">
                  <a:pos x="112" y="712"/>
                </a:cxn>
                <a:cxn ang="0">
                  <a:pos x="105" y="704"/>
                </a:cxn>
                <a:cxn ang="0">
                  <a:pos x="105" y="689"/>
                </a:cxn>
                <a:cxn ang="0">
                  <a:pos x="97" y="681"/>
                </a:cxn>
                <a:cxn ang="0">
                  <a:pos x="97" y="658"/>
                </a:cxn>
                <a:cxn ang="0">
                  <a:pos x="105" y="635"/>
                </a:cxn>
                <a:cxn ang="0">
                  <a:pos x="105" y="604"/>
                </a:cxn>
                <a:cxn ang="0">
                  <a:pos x="195" y="263"/>
                </a:cxn>
              </a:cxnLst>
              <a:rect l="0" t="0" r="r" b="b"/>
              <a:pathLst>
                <a:path w="323" h="743">
                  <a:moveTo>
                    <a:pt x="195" y="263"/>
                  </a:moveTo>
                  <a:lnTo>
                    <a:pt x="301" y="263"/>
                  </a:lnTo>
                  <a:lnTo>
                    <a:pt x="323" y="240"/>
                  </a:lnTo>
                  <a:lnTo>
                    <a:pt x="323" y="232"/>
                  </a:lnTo>
                  <a:lnTo>
                    <a:pt x="316" y="224"/>
                  </a:lnTo>
                  <a:lnTo>
                    <a:pt x="203" y="224"/>
                  </a:lnTo>
                  <a:lnTo>
                    <a:pt x="240" y="54"/>
                  </a:lnTo>
                  <a:lnTo>
                    <a:pt x="248" y="46"/>
                  </a:lnTo>
                  <a:lnTo>
                    <a:pt x="248" y="15"/>
                  </a:lnTo>
                  <a:lnTo>
                    <a:pt x="233" y="0"/>
                  </a:lnTo>
                  <a:lnTo>
                    <a:pt x="203" y="0"/>
                  </a:lnTo>
                  <a:lnTo>
                    <a:pt x="188" y="8"/>
                  </a:lnTo>
                  <a:lnTo>
                    <a:pt x="180" y="15"/>
                  </a:lnTo>
                  <a:lnTo>
                    <a:pt x="180" y="31"/>
                  </a:lnTo>
                  <a:lnTo>
                    <a:pt x="173" y="39"/>
                  </a:lnTo>
                  <a:lnTo>
                    <a:pt x="128" y="224"/>
                  </a:lnTo>
                  <a:lnTo>
                    <a:pt x="7" y="224"/>
                  </a:lnTo>
                  <a:lnTo>
                    <a:pt x="0" y="232"/>
                  </a:lnTo>
                  <a:lnTo>
                    <a:pt x="0" y="248"/>
                  </a:lnTo>
                  <a:lnTo>
                    <a:pt x="15" y="263"/>
                  </a:lnTo>
                  <a:lnTo>
                    <a:pt x="120" y="263"/>
                  </a:lnTo>
                  <a:lnTo>
                    <a:pt x="37" y="596"/>
                  </a:lnTo>
                  <a:lnTo>
                    <a:pt x="37" y="619"/>
                  </a:lnTo>
                  <a:lnTo>
                    <a:pt x="30" y="635"/>
                  </a:lnTo>
                  <a:lnTo>
                    <a:pt x="37" y="666"/>
                  </a:lnTo>
                  <a:lnTo>
                    <a:pt x="45" y="689"/>
                  </a:lnTo>
                  <a:lnTo>
                    <a:pt x="60" y="712"/>
                  </a:lnTo>
                  <a:lnTo>
                    <a:pt x="75" y="727"/>
                  </a:lnTo>
                  <a:lnTo>
                    <a:pt x="105" y="735"/>
                  </a:lnTo>
                  <a:lnTo>
                    <a:pt x="128" y="743"/>
                  </a:lnTo>
                  <a:lnTo>
                    <a:pt x="188" y="720"/>
                  </a:lnTo>
                  <a:lnTo>
                    <a:pt x="240" y="681"/>
                  </a:lnTo>
                  <a:lnTo>
                    <a:pt x="271" y="627"/>
                  </a:lnTo>
                  <a:lnTo>
                    <a:pt x="293" y="580"/>
                  </a:lnTo>
                  <a:lnTo>
                    <a:pt x="301" y="557"/>
                  </a:lnTo>
                  <a:lnTo>
                    <a:pt x="301" y="549"/>
                  </a:lnTo>
                  <a:lnTo>
                    <a:pt x="271" y="549"/>
                  </a:lnTo>
                  <a:lnTo>
                    <a:pt x="271" y="557"/>
                  </a:lnTo>
                  <a:lnTo>
                    <a:pt x="240" y="619"/>
                  </a:lnTo>
                  <a:lnTo>
                    <a:pt x="210" y="666"/>
                  </a:lnTo>
                  <a:lnTo>
                    <a:pt x="173" y="696"/>
                  </a:lnTo>
                  <a:lnTo>
                    <a:pt x="128" y="712"/>
                  </a:lnTo>
                  <a:lnTo>
                    <a:pt x="112" y="712"/>
                  </a:lnTo>
                  <a:lnTo>
                    <a:pt x="105" y="704"/>
                  </a:lnTo>
                  <a:lnTo>
                    <a:pt x="105" y="689"/>
                  </a:lnTo>
                  <a:lnTo>
                    <a:pt x="97" y="681"/>
                  </a:lnTo>
                  <a:lnTo>
                    <a:pt x="97" y="658"/>
                  </a:lnTo>
                  <a:lnTo>
                    <a:pt x="105" y="635"/>
                  </a:lnTo>
                  <a:lnTo>
                    <a:pt x="105" y="604"/>
                  </a:lnTo>
                  <a:lnTo>
                    <a:pt x="195" y="2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Freeform 541"/>
            <p:cNvSpPr>
              <a:spLocks/>
            </p:cNvSpPr>
            <p:nvPr/>
          </p:nvSpPr>
          <p:spPr bwMode="auto">
            <a:xfrm>
              <a:off x="8828" y="2924"/>
              <a:ext cx="460" cy="534"/>
            </a:xfrm>
            <a:custGeom>
              <a:avLst/>
              <a:gdLst/>
              <a:ahLst/>
              <a:cxnLst>
                <a:cxn ang="0">
                  <a:pos x="196" y="186"/>
                </a:cxn>
                <a:cxn ang="0">
                  <a:pos x="226" y="124"/>
                </a:cxn>
                <a:cxn ang="0">
                  <a:pos x="256" y="85"/>
                </a:cxn>
                <a:cxn ang="0">
                  <a:pos x="294" y="46"/>
                </a:cxn>
                <a:cxn ang="0">
                  <a:pos x="347" y="31"/>
                </a:cxn>
                <a:cxn ang="0">
                  <a:pos x="369" y="31"/>
                </a:cxn>
                <a:cxn ang="0">
                  <a:pos x="392" y="39"/>
                </a:cxn>
                <a:cxn ang="0">
                  <a:pos x="407" y="46"/>
                </a:cxn>
                <a:cxn ang="0">
                  <a:pos x="392" y="54"/>
                </a:cxn>
                <a:cxn ang="0">
                  <a:pos x="377" y="70"/>
                </a:cxn>
                <a:cxn ang="0">
                  <a:pos x="369" y="85"/>
                </a:cxn>
                <a:cxn ang="0">
                  <a:pos x="369" y="124"/>
                </a:cxn>
                <a:cxn ang="0">
                  <a:pos x="377" y="131"/>
                </a:cxn>
                <a:cxn ang="0">
                  <a:pos x="392" y="139"/>
                </a:cxn>
                <a:cxn ang="0">
                  <a:pos x="414" y="139"/>
                </a:cxn>
                <a:cxn ang="0">
                  <a:pos x="445" y="124"/>
                </a:cxn>
                <a:cxn ang="0">
                  <a:pos x="452" y="116"/>
                </a:cxn>
                <a:cxn ang="0">
                  <a:pos x="460" y="93"/>
                </a:cxn>
                <a:cxn ang="0">
                  <a:pos x="460" y="54"/>
                </a:cxn>
                <a:cxn ang="0">
                  <a:pos x="452" y="39"/>
                </a:cxn>
                <a:cxn ang="0">
                  <a:pos x="437" y="23"/>
                </a:cxn>
                <a:cxn ang="0">
                  <a:pos x="422" y="15"/>
                </a:cxn>
                <a:cxn ang="0">
                  <a:pos x="399" y="8"/>
                </a:cxn>
                <a:cxn ang="0">
                  <a:pos x="384" y="8"/>
                </a:cxn>
                <a:cxn ang="0">
                  <a:pos x="369" y="0"/>
                </a:cxn>
                <a:cxn ang="0">
                  <a:pos x="347" y="0"/>
                </a:cxn>
                <a:cxn ang="0">
                  <a:pos x="286" y="15"/>
                </a:cxn>
                <a:cxn ang="0">
                  <a:pos x="241" y="54"/>
                </a:cxn>
                <a:cxn ang="0">
                  <a:pos x="211" y="85"/>
                </a:cxn>
                <a:cxn ang="0">
                  <a:pos x="204" y="62"/>
                </a:cxn>
                <a:cxn ang="0">
                  <a:pos x="189" y="39"/>
                </a:cxn>
                <a:cxn ang="0">
                  <a:pos x="158" y="8"/>
                </a:cxn>
                <a:cxn ang="0">
                  <a:pos x="136" y="8"/>
                </a:cxn>
                <a:cxn ang="0">
                  <a:pos x="121" y="0"/>
                </a:cxn>
                <a:cxn ang="0">
                  <a:pos x="76" y="15"/>
                </a:cxn>
                <a:cxn ang="0">
                  <a:pos x="46" y="46"/>
                </a:cxn>
                <a:cxn ang="0">
                  <a:pos x="38" y="62"/>
                </a:cxn>
                <a:cxn ang="0">
                  <a:pos x="31" y="85"/>
                </a:cxn>
                <a:cxn ang="0">
                  <a:pos x="15" y="116"/>
                </a:cxn>
                <a:cxn ang="0">
                  <a:pos x="8" y="139"/>
                </a:cxn>
                <a:cxn ang="0">
                  <a:pos x="8" y="162"/>
                </a:cxn>
                <a:cxn ang="0">
                  <a:pos x="0" y="178"/>
                </a:cxn>
                <a:cxn ang="0">
                  <a:pos x="0" y="193"/>
                </a:cxn>
                <a:cxn ang="0">
                  <a:pos x="31" y="193"/>
                </a:cxn>
                <a:cxn ang="0">
                  <a:pos x="38" y="186"/>
                </a:cxn>
                <a:cxn ang="0">
                  <a:pos x="38" y="170"/>
                </a:cxn>
                <a:cxn ang="0">
                  <a:pos x="61" y="93"/>
                </a:cxn>
                <a:cxn ang="0">
                  <a:pos x="83" y="46"/>
                </a:cxn>
                <a:cxn ang="0">
                  <a:pos x="113" y="31"/>
                </a:cxn>
                <a:cxn ang="0">
                  <a:pos x="128" y="31"/>
                </a:cxn>
                <a:cxn ang="0">
                  <a:pos x="143" y="46"/>
                </a:cxn>
                <a:cxn ang="0">
                  <a:pos x="143" y="116"/>
                </a:cxn>
                <a:cxn ang="0">
                  <a:pos x="136" y="131"/>
                </a:cxn>
                <a:cxn ang="0">
                  <a:pos x="53" y="487"/>
                </a:cxn>
                <a:cxn ang="0">
                  <a:pos x="53" y="511"/>
                </a:cxn>
                <a:cxn ang="0">
                  <a:pos x="68" y="526"/>
                </a:cxn>
                <a:cxn ang="0">
                  <a:pos x="83" y="534"/>
                </a:cxn>
                <a:cxn ang="0">
                  <a:pos x="113" y="518"/>
                </a:cxn>
                <a:cxn ang="0">
                  <a:pos x="121" y="511"/>
                </a:cxn>
                <a:cxn ang="0">
                  <a:pos x="121" y="495"/>
                </a:cxn>
                <a:cxn ang="0">
                  <a:pos x="128" y="487"/>
                </a:cxn>
                <a:cxn ang="0">
                  <a:pos x="196" y="186"/>
                </a:cxn>
              </a:cxnLst>
              <a:rect l="0" t="0" r="r" b="b"/>
              <a:pathLst>
                <a:path w="460" h="534">
                  <a:moveTo>
                    <a:pt x="196" y="186"/>
                  </a:moveTo>
                  <a:lnTo>
                    <a:pt x="226" y="124"/>
                  </a:lnTo>
                  <a:lnTo>
                    <a:pt x="256" y="85"/>
                  </a:lnTo>
                  <a:lnTo>
                    <a:pt x="294" y="46"/>
                  </a:lnTo>
                  <a:lnTo>
                    <a:pt x="347" y="31"/>
                  </a:lnTo>
                  <a:lnTo>
                    <a:pt x="369" y="31"/>
                  </a:lnTo>
                  <a:lnTo>
                    <a:pt x="392" y="39"/>
                  </a:lnTo>
                  <a:lnTo>
                    <a:pt x="407" y="46"/>
                  </a:lnTo>
                  <a:lnTo>
                    <a:pt x="392" y="54"/>
                  </a:lnTo>
                  <a:lnTo>
                    <a:pt x="377" y="70"/>
                  </a:lnTo>
                  <a:lnTo>
                    <a:pt x="369" y="85"/>
                  </a:lnTo>
                  <a:lnTo>
                    <a:pt x="369" y="124"/>
                  </a:lnTo>
                  <a:lnTo>
                    <a:pt x="377" y="131"/>
                  </a:lnTo>
                  <a:lnTo>
                    <a:pt x="392" y="139"/>
                  </a:lnTo>
                  <a:lnTo>
                    <a:pt x="414" y="139"/>
                  </a:lnTo>
                  <a:lnTo>
                    <a:pt x="445" y="124"/>
                  </a:lnTo>
                  <a:lnTo>
                    <a:pt x="452" y="116"/>
                  </a:lnTo>
                  <a:lnTo>
                    <a:pt x="460" y="93"/>
                  </a:lnTo>
                  <a:lnTo>
                    <a:pt x="460" y="54"/>
                  </a:lnTo>
                  <a:lnTo>
                    <a:pt x="452" y="39"/>
                  </a:lnTo>
                  <a:lnTo>
                    <a:pt x="437" y="23"/>
                  </a:lnTo>
                  <a:lnTo>
                    <a:pt x="422" y="15"/>
                  </a:lnTo>
                  <a:lnTo>
                    <a:pt x="399" y="8"/>
                  </a:lnTo>
                  <a:lnTo>
                    <a:pt x="384" y="8"/>
                  </a:lnTo>
                  <a:lnTo>
                    <a:pt x="369" y="0"/>
                  </a:lnTo>
                  <a:lnTo>
                    <a:pt x="347" y="0"/>
                  </a:lnTo>
                  <a:lnTo>
                    <a:pt x="286" y="15"/>
                  </a:lnTo>
                  <a:lnTo>
                    <a:pt x="241" y="54"/>
                  </a:lnTo>
                  <a:lnTo>
                    <a:pt x="211" y="85"/>
                  </a:lnTo>
                  <a:lnTo>
                    <a:pt x="204" y="62"/>
                  </a:lnTo>
                  <a:lnTo>
                    <a:pt x="189" y="39"/>
                  </a:lnTo>
                  <a:lnTo>
                    <a:pt x="158" y="8"/>
                  </a:lnTo>
                  <a:lnTo>
                    <a:pt x="136" y="8"/>
                  </a:lnTo>
                  <a:lnTo>
                    <a:pt x="121" y="0"/>
                  </a:lnTo>
                  <a:lnTo>
                    <a:pt x="76" y="15"/>
                  </a:lnTo>
                  <a:lnTo>
                    <a:pt x="46" y="46"/>
                  </a:lnTo>
                  <a:lnTo>
                    <a:pt x="38" y="62"/>
                  </a:lnTo>
                  <a:lnTo>
                    <a:pt x="31" y="85"/>
                  </a:lnTo>
                  <a:lnTo>
                    <a:pt x="15" y="116"/>
                  </a:lnTo>
                  <a:lnTo>
                    <a:pt x="8" y="139"/>
                  </a:lnTo>
                  <a:lnTo>
                    <a:pt x="8" y="162"/>
                  </a:lnTo>
                  <a:lnTo>
                    <a:pt x="0" y="178"/>
                  </a:lnTo>
                  <a:lnTo>
                    <a:pt x="0" y="193"/>
                  </a:lnTo>
                  <a:lnTo>
                    <a:pt x="31" y="193"/>
                  </a:lnTo>
                  <a:lnTo>
                    <a:pt x="38" y="186"/>
                  </a:lnTo>
                  <a:lnTo>
                    <a:pt x="38" y="170"/>
                  </a:lnTo>
                  <a:lnTo>
                    <a:pt x="61" y="93"/>
                  </a:lnTo>
                  <a:lnTo>
                    <a:pt x="83" y="46"/>
                  </a:lnTo>
                  <a:lnTo>
                    <a:pt x="113" y="31"/>
                  </a:lnTo>
                  <a:lnTo>
                    <a:pt x="128" y="31"/>
                  </a:lnTo>
                  <a:lnTo>
                    <a:pt x="143" y="46"/>
                  </a:lnTo>
                  <a:lnTo>
                    <a:pt x="143" y="116"/>
                  </a:lnTo>
                  <a:lnTo>
                    <a:pt x="136" y="131"/>
                  </a:lnTo>
                  <a:lnTo>
                    <a:pt x="53" y="487"/>
                  </a:lnTo>
                  <a:lnTo>
                    <a:pt x="53" y="511"/>
                  </a:lnTo>
                  <a:lnTo>
                    <a:pt x="68" y="526"/>
                  </a:lnTo>
                  <a:lnTo>
                    <a:pt x="83" y="534"/>
                  </a:lnTo>
                  <a:lnTo>
                    <a:pt x="113" y="518"/>
                  </a:lnTo>
                  <a:lnTo>
                    <a:pt x="121" y="511"/>
                  </a:lnTo>
                  <a:lnTo>
                    <a:pt x="121" y="495"/>
                  </a:lnTo>
                  <a:lnTo>
                    <a:pt x="128" y="487"/>
                  </a:lnTo>
                  <a:lnTo>
                    <a:pt x="196" y="1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Freeform 542"/>
            <p:cNvSpPr>
              <a:spLocks noEditPoints="1"/>
            </p:cNvSpPr>
            <p:nvPr/>
          </p:nvSpPr>
          <p:spPr bwMode="auto">
            <a:xfrm>
              <a:off x="9310" y="2676"/>
              <a:ext cx="279" cy="782"/>
            </a:xfrm>
            <a:custGeom>
              <a:avLst/>
              <a:gdLst/>
              <a:ahLst/>
              <a:cxnLst>
                <a:cxn ang="0">
                  <a:pos x="279" y="588"/>
                </a:cxn>
                <a:cxn ang="0">
                  <a:pos x="249" y="596"/>
                </a:cxn>
                <a:cxn ang="0">
                  <a:pos x="234" y="643"/>
                </a:cxn>
                <a:cxn ang="0">
                  <a:pos x="181" y="735"/>
                </a:cxn>
                <a:cxn ang="0">
                  <a:pos x="121" y="751"/>
                </a:cxn>
                <a:cxn ang="0">
                  <a:pos x="113" y="735"/>
                </a:cxn>
                <a:cxn ang="0">
                  <a:pos x="121" y="666"/>
                </a:cxn>
                <a:cxn ang="0">
                  <a:pos x="143" y="612"/>
                </a:cxn>
                <a:cxn ang="0">
                  <a:pos x="218" y="387"/>
                </a:cxn>
                <a:cxn ang="0">
                  <a:pos x="226" y="310"/>
                </a:cxn>
                <a:cxn ang="0">
                  <a:pos x="203" y="271"/>
                </a:cxn>
                <a:cxn ang="0">
                  <a:pos x="166" y="256"/>
                </a:cxn>
                <a:cxn ang="0">
                  <a:pos x="91" y="271"/>
                </a:cxn>
                <a:cxn ang="0">
                  <a:pos x="15" y="364"/>
                </a:cxn>
                <a:cxn ang="0">
                  <a:pos x="0" y="441"/>
                </a:cxn>
                <a:cxn ang="0">
                  <a:pos x="38" y="426"/>
                </a:cxn>
                <a:cxn ang="0">
                  <a:pos x="68" y="333"/>
                </a:cxn>
                <a:cxn ang="0">
                  <a:pos x="143" y="279"/>
                </a:cxn>
                <a:cxn ang="0">
                  <a:pos x="166" y="294"/>
                </a:cxn>
                <a:cxn ang="0">
                  <a:pos x="158" y="341"/>
                </a:cxn>
                <a:cxn ang="0">
                  <a:pos x="136" y="426"/>
                </a:cxn>
                <a:cxn ang="0">
                  <a:pos x="113" y="488"/>
                </a:cxn>
                <a:cxn ang="0">
                  <a:pos x="68" y="604"/>
                </a:cxn>
                <a:cxn ang="0">
                  <a:pos x="53" y="643"/>
                </a:cxn>
                <a:cxn ang="0">
                  <a:pos x="45" y="674"/>
                </a:cxn>
                <a:cxn ang="0">
                  <a:pos x="60" y="728"/>
                </a:cxn>
                <a:cxn ang="0">
                  <a:pos x="83" y="766"/>
                </a:cxn>
                <a:cxn ang="0">
                  <a:pos x="136" y="782"/>
                </a:cxn>
                <a:cxn ang="0">
                  <a:pos x="234" y="720"/>
                </a:cxn>
                <a:cxn ang="0">
                  <a:pos x="279" y="596"/>
                </a:cxn>
                <a:cxn ang="0">
                  <a:pos x="271" y="23"/>
                </a:cxn>
                <a:cxn ang="0">
                  <a:pos x="241" y="0"/>
                </a:cxn>
                <a:cxn ang="0">
                  <a:pos x="218" y="8"/>
                </a:cxn>
                <a:cxn ang="0">
                  <a:pos x="188" y="31"/>
                </a:cxn>
                <a:cxn ang="0">
                  <a:pos x="181" y="70"/>
                </a:cxn>
                <a:cxn ang="0">
                  <a:pos x="196" y="93"/>
                </a:cxn>
                <a:cxn ang="0">
                  <a:pos x="249" y="85"/>
                </a:cxn>
                <a:cxn ang="0">
                  <a:pos x="271" y="54"/>
                </a:cxn>
              </a:cxnLst>
              <a:rect l="0" t="0" r="r" b="b"/>
              <a:pathLst>
                <a:path w="279" h="782">
                  <a:moveTo>
                    <a:pt x="279" y="596"/>
                  </a:moveTo>
                  <a:lnTo>
                    <a:pt x="279" y="588"/>
                  </a:lnTo>
                  <a:lnTo>
                    <a:pt x="249" y="588"/>
                  </a:lnTo>
                  <a:lnTo>
                    <a:pt x="249" y="596"/>
                  </a:lnTo>
                  <a:lnTo>
                    <a:pt x="241" y="604"/>
                  </a:lnTo>
                  <a:lnTo>
                    <a:pt x="234" y="643"/>
                  </a:lnTo>
                  <a:lnTo>
                    <a:pt x="211" y="689"/>
                  </a:lnTo>
                  <a:lnTo>
                    <a:pt x="181" y="735"/>
                  </a:lnTo>
                  <a:lnTo>
                    <a:pt x="136" y="751"/>
                  </a:lnTo>
                  <a:lnTo>
                    <a:pt x="121" y="751"/>
                  </a:lnTo>
                  <a:lnTo>
                    <a:pt x="121" y="743"/>
                  </a:lnTo>
                  <a:lnTo>
                    <a:pt x="113" y="735"/>
                  </a:lnTo>
                  <a:lnTo>
                    <a:pt x="113" y="697"/>
                  </a:lnTo>
                  <a:lnTo>
                    <a:pt x="121" y="666"/>
                  </a:lnTo>
                  <a:lnTo>
                    <a:pt x="128" y="643"/>
                  </a:lnTo>
                  <a:lnTo>
                    <a:pt x="143" y="612"/>
                  </a:lnTo>
                  <a:lnTo>
                    <a:pt x="211" y="410"/>
                  </a:lnTo>
                  <a:lnTo>
                    <a:pt x="218" y="387"/>
                  </a:lnTo>
                  <a:lnTo>
                    <a:pt x="226" y="372"/>
                  </a:lnTo>
                  <a:lnTo>
                    <a:pt x="226" y="310"/>
                  </a:lnTo>
                  <a:lnTo>
                    <a:pt x="211" y="287"/>
                  </a:lnTo>
                  <a:lnTo>
                    <a:pt x="203" y="271"/>
                  </a:lnTo>
                  <a:lnTo>
                    <a:pt x="181" y="263"/>
                  </a:lnTo>
                  <a:lnTo>
                    <a:pt x="166" y="256"/>
                  </a:lnTo>
                  <a:lnTo>
                    <a:pt x="143" y="248"/>
                  </a:lnTo>
                  <a:lnTo>
                    <a:pt x="91" y="271"/>
                  </a:lnTo>
                  <a:lnTo>
                    <a:pt x="45" y="310"/>
                  </a:lnTo>
                  <a:lnTo>
                    <a:pt x="15" y="364"/>
                  </a:lnTo>
                  <a:lnTo>
                    <a:pt x="0" y="410"/>
                  </a:lnTo>
                  <a:lnTo>
                    <a:pt x="0" y="441"/>
                  </a:lnTo>
                  <a:lnTo>
                    <a:pt x="23" y="441"/>
                  </a:lnTo>
                  <a:lnTo>
                    <a:pt x="38" y="426"/>
                  </a:lnTo>
                  <a:lnTo>
                    <a:pt x="45" y="387"/>
                  </a:lnTo>
                  <a:lnTo>
                    <a:pt x="68" y="333"/>
                  </a:lnTo>
                  <a:lnTo>
                    <a:pt x="98" y="294"/>
                  </a:lnTo>
                  <a:lnTo>
                    <a:pt x="143" y="279"/>
                  </a:lnTo>
                  <a:lnTo>
                    <a:pt x="151" y="279"/>
                  </a:lnTo>
                  <a:lnTo>
                    <a:pt x="166" y="294"/>
                  </a:lnTo>
                  <a:lnTo>
                    <a:pt x="166" y="310"/>
                  </a:lnTo>
                  <a:lnTo>
                    <a:pt x="158" y="341"/>
                  </a:lnTo>
                  <a:lnTo>
                    <a:pt x="151" y="364"/>
                  </a:lnTo>
                  <a:lnTo>
                    <a:pt x="136" y="426"/>
                  </a:lnTo>
                  <a:lnTo>
                    <a:pt x="121" y="465"/>
                  </a:lnTo>
                  <a:lnTo>
                    <a:pt x="113" y="488"/>
                  </a:lnTo>
                  <a:lnTo>
                    <a:pt x="91" y="550"/>
                  </a:lnTo>
                  <a:lnTo>
                    <a:pt x="68" y="604"/>
                  </a:lnTo>
                  <a:lnTo>
                    <a:pt x="60" y="627"/>
                  </a:lnTo>
                  <a:lnTo>
                    <a:pt x="53" y="643"/>
                  </a:lnTo>
                  <a:lnTo>
                    <a:pt x="53" y="658"/>
                  </a:lnTo>
                  <a:lnTo>
                    <a:pt x="45" y="674"/>
                  </a:lnTo>
                  <a:lnTo>
                    <a:pt x="45" y="712"/>
                  </a:lnTo>
                  <a:lnTo>
                    <a:pt x="60" y="728"/>
                  </a:lnTo>
                  <a:lnTo>
                    <a:pt x="68" y="751"/>
                  </a:lnTo>
                  <a:lnTo>
                    <a:pt x="83" y="766"/>
                  </a:lnTo>
                  <a:lnTo>
                    <a:pt x="106" y="774"/>
                  </a:lnTo>
                  <a:lnTo>
                    <a:pt x="136" y="782"/>
                  </a:lnTo>
                  <a:lnTo>
                    <a:pt x="188" y="759"/>
                  </a:lnTo>
                  <a:lnTo>
                    <a:pt x="234" y="720"/>
                  </a:lnTo>
                  <a:lnTo>
                    <a:pt x="256" y="666"/>
                  </a:lnTo>
                  <a:lnTo>
                    <a:pt x="279" y="596"/>
                  </a:lnTo>
                  <a:close/>
                  <a:moveTo>
                    <a:pt x="271" y="39"/>
                  </a:moveTo>
                  <a:lnTo>
                    <a:pt x="271" y="23"/>
                  </a:lnTo>
                  <a:lnTo>
                    <a:pt x="256" y="8"/>
                  </a:lnTo>
                  <a:lnTo>
                    <a:pt x="241" y="0"/>
                  </a:lnTo>
                  <a:lnTo>
                    <a:pt x="234" y="0"/>
                  </a:lnTo>
                  <a:lnTo>
                    <a:pt x="218" y="8"/>
                  </a:lnTo>
                  <a:lnTo>
                    <a:pt x="196" y="16"/>
                  </a:lnTo>
                  <a:lnTo>
                    <a:pt x="188" y="31"/>
                  </a:lnTo>
                  <a:lnTo>
                    <a:pt x="181" y="54"/>
                  </a:lnTo>
                  <a:lnTo>
                    <a:pt x="181" y="70"/>
                  </a:lnTo>
                  <a:lnTo>
                    <a:pt x="188" y="85"/>
                  </a:lnTo>
                  <a:lnTo>
                    <a:pt x="196" y="93"/>
                  </a:lnTo>
                  <a:lnTo>
                    <a:pt x="234" y="93"/>
                  </a:lnTo>
                  <a:lnTo>
                    <a:pt x="249" y="85"/>
                  </a:lnTo>
                  <a:lnTo>
                    <a:pt x="264" y="70"/>
                  </a:lnTo>
                  <a:lnTo>
                    <a:pt x="271" y="54"/>
                  </a:lnTo>
                  <a:lnTo>
                    <a:pt x="271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543"/>
            <p:cNvSpPr>
              <a:spLocks/>
            </p:cNvSpPr>
            <p:nvPr/>
          </p:nvSpPr>
          <p:spPr bwMode="auto">
            <a:xfrm>
              <a:off x="9619" y="2924"/>
              <a:ext cx="527" cy="534"/>
            </a:xfrm>
            <a:custGeom>
              <a:avLst/>
              <a:gdLst/>
              <a:ahLst/>
              <a:cxnLst>
                <a:cxn ang="0">
                  <a:pos x="459" y="54"/>
                </a:cxn>
                <a:cxn ang="0">
                  <a:pos x="444" y="77"/>
                </a:cxn>
                <a:cxn ang="0">
                  <a:pos x="436" y="108"/>
                </a:cxn>
                <a:cxn ang="0">
                  <a:pos x="459" y="139"/>
                </a:cxn>
                <a:cxn ang="0">
                  <a:pos x="497" y="131"/>
                </a:cxn>
                <a:cxn ang="0">
                  <a:pos x="519" y="116"/>
                </a:cxn>
                <a:cxn ang="0">
                  <a:pos x="527" y="54"/>
                </a:cxn>
                <a:cxn ang="0">
                  <a:pos x="504" y="23"/>
                </a:cxn>
                <a:cxn ang="0">
                  <a:pos x="467" y="8"/>
                </a:cxn>
                <a:cxn ang="0">
                  <a:pos x="429" y="0"/>
                </a:cxn>
                <a:cxn ang="0">
                  <a:pos x="376" y="15"/>
                </a:cxn>
                <a:cxn ang="0">
                  <a:pos x="339" y="54"/>
                </a:cxn>
                <a:cxn ang="0">
                  <a:pos x="308" y="54"/>
                </a:cxn>
                <a:cxn ang="0">
                  <a:pos x="226" y="0"/>
                </a:cxn>
                <a:cxn ang="0">
                  <a:pos x="150" y="15"/>
                </a:cxn>
                <a:cxn ang="0">
                  <a:pos x="68" y="108"/>
                </a:cxn>
                <a:cxn ang="0">
                  <a:pos x="37" y="186"/>
                </a:cxn>
                <a:cxn ang="0">
                  <a:pos x="68" y="193"/>
                </a:cxn>
                <a:cxn ang="0">
                  <a:pos x="75" y="178"/>
                </a:cxn>
                <a:cxn ang="0">
                  <a:pos x="158" y="46"/>
                </a:cxn>
                <a:cxn ang="0">
                  <a:pos x="226" y="31"/>
                </a:cxn>
                <a:cxn ang="0">
                  <a:pos x="256" y="54"/>
                </a:cxn>
                <a:cxn ang="0">
                  <a:pos x="263" y="139"/>
                </a:cxn>
                <a:cxn ang="0">
                  <a:pos x="241" y="232"/>
                </a:cxn>
                <a:cxn ang="0">
                  <a:pos x="226" y="271"/>
                </a:cxn>
                <a:cxn ang="0">
                  <a:pos x="211" y="333"/>
                </a:cxn>
                <a:cxn ang="0">
                  <a:pos x="180" y="449"/>
                </a:cxn>
                <a:cxn ang="0">
                  <a:pos x="105" y="503"/>
                </a:cxn>
                <a:cxn ang="0">
                  <a:pos x="53" y="487"/>
                </a:cxn>
                <a:cxn ang="0">
                  <a:pos x="98" y="441"/>
                </a:cxn>
                <a:cxn ang="0">
                  <a:pos x="83" y="402"/>
                </a:cxn>
                <a:cxn ang="0">
                  <a:pos x="45" y="395"/>
                </a:cxn>
                <a:cxn ang="0">
                  <a:pos x="15" y="418"/>
                </a:cxn>
                <a:cxn ang="0">
                  <a:pos x="0" y="457"/>
                </a:cxn>
                <a:cxn ang="0">
                  <a:pos x="15" y="495"/>
                </a:cxn>
                <a:cxn ang="0">
                  <a:pos x="53" y="526"/>
                </a:cxn>
                <a:cxn ang="0">
                  <a:pos x="105" y="534"/>
                </a:cxn>
                <a:cxn ang="0">
                  <a:pos x="180" y="495"/>
                </a:cxn>
                <a:cxn ang="0">
                  <a:pos x="211" y="449"/>
                </a:cxn>
                <a:cxn ang="0">
                  <a:pos x="241" y="503"/>
                </a:cxn>
                <a:cxn ang="0">
                  <a:pos x="286" y="526"/>
                </a:cxn>
                <a:cxn ang="0">
                  <a:pos x="324" y="534"/>
                </a:cxn>
                <a:cxn ang="0">
                  <a:pos x="436" y="472"/>
                </a:cxn>
                <a:cxn ang="0">
                  <a:pos x="489" y="379"/>
                </a:cxn>
                <a:cxn ang="0">
                  <a:pos x="497" y="340"/>
                </a:cxn>
                <a:cxn ang="0">
                  <a:pos x="467" y="348"/>
                </a:cxn>
                <a:cxn ang="0">
                  <a:pos x="421" y="441"/>
                </a:cxn>
                <a:cxn ang="0">
                  <a:pos x="324" y="503"/>
                </a:cxn>
                <a:cxn ang="0">
                  <a:pos x="301" y="495"/>
                </a:cxn>
                <a:cxn ang="0">
                  <a:pos x="278" y="480"/>
                </a:cxn>
                <a:cxn ang="0">
                  <a:pos x="271" y="410"/>
                </a:cxn>
                <a:cxn ang="0">
                  <a:pos x="286" y="340"/>
                </a:cxn>
                <a:cxn ang="0">
                  <a:pos x="308" y="255"/>
                </a:cxn>
                <a:cxn ang="0">
                  <a:pos x="331" y="155"/>
                </a:cxn>
                <a:cxn ang="0">
                  <a:pos x="384" y="46"/>
                </a:cxn>
                <a:cxn ang="0">
                  <a:pos x="451" y="31"/>
                </a:cxn>
              </a:cxnLst>
              <a:rect l="0" t="0" r="r" b="b"/>
              <a:pathLst>
                <a:path w="527" h="534">
                  <a:moveTo>
                    <a:pt x="482" y="46"/>
                  </a:moveTo>
                  <a:lnTo>
                    <a:pt x="459" y="54"/>
                  </a:lnTo>
                  <a:lnTo>
                    <a:pt x="451" y="62"/>
                  </a:lnTo>
                  <a:lnTo>
                    <a:pt x="444" y="77"/>
                  </a:lnTo>
                  <a:lnTo>
                    <a:pt x="436" y="85"/>
                  </a:lnTo>
                  <a:lnTo>
                    <a:pt x="436" y="108"/>
                  </a:lnTo>
                  <a:lnTo>
                    <a:pt x="444" y="124"/>
                  </a:lnTo>
                  <a:lnTo>
                    <a:pt x="459" y="139"/>
                  </a:lnTo>
                  <a:lnTo>
                    <a:pt x="489" y="139"/>
                  </a:lnTo>
                  <a:lnTo>
                    <a:pt x="497" y="131"/>
                  </a:lnTo>
                  <a:lnTo>
                    <a:pt x="512" y="124"/>
                  </a:lnTo>
                  <a:lnTo>
                    <a:pt x="519" y="116"/>
                  </a:lnTo>
                  <a:lnTo>
                    <a:pt x="527" y="93"/>
                  </a:lnTo>
                  <a:lnTo>
                    <a:pt x="527" y="54"/>
                  </a:lnTo>
                  <a:lnTo>
                    <a:pt x="512" y="39"/>
                  </a:lnTo>
                  <a:lnTo>
                    <a:pt x="504" y="23"/>
                  </a:lnTo>
                  <a:lnTo>
                    <a:pt x="482" y="15"/>
                  </a:lnTo>
                  <a:lnTo>
                    <a:pt x="467" y="8"/>
                  </a:lnTo>
                  <a:lnTo>
                    <a:pt x="444" y="0"/>
                  </a:lnTo>
                  <a:lnTo>
                    <a:pt x="429" y="0"/>
                  </a:lnTo>
                  <a:lnTo>
                    <a:pt x="399" y="8"/>
                  </a:lnTo>
                  <a:lnTo>
                    <a:pt x="376" y="15"/>
                  </a:lnTo>
                  <a:lnTo>
                    <a:pt x="354" y="31"/>
                  </a:lnTo>
                  <a:lnTo>
                    <a:pt x="339" y="54"/>
                  </a:lnTo>
                  <a:lnTo>
                    <a:pt x="324" y="85"/>
                  </a:lnTo>
                  <a:lnTo>
                    <a:pt x="308" y="54"/>
                  </a:lnTo>
                  <a:lnTo>
                    <a:pt x="271" y="15"/>
                  </a:lnTo>
                  <a:lnTo>
                    <a:pt x="226" y="0"/>
                  </a:lnTo>
                  <a:lnTo>
                    <a:pt x="211" y="0"/>
                  </a:lnTo>
                  <a:lnTo>
                    <a:pt x="150" y="15"/>
                  </a:lnTo>
                  <a:lnTo>
                    <a:pt x="98" y="54"/>
                  </a:lnTo>
                  <a:lnTo>
                    <a:pt x="68" y="108"/>
                  </a:lnTo>
                  <a:lnTo>
                    <a:pt x="45" y="155"/>
                  </a:lnTo>
                  <a:lnTo>
                    <a:pt x="37" y="186"/>
                  </a:lnTo>
                  <a:lnTo>
                    <a:pt x="37" y="193"/>
                  </a:lnTo>
                  <a:lnTo>
                    <a:pt x="68" y="193"/>
                  </a:lnTo>
                  <a:lnTo>
                    <a:pt x="68" y="186"/>
                  </a:lnTo>
                  <a:lnTo>
                    <a:pt x="75" y="178"/>
                  </a:lnTo>
                  <a:lnTo>
                    <a:pt x="113" y="93"/>
                  </a:lnTo>
                  <a:lnTo>
                    <a:pt x="158" y="46"/>
                  </a:lnTo>
                  <a:lnTo>
                    <a:pt x="211" y="31"/>
                  </a:lnTo>
                  <a:lnTo>
                    <a:pt x="226" y="31"/>
                  </a:lnTo>
                  <a:lnTo>
                    <a:pt x="241" y="39"/>
                  </a:lnTo>
                  <a:lnTo>
                    <a:pt x="256" y="54"/>
                  </a:lnTo>
                  <a:lnTo>
                    <a:pt x="263" y="77"/>
                  </a:lnTo>
                  <a:lnTo>
                    <a:pt x="263" y="139"/>
                  </a:lnTo>
                  <a:lnTo>
                    <a:pt x="248" y="186"/>
                  </a:lnTo>
                  <a:lnTo>
                    <a:pt x="241" y="232"/>
                  </a:lnTo>
                  <a:lnTo>
                    <a:pt x="233" y="255"/>
                  </a:lnTo>
                  <a:lnTo>
                    <a:pt x="226" y="271"/>
                  </a:lnTo>
                  <a:lnTo>
                    <a:pt x="226" y="286"/>
                  </a:lnTo>
                  <a:lnTo>
                    <a:pt x="211" y="333"/>
                  </a:lnTo>
                  <a:lnTo>
                    <a:pt x="196" y="395"/>
                  </a:lnTo>
                  <a:lnTo>
                    <a:pt x="180" y="449"/>
                  </a:lnTo>
                  <a:lnTo>
                    <a:pt x="150" y="487"/>
                  </a:lnTo>
                  <a:lnTo>
                    <a:pt x="105" y="503"/>
                  </a:lnTo>
                  <a:lnTo>
                    <a:pt x="83" y="503"/>
                  </a:lnTo>
                  <a:lnTo>
                    <a:pt x="53" y="487"/>
                  </a:lnTo>
                  <a:lnTo>
                    <a:pt x="83" y="472"/>
                  </a:lnTo>
                  <a:lnTo>
                    <a:pt x="98" y="441"/>
                  </a:lnTo>
                  <a:lnTo>
                    <a:pt x="98" y="418"/>
                  </a:lnTo>
                  <a:lnTo>
                    <a:pt x="83" y="402"/>
                  </a:lnTo>
                  <a:lnTo>
                    <a:pt x="68" y="395"/>
                  </a:lnTo>
                  <a:lnTo>
                    <a:pt x="45" y="395"/>
                  </a:lnTo>
                  <a:lnTo>
                    <a:pt x="30" y="410"/>
                  </a:lnTo>
                  <a:lnTo>
                    <a:pt x="15" y="418"/>
                  </a:lnTo>
                  <a:lnTo>
                    <a:pt x="7" y="441"/>
                  </a:lnTo>
                  <a:lnTo>
                    <a:pt x="0" y="457"/>
                  </a:lnTo>
                  <a:lnTo>
                    <a:pt x="7" y="480"/>
                  </a:lnTo>
                  <a:lnTo>
                    <a:pt x="15" y="495"/>
                  </a:lnTo>
                  <a:lnTo>
                    <a:pt x="30" y="511"/>
                  </a:lnTo>
                  <a:lnTo>
                    <a:pt x="53" y="526"/>
                  </a:lnTo>
                  <a:lnTo>
                    <a:pt x="75" y="526"/>
                  </a:lnTo>
                  <a:lnTo>
                    <a:pt x="105" y="534"/>
                  </a:lnTo>
                  <a:lnTo>
                    <a:pt x="135" y="526"/>
                  </a:lnTo>
                  <a:lnTo>
                    <a:pt x="180" y="495"/>
                  </a:lnTo>
                  <a:lnTo>
                    <a:pt x="203" y="472"/>
                  </a:lnTo>
                  <a:lnTo>
                    <a:pt x="211" y="449"/>
                  </a:lnTo>
                  <a:lnTo>
                    <a:pt x="226" y="480"/>
                  </a:lnTo>
                  <a:lnTo>
                    <a:pt x="241" y="503"/>
                  </a:lnTo>
                  <a:lnTo>
                    <a:pt x="263" y="518"/>
                  </a:lnTo>
                  <a:lnTo>
                    <a:pt x="286" y="526"/>
                  </a:lnTo>
                  <a:lnTo>
                    <a:pt x="308" y="526"/>
                  </a:lnTo>
                  <a:lnTo>
                    <a:pt x="324" y="534"/>
                  </a:lnTo>
                  <a:lnTo>
                    <a:pt x="384" y="518"/>
                  </a:lnTo>
                  <a:lnTo>
                    <a:pt x="436" y="472"/>
                  </a:lnTo>
                  <a:lnTo>
                    <a:pt x="467" y="426"/>
                  </a:lnTo>
                  <a:lnTo>
                    <a:pt x="489" y="379"/>
                  </a:lnTo>
                  <a:lnTo>
                    <a:pt x="497" y="348"/>
                  </a:lnTo>
                  <a:lnTo>
                    <a:pt x="497" y="340"/>
                  </a:lnTo>
                  <a:lnTo>
                    <a:pt x="467" y="340"/>
                  </a:lnTo>
                  <a:lnTo>
                    <a:pt x="467" y="348"/>
                  </a:lnTo>
                  <a:lnTo>
                    <a:pt x="459" y="356"/>
                  </a:lnTo>
                  <a:lnTo>
                    <a:pt x="421" y="441"/>
                  </a:lnTo>
                  <a:lnTo>
                    <a:pt x="376" y="487"/>
                  </a:lnTo>
                  <a:lnTo>
                    <a:pt x="324" y="503"/>
                  </a:lnTo>
                  <a:lnTo>
                    <a:pt x="308" y="503"/>
                  </a:lnTo>
                  <a:lnTo>
                    <a:pt x="301" y="495"/>
                  </a:lnTo>
                  <a:lnTo>
                    <a:pt x="286" y="487"/>
                  </a:lnTo>
                  <a:lnTo>
                    <a:pt x="278" y="480"/>
                  </a:lnTo>
                  <a:lnTo>
                    <a:pt x="271" y="457"/>
                  </a:lnTo>
                  <a:lnTo>
                    <a:pt x="271" y="410"/>
                  </a:lnTo>
                  <a:lnTo>
                    <a:pt x="278" y="379"/>
                  </a:lnTo>
                  <a:lnTo>
                    <a:pt x="286" y="340"/>
                  </a:lnTo>
                  <a:lnTo>
                    <a:pt x="293" y="309"/>
                  </a:lnTo>
                  <a:lnTo>
                    <a:pt x="308" y="255"/>
                  </a:lnTo>
                  <a:lnTo>
                    <a:pt x="316" y="201"/>
                  </a:lnTo>
                  <a:lnTo>
                    <a:pt x="331" y="155"/>
                  </a:lnTo>
                  <a:lnTo>
                    <a:pt x="354" y="93"/>
                  </a:lnTo>
                  <a:lnTo>
                    <a:pt x="384" y="46"/>
                  </a:lnTo>
                  <a:lnTo>
                    <a:pt x="429" y="31"/>
                  </a:lnTo>
                  <a:lnTo>
                    <a:pt x="451" y="31"/>
                  </a:lnTo>
                  <a:lnTo>
                    <a:pt x="48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544"/>
            <p:cNvSpPr>
              <a:spLocks noEditPoints="1"/>
            </p:cNvSpPr>
            <p:nvPr/>
          </p:nvSpPr>
          <p:spPr bwMode="auto">
            <a:xfrm>
              <a:off x="10537" y="2645"/>
              <a:ext cx="813" cy="797"/>
            </a:xfrm>
            <a:custGeom>
              <a:avLst/>
              <a:gdLst/>
              <a:ahLst/>
              <a:cxnLst>
                <a:cxn ang="0">
                  <a:pos x="128" y="720"/>
                </a:cxn>
                <a:cxn ang="0">
                  <a:pos x="121" y="743"/>
                </a:cxn>
                <a:cxn ang="0">
                  <a:pos x="23" y="759"/>
                </a:cxn>
                <a:cxn ang="0">
                  <a:pos x="8" y="774"/>
                </a:cxn>
                <a:cxn ang="0">
                  <a:pos x="0" y="790"/>
                </a:cxn>
                <a:cxn ang="0">
                  <a:pos x="437" y="797"/>
                </a:cxn>
                <a:cxn ang="0">
                  <a:pos x="625" y="743"/>
                </a:cxn>
                <a:cxn ang="0">
                  <a:pos x="738" y="612"/>
                </a:cxn>
                <a:cxn ang="0">
                  <a:pos x="738" y="488"/>
                </a:cxn>
                <a:cxn ang="0">
                  <a:pos x="648" y="403"/>
                </a:cxn>
                <a:cxn ang="0">
                  <a:pos x="663" y="349"/>
                </a:cxn>
                <a:cxn ang="0">
                  <a:pos x="791" y="240"/>
                </a:cxn>
                <a:cxn ang="0">
                  <a:pos x="798" y="101"/>
                </a:cxn>
                <a:cxn ang="0">
                  <a:pos x="693" y="16"/>
                </a:cxn>
                <a:cxn ang="0">
                  <a:pos x="196" y="0"/>
                </a:cxn>
                <a:cxn ang="0">
                  <a:pos x="188" y="31"/>
                </a:cxn>
                <a:cxn ang="0">
                  <a:pos x="203" y="39"/>
                </a:cxn>
                <a:cxn ang="0">
                  <a:pos x="286" y="47"/>
                </a:cxn>
                <a:cxn ang="0">
                  <a:pos x="294" y="70"/>
                </a:cxn>
                <a:cxn ang="0">
                  <a:pos x="136" y="705"/>
                </a:cxn>
                <a:cxn ang="0">
                  <a:pos x="377" y="78"/>
                </a:cxn>
                <a:cxn ang="0">
                  <a:pos x="399" y="39"/>
                </a:cxn>
                <a:cxn ang="0">
                  <a:pos x="648" y="47"/>
                </a:cxn>
                <a:cxn ang="0">
                  <a:pos x="708" y="116"/>
                </a:cxn>
                <a:cxn ang="0">
                  <a:pos x="693" y="232"/>
                </a:cxn>
                <a:cxn ang="0">
                  <a:pos x="572" y="349"/>
                </a:cxn>
                <a:cxn ang="0">
                  <a:pos x="309" y="372"/>
                </a:cxn>
                <a:cxn ang="0">
                  <a:pos x="219" y="759"/>
                </a:cxn>
                <a:cxn ang="0">
                  <a:pos x="226" y="720"/>
                </a:cxn>
                <a:cxn ang="0">
                  <a:pos x="520" y="395"/>
                </a:cxn>
                <a:cxn ang="0">
                  <a:pos x="610" y="426"/>
                </a:cxn>
                <a:cxn ang="0">
                  <a:pos x="640" y="496"/>
                </a:cxn>
                <a:cxn ang="0">
                  <a:pos x="633" y="619"/>
                </a:cxn>
                <a:cxn ang="0">
                  <a:pos x="505" y="743"/>
                </a:cxn>
                <a:cxn ang="0">
                  <a:pos x="256" y="759"/>
                </a:cxn>
              </a:cxnLst>
              <a:rect l="0" t="0" r="r" b="b"/>
              <a:pathLst>
                <a:path w="813" h="797">
                  <a:moveTo>
                    <a:pt x="136" y="705"/>
                  </a:moveTo>
                  <a:lnTo>
                    <a:pt x="128" y="720"/>
                  </a:lnTo>
                  <a:lnTo>
                    <a:pt x="128" y="736"/>
                  </a:lnTo>
                  <a:lnTo>
                    <a:pt x="121" y="743"/>
                  </a:lnTo>
                  <a:lnTo>
                    <a:pt x="91" y="759"/>
                  </a:lnTo>
                  <a:lnTo>
                    <a:pt x="23" y="759"/>
                  </a:lnTo>
                  <a:lnTo>
                    <a:pt x="8" y="766"/>
                  </a:lnTo>
                  <a:lnTo>
                    <a:pt x="8" y="774"/>
                  </a:lnTo>
                  <a:lnTo>
                    <a:pt x="0" y="782"/>
                  </a:lnTo>
                  <a:lnTo>
                    <a:pt x="0" y="790"/>
                  </a:lnTo>
                  <a:lnTo>
                    <a:pt x="8" y="797"/>
                  </a:lnTo>
                  <a:lnTo>
                    <a:pt x="437" y="797"/>
                  </a:lnTo>
                  <a:lnTo>
                    <a:pt x="542" y="782"/>
                  </a:lnTo>
                  <a:lnTo>
                    <a:pt x="625" y="743"/>
                  </a:lnTo>
                  <a:lnTo>
                    <a:pt x="693" y="681"/>
                  </a:lnTo>
                  <a:lnTo>
                    <a:pt x="738" y="612"/>
                  </a:lnTo>
                  <a:lnTo>
                    <a:pt x="753" y="542"/>
                  </a:lnTo>
                  <a:lnTo>
                    <a:pt x="738" y="488"/>
                  </a:lnTo>
                  <a:lnTo>
                    <a:pt x="708" y="434"/>
                  </a:lnTo>
                  <a:lnTo>
                    <a:pt x="648" y="403"/>
                  </a:lnTo>
                  <a:lnTo>
                    <a:pt x="572" y="379"/>
                  </a:lnTo>
                  <a:lnTo>
                    <a:pt x="663" y="349"/>
                  </a:lnTo>
                  <a:lnTo>
                    <a:pt x="738" y="302"/>
                  </a:lnTo>
                  <a:lnTo>
                    <a:pt x="791" y="240"/>
                  </a:lnTo>
                  <a:lnTo>
                    <a:pt x="813" y="163"/>
                  </a:lnTo>
                  <a:lnTo>
                    <a:pt x="798" y="101"/>
                  </a:lnTo>
                  <a:lnTo>
                    <a:pt x="761" y="47"/>
                  </a:lnTo>
                  <a:lnTo>
                    <a:pt x="693" y="16"/>
                  </a:lnTo>
                  <a:lnTo>
                    <a:pt x="602" y="0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88" y="31"/>
                  </a:lnTo>
                  <a:lnTo>
                    <a:pt x="196" y="31"/>
                  </a:lnTo>
                  <a:lnTo>
                    <a:pt x="203" y="39"/>
                  </a:lnTo>
                  <a:lnTo>
                    <a:pt x="279" y="39"/>
                  </a:lnTo>
                  <a:lnTo>
                    <a:pt x="286" y="47"/>
                  </a:lnTo>
                  <a:lnTo>
                    <a:pt x="294" y="47"/>
                  </a:lnTo>
                  <a:lnTo>
                    <a:pt x="294" y="70"/>
                  </a:lnTo>
                  <a:lnTo>
                    <a:pt x="286" y="78"/>
                  </a:lnTo>
                  <a:lnTo>
                    <a:pt x="136" y="705"/>
                  </a:lnTo>
                  <a:close/>
                  <a:moveTo>
                    <a:pt x="309" y="372"/>
                  </a:moveTo>
                  <a:lnTo>
                    <a:pt x="377" y="78"/>
                  </a:lnTo>
                  <a:lnTo>
                    <a:pt x="392" y="47"/>
                  </a:lnTo>
                  <a:lnTo>
                    <a:pt x="399" y="39"/>
                  </a:lnTo>
                  <a:lnTo>
                    <a:pt x="587" y="39"/>
                  </a:lnTo>
                  <a:lnTo>
                    <a:pt x="648" y="47"/>
                  </a:lnTo>
                  <a:lnTo>
                    <a:pt x="685" y="78"/>
                  </a:lnTo>
                  <a:lnTo>
                    <a:pt x="708" y="116"/>
                  </a:lnTo>
                  <a:lnTo>
                    <a:pt x="708" y="155"/>
                  </a:lnTo>
                  <a:lnTo>
                    <a:pt x="693" y="232"/>
                  </a:lnTo>
                  <a:lnTo>
                    <a:pt x="640" y="302"/>
                  </a:lnTo>
                  <a:lnTo>
                    <a:pt x="572" y="349"/>
                  </a:lnTo>
                  <a:lnTo>
                    <a:pt x="474" y="372"/>
                  </a:lnTo>
                  <a:lnTo>
                    <a:pt x="309" y="372"/>
                  </a:lnTo>
                  <a:close/>
                  <a:moveTo>
                    <a:pt x="256" y="759"/>
                  </a:moveTo>
                  <a:lnTo>
                    <a:pt x="219" y="759"/>
                  </a:lnTo>
                  <a:lnTo>
                    <a:pt x="219" y="736"/>
                  </a:lnTo>
                  <a:lnTo>
                    <a:pt x="226" y="720"/>
                  </a:lnTo>
                  <a:lnTo>
                    <a:pt x="301" y="395"/>
                  </a:lnTo>
                  <a:lnTo>
                    <a:pt x="520" y="395"/>
                  </a:lnTo>
                  <a:lnTo>
                    <a:pt x="572" y="403"/>
                  </a:lnTo>
                  <a:lnTo>
                    <a:pt x="610" y="426"/>
                  </a:lnTo>
                  <a:lnTo>
                    <a:pt x="633" y="465"/>
                  </a:lnTo>
                  <a:lnTo>
                    <a:pt x="640" y="496"/>
                  </a:lnTo>
                  <a:lnTo>
                    <a:pt x="648" y="534"/>
                  </a:lnTo>
                  <a:lnTo>
                    <a:pt x="633" y="619"/>
                  </a:lnTo>
                  <a:lnTo>
                    <a:pt x="580" y="689"/>
                  </a:lnTo>
                  <a:lnTo>
                    <a:pt x="505" y="743"/>
                  </a:lnTo>
                  <a:lnTo>
                    <a:pt x="414" y="759"/>
                  </a:lnTo>
                  <a:lnTo>
                    <a:pt x="256" y="7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Freeform 545"/>
            <p:cNvSpPr>
              <a:spLocks noEditPoints="1"/>
            </p:cNvSpPr>
            <p:nvPr/>
          </p:nvSpPr>
          <p:spPr bwMode="auto">
            <a:xfrm>
              <a:off x="11937" y="2924"/>
              <a:ext cx="452" cy="534"/>
            </a:xfrm>
            <a:custGeom>
              <a:avLst/>
              <a:gdLst/>
              <a:ahLst/>
              <a:cxnLst>
                <a:cxn ang="0">
                  <a:pos x="452" y="193"/>
                </a:cxn>
                <a:cxn ang="0">
                  <a:pos x="437" y="116"/>
                </a:cxn>
                <a:cxn ang="0">
                  <a:pos x="407" y="54"/>
                </a:cxn>
                <a:cxn ang="0">
                  <a:pos x="354" y="15"/>
                </a:cxn>
                <a:cxn ang="0">
                  <a:pos x="286" y="0"/>
                </a:cxn>
                <a:cxn ang="0">
                  <a:pos x="204" y="23"/>
                </a:cxn>
                <a:cxn ang="0">
                  <a:pos x="121" y="70"/>
                </a:cxn>
                <a:cxn ang="0">
                  <a:pos x="61" y="147"/>
                </a:cxn>
                <a:cxn ang="0">
                  <a:pos x="15" y="240"/>
                </a:cxn>
                <a:cxn ang="0">
                  <a:pos x="0" y="340"/>
                </a:cxn>
                <a:cxn ang="0">
                  <a:pos x="8" y="418"/>
                </a:cxn>
                <a:cxn ang="0">
                  <a:pos x="46" y="480"/>
                </a:cxn>
                <a:cxn ang="0">
                  <a:pos x="98" y="518"/>
                </a:cxn>
                <a:cxn ang="0">
                  <a:pos x="166" y="534"/>
                </a:cxn>
                <a:cxn ang="0">
                  <a:pos x="249" y="511"/>
                </a:cxn>
                <a:cxn ang="0">
                  <a:pos x="324" y="464"/>
                </a:cxn>
                <a:cxn ang="0">
                  <a:pos x="392" y="387"/>
                </a:cxn>
                <a:cxn ang="0">
                  <a:pos x="437" y="294"/>
                </a:cxn>
                <a:cxn ang="0">
                  <a:pos x="452" y="193"/>
                </a:cxn>
                <a:cxn ang="0">
                  <a:pos x="166" y="503"/>
                </a:cxn>
                <a:cxn ang="0">
                  <a:pos x="143" y="503"/>
                </a:cxn>
                <a:cxn ang="0">
                  <a:pos x="121" y="495"/>
                </a:cxn>
                <a:cxn ang="0">
                  <a:pos x="106" y="480"/>
                </a:cxn>
                <a:cxn ang="0">
                  <a:pos x="91" y="457"/>
                </a:cxn>
                <a:cxn ang="0">
                  <a:pos x="83" y="426"/>
                </a:cxn>
                <a:cxn ang="0">
                  <a:pos x="76" y="387"/>
                </a:cxn>
                <a:cxn ang="0">
                  <a:pos x="83" y="333"/>
                </a:cxn>
                <a:cxn ang="0">
                  <a:pos x="113" y="193"/>
                </a:cxn>
                <a:cxn ang="0">
                  <a:pos x="143" y="131"/>
                </a:cxn>
                <a:cxn ang="0">
                  <a:pos x="189" y="77"/>
                </a:cxn>
                <a:cxn ang="0">
                  <a:pos x="234" y="39"/>
                </a:cxn>
                <a:cxn ang="0">
                  <a:pos x="286" y="31"/>
                </a:cxn>
                <a:cxn ang="0">
                  <a:pos x="309" y="31"/>
                </a:cxn>
                <a:cxn ang="0">
                  <a:pos x="332" y="46"/>
                </a:cxn>
                <a:cxn ang="0">
                  <a:pos x="347" y="62"/>
                </a:cxn>
                <a:cxn ang="0">
                  <a:pos x="362" y="85"/>
                </a:cxn>
                <a:cxn ang="0">
                  <a:pos x="369" y="116"/>
                </a:cxn>
                <a:cxn ang="0">
                  <a:pos x="369" y="193"/>
                </a:cxn>
                <a:cxn ang="0">
                  <a:pos x="354" y="263"/>
                </a:cxn>
                <a:cxn ang="0">
                  <a:pos x="309" y="387"/>
                </a:cxn>
                <a:cxn ang="0">
                  <a:pos x="271" y="449"/>
                </a:cxn>
                <a:cxn ang="0">
                  <a:pos x="219" y="487"/>
                </a:cxn>
                <a:cxn ang="0">
                  <a:pos x="166" y="503"/>
                </a:cxn>
              </a:cxnLst>
              <a:rect l="0" t="0" r="r" b="b"/>
              <a:pathLst>
                <a:path w="452" h="534">
                  <a:moveTo>
                    <a:pt x="452" y="193"/>
                  </a:moveTo>
                  <a:lnTo>
                    <a:pt x="437" y="116"/>
                  </a:lnTo>
                  <a:lnTo>
                    <a:pt x="407" y="54"/>
                  </a:lnTo>
                  <a:lnTo>
                    <a:pt x="354" y="15"/>
                  </a:lnTo>
                  <a:lnTo>
                    <a:pt x="286" y="0"/>
                  </a:lnTo>
                  <a:lnTo>
                    <a:pt x="204" y="23"/>
                  </a:lnTo>
                  <a:lnTo>
                    <a:pt x="121" y="70"/>
                  </a:lnTo>
                  <a:lnTo>
                    <a:pt x="61" y="147"/>
                  </a:lnTo>
                  <a:lnTo>
                    <a:pt x="15" y="240"/>
                  </a:lnTo>
                  <a:lnTo>
                    <a:pt x="0" y="340"/>
                  </a:lnTo>
                  <a:lnTo>
                    <a:pt x="8" y="418"/>
                  </a:lnTo>
                  <a:lnTo>
                    <a:pt x="46" y="480"/>
                  </a:lnTo>
                  <a:lnTo>
                    <a:pt x="98" y="518"/>
                  </a:lnTo>
                  <a:lnTo>
                    <a:pt x="166" y="534"/>
                  </a:lnTo>
                  <a:lnTo>
                    <a:pt x="249" y="511"/>
                  </a:lnTo>
                  <a:lnTo>
                    <a:pt x="324" y="464"/>
                  </a:lnTo>
                  <a:lnTo>
                    <a:pt x="392" y="387"/>
                  </a:lnTo>
                  <a:lnTo>
                    <a:pt x="437" y="294"/>
                  </a:lnTo>
                  <a:lnTo>
                    <a:pt x="452" y="193"/>
                  </a:lnTo>
                  <a:close/>
                  <a:moveTo>
                    <a:pt x="166" y="503"/>
                  </a:moveTo>
                  <a:lnTo>
                    <a:pt x="143" y="503"/>
                  </a:lnTo>
                  <a:lnTo>
                    <a:pt x="121" y="495"/>
                  </a:lnTo>
                  <a:lnTo>
                    <a:pt x="106" y="480"/>
                  </a:lnTo>
                  <a:lnTo>
                    <a:pt x="91" y="457"/>
                  </a:lnTo>
                  <a:lnTo>
                    <a:pt x="83" y="426"/>
                  </a:lnTo>
                  <a:lnTo>
                    <a:pt x="76" y="387"/>
                  </a:lnTo>
                  <a:lnTo>
                    <a:pt x="83" y="333"/>
                  </a:lnTo>
                  <a:lnTo>
                    <a:pt x="113" y="193"/>
                  </a:lnTo>
                  <a:lnTo>
                    <a:pt x="143" y="131"/>
                  </a:lnTo>
                  <a:lnTo>
                    <a:pt x="189" y="77"/>
                  </a:lnTo>
                  <a:lnTo>
                    <a:pt x="234" y="39"/>
                  </a:lnTo>
                  <a:lnTo>
                    <a:pt x="286" y="31"/>
                  </a:lnTo>
                  <a:lnTo>
                    <a:pt x="309" y="31"/>
                  </a:lnTo>
                  <a:lnTo>
                    <a:pt x="332" y="46"/>
                  </a:lnTo>
                  <a:lnTo>
                    <a:pt x="347" y="62"/>
                  </a:lnTo>
                  <a:lnTo>
                    <a:pt x="362" y="85"/>
                  </a:lnTo>
                  <a:lnTo>
                    <a:pt x="369" y="116"/>
                  </a:lnTo>
                  <a:lnTo>
                    <a:pt x="369" y="193"/>
                  </a:lnTo>
                  <a:lnTo>
                    <a:pt x="354" y="263"/>
                  </a:lnTo>
                  <a:lnTo>
                    <a:pt x="309" y="387"/>
                  </a:lnTo>
                  <a:lnTo>
                    <a:pt x="271" y="449"/>
                  </a:lnTo>
                  <a:lnTo>
                    <a:pt x="219" y="487"/>
                  </a:lnTo>
                  <a:lnTo>
                    <a:pt x="166" y="5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546"/>
            <p:cNvSpPr>
              <a:spLocks/>
            </p:cNvSpPr>
            <p:nvPr/>
          </p:nvSpPr>
          <p:spPr bwMode="auto">
            <a:xfrm>
              <a:off x="12359" y="2622"/>
              <a:ext cx="542" cy="1060"/>
            </a:xfrm>
            <a:custGeom>
              <a:avLst/>
              <a:gdLst/>
              <a:ahLst/>
              <a:cxnLst>
                <a:cxn ang="0">
                  <a:pos x="452" y="356"/>
                </a:cxn>
                <a:cxn ang="0">
                  <a:pos x="467" y="348"/>
                </a:cxn>
                <a:cxn ang="0">
                  <a:pos x="459" y="317"/>
                </a:cxn>
                <a:cxn ang="0">
                  <a:pos x="369" y="248"/>
                </a:cxn>
                <a:cxn ang="0">
                  <a:pos x="391" y="132"/>
                </a:cxn>
                <a:cxn ang="0">
                  <a:pos x="406" y="62"/>
                </a:cxn>
                <a:cxn ang="0">
                  <a:pos x="429" y="31"/>
                </a:cxn>
                <a:cxn ang="0">
                  <a:pos x="474" y="23"/>
                </a:cxn>
                <a:cxn ang="0">
                  <a:pos x="497" y="46"/>
                </a:cxn>
                <a:cxn ang="0">
                  <a:pos x="459" y="70"/>
                </a:cxn>
                <a:cxn ang="0">
                  <a:pos x="452" y="116"/>
                </a:cxn>
                <a:cxn ang="0">
                  <a:pos x="474" y="139"/>
                </a:cxn>
                <a:cxn ang="0">
                  <a:pos x="519" y="132"/>
                </a:cxn>
                <a:cxn ang="0">
                  <a:pos x="542" y="101"/>
                </a:cxn>
                <a:cxn ang="0">
                  <a:pos x="527" y="31"/>
                </a:cxn>
                <a:cxn ang="0">
                  <a:pos x="497" y="8"/>
                </a:cxn>
                <a:cxn ang="0">
                  <a:pos x="452" y="0"/>
                </a:cxn>
                <a:cxn ang="0">
                  <a:pos x="354" y="54"/>
                </a:cxn>
                <a:cxn ang="0">
                  <a:pos x="309" y="155"/>
                </a:cxn>
                <a:cxn ang="0">
                  <a:pos x="278" y="317"/>
                </a:cxn>
                <a:cxn ang="0">
                  <a:pos x="173" y="325"/>
                </a:cxn>
                <a:cxn ang="0">
                  <a:pos x="181" y="348"/>
                </a:cxn>
                <a:cxn ang="0">
                  <a:pos x="271" y="356"/>
                </a:cxn>
                <a:cxn ang="0">
                  <a:pos x="173" y="882"/>
                </a:cxn>
                <a:cxn ang="0">
                  <a:pos x="151" y="960"/>
                </a:cxn>
                <a:cxn ang="0">
                  <a:pos x="135" y="998"/>
                </a:cxn>
                <a:cxn ang="0">
                  <a:pos x="113" y="1029"/>
                </a:cxn>
                <a:cxn ang="0">
                  <a:pos x="83" y="1037"/>
                </a:cxn>
                <a:cxn ang="0">
                  <a:pos x="60" y="1022"/>
                </a:cxn>
                <a:cxn ang="0">
                  <a:pos x="68" y="1006"/>
                </a:cxn>
                <a:cxn ang="0">
                  <a:pos x="98" y="967"/>
                </a:cxn>
                <a:cxn ang="0">
                  <a:pos x="83" y="929"/>
                </a:cxn>
                <a:cxn ang="0">
                  <a:pos x="45" y="921"/>
                </a:cxn>
                <a:cxn ang="0">
                  <a:pos x="15" y="944"/>
                </a:cxn>
                <a:cxn ang="0">
                  <a:pos x="0" y="983"/>
                </a:cxn>
                <a:cxn ang="0">
                  <a:pos x="30" y="1037"/>
                </a:cxn>
                <a:cxn ang="0">
                  <a:pos x="75" y="1060"/>
                </a:cxn>
                <a:cxn ang="0">
                  <a:pos x="143" y="1045"/>
                </a:cxn>
                <a:cxn ang="0">
                  <a:pos x="218" y="929"/>
                </a:cxn>
                <a:cxn ang="0">
                  <a:pos x="263" y="774"/>
                </a:cxn>
              </a:cxnLst>
              <a:rect l="0" t="0" r="r" b="b"/>
              <a:pathLst>
                <a:path w="542" h="1060">
                  <a:moveTo>
                    <a:pt x="346" y="356"/>
                  </a:moveTo>
                  <a:lnTo>
                    <a:pt x="452" y="356"/>
                  </a:lnTo>
                  <a:lnTo>
                    <a:pt x="459" y="348"/>
                  </a:lnTo>
                  <a:lnTo>
                    <a:pt x="467" y="348"/>
                  </a:lnTo>
                  <a:lnTo>
                    <a:pt x="467" y="325"/>
                  </a:lnTo>
                  <a:lnTo>
                    <a:pt x="459" y="317"/>
                  </a:lnTo>
                  <a:lnTo>
                    <a:pt x="354" y="317"/>
                  </a:lnTo>
                  <a:lnTo>
                    <a:pt x="369" y="248"/>
                  </a:lnTo>
                  <a:lnTo>
                    <a:pt x="376" y="194"/>
                  </a:lnTo>
                  <a:lnTo>
                    <a:pt x="391" y="132"/>
                  </a:lnTo>
                  <a:lnTo>
                    <a:pt x="391" y="108"/>
                  </a:lnTo>
                  <a:lnTo>
                    <a:pt x="406" y="62"/>
                  </a:lnTo>
                  <a:lnTo>
                    <a:pt x="422" y="39"/>
                  </a:lnTo>
                  <a:lnTo>
                    <a:pt x="429" y="31"/>
                  </a:lnTo>
                  <a:lnTo>
                    <a:pt x="452" y="23"/>
                  </a:lnTo>
                  <a:lnTo>
                    <a:pt x="474" y="23"/>
                  </a:lnTo>
                  <a:lnTo>
                    <a:pt x="489" y="31"/>
                  </a:lnTo>
                  <a:lnTo>
                    <a:pt x="497" y="46"/>
                  </a:lnTo>
                  <a:lnTo>
                    <a:pt x="467" y="62"/>
                  </a:lnTo>
                  <a:lnTo>
                    <a:pt x="459" y="70"/>
                  </a:lnTo>
                  <a:lnTo>
                    <a:pt x="452" y="85"/>
                  </a:lnTo>
                  <a:lnTo>
                    <a:pt x="452" y="116"/>
                  </a:lnTo>
                  <a:lnTo>
                    <a:pt x="459" y="132"/>
                  </a:lnTo>
                  <a:lnTo>
                    <a:pt x="474" y="139"/>
                  </a:lnTo>
                  <a:lnTo>
                    <a:pt x="504" y="139"/>
                  </a:lnTo>
                  <a:lnTo>
                    <a:pt x="519" y="132"/>
                  </a:lnTo>
                  <a:lnTo>
                    <a:pt x="534" y="116"/>
                  </a:lnTo>
                  <a:lnTo>
                    <a:pt x="542" y="101"/>
                  </a:lnTo>
                  <a:lnTo>
                    <a:pt x="542" y="54"/>
                  </a:lnTo>
                  <a:lnTo>
                    <a:pt x="527" y="31"/>
                  </a:lnTo>
                  <a:lnTo>
                    <a:pt x="512" y="15"/>
                  </a:lnTo>
                  <a:lnTo>
                    <a:pt x="497" y="8"/>
                  </a:lnTo>
                  <a:lnTo>
                    <a:pt x="474" y="0"/>
                  </a:lnTo>
                  <a:lnTo>
                    <a:pt x="452" y="0"/>
                  </a:lnTo>
                  <a:lnTo>
                    <a:pt x="391" y="15"/>
                  </a:lnTo>
                  <a:lnTo>
                    <a:pt x="354" y="54"/>
                  </a:lnTo>
                  <a:lnTo>
                    <a:pt x="324" y="108"/>
                  </a:lnTo>
                  <a:lnTo>
                    <a:pt x="309" y="155"/>
                  </a:lnTo>
                  <a:lnTo>
                    <a:pt x="301" y="186"/>
                  </a:lnTo>
                  <a:lnTo>
                    <a:pt x="278" y="317"/>
                  </a:lnTo>
                  <a:lnTo>
                    <a:pt x="181" y="317"/>
                  </a:lnTo>
                  <a:lnTo>
                    <a:pt x="173" y="325"/>
                  </a:lnTo>
                  <a:lnTo>
                    <a:pt x="173" y="348"/>
                  </a:lnTo>
                  <a:lnTo>
                    <a:pt x="181" y="348"/>
                  </a:lnTo>
                  <a:lnTo>
                    <a:pt x="188" y="356"/>
                  </a:lnTo>
                  <a:lnTo>
                    <a:pt x="271" y="356"/>
                  </a:lnTo>
                  <a:lnTo>
                    <a:pt x="188" y="789"/>
                  </a:lnTo>
                  <a:lnTo>
                    <a:pt x="173" y="882"/>
                  </a:lnTo>
                  <a:lnTo>
                    <a:pt x="158" y="937"/>
                  </a:lnTo>
                  <a:lnTo>
                    <a:pt x="151" y="960"/>
                  </a:lnTo>
                  <a:lnTo>
                    <a:pt x="143" y="975"/>
                  </a:lnTo>
                  <a:lnTo>
                    <a:pt x="135" y="998"/>
                  </a:lnTo>
                  <a:lnTo>
                    <a:pt x="128" y="1014"/>
                  </a:lnTo>
                  <a:lnTo>
                    <a:pt x="113" y="1029"/>
                  </a:lnTo>
                  <a:lnTo>
                    <a:pt x="90" y="1037"/>
                  </a:lnTo>
                  <a:lnTo>
                    <a:pt x="83" y="1037"/>
                  </a:lnTo>
                  <a:lnTo>
                    <a:pt x="68" y="1029"/>
                  </a:lnTo>
                  <a:lnTo>
                    <a:pt x="60" y="1022"/>
                  </a:lnTo>
                  <a:lnTo>
                    <a:pt x="45" y="1014"/>
                  </a:lnTo>
                  <a:lnTo>
                    <a:pt x="68" y="1006"/>
                  </a:lnTo>
                  <a:lnTo>
                    <a:pt x="83" y="998"/>
                  </a:lnTo>
                  <a:lnTo>
                    <a:pt x="98" y="967"/>
                  </a:lnTo>
                  <a:lnTo>
                    <a:pt x="98" y="937"/>
                  </a:lnTo>
                  <a:lnTo>
                    <a:pt x="83" y="929"/>
                  </a:lnTo>
                  <a:lnTo>
                    <a:pt x="75" y="921"/>
                  </a:lnTo>
                  <a:lnTo>
                    <a:pt x="45" y="921"/>
                  </a:lnTo>
                  <a:lnTo>
                    <a:pt x="30" y="929"/>
                  </a:lnTo>
                  <a:lnTo>
                    <a:pt x="15" y="944"/>
                  </a:lnTo>
                  <a:lnTo>
                    <a:pt x="7" y="960"/>
                  </a:lnTo>
                  <a:lnTo>
                    <a:pt x="0" y="983"/>
                  </a:lnTo>
                  <a:lnTo>
                    <a:pt x="15" y="1029"/>
                  </a:lnTo>
                  <a:lnTo>
                    <a:pt x="30" y="1037"/>
                  </a:lnTo>
                  <a:lnTo>
                    <a:pt x="53" y="1053"/>
                  </a:lnTo>
                  <a:lnTo>
                    <a:pt x="75" y="1060"/>
                  </a:lnTo>
                  <a:lnTo>
                    <a:pt x="90" y="1060"/>
                  </a:lnTo>
                  <a:lnTo>
                    <a:pt x="143" y="1045"/>
                  </a:lnTo>
                  <a:lnTo>
                    <a:pt x="188" y="998"/>
                  </a:lnTo>
                  <a:lnTo>
                    <a:pt x="218" y="929"/>
                  </a:lnTo>
                  <a:lnTo>
                    <a:pt x="241" y="867"/>
                  </a:lnTo>
                  <a:lnTo>
                    <a:pt x="263" y="774"/>
                  </a:lnTo>
                  <a:lnTo>
                    <a:pt x="346" y="3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Freeform 547"/>
            <p:cNvSpPr>
              <a:spLocks noEditPoints="1"/>
            </p:cNvSpPr>
            <p:nvPr/>
          </p:nvSpPr>
          <p:spPr bwMode="auto">
            <a:xfrm>
              <a:off x="13180" y="2645"/>
              <a:ext cx="669" cy="797"/>
            </a:xfrm>
            <a:custGeom>
              <a:avLst/>
              <a:gdLst/>
              <a:ahLst/>
              <a:cxnLst>
                <a:cxn ang="0">
                  <a:pos x="218" y="426"/>
                </a:cxn>
                <a:cxn ang="0">
                  <a:pos x="414" y="426"/>
                </a:cxn>
                <a:cxn ang="0">
                  <a:pos x="511" y="410"/>
                </a:cxn>
                <a:cxn ang="0">
                  <a:pos x="594" y="364"/>
                </a:cxn>
                <a:cxn ang="0">
                  <a:pos x="647" y="302"/>
                </a:cxn>
                <a:cxn ang="0">
                  <a:pos x="669" y="217"/>
                </a:cxn>
                <a:cxn ang="0">
                  <a:pos x="647" y="132"/>
                </a:cxn>
                <a:cxn ang="0">
                  <a:pos x="594" y="62"/>
                </a:cxn>
                <a:cxn ang="0">
                  <a:pos x="511" y="16"/>
                </a:cxn>
                <a:cxn ang="0">
                  <a:pos x="406" y="0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82" y="39"/>
                </a:cxn>
                <a:cxn ang="0">
                  <a:pos x="112" y="54"/>
                </a:cxn>
                <a:cxn ang="0">
                  <a:pos x="112" y="62"/>
                </a:cxn>
                <a:cxn ang="0">
                  <a:pos x="120" y="78"/>
                </a:cxn>
                <a:cxn ang="0">
                  <a:pos x="120" y="736"/>
                </a:cxn>
                <a:cxn ang="0">
                  <a:pos x="112" y="743"/>
                </a:cxn>
                <a:cxn ang="0">
                  <a:pos x="82" y="759"/>
                </a:cxn>
                <a:cxn ang="0">
                  <a:pos x="0" y="759"/>
                </a:cxn>
                <a:cxn ang="0">
                  <a:pos x="0" y="797"/>
                </a:cxn>
                <a:cxn ang="0">
                  <a:pos x="338" y="797"/>
                </a:cxn>
                <a:cxn ang="0">
                  <a:pos x="338" y="759"/>
                </a:cxn>
                <a:cxn ang="0">
                  <a:pos x="255" y="759"/>
                </a:cxn>
                <a:cxn ang="0">
                  <a:pos x="225" y="743"/>
                </a:cxn>
                <a:cxn ang="0">
                  <a:pos x="225" y="736"/>
                </a:cxn>
                <a:cxn ang="0">
                  <a:pos x="218" y="720"/>
                </a:cxn>
                <a:cxn ang="0">
                  <a:pos x="218" y="705"/>
                </a:cxn>
                <a:cxn ang="0">
                  <a:pos x="218" y="426"/>
                </a:cxn>
                <a:cxn ang="0">
                  <a:pos x="218" y="395"/>
                </a:cxn>
                <a:cxn ang="0">
                  <a:pos x="218" y="47"/>
                </a:cxn>
                <a:cxn ang="0">
                  <a:pos x="233" y="39"/>
                </a:cxn>
                <a:cxn ang="0">
                  <a:pos x="376" y="39"/>
                </a:cxn>
                <a:cxn ang="0">
                  <a:pos x="451" y="47"/>
                </a:cxn>
                <a:cxn ang="0">
                  <a:pos x="504" y="70"/>
                </a:cxn>
                <a:cxn ang="0">
                  <a:pos x="534" y="109"/>
                </a:cxn>
                <a:cxn ang="0">
                  <a:pos x="549" y="147"/>
                </a:cxn>
                <a:cxn ang="0">
                  <a:pos x="549" y="186"/>
                </a:cxn>
                <a:cxn ang="0">
                  <a:pos x="557" y="217"/>
                </a:cxn>
                <a:cxn ang="0">
                  <a:pos x="557" y="248"/>
                </a:cxn>
                <a:cxn ang="0">
                  <a:pos x="549" y="287"/>
                </a:cxn>
                <a:cxn ang="0">
                  <a:pos x="534" y="325"/>
                </a:cxn>
                <a:cxn ang="0">
                  <a:pos x="496" y="364"/>
                </a:cxn>
                <a:cxn ang="0">
                  <a:pos x="451" y="387"/>
                </a:cxn>
                <a:cxn ang="0">
                  <a:pos x="376" y="395"/>
                </a:cxn>
                <a:cxn ang="0">
                  <a:pos x="218" y="395"/>
                </a:cxn>
              </a:cxnLst>
              <a:rect l="0" t="0" r="r" b="b"/>
              <a:pathLst>
                <a:path w="669" h="797">
                  <a:moveTo>
                    <a:pt x="218" y="426"/>
                  </a:moveTo>
                  <a:lnTo>
                    <a:pt x="414" y="426"/>
                  </a:lnTo>
                  <a:lnTo>
                    <a:pt x="511" y="410"/>
                  </a:lnTo>
                  <a:lnTo>
                    <a:pt x="594" y="364"/>
                  </a:lnTo>
                  <a:lnTo>
                    <a:pt x="647" y="302"/>
                  </a:lnTo>
                  <a:lnTo>
                    <a:pt x="669" y="217"/>
                  </a:lnTo>
                  <a:lnTo>
                    <a:pt x="647" y="132"/>
                  </a:lnTo>
                  <a:lnTo>
                    <a:pt x="594" y="62"/>
                  </a:lnTo>
                  <a:lnTo>
                    <a:pt x="511" y="16"/>
                  </a:lnTo>
                  <a:lnTo>
                    <a:pt x="406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82" y="39"/>
                  </a:lnTo>
                  <a:lnTo>
                    <a:pt x="112" y="54"/>
                  </a:lnTo>
                  <a:lnTo>
                    <a:pt x="112" y="62"/>
                  </a:lnTo>
                  <a:lnTo>
                    <a:pt x="120" y="78"/>
                  </a:lnTo>
                  <a:lnTo>
                    <a:pt x="120" y="736"/>
                  </a:lnTo>
                  <a:lnTo>
                    <a:pt x="112" y="743"/>
                  </a:lnTo>
                  <a:lnTo>
                    <a:pt x="82" y="759"/>
                  </a:lnTo>
                  <a:lnTo>
                    <a:pt x="0" y="759"/>
                  </a:lnTo>
                  <a:lnTo>
                    <a:pt x="0" y="797"/>
                  </a:lnTo>
                  <a:lnTo>
                    <a:pt x="338" y="797"/>
                  </a:lnTo>
                  <a:lnTo>
                    <a:pt x="338" y="759"/>
                  </a:lnTo>
                  <a:lnTo>
                    <a:pt x="255" y="759"/>
                  </a:lnTo>
                  <a:lnTo>
                    <a:pt x="225" y="743"/>
                  </a:lnTo>
                  <a:lnTo>
                    <a:pt x="225" y="736"/>
                  </a:lnTo>
                  <a:lnTo>
                    <a:pt x="218" y="720"/>
                  </a:lnTo>
                  <a:lnTo>
                    <a:pt x="218" y="705"/>
                  </a:lnTo>
                  <a:lnTo>
                    <a:pt x="218" y="426"/>
                  </a:lnTo>
                  <a:close/>
                  <a:moveTo>
                    <a:pt x="218" y="395"/>
                  </a:moveTo>
                  <a:lnTo>
                    <a:pt x="218" y="47"/>
                  </a:lnTo>
                  <a:lnTo>
                    <a:pt x="233" y="39"/>
                  </a:lnTo>
                  <a:lnTo>
                    <a:pt x="376" y="39"/>
                  </a:lnTo>
                  <a:lnTo>
                    <a:pt x="451" y="47"/>
                  </a:lnTo>
                  <a:lnTo>
                    <a:pt x="504" y="70"/>
                  </a:lnTo>
                  <a:lnTo>
                    <a:pt x="534" y="109"/>
                  </a:lnTo>
                  <a:lnTo>
                    <a:pt x="549" y="147"/>
                  </a:lnTo>
                  <a:lnTo>
                    <a:pt x="549" y="186"/>
                  </a:lnTo>
                  <a:lnTo>
                    <a:pt x="557" y="217"/>
                  </a:lnTo>
                  <a:lnTo>
                    <a:pt x="557" y="248"/>
                  </a:lnTo>
                  <a:lnTo>
                    <a:pt x="549" y="287"/>
                  </a:lnTo>
                  <a:lnTo>
                    <a:pt x="534" y="325"/>
                  </a:lnTo>
                  <a:lnTo>
                    <a:pt x="496" y="364"/>
                  </a:lnTo>
                  <a:lnTo>
                    <a:pt x="451" y="387"/>
                  </a:lnTo>
                  <a:lnTo>
                    <a:pt x="376" y="395"/>
                  </a:lnTo>
                  <a:lnTo>
                    <a:pt x="218" y="3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Freeform 548"/>
            <p:cNvSpPr>
              <a:spLocks/>
            </p:cNvSpPr>
            <p:nvPr/>
          </p:nvSpPr>
          <p:spPr bwMode="auto">
            <a:xfrm>
              <a:off x="14015" y="3071"/>
              <a:ext cx="286" cy="542"/>
            </a:xfrm>
            <a:custGeom>
              <a:avLst/>
              <a:gdLst/>
              <a:ahLst/>
              <a:cxnLst>
                <a:cxn ang="0">
                  <a:pos x="173" y="23"/>
                </a:cxn>
                <a:cxn ang="0">
                  <a:pos x="173" y="0"/>
                </a:cxn>
                <a:cxn ang="0">
                  <a:pos x="151" y="0"/>
                </a:cxn>
                <a:cxn ang="0">
                  <a:pos x="98" y="39"/>
                </a:cxn>
                <a:cxn ang="0">
                  <a:pos x="38" y="46"/>
                </a:cxn>
                <a:cxn ang="0">
                  <a:pos x="0" y="54"/>
                </a:cxn>
                <a:cxn ang="0">
                  <a:pos x="0" y="77"/>
                </a:cxn>
                <a:cxn ang="0">
                  <a:pos x="60" y="77"/>
                </a:cxn>
                <a:cxn ang="0">
                  <a:pos x="83" y="70"/>
                </a:cxn>
                <a:cxn ang="0">
                  <a:pos x="113" y="62"/>
                </a:cxn>
                <a:cxn ang="0">
                  <a:pos x="113" y="488"/>
                </a:cxn>
                <a:cxn ang="0">
                  <a:pos x="105" y="495"/>
                </a:cxn>
                <a:cxn ang="0">
                  <a:pos x="105" y="503"/>
                </a:cxn>
                <a:cxn ang="0">
                  <a:pos x="90" y="511"/>
                </a:cxn>
                <a:cxn ang="0">
                  <a:pos x="0" y="511"/>
                </a:cxn>
                <a:cxn ang="0">
                  <a:pos x="0" y="542"/>
                </a:cxn>
                <a:cxn ang="0">
                  <a:pos x="286" y="542"/>
                </a:cxn>
                <a:cxn ang="0">
                  <a:pos x="286" y="511"/>
                </a:cxn>
                <a:cxn ang="0">
                  <a:pos x="203" y="511"/>
                </a:cxn>
                <a:cxn ang="0">
                  <a:pos x="188" y="503"/>
                </a:cxn>
                <a:cxn ang="0">
                  <a:pos x="181" y="503"/>
                </a:cxn>
                <a:cxn ang="0">
                  <a:pos x="181" y="495"/>
                </a:cxn>
                <a:cxn ang="0">
                  <a:pos x="173" y="488"/>
                </a:cxn>
                <a:cxn ang="0">
                  <a:pos x="173" y="472"/>
                </a:cxn>
                <a:cxn ang="0">
                  <a:pos x="173" y="23"/>
                </a:cxn>
              </a:cxnLst>
              <a:rect l="0" t="0" r="r" b="b"/>
              <a:pathLst>
                <a:path w="286" h="542">
                  <a:moveTo>
                    <a:pt x="173" y="23"/>
                  </a:moveTo>
                  <a:lnTo>
                    <a:pt x="173" y="0"/>
                  </a:lnTo>
                  <a:lnTo>
                    <a:pt x="151" y="0"/>
                  </a:lnTo>
                  <a:lnTo>
                    <a:pt x="98" y="39"/>
                  </a:lnTo>
                  <a:lnTo>
                    <a:pt x="38" y="46"/>
                  </a:lnTo>
                  <a:lnTo>
                    <a:pt x="0" y="54"/>
                  </a:lnTo>
                  <a:lnTo>
                    <a:pt x="0" y="77"/>
                  </a:lnTo>
                  <a:lnTo>
                    <a:pt x="60" y="77"/>
                  </a:lnTo>
                  <a:lnTo>
                    <a:pt x="83" y="70"/>
                  </a:lnTo>
                  <a:lnTo>
                    <a:pt x="113" y="62"/>
                  </a:lnTo>
                  <a:lnTo>
                    <a:pt x="113" y="488"/>
                  </a:lnTo>
                  <a:lnTo>
                    <a:pt x="105" y="495"/>
                  </a:lnTo>
                  <a:lnTo>
                    <a:pt x="105" y="503"/>
                  </a:lnTo>
                  <a:lnTo>
                    <a:pt x="90" y="511"/>
                  </a:lnTo>
                  <a:lnTo>
                    <a:pt x="0" y="511"/>
                  </a:lnTo>
                  <a:lnTo>
                    <a:pt x="0" y="542"/>
                  </a:lnTo>
                  <a:lnTo>
                    <a:pt x="286" y="542"/>
                  </a:lnTo>
                  <a:lnTo>
                    <a:pt x="286" y="511"/>
                  </a:lnTo>
                  <a:lnTo>
                    <a:pt x="203" y="511"/>
                  </a:lnTo>
                  <a:lnTo>
                    <a:pt x="188" y="503"/>
                  </a:lnTo>
                  <a:lnTo>
                    <a:pt x="181" y="503"/>
                  </a:lnTo>
                  <a:lnTo>
                    <a:pt x="181" y="495"/>
                  </a:lnTo>
                  <a:lnTo>
                    <a:pt x="173" y="488"/>
                  </a:lnTo>
                  <a:lnTo>
                    <a:pt x="173" y="472"/>
                  </a:lnTo>
                  <a:lnTo>
                    <a:pt x="173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Freeform 549"/>
            <p:cNvSpPr>
              <a:spLocks/>
            </p:cNvSpPr>
            <p:nvPr/>
          </p:nvSpPr>
          <p:spPr bwMode="auto">
            <a:xfrm>
              <a:off x="14467" y="3520"/>
              <a:ext cx="98" cy="247"/>
            </a:xfrm>
            <a:custGeom>
              <a:avLst/>
              <a:gdLst/>
              <a:ahLst/>
              <a:cxnLst>
                <a:cxn ang="0">
                  <a:pos x="75" y="77"/>
                </a:cxn>
                <a:cxn ang="0">
                  <a:pos x="75" y="124"/>
                </a:cxn>
                <a:cxn ang="0">
                  <a:pos x="52" y="178"/>
                </a:cxn>
                <a:cxn ang="0">
                  <a:pos x="15" y="232"/>
                </a:cxn>
                <a:cxn ang="0">
                  <a:pos x="7" y="240"/>
                </a:cxn>
                <a:cxn ang="0">
                  <a:pos x="15" y="247"/>
                </a:cxn>
                <a:cxn ang="0">
                  <a:pos x="22" y="247"/>
                </a:cxn>
                <a:cxn ang="0">
                  <a:pos x="37" y="240"/>
                </a:cxn>
                <a:cxn ang="0">
                  <a:pos x="68" y="209"/>
                </a:cxn>
                <a:cxn ang="0">
                  <a:pos x="90" y="155"/>
                </a:cxn>
                <a:cxn ang="0">
                  <a:pos x="98" y="85"/>
                </a:cxn>
                <a:cxn ang="0">
                  <a:pos x="98" y="54"/>
                </a:cxn>
                <a:cxn ang="0">
                  <a:pos x="90" y="31"/>
                </a:cxn>
                <a:cxn ang="0">
                  <a:pos x="83" y="15"/>
                </a:cxn>
                <a:cxn ang="0">
                  <a:pos x="60" y="0"/>
                </a:cxn>
                <a:cxn ang="0">
                  <a:pos x="22" y="0"/>
                </a:cxn>
                <a:cxn ang="0">
                  <a:pos x="15" y="15"/>
                </a:cxn>
                <a:cxn ang="0">
                  <a:pos x="0" y="31"/>
                </a:cxn>
                <a:cxn ang="0">
                  <a:pos x="0" y="62"/>
                </a:cxn>
                <a:cxn ang="0">
                  <a:pos x="15" y="77"/>
                </a:cxn>
                <a:cxn ang="0">
                  <a:pos x="22" y="93"/>
                </a:cxn>
                <a:cxn ang="0">
                  <a:pos x="60" y="93"/>
                </a:cxn>
                <a:cxn ang="0">
                  <a:pos x="68" y="85"/>
                </a:cxn>
                <a:cxn ang="0">
                  <a:pos x="75" y="85"/>
                </a:cxn>
                <a:cxn ang="0">
                  <a:pos x="75" y="77"/>
                </a:cxn>
              </a:cxnLst>
              <a:rect l="0" t="0" r="r" b="b"/>
              <a:pathLst>
                <a:path w="98" h="247">
                  <a:moveTo>
                    <a:pt x="75" y="77"/>
                  </a:moveTo>
                  <a:lnTo>
                    <a:pt x="75" y="124"/>
                  </a:lnTo>
                  <a:lnTo>
                    <a:pt x="52" y="178"/>
                  </a:lnTo>
                  <a:lnTo>
                    <a:pt x="15" y="232"/>
                  </a:lnTo>
                  <a:lnTo>
                    <a:pt x="7" y="240"/>
                  </a:lnTo>
                  <a:lnTo>
                    <a:pt x="15" y="247"/>
                  </a:lnTo>
                  <a:lnTo>
                    <a:pt x="22" y="247"/>
                  </a:lnTo>
                  <a:lnTo>
                    <a:pt x="37" y="240"/>
                  </a:lnTo>
                  <a:lnTo>
                    <a:pt x="68" y="209"/>
                  </a:lnTo>
                  <a:lnTo>
                    <a:pt x="90" y="155"/>
                  </a:lnTo>
                  <a:lnTo>
                    <a:pt x="98" y="85"/>
                  </a:lnTo>
                  <a:lnTo>
                    <a:pt x="98" y="54"/>
                  </a:lnTo>
                  <a:lnTo>
                    <a:pt x="90" y="31"/>
                  </a:lnTo>
                  <a:lnTo>
                    <a:pt x="83" y="15"/>
                  </a:lnTo>
                  <a:lnTo>
                    <a:pt x="60" y="0"/>
                  </a:lnTo>
                  <a:lnTo>
                    <a:pt x="22" y="0"/>
                  </a:lnTo>
                  <a:lnTo>
                    <a:pt x="15" y="15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15" y="77"/>
                  </a:lnTo>
                  <a:lnTo>
                    <a:pt x="22" y="93"/>
                  </a:lnTo>
                  <a:lnTo>
                    <a:pt x="60" y="93"/>
                  </a:lnTo>
                  <a:lnTo>
                    <a:pt x="68" y="85"/>
                  </a:lnTo>
                  <a:lnTo>
                    <a:pt x="75" y="85"/>
                  </a:lnTo>
                  <a:lnTo>
                    <a:pt x="75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Freeform 550"/>
            <p:cNvSpPr>
              <a:spLocks noEditPoints="1"/>
            </p:cNvSpPr>
            <p:nvPr/>
          </p:nvSpPr>
          <p:spPr bwMode="auto">
            <a:xfrm>
              <a:off x="14708" y="3249"/>
              <a:ext cx="783" cy="371"/>
            </a:xfrm>
            <a:custGeom>
              <a:avLst/>
              <a:gdLst/>
              <a:ahLst/>
              <a:cxnLst>
                <a:cxn ang="0">
                  <a:pos x="399" y="139"/>
                </a:cxn>
                <a:cxn ang="0">
                  <a:pos x="316" y="54"/>
                </a:cxn>
                <a:cxn ang="0">
                  <a:pos x="248" y="15"/>
                </a:cxn>
                <a:cxn ang="0">
                  <a:pos x="173" y="0"/>
                </a:cxn>
                <a:cxn ang="0">
                  <a:pos x="105" y="15"/>
                </a:cxn>
                <a:cxn ang="0">
                  <a:pos x="52" y="62"/>
                </a:cxn>
                <a:cxn ang="0">
                  <a:pos x="15" y="116"/>
                </a:cxn>
                <a:cxn ang="0">
                  <a:pos x="0" y="186"/>
                </a:cxn>
                <a:cxn ang="0">
                  <a:pos x="15" y="255"/>
                </a:cxn>
                <a:cxn ang="0">
                  <a:pos x="45" y="317"/>
                </a:cxn>
                <a:cxn ang="0">
                  <a:pos x="98" y="356"/>
                </a:cxn>
                <a:cxn ang="0">
                  <a:pos x="165" y="371"/>
                </a:cxn>
                <a:cxn ang="0">
                  <a:pos x="241" y="356"/>
                </a:cxn>
                <a:cxn ang="0">
                  <a:pos x="308" y="317"/>
                </a:cxn>
                <a:cxn ang="0">
                  <a:pos x="353" y="279"/>
                </a:cxn>
                <a:cxn ang="0">
                  <a:pos x="384" y="232"/>
                </a:cxn>
                <a:cxn ang="0">
                  <a:pos x="421" y="279"/>
                </a:cxn>
                <a:cxn ang="0">
                  <a:pos x="466" y="325"/>
                </a:cxn>
                <a:cxn ang="0">
                  <a:pos x="534" y="356"/>
                </a:cxn>
                <a:cxn ang="0">
                  <a:pos x="609" y="371"/>
                </a:cxn>
                <a:cxn ang="0">
                  <a:pos x="677" y="356"/>
                </a:cxn>
                <a:cxn ang="0">
                  <a:pos x="737" y="317"/>
                </a:cxn>
                <a:cxn ang="0">
                  <a:pos x="768" y="255"/>
                </a:cxn>
                <a:cxn ang="0">
                  <a:pos x="783" y="186"/>
                </a:cxn>
                <a:cxn ang="0">
                  <a:pos x="768" y="116"/>
                </a:cxn>
                <a:cxn ang="0">
                  <a:pos x="737" y="62"/>
                </a:cxn>
                <a:cxn ang="0">
                  <a:pos x="685" y="15"/>
                </a:cxn>
                <a:cxn ang="0">
                  <a:pos x="617" y="0"/>
                </a:cxn>
                <a:cxn ang="0">
                  <a:pos x="542" y="15"/>
                </a:cxn>
                <a:cxn ang="0">
                  <a:pos x="474" y="54"/>
                </a:cxn>
                <a:cxn ang="0">
                  <a:pos x="429" y="101"/>
                </a:cxn>
                <a:cxn ang="0">
                  <a:pos x="399" y="139"/>
                </a:cxn>
                <a:cxn ang="0">
                  <a:pos x="421" y="170"/>
                </a:cxn>
                <a:cxn ang="0">
                  <a:pos x="481" y="101"/>
                </a:cxn>
                <a:cxn ang="0">
                  <a:pos x="549" y="54"/>
                </a:cxn>
                <a:cxn ang="0">
                  <a:pos x="624" y="31"/>
                </a:cxn>
                <a:cxn ang="0">
                  <a:pos x="692" y="54"/>
                </a:cxn>
                <a:cxn ang="0">
                  <a:pos x="745" y="116"/>
                </a:cxn>
                <a:cxn ang="0">
                  <a:pos x="760" y="186"/>
                </a:cxn>
                <a:cxn ang="0">
                  <a:pos x="737" y="263"/>
                </a:cxn>
                <a:cxn ang="0">
                  <a:pos x="692" y="310"/>
                </a:cxn>
                <a:cxn ang="0">
                  <a:pos x="624" y="325"/>
                </a:cxn>
                <a:cxn ang="0">
                  <a:pos x="557" y="310"/>
                </a:cxn>
                <a:cxn ang="0">
                  <a:pos x="489" y="248"/>
                </a:cxn>
                <a:cxn ang="0">
                  <a:pos x="421" y="170"/>
                </a:cxn>
                <a:cxn ang="0">
                  <a:pos x="361" y="209"/>
                </a:cxn>
                <a:cxn ang="0">
                  <a:pos x="301" y="279"/>
                </a:cxn>
                <a:cxn ang="0">
                  <a:pos x="241" y="325"/>
                </a:cxn>
                <a:cxn ang="0">
                  <a:pos x="165" y="340"/>
                </a:cxn>
                <a:cxn ang="0">
                  <a:pos x="105" y="325"/>
                </a:cxn>
                <a:cxn ang="0">
                  <a:pos x="60" y="294"/>
                </a:cxn>
                <a:cxn ang="0">
                  <a:pos x="37" y="248"/>
                </a:cxn>
                <a:cxn ang="0">
                  <a:pos x="22" y="186"/>
                </a:cxn>
                <a:cxn ang="0">
                  <a:pos x="45" y="116"/>
                </a:cxn>
                <a:cxn ang="0">
                  <a:pos x="90" y="70"/>
                </a:cxn>
                <a:cxn ang="0">
                  <a:pos x="158" y="46"/>
                </a:cxn>
                <a:cxn ang="0">
                  <a:pos x="225" y="70"/>
                </a:cxn>
                <a:cxn ang="0">
                  <a:pos x="293" y="124"/>
                </a:cxn>
                <a:cxn ang="0">
                  <a:pos x="361" y="209"/>
                </a:cxn>
              </a:cxnLst>
              <a:rect l="0" t="0" r="r" b="b"/>
              <a:pathLst>
                <a:path w="783" h="371">
                  <a:moveTo>
                    <a:pt x="399" y="139"/>
                  </a:moveTo>
                  <a:lnTo>
                    <a:pt x="316" y="54"/>
                  </a:lnTo>
                  <a:lnTo>
                    <a:pt x="248" y="15"/>
                  </a:lnTo>
                  <a:lnTo>
                    <a:pt x="173" y="0"/>
                  </a:lnTo>
                  <a:lnTo>
                    <a:pt x="105" y="15"/>
                  </a:lnTo>
                  <a:lnTo>
                    <a:pt x="52" y="62"/>
                  </a:lnTo>
                  <a:lnTo>
                    <a:pt x="15" y="116"/>
                  </a:lnTo>
                  <a:lnTo>
                    <a:pt x="0" y="186"/>
                  </a:lnTo>
                  <a:lnTo>
                    <a:pt x="15" y="255"/>
                  </a:lnTo>
                  <a:lnTo>
                    <a:pt x="45" y="317"/>
                  </a:lnTo>
                  <a:lnTo>
                    <a:pt x="98" y="356"/>
                  </a:lnTo>
                  <a:lnTo>
                    <a:pt x="165" y="371"/>
                  </a:lnTo>
                  <a:lnTo>
                    <a:pt x="241" y="356"/>
                  </a:lnTo>
                  <a:lnTo>
                    <a:pt x="308" y="317"/>
                  </a:lnTo>
                  <a:lnTo>
                    <a:pt x="353" y="279"/>
                  </a:lnTo>
                  <a:lnTo>
                    <a:pt x="384" y="232"/>
                  </a:lnTo>
                  <a:lnTo>
                    <a:pt x="421" y="279"/>
                  </a:lnTo>
                  <a:lnTo>
                    <a:pt x="466" y="325"/>
                  </a:lnTo>
                  <a:lnTo>
                    <a:pt x="534" y="356"/>
                  </a:lnTo>
                  <a:lnTo>
                    <a:pt x="609" y="371"/>
                  </a:lnTo>
                  <a:lnTo>
                    <a:pt x="677" y="356"/>
                  </a:lnTo>
                  <a:lnTo>
                    <a:pt x="737" y="317"/>
                  </a:lnTo>
                  <a:lnTo>
                    <a:pt x="768" y="255"/>
                  </a:lnTo>
                  <a:lnTo>
                    <a:pt x="783" y="186"/>
                  </a:lnTo>
                  <a:lnTo>
                    <a:pt x="768" y="116"/>
                  </a:lnTo>
                  <a:lnTo>
                    <a:pt x="737" y="62"/>
                  </a:lnTo>
                  <a:lnTo>
                    <a:pt x="685" y="15"/>
                  </a:lnTo>
                  <a:lnTo>
                    <a:pt x="617" y="0"/>
                  </a:lnTo>
                  <a:lnTo>
                    <a:pt x="542" y="15"/>
                  </a:lnTo>
                  <a:lnTo>
                    <a:pt x="474" y="54"/>
                  </a:lnTo>
                  <a:lnTo>
                    <a:pt x="429" y="101"/>
                  </a:lnTo>
                  <a:lnTo>
                    <a:pt x="399" y="139"/>
                  </a:lnTo>
                  <a:close/>
                  <a:moveTo>
                    <a:pt x="421" y="170"/>
                  </a:moveTo>
                  <a:lnTo>
                    <a:pt x="481" y="101"/>
                  </a:lnTo>
                  <a:lnTo>
                    <a:pt x="549" y="54"/>
                  </a:lnTo>
                  <a:lnTo>
                    <a:pt x="624" y="31"/>
                  </a:lnTo>
                  <a:lnTo>
                    <a:pt x="692" y="54"/>
                  </a:lnTo>
                  <a:lnTo>
                    <a:pt x="745" y="116"/>
                  </a:lnTo>
                  <a:lnTo>
                    <a:pt x="760" y="186"/>
                  </a:lnTo>
                  <a:lnTo>
                    <a:pt x="737" y="263"/>
                  </a:lnTo>
                  <a:lnTo>
                    <a:pt x="692" y="310"/>
                  </a:lnTo>
                  <a:lnTo>
                    <a:pt x="624" y="325"/>
                  </a:lnTo>
                  <a:lnTo>
                    <a:pt x="557" y="310"/>
                  </a:lnTo>
                  <a:lnTo>
                    <a:pt x="489" y="248"/>
                  </a:lnTo>
                  <a:lnTo>
                    <a:pt x="421" y="170"/>
                  </a:lnTo>
                  <a:close/>
                  <a:moveTo>
                    <a:pt x="361" y="209"/>
                  </a:moveTo>
                  <a:lnTo>
                    <a:pt x="301" y="279"/>
                  </a:lnTo>
                  <a:lnTo>
                    <a:pt x="241" y="325"/>
                  </a:lnTo>
                  <a:lnTo>
                    <a:pt x="165" y="340"/>
                  </a:lnTo>
                  <a:lnTo>
                    <a:pt x="105" y="325"/>
                  </a:lnTo>
                  <a:lnTo>
                    <a:pt x="60" y="294"/>
                  </a:lnTo>
                  <a:lnTo>
                    <a:pt x="37" y="248"/>
                  </a:lnTo>
                  <a:lnTo>
                    <a:pt x="22" y="186"/>
                  </a:lnTo>
                  <a:lnTo>
                    <a:pt x="45" y="116"/>
                  </a:lnTo>
                  <a:lnTo>
                    <a:pt x="90" y="70"/>
                  </a:lnTo>
                  <a:lnTo>
                    <a:pt x="158" y="46"/>
                  </a:lnTo>
                  <a:lnTo>
                    <a:pt x="225" y="70"/>
                  </a:lnTo>
                  <a:lnTo>
                    <a:pt x="293" y="124"/>
                  </a:lnTo>
                  <a:lnTo>
                    <a:pt x="361" y="2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Freeform 551"/>
            <p:cNvSpPr>
              <a:spLocks/>
            </p:cNvSpPr>
            <p:nvPr/>
          </p:nvSpPr>
          <p:spPr bwMode="auto">
            <a:xfrm>
              <a:off x="16100" y="2924"/>
              <a:ext cx="392" cy="534"/>
            </a:xfrm>
            <a:custGeom>
              <a:avLst/>
              <a:gdLst/>
              <a:ahLst/>
              <a:cxnLst>
                <a:cxn ang="0">
                  <a:pos x="324" y="100"/>
                </a:cxn>
                <a:cxn ang="0">
                  <a:pos x="309" y="124"/>
                </a:cxn>
                <a:cxn ang="0">
                  <a:pos x="316" y="155"/>
                </a:cxn>
                <a:cxn ang="0">
                  <a:pos x="369" y="162"/>
                </a:cxn>
                <a:cxn ang="0">
                  <a:pos x="392" y="124"/>
                </a:cxn>
                <a:cxn ang="0">
                  <a:pos x="362" y="31"/>
                </a:cxn>
                <a:cxn ang="0">
                  <a:pos x="309" y="8"/>
                </a:cxn>
                <a:cxn ang="0">
                  <a:pos x="204" y="15"/>
                </a:cxn>
                <a:cxn ang="0">
                  <a:pos x="121" y="85"/>
                </a:cxn>
                <a:cxn ang="0">
                  <a:pos x="91" y="178"/>
                </a:cxn>
                <a:cxn ang="0">
                  <a:pos x="106" y="232"/>
                </a:cxn>
                <a:cxn ang="0">
                  <a:pos x="136" y="263"/>
                </a:cxn>
                <a:cxn ang="0">
                  <a:pos x="196" y="286"/>
                </a:cxn>
                <a:cxn ang="0">
                  <a:pos x="271" y="317"/>
                </a:cxn>
                <a:cxn ang="0">
                  <a:pos x="294" y="348"/>
                </a:cxn>
                <a:cxn ang="0">
                  <a:pos x="294" y="402"/>
                </a:cxn>
                <a:cxn ang="0">
                  <a:pos x="256" y="472"/>
                </a:cxn>
                <a:cxn ang="0">
                  <a:pos x="151" y="503"/>
                </a:cxn>
                <a:cxn ang="0">
                  <a:pos x="106" y="495"/>
                </a:cxn>
                <a:cxn ang="0">
                  <a:pos x="68" y="480"/>
                </a:cxn>
                <a:cxn ang="0">
                  <a:pos x="45" y="441"/>
                </a:cxn>
                <a:cxn ang="0">
                  <a:pos x="83" y="426"/>
                </a:cxn>
                <a:cxn ang="0">
                  <a:pos x="98" y="402"/>
                </a:cxn>
                <a:cxn ang="0">
                  <a:pos x="91" y="356"/>
                </a:cxn>
                <a:cxn ang="0">
                  <a:pos x="45" y="348"/>
                </a:cxn>
                <a:cxn ang="0">
                  <a:pos x="23" y="364"/>
                </a:cxn>
                <a:cxn ang="0">
                  <a:pos x="0" y="418"/>
                </a:cxn>
                <a:cxn ang="0">
                  <a:pos x="45" y="503"/>
                </a:cxn>
                <a:cxn ang="0">
                  <a:pos x="151" y="534"/>
                </a:cxn>
                <a:cxn ang="0">
                  <a:pos x="279" y="495"/>
                </a:cxn>
                <a:cxn ang="0">
                  <a:pos x="347" y="410"/>
                </a:cxn>
                <a:cxn ang="0">
                  <a:pos x="362" y="333"/>
                </a:cxn>
                <a:cxn ang="0">
                  <a:pos x="332" y="248"/>
                </a:cxn>
                <a:cxn ang="0">
                  <a:pos x="264" y="209"/>
                </a:cxn>
                <a:cxn ang="0">
                  <a:pos x="211" y="201"/>
                </a:cxn>
                <a:cxn ang="0">
                  <a:pos x="166" y="170"/>
                </a:cxn>
                <a:cxn ang="0">
                  <a:pos x="158" y="108"/>
                </a:cxn>
                <a:cxn ang="0">
                  <a:pos x="181" y="70"/>
                </a:cxn>
                <a:cxn ang="0">
                  <a:pos x="241" y="31"/>
                </a:cxn>
                <a:cxn ang="0">
                  <a:pos x="309" y="39"/>
                </a:cxn>
                <a:cxn ang="0">
                  <a:pos x="347" y="62"/>
                </a:cxn>
              </a:cxnLst>
              <a:rect l="0" t="0" r="r" b="b"/>
              <a:pathLst>
                <a:path w="392" h="534">
                  <a:moveTo>
                    <a:pt x="354" y="85"/>
                  </a:moveTo>
                  <a:lnTo>
                    <a:pt x="324" y="100"/>
                  </a:lnTo>
                  <a:lnTo>
                    <a:pt x="316" y="116"/>
                  </a:lnTo>
                  <a:lnTo>
                    <a:pt x="309" y="124"/>
                  </a:lnTo>
                  <a:lnTo>
                    <a:pt x="309" y="139"/>
                  </a:lnTo>
                  <a:lnTo>
                    <a:pt x="316" y="155"/>
                  </a:lnTo>
                  <a:lnTo>
                    <a:pt x="324" y="162"/>
                  </a:lnTo>
                  <a:lnTo>
                    <a:pt x="369" y="162"/>
                  </a:lnTo>
                  <a:lnTo>
                    <a:pt x="377" y="155"/>
                  </a:lnTo>
                  <a:lnTo>
                    <a:pt x="392" y="124"/>
                  </a:lnTo>
                  <a:lnTo>
                    <a:pt x="392" y="77"/>
                  </a:lnTo>
                  <a:lnTo>
                    <a:pt x="362" y="31"/>
                  </a:lnTo>
                  <a:lnTo>
                    <a:pt x="339" y="15"/>
                  </a:lnTo>
                  <a:lnTo>
                    <a:pt x="309" y="8"/>
                  </a:lnTo>
                  <a:lnTo>
                    <a:pt x="271" y="0"/>
                  </a:lnTo>
                  <a:lnTo>
                    <a:pt x="204" y="15"/>
                  </a:lnTo>
                  <a:lnTo>
                    <a:pt x="151" y="46"/>
                  </a:lnTo>
                  <a:lnTo>
                    <a:pt x="121" y="85"/>
                  </a:lnTo>
                  <a:lnTo>
                    <a:pt x="98" y="131"/>
                  </a:lnTo>
                  <a:lnTo>
                    <a:pt x="91" y="178"/>
                  </a:lnTo>
                  <a:lnTo>
                    <a:pt x="98" y="209"/>
                  </a:lnTo>
                  <a:lnTo>
                    <a:pt x="106" y="232"/>
                  </a:lnTo>
                  <a:lnTo>
                    <a:pt x="113" y="248"/>
                  </a:lnTo>
                  <a:lnTo>
                    <a:pt x="136" y="263"/>
                  </a:lnTo>
                  <a:lnTo>
                    <a:pt x="181" y="286"/>
                  </a:lnTo>
                  <a:lnTo>
                    <a:pt x="196" y="286"/>
                  </a:lnTo>
                  <a:lnTo>
                    <a:pt x="241" y="302"/>
                  </a:lnTo>
                  <a:lnTo>
                    <a:pt x="271" y="317"/>
                  </a:lnTo>
                  <a:lnTo>
                    <a:pt x="286" y="333"/>
                  </a:lnTo>
                  <a:lnTo>
                    <a:pt x="294" y="348"/>
                  </a:lnTo>
                  <a:lnTo>
                    <a:pt x="301" y="371"/>
                  </a:lnTo>
                  <a:lnTo>
                    <a:pt x="294" y="402"/>
                  </a:lnTo>
                  <a:lnTo>
                    <a:pt x="279" y="433"/>
                  </a:lnTo>
                  <a:lnTo>
                    <a:pt x="256" y="472"/>
                  </a:lnTo>
                  <a:lnTo>
                    <a:pt x="211" y="495"/>
                  </a:lnTo>
                  <a:lnTo>
                    <a:pt x="151" y="503"/>
                  </a:lnTo>
                  <a:lnTo>
                    <a:pt x="121" y="503"/>
                  </a:lnTo>
                  <a:lnTo>
                    <a:pt x="106" y="495"/>
                  </a:lnTo>
                  <a:lnTo>
                    <a:pt x="83" y="487"/>
                  </a:lnTo>
                  <a:lnTo>
                    <a:pt x="68" y="480"/>
                  </a:lnTo>
                  <a:lnTo>
                    <a:pt x="53" y="464"/>
                  </a:lnTo>
                  <a:lnTo>
                    <a:pt x="45" y="441"/>
                  </a:lnTo>
                  <a:lnTo>
                    <a:pt x="68" y="433"/>
                  </a:lnTo>
                  <a:lnTo>
                    <a:pt x="83" y="426"/>
                  </a:lnTo>
                  <a:lnTo>
                    <a:pt x="91" y="418"/>
                  </a:lnTo>
                  <a:lnTo>
                    <a:pt x="98" y="402"/>
                  </a:lnTo>
                  <a:lnTo>
                    <a:pt x="98" y="371"/>
                  </a:lnTo>
                  <a:lnTo>
                    <a:pt x="91" y="356"/>
                  </a:lnTo>
                  <a:lnTo>
                    <a:pt x="76" y="348"/>
                  </a:lnTo>
                  <a:lnTo>
                    <a:pt x="45" y="348"/>
                  </a:lnTo>
                  <a:lnTo>
                    <a:pt x="38" y="356"/>
                  </a:lnTo>
                  <a:lnTo>
                    <a:pt x="23" y="364"/>
                  </a:lnTo>
                  <a:lnTo>
                    <a:pt x="8" y="395"/>
                  </a:lnTo>
                  <a:lnTo>
                    <a:pt x="0" y="418"/>
                  </a:lnTo>
                  <a:lnTo>
                    <a:pt x="15" y="464"/>
                  </a:lnTo>
                  <a:lnTo>
                    <a:pt x="45" y="503"/>
                  </a:lnTo>
                  <a:lnTo>
                    <a:pt x="91" y="526"/>
                  </a:lnTo>
                  <a:lnTo>
                    <a:pt x="151" y="534"/>
                  </a:lnTo>
                  <a:lnTo>
                    <a:pt x="226" y="518"/>
                  </a:lnTo>
                  <a:lnTo>
                    <a:pt x="279" y="495"/>
                  </a:lnTo>
                  <a:lnTo>
                    <a:pt x="324" y="457"/>
                  </a:lnTo>
                  <a:lnTo>
                    <a:pt x="347" y="410"/>
                  </a:lnTo>
                  <a:lnTo>
                    <a:pt x="362" y="371"/>
                  </a:lnTo>
                  <a:lnTo>
                    <a:pt x="362" y="333"/>
                  </a:lnTo>
                  <a:lnTo>
                    <a:pt x="354" y="278"/>
                  </a:lnTo>
                  <a:lnTo>
                    <a:pt x="332" y="248"/>
                  </a:lnTo>
                  <a:lnTo>
                    <a:pt x="294" y="224"/>
                  </a:lnTo>
                  <a:lnTo>
                    <a:pt x="264" y="209"/>
                  </a:lnTo>
                  <a:lnTo>
                    <a:pt x="226" y="201"/>
                  </a:lnTo>
                  <a:lnTo>
                    <a:pt x="211" y="201"/>
                  </a:lnTo>
                  <a:lnTo>
                    <a:pt x="181" y="186"/>
                  </a:lnTo>
                  <a:lnTo>
                    <a:pt x="166" y="170"/>
                  </a:lnTo>
                  <a:lnTo>
                    <a:pt x="158" y="155"/>
                  </a:lnTo>
                  <a:lnTo>
                    <a:pt x="158" y="108"/>
                  </a:lnTo>
                  <a:lnTo>
                    <a:pt x="166" y="93"/>
                  </a:lnTo>
                  <a:lnTo>
                    <a:pt x="181" y="70"/>
                  </a:lnTo>
                  <a:lnTo>
                    <a:pt x="211" y="39"/>
                  </a:lnTo>
                  <a:lnTo>
                    <a:pt x="241" y="31"/>
                  </a:lnTo>
                  <a:lnTo>
                    <a:pt x="294" y="31"/>
                  </a:lnTo>
                  <a:lnTo>
                    <a:pt x="309" y="39"/>
                  </a:lnTo>
                  <a:lnTo>
                    <a:pt x="332" y="46"/>
                  </a:lnTo>
                  <a:lnTo>
                    <a:pt x="347" y="62"/>
                  </a:lnTo>
                  <a:lnTo>
                    <a:pt x="354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552"/>
            <p:cNvSpPr>
              <a:spLocks noEditPoints="1"/>
            </p:cNvSpPr>
            <p:nvPr/>
          </p:nvSpPr>
          <p:spPr bwMode="auto">
            <a:xfrm>
              <a:off x="16605" y="2924"/>
              <a:ext cx="481" cy="534"/>
            </a:xfrm>
            <a:custGeom>
              <a:avLst/>
              <a:gdLst/>
              <a:ahLst/>
              <a:cxnLst>
                <a:cxn ang="0">
                  <a:pos x="429" y="39"/>
                </a:cxn>
                <a:cxn ang="0">
                  <a:pos x="406" y="31"/>
                </a:cxn>
                <a:cxn ang="0">
                  <a:pos x="369" y="39"/>
                </a:cxn>
                <a:cxn ang="0">
                  <a:pos x="361" y="54"/>
                </a:cxn>
                <a:cxn ang="0">
                  <a:pos x="323" y="23"/>
                </a:cxn>
                <a:cxn ang="0">
                  <a:pos x="180" y="23"/>
                </a:cxn>
                <a:cxn ang="0">
                  <a:pos x="52" y="155"/>
                </a:cxn>
                <a:cxn ang="0">
                  <a:pos x="0" y="348"/>
                </a:cxn>
                <a:cxn ang="0">
                  <a:pos x="37" y="480"/>
                </a:cxn>
                <a:cxn ang="0">
                  <a:pos x="135" y="534"/>
                </a:cxn>
                <a:cxn ang="0">
                  <a:pos x="271" y="449"/>
                </a:cxn>
                <a:cxn ang="0">
                  <a:pos x="301" y="503"/>
                </a:cxn>
                <a:cxn ang="0">
                  <a:pos x="369" y="534"/>
                </a:cxn>
                <a:cxn ang="0">
                  <a:pos x="406" y="518"/>
                </a:cxn>
                <a:cxn ang="0">
                  <a:pos x="436" y="487"/>
                </a:cxn>
                <a:cxn ang="0">
                  <a:pos x="481" y="371"/>
                </a:cxn>
                <a:cxn ang="0">
                  <a:pos x="451" y="340"/>
                </a:cxn>
                <a:cxn ang="0">
                  <a:pos x="444" y="364"/>
                </a:cxn>
                <a:cxn ang="0">
                  <a:pos x="406" y="487"/>
                </a:cxn>
                <a:cxn ang="0">
                  <a:pos x="353" y="503"/>
                </a:cxn>
                <a:cxn ang="0">
                  <a:pos x="338" y="480"/>
                </a:cxn>
                <a:cxn ang="0">
                  <a:pos x="346" y="426"/>
                </a:cxn>
                <a:cxn ang="0">
                  <a:pos x="429" y="77"/>
                </a:cxn>
                <a:cxn ang="0">
                  <a:pos x="263" y="410"/>
                </a:cxn>
                <a:cxn ang="0">
                  <a:pos x="188" y="487"/>
                </a:cxn>
                <a:cxn ang="0">
                  <a:pos x="120" y="503"/>
                </a:cxn>
                <a:cxn ang="0">
                  <a:pos x="82" y="457"/>
                </a:cxn>
                <a:cxn ang="0">
                  <a:pos x="75" y="418"/>
                </a:cxn>
                <a:cxn ang="0">
                  <a:pos x="82" y="348"/>
                </a:cxn>
                <a:cxn ang="0">
                  <a:pos x="135" y="155"/>
                </a:cxn>
                <a:cxn ang="0">
                  <a:pos x="210" y="46"/>
                </a:cxn>
                <a:cxn ang="0">
                  <a:pos x="278" y="31"/>
                </a:cxn>
                <a:cxn ang="0">
                  <a:pos x="316" y="62"/>
                </a:cxn>
                <a:cxn ang="0">
                  <a:pos x="338" y="116"/>
                </a:cxn>
                <a:cxn ang="0">
                  <a:pos x="331" y="155"/>
                </a:cxn>
              </a:cxnLst>
              <a:rect l="0" t="0" r="r" b="b"/>
              <a:pathLst>
                <a:path w="481" h="534">
                  <a:moveTo>
                    <a:pt x="429" y="77"/>
                  </a:moveTo>
                  <a:lnTo>
                    <a:pt x="429" y="39"/>
                  </a:lnTo>
                  <a:lnTo>
                    <a:pt x="421" y="31"/>
                  </a:lnTo>
                  <a:lnTo>
                    <a:pt x="406" y="31"/>
                  </a:lnTo>
                  <a:lnTo>
                    <a:pt x="399" y="23"/>
                  </a:lnTo>
                  <a:lnTo>
                    <a:pt x="369" y="39"/>
                  </a:lnTo>
                  <a:lnTo>
                    <a:pt x="361" y="46"/>
                  </a:lnTo>
                  <a:lnTo>
                    <a:pt x="361" y="54"/>
                  </a:lnTo>
                  <a:lnTo>
                    <a:pt x="353" y="70"/>
                  </a:lnTo>
                  <a:lnTo>
                    <a:pt x="323" y="23"/>
                  </a:lnTo>
                  <a:lnTo>
                    <a:pt x="256" y="0"/>
                  </a:lnTo>
                  <a:lnTo>
                    <a:pt x="180" y="23"/>
                  </a:lnTo>
                  <a:lnTo>
                    <a:pt x="113" y="77"/>
                  </a:lnTo>
                  <a:lnTo>
                    <a:pt x="52" y="155"/>
                  </a:lnTo>
                  <a:lnTo>
                    <a:pt x="15" y="248"/>
                  </a:lnTo>
                  <a:lnTo>
                    <a:pt x="0" y="348"/>
                  </a:lnTo>
                  <a:lnTo>
                    <a:pt x="7" y="418"/>
                  </a:lnTo>
                  <a:lnTo>
                    <a:pt x="37" y="480"/>
                  </a:lnTo>
                  <a:lnTo>
                    <a:pt x="82" y="518"/>
                  </a:lnTo>
                  <a:lnTo>
                    <a:pt x="135" y="534"/>
                  </a:lnTo>
                  <a:lnTo>
                    <a:pt x="203" y="511"/>
                  </a:lnTo>
                  <a:lnTo>
                    <a:pt x="271" y="449"/>
                  </a:lnTo>
                  <a:lnTo>
                    <a:pt x="286" y="480"/>
                  </a:lnTo>
                  <a:lnTo>
                    <a:pt x="301" y="503"/>
                  </a:lnTo>
                  <a:lnTo>
                    <a:pt x="323" y="518"/>
                  </a:lnTo>
                  <a:lnTo>
                    <a:pt x="369" y="534"/>
                  </a:lnTo>
                  <a:lnTo>
                    <a:pt x="391" y="526"/>
                  </a:lnTo>
                  <a:lnTo>
                    <a:pt x="406" y="518"/>
                  </a:lnTo>
                  <a:lnTo>
                    <a:pt x="429" y="503"/>
                  </a:lnTo>
                  <a:lnTo>
                    <a:pt x="436" y="487"/>
                  </a:lnTo>
                  <a:lnTo>
                    <a:pt x="451" y="464"/>
                  </a:lnTo>
                  <a:lnTo>
                    <a:pt x="481" y="371"/>
                  </a:lnTo>
                  <a:lnTo>
                    <a:pt x="481" y="340"/>
                  </a:lnTo>
                  <a:lnTo>
                    <a:pt x="451" y="340"/>
                  </a:lnTo>
                  <a:lnTo>
                    <a:pt x="451" y="348"/>
                  </a:lnTo>
                  <a:lnTo>
                    <a:pt x="444" y="364"/>
                  </a:lnTo>
                  <a:lnTo>
                    <a:pt x="429" y="433"/>
                  </a:lnTo>
                  <a:lnTo>
                    <a:pt x="406" y="487"/>
                  </a:lnTo>
                  <a:lnTo>
                    <a:pt x="369" y="503"/>
                  </a:lnTo>
                  <a:lnTo>
                    <a:pt x="353" y="503"/>
                  </a:lnTo>
                  <a:lnTo>
                    <a:pt x="346" y="495"/>
                  </a:lnTo>
                  <a:lnTo>
                    <a:pt x="338" y="480"/>
                  </a:lnTo>
                  <a:lnTo>
                    <a:pt x="338" y="449"/>
                  </a:lnTo>
                  <a:lnTo>
                    <a:pt x="346" y="426"/>
                  </a:lnTo>
                  <a:lnTo>
                    <a:pt x="346" y="395"/>
                  </a:lnTo>
                  <a:lnTo>
                    <a:pt x="429" y="77"/>
                  </a:lnTo>
                  <a:close/>
                  <a:moveTo>
                    <a:pt x="278" y="371"/>
                  </a:moveTo>
                  <a:lnTo>
                    <a:pt x="263" y="410"/>
                  </a:lnTo>
                  <a:lnTo>
                    <a:pt x="233" y="457"/>
                  </a:lnTo>
                  <a:lnTo>
                    <a:pt x="188" y="487"/>
                  </a:lnTo>
                  <a:lnTo>
                    <a:pt x="143" y="503"/>
                  </a:lnTo>
                  <a:lnTo>
                    <a:pt x="120" y="503"/>
                  </a:lnTo>
                  <a:lnTo>
                    <a:pt x="90" y="472"/>
                  </a:lnTo>
                  <a:lnTo>
                    <a:pt x="82" y="457"/>
                  </a:lnTo>
                  <a:lnTo>
                    <a:pt x="82" y="441"/>
                  </a:lnTo>
                  <a:lnTo>
                    <a:pt x="75" y="418"/>
                  </a:lnTo>
                  <a:lnTo>
                    <a:pt x="75" y="402"/>
                  </a:lnTo>
                  <a:lnTo>
                    <a:pt x="82" y="348"/>
                  </a:lnTo>
                  <a:lnTo>
                    <a:pt x="113" y="209"/>
                  </a:lnTo>
                  <a:lnTo>
                    <a:pt x="135" y="155"/>
                  </a:lnTo>
                  <a:lnTo>
                    <a:pt x="165" y="93"/>
                  </a:lnTo>
                  <a:lnTo>
                    <a:pt x="210" y="46"/>
                  </a:lnTo>
                  <a:lnTo>
                    <a:pt x="256" y="31"/>
                  </a:lnTo>
                  <a:lnTo>
                    <a:pt x="278" y="31"/>
                  </a:lnTo>
                  <a:lnTo>
                    <a:pt x="301" y="46"/>
                  </a:lnTo>
                  <a:lnTo>
                    <a:pt x="316" y="62"/>
                  </a:lnTo>
                  <a:lnTo>
                    <a:pt x="331" y="85"/>
                  </a:lnTo>
                  <a:lnTo>
                    <a:pt x="338" y="116"/>
                  </a:lnTo>
                  <a:lnTo>
                    <a:pt x="338" y="147"/>
                  </a:lnTo>
                  <a:lnTo>
                    <a:pt x="331" y="155"/>
                  </a:lnTo>
                  <a:lnTo>
                    <a:pt x="278" y="3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553"/>
            <p:cNvSpPr>
              <a:spLocks/>
            </p:cNvSpPr>
            <p:nvPr/>
          </p:nvSpPr>
          <p:spPr bwMode="auto">
            <a:xfrm>
              <a:off x="17162" y="2715"/>
              <a:ext cx="323" cy="743"/>
            </a:xfrm>
            <a:custGeom>
              <a:avLst/>
              <a:gdLst/>
              <a:ahLst/>
              <a:cxnLst>
                <a:cxn ang="0">
                  <a:pos x="195" y="263"/>
                </a:cxn>
                <a:cxn ang="0">
                  <a:pos x="308" y="263"/>
                </a:cxn>
                <a:cxn ang="0">
                  <a:pos x="323" y="248"/>
                </a:cxn>
                <a:cxn ang="0">
                  <a:pos x="323" y="232"/>
                </a:cxn>
                <a:cxn ang="0">
                  <a:pos x="316" y="224"/>
                </a:cxn>
                <a:cxn ang="0">
                  <a:pos x="203" y="224"/>
                </a:cxn>
                <a:cxn ang="0">
                  <a:pos x="248" y="54"/>
                </a:cxn>
                <a:cxn ang="0">
                  <a:pos x="248" y="15"/>
                </a:cxn>
                <a:cxn ang="0">
                  <a:pos x="233" y="0"/>
                </a:cxn>
                <a:cxn ang="0">
                  <a:pos x="203" y="0"/>
                </a:cxn>
                <a:cxn ang="0">
                  <a:pos x="188" y="15"/>
                </a:cxn>
                <a:cxn ang="0">
                  <a:pos x="180" y="31"/>
                </a:cxn>
                <a:cxn ang="0">
                  <a:pos x="173" y="39"/>
                </a:cxn>
                <a:cxn ang="0">
                  <a:pos x="135" y="224"/>
                </a:cxn>
                <a:cxn ang="0">
                  <a:pos x="15" y="224"/>
                </a:cxn>
                <a:cxn ang="0">
                  <a:pos x="7" y="232"/>
                </a:cxn>
                <a:cxn ang="0">
                  <a:pos x="0" y="248"/>
                </a:cxn>
                <a:cxn ang="0">
                  <a:pos x="15" y="263"/>
                </a:cxn>
                <a:cxn ang="0">
                  <a:pos x="120" y="263"/>
                </a:cxn>
                <a:cxn ang="0">
                  <a:pos x="37" y="596"/>
                </a:cxn>
                <a:cxn ang="0">
                  <a:pos x="37" y="666"/>
                </a:cxn>
                <a:cxn ang="0">
                  <a:pos x="45" y="689"/>
                </a:cxn>
                <a:cxn ang="0">
                  <a:pos x="60" y="712"/>
                </a:cxn>
                <a:cxn ang="0">
                  <a:pos x="83" y="727"/>
                </a:cxn>
                <a:cxn ang="0">
                  <a:pos x="105" y="735"/>
                </a:cxn>
                <a:cxn ang="0">
                  <a:pos x="135" y="743"/>
                </a:cxn>
                <a:cxn ang="0">
                  <a:pos x="195" y="720"/>
                </a:cxn>
                <a:cxn ang="0">
                  <a:pos x="241" y="681"/>
                </a:cxn>
                <a:cxn ang="0">
                  <a:pos x="278" y="627"/>
                </a:cxn>
                <a:cxn ang="0">
                  <a:pos x="301" y="580"/>
                </a:cxn>
                <a:cxn ang="0">
                  <a:pos x="301" y="549"/>
                </a:cxn>
                <a:cxn ang="0">
                  <a:pos x="271" y="549"/>
                </a:cxn>
                <a:cxn ang="0">
                  <a:pos x="271" y="557"/>
                </a:cxn>
                <a:cxn ang="0">
                  <a:pos x="218" y="666"/>
                </a:cxn>
                <a:cxn ang="0">
                  <a:pos x="180" y="696"/>
                </a:cxn>
                <a:cxn ang="0">
                  <a:pos x="135" y="712"/>
                </a:cxn>
                <a:cxn ang="0">
                  <a:pos x="120" y="712"/>
                </a:cxn>
                <a:cxn ang="0">
                  <a:pos x="105" y="696"/>
                </a:cxn>
                <a:cxn ang="0">
                  <a:pos x="105" y="635"/>
                </a:cxn>
                <a:cxn ang="0">
                  <a:pos x="113" y="604"/>
                </a:cxn>
                <a:cxn ang="0">
                  <a:pos x="195" y="263"/>
                </a:cxn>
              </a:cxnLst>
              <a:rect l="0" t="0" r="r" b="b"/>
              <a:pathLst>
                <a:path w="323" h="743">
                  <a:moveTo>
                    <a:pt x="195" y="263"/>
                  </a:moveTo>
                  <a:lnTo>
                    <a:pt x="308" y="263"/>
                  </a:lnTo>
                  <a:lnTo>
                    <a:pt x="323" y="248"/>
                  </a:lnTo>
                  <a:lnTo>
                    <a:pt x="323" y="232"/>
                  </a:lnTo>
                  <a:lnTo>
                    <a:pt x="316" y="224"/>
                  </a:lnTo>
                  <a:lnTo>
                    <a:pt x="203" y="224"/>
                  </a:lnTo>
                  <a:lnTo>
                    <a:pt x="248" y="54"/>
                  </a:lnTo>
                  <a:lnTo>
                    <a:pt x="248" y="15"/>
                  </a:lnTo>
                  <a:lnTo>
                    <a:pt x="233" y="0"/>
                  </a:lnTo>
                  <a:lnTo>
                    <a:pt x="203" y="0"/>
                  </a:lnTo>
                  <a:lnTo>
                    <a:pt x="188" y="15"/>
                  </a:lnTo>
                  <a:lnTo>
                    <a:pt x="180" y="31"/>
                  </a:lnTo>
                  <a:lnTo>
                    <a:pt x="173" y="39"/>
                  </a:lnTo>
                  <a:lnTo>
                    <a:pt x="135" y="224"/>
                  </a:lnTo>
                  <a:lnTo>
                    <a:pt x="15" y="224"/>
                  </a:lnTo>
                  <a:lnTo>
                    <a:pt x="7" y="232"/>
                  </a:lnTo>
                  <a:lnTo>
                    <a:pt x="0" y="248"/>
                  </a:lnTo>
                  <a:lnTo>
                    <a:pt x="15" y="263"/>
                  </a:lnTo>
                  <a:lnTo>
                    <a:pt x="120" y="263"/>
                  </a:lnTo>
                  <a:lnTo>
                    <a:pt x="37" y="596"/>
                  </a:lnTo>
                  <a:lnTo>
                    <a:pt x="37" y="666"/>
                  </a:lnTo>
                  <a:lnTo>
                    <a:pt x="45" y="689"/>
                  </a:lnTo>
                  <a:lnTo>
                    <a:pt x="60" y="712"/>
                  </a:lnTo>
                  <a:lnTo>
                    <a:pt x="83" y="727"/>
                  </a:lnTo>
                  <a:lnTo>
                    <a:pt x="105" y="735"/>
                  </a:lnTo>
                  <a:lnTo>
                    <a:pt x="135" y="743"/>
                  </a:lnTo>
                  <a:lnTo>
                    <a:pt x="195" y="720"/>
                  </a:lnTo>
                  <a:lnTo>
                    <a:pt x="241" y="681"/>
                  </a:lnTo>
                  <a:lnTo>
                    <a:pt x="278" y="627"/>
                  </a:lnTo>
                  <a:lnTo>
                    <a:pt x="301" y="580"/>
                  </a:lnTo>
                  <a:lnTo>
                    <a:pt x="301" y="549"/>
                  </a:lnTo>
                  <a:lnTo>
                    <a:pt x="271" y="549"/>
                  </a:lnTo>
                  <a:lnTo>
                    <a:pt x="271" y="557"/>
                  </a:lnTo>
                  <a:lnTo>
                    <a:pt x="218" y="666"/>
                  </a:lnTo>
                  <a:lnTo>
                    <a:pt x="180" y="696"/>
                  </a:lnTo>
                  <a:lnTo>
                    <a:pt x="135" y="712"/>
                  </a:lnTo>
                  <a:lnTo>
                    <a:pt x="120" y="712"/>
                  </a:lnTo>
                  <a:lnTo>
                    <a:pt x="105" y="696"/>
                  </a:lnTo>
                  <a:lnTo>
                    <a:pt x="105" y="635"/>
                  </a:lnTo>
                  <a:lnTo>
                    <a:pt x="113" y="604"/>
                  </a:lnTo>
                  <a:lnTo>
                    <a:pt x="195" y="2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Freeform 554"/>
            <p:cNvSpPr>
              <a:spLocks noEditPoints="1"/>
            </p:cNvSpPr>
            <p:nvPr/>
          </p:nvSpPr>
          <p:spPr bwMode="auto">
            <a:xfrm>
              <a:off x="17531" y="2676"/>
              <a:ext cx="286" cy="782"/>
            </a:xfrm>
            <a:custGeom>
              <a:avLst/>
              <a:gdLst/>
              <a:ahLst/>
              <a:cxnLst>
                <a:cxn ang="0">
                  <a:pos x="278" y="588"/>
                </a:cxn>
                <a:cxn ang="0">
                  <a:pos x="248" y="596"/>
                </a:cxn>
                <a:cxn ang="0">
                  <a:pos x="233" y="643"/>
                </a:cxn>
                <a:cxn ang="0">
                  <a:pos x="188" y="735"/>
                </a:cxn>
                <a:cxn ang="0">
                  <a:pos x="128" y="751"/>
                </a:cxn>
                <a:cxn ang="0">
                  <a:pos x="120" y="697"/>
                </a:cxn>
                <a:cxn ang="0">
                  <a:pos x="135" y="643"/>
                </a:cxn>
                <a:cxn ang="0">
                  <a:pos x="218" y="410"/>
                </a:cxn>
                <a:cxn ang="0">
                  <a:pos x="233" y="372"/>
                </a:cxn>
                <a:cxn ang="0">
                  <a:pos x="218" y="287"/>
                </a:cxn>
                <a:cxn ang="0">
                  <a:pos x="188" y="263"/>
                </a:cxn>
                <a:cxn ang="0">
                  <a:pos x="150" y="248"/>
                </a:cxn>
                <a:cxn ang="0">
                  <a:pos x="52" y="310"/>
                </a:cxn>
                <a:cxn ang="0">
                  <a:pos x="0" y="434"/>
                </a:cxn>
                <a:cxn ang="0">
                  <a:pos x="30" y="441"/>
                </a:cxn>
                <a:cxn ang="0">
                  <a:pos x="37" y="426"/>
                </a:cxn>
                <a:cxn ang="0">
                  <a:pos x="75" y="333"/>
                </a:cxn>
                <a:cxn ang="0">
                  <a:pos x="143" y="279"/>
                </a:cxn>
                <a:cxn ang="0">
                  <a:pos x="165" y="287"/>
                </a:cxn>
                <a:cxn ang="0">
                  <a:pos x="173" y="310"/>
                </a:cxn>
                <a:cxn ang="0">
                  <a:pos x="158" y="364"/>
                </a:cxn>
                <a:cxn ang="0">
                  <a:pos x="135" y="426"/>
                </a:cxn>
                <a:cxn ang="0">
                  <a:pos x="113" y="488"/>
                </a:cxn>
                <a:cxn ang="0">
                  <a:pos x="75" y="604"/>
                </a:cxn>
                <a:cxn ang="0">
                  <a:pos x="60" y="643"/>
                </a:cxn>
                <a:cxn ang="0">
                  <a:pos x="52" y="674"/>
                </a:cxn>
                <a:cxn ang="0">
                  <a:pos x="60" y="728"/>
                </a:cxn>
                <a:cxn ang="0">
                  <a:pos x="90" y="766"/>
                </a:cxn>
                <a:cxn ang="0">
                  <a:pos x="143" y="782"/>
                </a:cxn>
                <a:cxn ang="0">
                  <a:pos x="240" y="720"/>
                </a:cxn>
                <a:cxn ang="0">
                  <a:pos x="286" y="596"/>
                </a:cxn>
                <a:cxn ang="0">
                  <a:pos x="278" y="23"/>
                </a:cxn>
                <a:cxn ang="0">
                  <a:pos x="248" y="0"/>
                </a:cxn>
                <a:cxn ang="0">
                  <a:pos x="218" y="8"/>
                </a:cxn>
                <a:cxn ang="0">
                  <a:pos x="188" y="31"/>
                </a:cxn>
                <a:cxn ang="0">
                  <a:pos x="195" y="85"/>
                </a:cxn>
                <a:cxn ang="0">
                  <a:pos x="240" y="93"/>
                </a:cxn>
                <a:cxn ang="0">
                  <a:pos x="263" y="70"/>
                </a:cxn>
                <a:cxn ang="0">
                  <a:pos x="278" y="39"/>
                </a:cxn>
              </a:cxnLst>
              <a:rect l="0" t="0" r="r" b="b"/>
              <a:pathLst>
                <a:path w="286" h="782">
                  <a:moveTo>
                    <a:pt x="286" y="596"/>
                  </a:moveTo>
                  <a:lnTo>
                    <a:pt x="278" y="588"/>
                  </a:lnTo>
                  <a:lnTo>
                    <a:pt x="256" y="588"/>
                  </a:lnTo>
                  <a:lnTo>
                    <a:pt x="248" y="596"/>
                  </a:lnTo>
                  <a:lnTo>
                    <a:pt x="248" y="604"/>
                  </a:lnTo>
                  <a:lnTo>
                    <a:pt x="233" y="643"/>
                  </a:lnTo>
                  <a:lnTo>
                    <a:pt x="218" y="689"/>
                  </a:lnTo>
                  <a:lnTo>
                    <a:pt x="188" y="735"/>
                  </a:lnTo>
                  <a:lnTo>
                    <a:pt x="143" y="751"/>
                  </a:lnTo>
                  <a:lnTo>
                    <a:pt x="128" y="751"/>
                  </a:lnTo>
                  <a:lnTo>
                    <a:pt x="120" y="743"/>
                  </a:lnTo>
                  <a:lnTo>
                    <a:pt x="120" y="697"/>
                  </a:lnTo>
                  <a:lnTo>
                    <a:pt x="128" y="666"/>
                  </a:lnTo>
                  <a:lnTo>
                    <a:pt x="135" y="643"/>
                  </a:lnTo>
                  <a:lnTo>
                    <a:pt x="150" y="612"/>
                  </a:lnTo>
                  <a:lnTo>
                    <a:pt x="218" y="410"/>
                  </a:lnTo>
                  <a:lnTo>
                    <a:pt x="225" y="387"/>
                  </a:lnTo>
                  <a:lnTo>
                    <a:pt x="233" y="372"/>
                  </a:lnTo>
                  <a:lnTo>
                    <a:pt x="233" y="310"/>
                  </a:lnTo>
                  <a:lnTo>
                    <a:pt x="218" y="287"/>
                  </a:lnTo>
                  <a:lnTo>
                    <a:pt x="203" y="271"/>
                  </a:lnTo>
                  <a:lnTo>
                    <a:pt x="188" y="263"/>
                  </a:lnTo>
                  <a:lnTo>
                    <a:pt x="165" y="256"/>
                  </a:lnTo>
                  <a:lnTo>
                    <a:pt x="150" y="248"/>
                  </a:lnTo>
                  <a:lnTo>
                    <a:pt x="90" y="271"/>
                  </a:lnTo>
                  <a:lnTo>
                    <a:pt x="52" y="310"/>
                  </a:lnTo>
                  <a:lnTo>
                    <a:pt x="22" y="364"/>
                  </a:lnTo>
                  <a:lnTo>
                    <a:pt x="0" y="434"/>
                  </a:lnTo>
                  <a:lnTo>
                    <a:pt x="7" y="441"/>
                  </a:lnTo>
                  <a:lnTo>
                    <a:pt x="30" y="441"/>
                  </a:lnTo>
                  <a:lnTo>
                    <a:pt x="37" y="434"/>
                  </a:lnTo>
                  <a:lnTo>
                    <a:pt x="37" y="426"/>
                  </a:lnTo>
                  <a:lnTo>
                    <a:pt x="52" y="387"/>
                  </a:lnTo>
                  <a:lnTo>
                    <a:pt x="75" y="333"/>
                  </a:lnTo>
                  <a:lnTo>
                    <a:pt x="105" y="294"/>
                  </a:lnTo>
                  <a:lnTo>
                    <a:pt x="143" y="279"/>
                  </a:lnTo>
                  <a:lnTo>
                    <a:pt x="150" y="279"/>
                  </a:lnTo>
                  <a:lnTo>
                    <a:pt x="165" y="287"/>
                  </a:lnTo>
                  <a:lnTo>
                    <a:pt x="165" y="294"/>
                  </a:lnTo>
                  <a:lnTo>
                    <a:pt x="173" y="310"/>
                  </a:lnTo>
                  <a:lnTo>
                    <a:pt x="165" y="341"/>
                  </a:lnTo>
                  <a:lnTo>
                    <a:pt x="158" y="364"/>
                  </a:lnTo>
                  <a:lnTo>
                    <a:pt x="150" y="395"/>
                  </a:lnTo>
                  <a:lnTo>
                    <a:pt x="135" y="426"/>
                  </a:lnTo>
                  <a:lnTo>
                    <a:pt x="128" y="465"/>
                  </a:lnTo>
                  <a:lnTo>
                    <a:pt x="113" y="488"/>
                  </a:lnTo>
                  <a:lnTo>
                    <a:pt x="97" y="550"/>
                  </a:lnTo>
                  <a:lnTo>
                    <a:pt x="75" y="604"/>
                  </a:lnTo>
                  <a:lnTo>
                    <a:pt x="67" y="627"/>
                  </a:lnTo>
                  <a:lnTo>
                    <a:pt x="60" y="643"/>
                  </a:lnTo>
                  <a:lnTo>
                    <a:pt x="60" y="658"/>
                  </a:lnTo>
                  <a:lnTo>
                    <a:pt x="52" y="674"/>
                  </a:lnTo>
                  <a:lnTo>
                    <a:pt x="52" y="712"/>
                  </a:lnTo>
                  <a:lnTo>
                    <a:pt x="60" y="728"/>
                  </a:lnTo>
                  <a:lnTo>
                    <a:pt x="75" y="751"/>
                  </a:lnTo>
                  <a:lnTo>
                    <a:pt x="90" y="766"/>
                  </a:lnTo>
                  <a:lnTo>
                    <a:pt x="113" y="774"/>
                  </a:lnTo>
                  <a:lnTo>
                    <a:pt x="143" y="782"/>
                  </a:lnTo>
                  <a:lnTo>
                    <a:pt x="195" y="759"/>
                  </a:lnTo>
                  <a:lnTo>
                    <a:pt x="240" y="720"/>
                  </a:lnTo>
                  <a:lnTo>
                    <a:pt x="263" y="666"/>
                  </a:lnTo>
                  <a:lnTo>
                    <a:pt x="286" y="596"/>
                  </a:lnTo>
                  <a:close/>
                  <a:moveTo>
                    <a:pt x="278" y="39"/>
                  </a:moveTo>
                  <a:lnTo>
                    <a:pt x="278" y="23"/>
                  </a:lnTo>
                  <a:lnTo>
                    <a:pt x="263" y="8"/>
                  </a:lnTo>
                  <a:lnTo>
                    <a:pt x="248" y="0"/>
                  </a:lnTo>
                  <a:lnTo>
                    <a:pt x="240" y="0"/>
                  </a:lnTo>
                  <a:lnTo>
                    <a:pt x="218" y="8"/>
                  </a:lnTo>
                  <a:lnTo>
                    <a:pt x="203" y="16"/>
                  </a:lnTo>
                  <a:lnTo>
                    <a:pt x="188" y="31"/>
                  </a:lnTo>
                  <a:lnTo>
                    <a:pt x="188" y="70"/>
                  </a:lnTo>
                  <a:lnTo>
                    <a:pt x="195" y="85"/>
                  </a:lnTo>
                  <a:lnTo>
                    <a:pt x="203" y="93"/>
                  </a:lnTo>
                  <a:lnTo>
                    <a:pt x="240" y="93"/>
                  </a:lnTo>
                  <a:lnTo>
                    <a:pt x="256" y="85"/>
                  </a:lnTo>
                  <a:lnTo>
                    <a:pt x="263" y="70"/>
                  </a:lnTo>
                  <a:lnTo>
                    <a:pt x="278" y="54"/>
                  </a:lnTo>
                  <a:lnTo>
                    <a:pt x="278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Freeform 555"/>
            <p:cNvSpPr>
              <a:spLocks/>
            </p:cNvSpPr>
            <p:nvPr/>
          </p:nvSpPr>
          <p:spPr bwMode="auto">
            <a:xfrm>
              <a:off x="17877" y="2924"/>
              <a:ext cx="384" cy="534"/>
            </a:xfrm>
            <a:custGeom>
              <a:avLst/>
              <a:gdLst/>
              <a:ahLst/>
              <a:cxnLst>
                <a:cxn ang="0">
                  <a:pos x="316" y="100"/>
                </a:cxn>
                <a:cxn ang="0">
                  <a:pos x="301" y="124"/>
                </a:cxn>
                <a:cxn ang="0">
                  <a:pos x="309" y="155"/>
                </a:cxn>
                <a:cxn ang="0">
                  <a:pos x="361" y="162"/>
                </a:cxn>
                <a:cxn ang="0">
                  <a:pos x="384" y="124"/>
                </a:cxn>
                <a:cxn ang="0">
                  <a:pos x="354" y="31"/>
                </a:cxn>
                <a:cxn ang="0">
                  <a:pos x="301" y="8"/>
                </a:cxn>
                <a:cxn ang="0">
                  <a:pos x="196" y="15"/>
                </a:cxn>
                <a:cxn ang="0">
                  <a:pos x="113" y="85"/>
                </a:cxn>
                <a:cxn ang="0">
                  <a:pos x="83" y="178"/>
                </a:cxn>
                <a:cxn ang="0">
                  <a:pos x="98" y="232"/>
                </a:cxn>
                <a:cxn ang="0">
                  <a:pos x="158" y="278"/>
                </a:cxn>
                <a:cxn ang="0">
                  <a:pos x="188" y="286"/>
                </a:cxn>
                <a:cxn ang="0">
                  <a:pos x="248" y="309"/>
                </a:cxn>
                <a:cxn ang="0">
                  <a:pos x="286" y="348"/>
                </a:cxn>
                <a:cxn ang="0">
                  <a:pos x="286" y="402"/>
                </a:cxn>
                <a:cxn ang="0">
                  <a:pos x="248" y="472"/>
                </a:cxn>
                <a:cxn ang="0">
                  <a:pos x="143" y="503"/>
                </a:cxn>
                <a:cxn ang="0">
                  <a:pos x="98" y="495"/>
                </a:cxn>
                <a:cxn ang="0">
                  <a:pos x="60" y="480"/>
                </a:cxn>
                <a:cxn ang="0">
                  <a:pos x="38" y="441"/>
                </a:cxn>
                <a:cxn ang="0">
                  <a:pos x="75" y="426"/>
                </a:cxn>
                <a:cxn ang="0">
                  <a:pos x="90" y="402"/>
                </a:cxn>
                <a:cxn ang="0">
                  <a:pos x="83" y="356"/>
                </a:cxn>
                <a:cxn ang="0">
                  <a:pos x="38" y="348"/>
                </a:cxn>
                <a:cxn ang="0">
                  <a:pos x="15" y="364"/>
                </a:cxn>
                <a:cxn ang="0">
                  <a:pos x="0" y="418"/>
                </a:cxn>
                <a:cxn ang="0">
                  <a:pos x="38" y="503"/>
                </a:cxn>
                <a:cxn ang="0">
                  <a:pos x="143" y="534"/>
                </a:cxn>
                <a:cxn ang="0">
                  <a:pos x="271" y="495"/>
                </a:cxn>
                <a:cxn ang="0">
                  <a:pos x="339" y="410"/>
                </a:cxn>
                <a:cxn ang="0">
                  <a:pos x="354" y="333"/>
                </a:cxn>
                <a:cxn ang="0">
                  <a:pos x="324" y="248"/>
                </a:cxn>
                <a:cxn ang="0">
                  <a:pos x="256" y="209"/>
                </a:cxn>
                <a:cxn ang="0">
                  <a:pos x="203" y="201"/>
                </a:cxn>
                <a:cxn ang="0">
                  <a:pos x="158" y="170"/>
                </a:cxn>
                <a:cxn ang="0">
                  <a:pos x="150" y="124"/>
                </a:cxn>
                <a:cxn ang="0">
                  <a:pos x="158" y="93"/>
                </a:cxn>
                <a:cxn ang="0">
                  <a:pos x="188" y="54"/>
                </a:cxn>
                <a:cxn ang="0">
                  <a:pos x="233" y="31"/>
                </a:cxn>
                <a:cxn ang="0">
                  <a:pos x="301" y="39"/>
                </a:cxn>
                <a:cxn ang="0">
                  <a:pos x="339" y="62"/>
                </a:cxn>
              </a:cxnLst>
              <a:rect l="0" t="0" r="r" b="b"/>
              <a:pathLst>
                <a:path w="384" h="534">
                  <a:moveTo>
                    <a:pt x="346" y="85"/>
                  </a:moveTo>
                  <a:lnTo>
                    <a:pt x="316" y="100"/>
                  </a:lnTo>
                  <a:lnTo>
                    <a:pt x="309" y="116"/>
                  </a:lnTo>
                  <a:lnTo>
                    <a:pt x="301" y="124"/>
                  </a:lnTo>
                  <a:lnTo>
                    <a:pt x="301" y="139"/>
                  </a:lnTo>
                  <a:lnTo>
                    <a:pt x="309" y="155"/>
                  </a:lnTo>
                  <a:lnTo>
                    <a:pt x="324" y="162"/>
                  </a:lnTo>
                  <a:lnTo>
                    <a:pt x="361" y="162"/>
                  </a:lnTo>
                  <a:lnTo>
                    <a:pt x="369" y="155"/>
                  </a:lnTo>
                  <a:lnTo>
                    <a:pt x="384" y="124"/>
                  </a:lnTo>
                  <a:lnTo>
                    <a:pt x="384" y="77"/>
                  </a:lnTo>
                  <a:lnTo>
                    <a:pt x="354" y="31"/>
                  </a:lnTo>
                  <a:lnTo>
                    <a:pt x="331" y="15"/>
                  </a:lnTo>
                  <a:lnTo>
                    <a:pt x="301" y="8"/>
                  </a:lnTo>
                  <a:lnTo>
                    <a:pt x="263" y="0"/>
                  </a:lnTo>
                  <a:lnTo>
                    <a:pt x="196" y="15"/>
                  </a:lnTo>
                  <a:lnTo>
                    <a:pt x="143" y="46"/>
                  </a:lnTo>
                  <a:lnTo>
                    <a:pt x="113" y="85"/>
                  </a:lnTo>
                  <a:lnTo>
                    <a:pt x="90" y="131"/>
                  </a:lnTo>
                  <a:lnTo>
                    <a:pt x="83" y="178"/>
                  </a:lnTo>
                  <a:lnTo>
                    <a:pt x="90" y="209"/>
                  </a:lnTo>
                  <a:lnTo>
                    <a:pt x="98" y="232"/>
                  </a:lnTo>
                  <a:lnTo>
                    <a:pt x="128" y="263"/>
                  </a:lnTo>
                  <a:lnTo>
                    <a:pt x="158" y="278"/>
                  </a:lnTo>
                  <a:lnTo>
                    <a:pt x="181" y="286"/>
                  </a:lnTo>
                  <a:lnTo>
                    <a:pt x="188" y="286"/>
                  </a:lnTo>
                  <a:lnTo>
                    <a:pt x="233" y="302"/>
                  </a:lnTo>
                  <a:lnTo>
                    <a:pt x="248" y="309"/>
                  </a:lnTo>
                  <a:lnTo>
                    <a:pt x="271" y="317"/>
                  </a:lnTo>
                  <a:lnTo>
                    <a:pt x="286" y="348"/>
                  </a:lnTo>
                  <a:lnTo>
                    <a:pt x="293" y="371"/>
                  </a:lnTo>
                  <a:lnTo>
                    <a:pt x="286" y="402"/>
                  </a:lnTo>
                  <a:lnTo>
                    <a:pt x="271" y="433"/>
                  </a:lnTo>
                  <a:lnTo>
                    <a:pt x="248" y="472"/>
                  </a:lnTo>
                  <a:lnTo>
                    <a:pt x="203" y="495"/>
                  </a:lnTo>
                  <a:lnTo>
                    <a:pt x="143" y="503"/>
                  </a:lnTo>
                  <a:lnTo>
                    <a:pt x="113" y="503"/>
                  </a:lnTo>
                  <a:lnTo>
                    <a:pt x="98" y="495"/>
                  </a:lnTo>
                  <a:lnTo>
                    <a:pt x="75" y="487"/>
                  </a:lnTo>
                  <a:lnTo>
                    <a:pt x="60" y="480"/>
                  </a:lnTo>
                  <a:lnTo>
                    <a:pt x="45" y="464"/>
                  </a:lnTo>
                  <a:lnTo>
                    <a:pt x="38" y="441"/>
                  </a:lnTo>
                  <a:lnTo>
                    <a:pt x="60" y="433"/>
                  </a:lnTo>
                  <a:lnTo>
                    <a:pt x="75" y="426"/>
                  </a:lnTo>
                  <a:lnTo>
                    <a:pt x="83" y="418"/>
                  </a:lnTo>
                  <a:lnTo>
                    <a:pt x="90" y="402"/>
                  </a:lnTo>
                  <a:lnTo>
                    <a:pt x="90" y="371"/>
                  </a:lnTo>
                  <a:lnTo>
                    <a:pt x="83" y="356"/>
                  </a:lnTo>
                  <a:lnTo>
                    <a:pt x="68" y="348"/>
                  </a:lnTo>
                  <a:lnTo>
                    <a:pt x="38" y="348"/>
                  </a:lnTo>
                  <a:lnTo>
                    <a:pt x="30" y="356"/>
                  </a:lnTo>
                  <a:lnTo>
                    <a:pt x="15" y="364"/>
                  </a:lnTo>
                  <a:lnTo>
                    <a:pt x="0" y="395"/>
                  </a:lnTo>
                  <a:lnTo>
                    <a:pt x="0" y="418"/>
                  </a:lnTo>
                  <a:lnTo>
                    <a:pt x="7" y="464"/>
                  </a:lnTo>
                  <a:lnTo>
                    <a:pt x="38" y="503"/>
                  </a:lnTo>
                  <a:lnTo>
                    <a:pt x="83" y="526"/>
                  </a:lnTo>
                  <a:lnTo>
                    <a:pt x="143" y="534"/>
                  </a:lnTo>
                  <a:lnTo>
                    <a:pt x="218" y="518"/>
                  </a:lnTo>
                  <a:lnTo>
                    <a:pt x="271" y="495"/>
                  </a:lnTo>
                  <a:lnTo>
                    <a:pt x="316" y="457"/>
                  </a:lnTo>
                  <a:lnTo>
                    <a:pt x="339" y="410"/>
                  </a:lnTo>
                  <a:lnTo>
                    <a:pt x="354" y="371"/>
                  </a:lnTo>
                  <a:lnTo>
                    <a:pt x="354" y="333"/>
                  </a:lnTo>
                  <a:lnTo>
                    <a:pt x="346" y="278"/>
                  </a:lnTo>
                  <a:lnTo>
                    <a:pt x="324" y="248"/>
                  </a:lnTo>
                  <a:lnTo>
                    <a:pt x="286" y="224"/>
                  </a:lnTo>
                  <a:lnTo>
                    <a:pt x="256" y="209"/>
                  </a:lnTo>
                  <a:lnTo>
                    <a:pt x="218" y="201"/>
                  </a:lnTo>
                  <a:lnTo>
                    <a:pt x="203" y="201"/>
                  </a:lnTo>
                  <a:lnTo>
                    <a:pt x="173" y="186"/>
                  </a:lnTo>
                  <a:lnTo>
                    <a:pt x="158" y="170"/>
                  </a:lnTo>
                  <a:lnTo>
                    <a:pt x="150" y="155"/>
                  </a:lnTo>
                  <a:lnTo>
                    <a:pt x="150" y="124"/>
                  </a:lnTo>
                  <a:lnTo>
                    <a:pt x="158" y="108"/>
                  </a:lnTo>
                  <a:lnTo>
                    <a:pt x="158" y="93"/>
                  </a:lnTo>
                  <a:lnTo>
                    <a:pt x="173" y="70"/>
                  </a:lnTo>
                  <a:lnTo>
                    <a:pt x="188" y="54"/>
                  </a:lnTo>
                  <a:lnTo>
                    <a:pt x="211" y="39"/>
                  </a:lnTo>
                  <a:lnTo>
                    <a:pt x="233" y="31"/>
                  </a:lnTo>
                  <a:lnTo>
                    <a:pt x="286" y="31"/>
                  </a:lnTo>
                  <a:lnTo>
                    <a:pt x="301" y="39"/>
                  </a:lnTo>
                  <a:lnTo>
                    <a:pt x="324" y="46"/>
                  </a:lnTo>
                  <a:lnTo>
                    <a:pt x="339" y="62"/>
                  </a:lnTo>
                  <a:lnTo>
                    <a:pt x="346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556"/>
            <p:cNvSpPr>
              <a:spLocks/>
            </p:cNvSpPr>
            <p:nvPr/>
          </p:nvSpPr>
          <p:spPr bwMode="auto">
            <a:xfrm>
              <a:off x="18223" y="2622"/>
              <a:ext cx="708" cy="1060"/>
            </a:xfrm>
            <a:custGeom>
              <a:avLst/>
              <a:gdLst/>
              <a:ahLst/>
              <a:cxnLst>
                <a:cxn ang="0">
                  <a:pos x="572" y="356"/>
                </a:cxn>
                <a:cxn ang="0">
                  <a:pos x="489" y="697"/>
                </a:cxn>
                <a:cxn ang="0">
                  <a:pos x="482" y="728"/>
                </a:cxn>
                <a:cxn ang="0">
                  <a:pos x="497" y="789"/>
                </a:cxn>
                <a:cxn ang="0">
                  <a:pos x="550" y="828"/>
                </a:cxn>
                <a:cxn ang="0">
                  <a:pos x="602" y="828"/>
                </a:cxn>
                <a:cxn ang="0">
                  <a:pos x="648" y="789"/>
                </a:cxn>
                <a:cxn ang="0">
                  <a:pos x="693" y="673"/>
                </a:cxn>
                <a:cxn ang="0">
                  <a:pos x="663" y="642"/>
                </a:cxn>
                <a:cxn ang="0">
                  <a:pos x="655" y="666"/>
                </a:cxn>
                <a:cxn ang="0">
                  <a:pos x="610" y="789"/>
                </a:cxn>
                <a:cxn ang="0">
                  <a:pos x="565" y="805"/>
                </a:cxn>
                <a:cxn ang="0">
                  <a:pos x="550" y="728"/>
                </a:cxn>
                <a:cxn ang="0">
                  <a:pos x="640" y="348"/>
                </a:cxn>
                <a:cxn ang="0">
                  <a:pos x="648" y="325"/>
                </a:cxn>
                <a:cxn ang="0">
                  <a:pos x="346" y="317"/>
                </a:cxn>
                <a:cxn ang="0">
                  <a:pos x="362" y="263"/>
                </a:cxn>
                <a:cxn ang="0">
                  <a:pos x="384" y="147"/>
                </a:cxn>
                <a:cxn ang="0">
                  <a:pos x="429" y="54"/>
                </a:cxn>
                <a:cxn ang="0">
                  <a:pos x="542" y="23"/>
                </a:cxn>
                <a:cxn ang="0">
                  <a:pos x="617" y="31"/>
                </a:cxn>
                <a:cxn ang="0">
                  <a:pos x="655" y="54"/>
                </a:cxn>
                <a:cxn ang="0">
                  <a:pos x="625" y="77"/>
                </a:cxn>
                <a:cxn ang="0">
                  <a:pos x="610" y="101"/>
                </a:cxn>
                <a:cxn ang="0">
                  <a:pos x="633" y="147"/>
                </a:cxn>
                <a:cxn ang="0">
                  <a:pos x="678" y="139"/>
                </a:cxn>
                <a:cxn ang="0">
                  <a:pos x="700" y="108"/>
                </a:cxn>
                <a:cxn ang="0">
                  <a:pos x="693" y="39"/>
                </a:cxn>
                <a:cxn ang="0">
                  <a:pos x="610" y="0"/>
                </a:cxn>
                <a:cxn ang="0">
                  <a:pos x="467" y="8"/>
                </a:cxn>
                <a:cxn ang="0">
                  <a:pos x="362" y="62"/>
                </a:cxn>
                <a:cxn ang="0">
                  <a:pos x="294" y="209"/>
                </a:cxn>
                <a:cxn ang="0">
                  <a:pos x="181" y="317"/>
                </a:cxn>
                <a:cxn ang="0">
                  <a:pos x="173" y="348"/>
                </a:cxn>
                <a:cxn ang="0">
                  <a:pos x="188" y="356"/>
                </a:cxn>
                <a:cxn ang="0">
                  <a:pos x="188" y="774"/>
                </a:cxn>
                <a:cxn ang="0">
                  <a:pos x="151" y="960"/>
                </a:cxn>
                <a:cxn ang="0">
                  <a:pos x="136" y="998"/>
                </a:cxn>
                <a:cxn ang="0">
                  <a:pos x="91" y="1037"/>
                </a:cxn>
                <a:cxn ang="0">
                  <a:pos x="75" y="1029"/>
                </a:cxn>
                <a:cxn ang="0">
                  <a:pos x="68" y="1006"/>
                </a:cxn>
                <a:cxn ang="0">
                  <a:pos x="91" y="975"/>
                </a:cxn>
                <a:cxn ang="0">
                  <a:pos x="91" y="937"/>
                </a:cxn>
                <a:cxn ang="0">
                  <a:pos x="68" y="921"/>
                </a:cxn>
                <a:cxn ang="0">
                  <a:pos x="23" y="929"/>
                </a:cxn>
                <a:cxn ang="0">
                  <a:pos x="0" y="960"/>
                </a:cxn>
                <a:cxn ang="0">
                  <a:pos x="15" y="1029"/>
                </a:cxn>
                <a:cxn ang="0">
                  <a:pos x="45" y="1053"/>
                </a:cxn>
                <a:cxn ang="0">
                  <a:pos x="91" y="1060"/>
                </a:cxn>
                <a:cxn ang="0">
                  <a:pos x="188" y="991"/>
                </a:cxn>
                <a:cxn ang="0">
                  <a:pos x="249" y="820"/>
                </a:cxn>
                <a:cxn ang="0">
                  <a:pos x="339" y="356"/>
                </a:cxn>
              </a:cxnLst>
              <a:rect l="0" t="0" r="r" b="b"/>
              <a:pathLst>
                <a:path w="708" h="1060">
                  <a:moveTo>
                    <a:pt x="339" y="356"/>
                  </a:moveTo>
                  <a:lnTo>
                    <a:pt x="572" y="356"/>
                  </a:lnTo>
                  <a:lnTo>
                    <a:pt x="489" y="689"/>
                  </a:lnTo>
                  <a:lnTo>
                    <a:pt x="489" y="697"/>
                  </a:lnTo>
                  <a:lnTo>
                    <a:pt x="482" y="712"/>
                  </a:lnTo>
                  <a:lnTo>
                    <a:pt x="482" y="728"/>
                  </a:lnTo>
                  <a:lnTo>
                    <a:pt x="489" y="766"/>
                  </a:lnTo>
                  <a:lnTo>
                    <a:pt x="497" y="789"/>
                  </a:lnTo>
                  <a:lnTo>
                    <a:pt x="520" y="813"/>
                  </a:lnTo>
                  <a:lnTo>
                    <a:pt x="550" y="828"/>
                  </a:lnTo>
                  <a:lnTo>
                    <a:pt x="580" y="836"/>
                  </a:lnTo>
                  <a:lnTo>
                    <a:pt x="602" y="828"/>
                  </a:lnTo>
                  <a:lnTo>
                    <a:pt x="617" y="820"/>
                  </a:lnTo>
                  <a:lnTo>
                    <a:pt x="648" y="789"/>
                  </a:lnTo>
                  <a:lnTo>
                    <a:pt x="663" y="766"/>
                  </a:lnTo>
                  <a:lnTo>
                    <a:pt x="693" y="673"/>
                  </a:lnTo>
                  <a:lnTo>
                    <a:pt x="693" y="642"/>
                  </a:lnTo>
                  <a:lnTo>
                    <a:pt x="663" y="642"/>
                  </a:lnTo>
                  <a:lnTo>
                    <a:pt x="663" y="650"/>
                  </a:lnTo>
                  <a:lnTo>
                    <a:pt x="655" y="666"/>
                  </a:lnTo>
                  <a:lnTo>
                    <a:pt x="640" y="735"/>
                  </a:lnTo>
                  <a:lnTo>
                    <a:pt x="610" y="789"/>
                  </a:lnTo>
                  <a:lnTo>
                    <a:pt x="580" y="805"/>
                  </a:lnTo>
                  <a:lnTo>
                    <a:pt x="565" y="805"/>
                  </a:lnTo>
                  <a:lnTo>
                    <a:pt x="550" y="789"/>
                  </a:lnTo>
                  <a:lnTo>
                    <a:pt x="550" y="728"/>
                  </a:lnTo>
                  <a:lnTo>
                    <a:pt x="557" y="697"/>
                  </a:lnTo>
                  <a:lnTo>
                    <a:pt x="640" y="348"/>
                  </a:lnTo>
                  <a:lnTo>
                    <a:pt x="648" y="333"/>
                  </a:lnTo>
                  <a:lnTo>
                    <a:pt x="648" y="325"/>
                  </a:lnTo>
                  <a:lnTo>
                    <a:pt x="640" y="317"/>
                  </a:lnTo>
                  <a:lnTo>
                    <a:pt x="346" y="317"/>
                  </a:lnTo>
                  <a:lnTo>
                    <a:pt x="354" y="286"/>
                  </a:lnTo>
                  <a:lnTo>
                    <a:pt x="362" y="263"/>
                  </a:lnTo>
                  <a:lnTo>
                    <a:pt x="362" y="240"/>
                  </a:lnTo>
                  <a:lnTo>
                    <a:pt x="384" y="147"/>
                  </a:lnTo>
                  <a:lnTo>
                    <a:pt x="399" y="93"/>
                  </a:lnTo>
                  <a:lnTo>
                    <a:pt x="429" y="54"/>
                  </a:lnTo>
                  <a:lnTo>
                    <a:pt x="474" y="31"/>
                  </a:lnTo>
                  <a:lnTo>
                    <a:pt x="542" y="23"/>
                  </a:lnTo>
                  <a:lnTo>
                    <a:pt x="587" y="23"/>
                  </a:lnTo>
                  <a:lnTo>
                    <a:pt x="617" y="31"/>
                  </a:lnTo>
                  <a:lnTo>
                    <a:pt x="640" y="39"/>
                  </a:lnTo>
                  <a:lnTo>
                    <a:pt x="655" y="54"/>
                  </a:lnTo>
                  <a:lnTo>
                    <a:pt x="633" y="62"/>
                  </a:lnTo>
                  <a:lnTo>
                    <a:pt x="625" y="77"/>
                  </a:lnTo>
                  <a:lnTo>
                    <a:pt x="617" y="85"/>
                  </a:lnTo>
                  <a:lnTo>
                    <a:pt x="610" y="101"/>
                  </a:lnTo>
                  <a:lnTo>
                    <a:pt x="610" y="124"/>
                  </a:lnTo>
                  <a:lnTo>
                    <a:pt x="633" y="147"/>
                  </a:lnTo>
                  <a:lnTo>
                    <a:pt x="663" y="147"/>
                  </a:lnTo>
                  <a:lnTo>
                    <a:pt x="678" y="139"/>
                  </a:lnTo>
                  <a:lnTo>
                    <a:pt x="693" y="124"/>
                  </a:lnTo>
                  <a:lnTo>
                    <a:pt x="700" y="108"/>
                  </a:lnTo>
                  <a:lnTo>
                    <a:pt x="708" y="85"/>
                  </a:lnTo>
                  <a:lnTo>
                    <a:pt x="693" y="39"/>
                  </a:lnTo>
                  <a:lnTo>
                    <a:pt x="655" y="15"/>
                  </a:lnTo>
                  <a:lnTo>
                    <a:pt x="610" y="0"/>
                  </a:lnTo>
                  <a:lnTo>
                    <a:pt x="542" y="0"/>
                  </a:lnTo>
                  <a:lnTo>
                    <a:pt x="467" y="8"/>
                  </a:lnTo>
                  <a:lnTo>
                    <a:pt x="407" y="23"/>
                  </a:lnTo>
                  <a:lnTo>
                    <a:pt x="362" y="62"/>
                  </a:lnTo>
                  <a:lnTo>
                    <a:pt x="324" y="124"/>
                  </a:lnTo>
                  <a:lnTo>
                    <a:pt x="294" y="209"/>
                  </a:lnTo>
                  <a:lnTo>
                    <a:pt x="279" y="317"/>
                  </a:lnTo>
                  <a:lnTo>
                    <a:pt x="181" y="317"/>
                  </a:lnTo>
                  <a:lnTo>
                    <a:pt x="173" y="325"/>
                  </a:lnTo>
                  <a:lnTo>
                    <a:pt x="173" y="348"/>
                  </a:lnTo>
                  <a:lnTo>
                    <a:pt x="181" y="348"/>
                  </a:lnTo>
                  <a:lnTo>
                    <a:pt x="188" y="356"/>
                  </a:lnTo>
                  <a:lnTo>
                    <a:pt x="271" y="356"/>
                  </a:lnTo>
                  <a:lnTo>
                    <a:pt x="188" y="774"/>
                  </a:lnTo>
                  <a:lnTo>
                    <a:pt x="151" y="944"/>
                  </a:lnTo>
                  <a:lnTo>
                    <a:pt x="151" y="960"/>
                  </a:lnTo>
                  <a:lnTo>
                    <a:pt x="143" y="983"/>
                  </a:lnTo>
                  <a:lnTo>
                    <a:pt x="136" y="998"/>
                  </a:lnTo>
                  <a:lnTo>
                    <a:pt x="106" y="1029"/>
                  </a:lnTo>
                  <a:lnTo>
                    <a:pt x="91" y="1037"/>
                  </a:lnTo>
                  <a:lnTo>
                    <a:pt x="83" y="1037"/>
                  </a:lnTo>
                  <a:lnTo>
                    <a:pt x="75" y="1029"/>
                  </a:lnTo>
                  <a:lnTo>
                    <a:pt x="45" y="1014"/>
                  </a:lnTo>
                  <a:lnTo>
                    <a:pt x="68" y="1006"/>
                  </a:lnTo>
                  <a:lnTo>
                    <a:pt x="83" y="991"/>
                  </a:lnTo>
                  <a:lnTo>
                    <a:pt x="91" y="975"/>
                  </a:lnTo>
                  <a:lnTo>
                    <a:pt x="98" y="952"/>
                  </a:lnTo>
                  <a:lnTo>
                    <a:pt x="91" y="937"/>
                  </a:lnTo>
                  <a:lnTo>
                    <a:pt x="83" y="929"/>
                  </a:lnTo>
                  <a:lnTo>
                    <a:pt x="68" y="921"/>
                  </a:lnTo>
                  <a:lnTo>
                    <a:pt x="45" y="921"/>
                  </a:lnTo>
                  <a:lnTo>
                    <a:pt x="23" y="929"/>
                  </a:lnTo>
                  <a:lnTo>
                    <a:pt x="15" y="944"/>
                  </a:lnTo>
                  <a:lnTo>
                    <a:pt x="0" y="960"/>
                  </a:lnTo>
                  <a:lnTo>
                    <a:pt x="0" y="983"/>
                  </a:lnTo>
                  <a:lnTo>
                    <a:pt x="15" y="1029"/>
                  </a:lnTo>
                  <a:lnTo>
                    <a:pt x="30" y="1045"/>
                  </a:lnTo>
                  <a:lnTo>
                    <a:pt x="45" y="1053"/>
                  </a:lnTo>
                  <a:lnTo>
                    <a:pt x="68" y="1060"/>
                  </a:lnTo>
                  <a:lnTo>
                    <a:pt x="91" y="1060"/>
                  </a:lnTo>
                  <a:lnTo>
                    <a:pt x="143" y="1037"/>
                  </a:lnTo>
                  <a:lnTo>
                    <a:pt x="188" y="991"/>
                  </a:lnTo>
                  <a:lnTo>
                    <a:pt x="226" y="913"/>
                  </a:lnTo>
                  <a:lnTo>
                    <a:pt x="249" y="820"/>
                  </a:lnTo>
                  <a:lnTo>
                    <a:pt x="271" y="720"/>
                  </a:lnTo>
                  <a:lnTo>
                    <a:pt x="339" y="3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557"/>
            <p:cNvSpPr>
              <a:spLocks noEditPoints="1"/>
            </p:cNvSpPr>
            <p:nvPr/>
          </p:nvSpPr>
          <p:spPr bwMode="auto">
            <a:xfrm>
              <a:off x="19021" y="2924"/>
              <a:ext cx="399" cy="534"/>
            </a:xfrm>
            <a:custGeom>
              <a:avLst/>
              <a:gdLst/>
              <a:ahLst/>
              <a:cxnLst>
                <a:cxn ang="0">
                  <a:pos x="143" y="248"/>
                </a:cxn>
                <a:cxn ang="0">
                  <a:pos x="188" y="248"/>
                </a:cxn>
                <a:cxn ang="0">
                  <a:pos x="249" y="240"/>
                </a:cxn>
                <a:cxn ang="0">
                  <a:pos x="301" y="224"/>
                </a:cxn>
                <a:cxn ang="0">
                  <a:pos x="331" y="209"/>
                </a:cxn>
                <a:cxn ang="0">
                  <a:pos x="354" y="193"/>
                </a:cxn>
                <a:cxn ang="0">
                  <a:pos x="369" y="170"/>
                </a:cxn>
                <a:cxn ang="0">
                  <a:pos x="384" y="155"/>
                </a:cxn>
                <a:cxn ang="0">
                  <a:pos x="392" y="131"/>
                </a:cxn>
                <a:cxn ang="0">
                  <a:pos x="392" y="77"/>
                </a:cxn>
                <a:cxn ang="0">
                  <a:pos x="361" y="31"/>
                </a:cxn>
                <a:cxn ang="0">
                  <a:pos x="339" y="15"/>
                </a:cxn>
                <a:cxn ang="0">
                  <a:pos x="316" y="8"/>
                </a:cxn>
                <a:cxn ang="0">
                  <a:pos x="279" y="0"/>
                </a:cxn>
                <a:cxn ang="0">
                  <a:pos x="203" y="15"/>
                </a:cxn>
                <a:cxn ang="0">
                  <a:pos x="128" y="54"/>
                </a:cxn>
                <a:cxn ang="0">
                  <a:pos x="60" y="124"/>
                </a:cxn>
                <a:cxn ang="0">
                  <a:pos x="15" y="217"/>
                </a:cxn>
                <a:cxn ang="0">
                  <a:pos x="0" y="325"/>
                </a:cxn>
                <a:cxn ang="0">
                  <a:pos x="8" y="402"/>
                </a:cxn>
                <a:cxn ang="0">
                  <a:pos x="38" y="472"/>
                </a:cxn>
                <a:cxn ang="0">
                  <a:pos x="90" y="511"/>
                </a:cxn>
                <a:cxn ang="0">
                  <a:pos x="158" y="534"/>
                </a:cxn>
                <a:cxn ang="0">
                  <a:pos x="241" y="518"/>
                </a:cxn>
                <a:cxn ang="0">
                  <a:pos x="309" y="487"/>
                </a:cxn>
                <a:cxn ang="0">
                  <a:pos x="354" y="449"/>
                </a:cxn>
                <a:cxn ang="0">
                  <a:pos x="392" y="418"/>
                </a:cxn>
                <a:cxn ang="0">
                  <a:pos x="399" y="395"/>
                </a:cxn>
                <a:cxn ang="0">
                  <a:pos x="399" y="387"/>
                </a:cxn>
                <a:cxn ang="0">
                  <a:pos x="392" y="379"/>
                </a:cxn>
                <a:cxn ang="0">
                  <a:pos x="377" y="379"/>
                </a:cxn>
                <a:cxn ang="0">
                  <a:pos x="369" y="395"/>
                </a:cxn>
                <a:cxn ang="0">
                  <a:pos x="301" y="457"/>
                </a:cxn>
                <a:cxn ang="0">
                  <a:pos x="241" y="487"/>
                </a:cxn>
                <a:cxn ang="0">
                  <a:pos x="188" y="503"/>
                </a:cxn>
                <a:cxn ang="0">
                  <a:pos x="166" y="503"/>
                </a:cxn>
                <a:cxn ang="0">
                  <a:pos x="121" y="487"/>
                </a:cxn>
                <a:cxn ang="0">
                  <a:pos x="90" y="457"/>
                </a:cxn>
                <a:cxn ang="0">
                  <a:pos x="75" y="379"/>
                </a:cxn>
                <a:cxn ang="0">
                  <a:pos x="83" y="309"/>
                </a:cxn>
                <a:cxn ang="0">
                  <a:pos x="98" y="248"/>
                </a:cxn>
                <a:cxn ang="0">
                  <a:pos x="143" y="248"/>
                </a:cxn>
                <a:cxn ang="0">
                  <a:pos x="106" y="224"/>
                </a:cxn>
                <a:cxn ang="0">
                  <a:pos x="136" y="139"/>
                </a:cxn>
                <a:cxn ang="0">
                  <a:pos x="166" y="85"/>
                </a:cxn>
                <a:cxn ang="0">
                  <a:pos x="203" y="54"/>
                </a:cxn>
                <a:cxn ang="0">
                  <a:pos x="241" y="39"/>
                </a:cxn>
                <a:cxn ang="0">
                  <a:pos x="264" y="31"/>
                </a:cxn>
                <a:cxn ang="0">
                  <a:pos x="301" y="31"/>
                </a:cxn>
                <a:cxn ang="0">
                  <a:pos x="324" y="39"/>
                </a:cxn>
                <a:cxn ang="0">
                  <a:pos x="339" y="54"/>
                </a:cxn>
                <a:cxn ang="0">
                  <a:pos x="354" y="100"/>
                </a:cxn>
                <a:cxn ang="0">
                  <a:pos x="339" y="155"/>
                </a:cxn>
                <a:cxn ang="0">
                  <a:pos x="301" y="186"/>
                </a:cxn>
                <a:cxn ang="0">
                  <a:pos x="256" y="209"/>
                </a:cxn>
                <a:cxn ang="0">
                  <a:pos x="203" y="217"/>
                </a:cxn>
                <a:cxn ang="0">
                  <a:pos x="158" y="224"/>
                </a:cxn>
                <a:cxn ang="0">
                  <a:pos x="128" y="224"/>
                </a:cxn>
                <a:cxn ang="0">
                  <a:pos x="106" y="224"/>
                </a:cxn>
              </a:cxnLst>
              <a:rect l="0" t="0" r="r" b="b"/>
              <a:pathLst>
                <a:path w="399" h="534">
                  <a:moveTo>
                    <a:pt x="143" y="248"/>
                  </a:moveTo>
                  <a:lnTo>
                    <a:pt x="188" y="248"/>
                  </a:lnTo>
                  <a:lnTo>
                    <a:pt x="249" y="240"/>
                  </a:lnTo>
                  <a:lnTo>
                    <a:pt x="301" y="224"/>
                  </a:lnTo>
                  <a:lnTo>
                    <a:pt x="331" y="209"/>
                  </a:lnTo>
                  <a:lnTo>
                    <a:pt x="354" y="193"/>
                  </a:lnTo>
                  <a:lnTo>
                    <a:pt x="369" y="170"/>
                  </a:lnTo>
                  <a:lnTo>
                    <a:pt x="384" y="155"/>
                  </a:lnTo>
                  <a:lnTo>
                    <a:pt x="392" y="131"/>
                  </a:lnTo>
                  <a:lnTo>
                    <a:pt x="392" y="77"/>
                  </a:lnTo>
                  <a:lnTo>
                    <a:pt x="361" y="31"/>
                  </a:lnTo>
                  <a:lnTo>
                    <a:pt x="339" y="15"/>
                  </a:lnTo>
                  <a:lnTo>
                    <a:pt x="316" y="8"/>
                  </a:lnTo>
                  <a:lnTo>
                    <a:pt x="279" y="0"/>
                  </a:lnTo>
                  <a:lnTo>
                    <a:pt x="203" y="15"/>
                  </a:lnTo>
                  <a:lnTo>
                    <a:pt x="128" y="54"/>
                  </a:lnTo>
                  <a:lnTo>
                    <a:pt x="60" y="124"/>
                  </a:lnTo>
                  <a:lnTo>
                    <a:pt x="15" y="217"/>
                  </a:lnTo>
                  <a:lnTo>
                    <a:pt x="0" y="325"/>
                  </a:lnTo>
                  <a:lnTo>
                    <a:pt x="8" y="402"/>
                  </a:lnTo>
                  <a:lnTo>
                    <a:pt x="38" y="472"/>
                  </a:lnTo>
                  <a:lnTo>
                    <a:pt x="90" y="511"/>
                  </a:lnTo>
                  <a:lnTo>
                    <a:pt x="158" y="534"/>
                  </a:lnTo>
                  <a:lnTo>
                    <a:pt x="241" y="518"/>
                  </a:lnTo>
                  <a:lnTo>
                    <a:pt x="309" y="487"/>
                  </a:lnTo>
                  <a:lnTo>
                    <a:pt x="354" y="449"/>
                  </a:lnTo>
                  <a:lnTo>
                    <a:pt x="392" y="418"/>
                  </a:lnTo>
                  <a:lnTo>
                    <a:pt x="399" y="395"/>
                  </a:lnTo>
                  <a:lnTo>
                    <a:pt x="399" y="387"/>
                  </a:lnTo>
                  <a:lnTo>
                    <a:pt x="392" y="379"/>
                  </a:lnTo>
                  <a:lnTo>
                    <a:pt x="377" y="379"/>
                  </a:lnTo>
                  <a:lnTo>
                    <a:pt x="369" y="395"/>
                  </a:lnTo>
                  <a:lnTo>
                    <a:pt x="301" y="457"/>
                  </a:lnTo>
                  <a:lnTo>
                    <a:pt x="241" y="487"/>
                  </a:lnTo>
                  <a:lnTo>
                    <a:pt x="188" y="503"/>
                  </a:lnTo>
                  <a:lnTo>
                    <a:pt x="166" y="503"/>
                  </a:lnTo>
                  <a:lnTo>
                    <a:pt x="121" y="487"/>
                  </a:lnTo>
                  <a:lnTo>
                    <a:pt x="90" y="457"/>
                  </a:lnTo>
                  <a:lnTo>
                    <a:pt x="75" y="379"/>
                  </a:lnTo>
                  <a:lnTo>
                    <a:pt x="83" y="309"/>
                  </a:lnTo>
                  <a:lnTo>
                    <a:pt x="98" y="248"/>
                  </a:lnTo>
                  <a:lnTo>
                    <a:pt x="143" y="248"/>
                  </a:lnTo>
                  <a:close/>
                  <a:moveTo>
                    <a:pt x="106" y="224"/>
                  </a:moveTo>
                  <a:lnTo>
                    <a:pt x="136" y="139"/>
                  </a:lnTo>
                  <a:lnTo>
                    <a:pt x="166" y="85"/>
                  </a:lnTo>
                  <a:lnTo>
                    <a:pt x="203" y="54"/>
                  </a:lnTo>
                  <a:lnTo>
                    <a:pt x="241" y="39"/>
                  </a:lnTo>
                  <a:lnTo>
                    <a:pt x="264" y="31"/>
                  </a:lnTo>
                  <a:lnTo>
                    <a:pt x="301" y="31"/>
                  </a:lnTo>
                  <a:lnTo>
                    <a:pt x="324" y="39"/>
                  </a:lnTo>
                  <a:lnTo>
                    <a:pt x="339" y="54"/>
                  </a:lnTo>
                  <a:lnTo>
                    <a:pt x="354" y="100"/>
                  </a:lnTo>
                  <a:lnTo>
                    <a:pt x="339" y="155"/>
                  </a:lnTo>
                  <a:lnTo>
                    <a:pt x="301" y="186"/>
                  </a:lnTo>
                  <a:lnTo>
                    <a:pt x="256" y="209"/>
                  </a:lnTo>
                  <a:lnTo>
                    <a:pt x="203" y="217"/>
                  </a:lnTo>
                  <a:lnTo>
                    <a:pt x="158" y="224"/>
                  </a:lnTo>
                  <a:lnTo>
                    <a:pt x="128" y="224"/>
                  </a:lnTo>
                  <a:lnTo>
                    <a:pt x="106" y="2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Freeform 558"/>
            <p:cNvSpPr>
              <a:spLocks/>
            </p:cNvSpPr>
            <p:nvPr/>
          </p:nvSpPr>
          <p:spPr bwMode="auto">
            <a:xfrm>
              <a:off x="19495" y="2924"/>
              <a:ext cx="392" cy="534"/>
            </a:xfrm>
            <a:custGeom>
              <a:avLst/>
              <a:gdLst/>
              <a:ahLst/>
              <a:cxnLst>
                <a:cxn ang="0">
                  <a:pos x="324" y="100"/>
                </a:cxn>
                <a:cxn ang="0">
                  <a:pos x="309" y="124"/>
                </a:cxn>
                <a:cxn ang="0">
                  <a:pos x="317" y="155"/>
                </a:cxn>
                <a:cxn ang="0">
                  <a:pos x="369" y="162"/>
                </a:cxn>
                <a:cxn ang="0">
                  <a:pos x="392" y="124"/>
                </a:cxn>
                <a:cxn ang="0">
                  <a:pos x="377" y="54"/>
                </a:cxn>
                <a:cxn ang="0">
                  <a:pos x="271" y="0"/>
                </a:cxn>
                <a:cxn ang="0">
                  <a:pos x="151" y="46"/>
                </a:cxn>
                <a:cxn ang="0">
                  <a:pos x="98" y="131"/>
                </a:cxn>
                <a:cxn ang="0">
                  <a:pos x="91" y="209"/>
                </a:cxn>
                <a:cxn ang="0">
                  <a:pos x="113" y="248"/>
                </a:cxn>
                <a:cxn ang="0">
                  <a:pos x="181" y="286"/>
                </a:cxn>
                <a:cxn ang="0">
                  <a:pos x="241" y="302"/>
                </a:cxn>
                <a:cxn ang="0">
                  <a:pos x="286" y="333"/>
                </a:cxn>
                <a:cxn ang="0">
                  <a:pos x="301" y="371"/>
                </a:cxn>
                <a:cxn ang="0">
                  <a:pos x="279" y="433"/>
                </a:cxn>
                <a:cxn ang="0">
                  <a:pos x="211" y="495"/>
                </a:cxn>
                <a:cxn ang="0">
                  <a:pos x="121" y="503"/>
                </a:cxn>
                <a:cxn ang="0">
                  <a:pos x="83" y="487"/>
                </a:cxn>
                <a:cxn ang="0">
                  <a:pos x="53" y="464"/>
                </a:cxn>
                <a:cxn ang="0">
                  <a:pos x="68" y="433"/>
                </a:cxn>
                <a:cxn ang="0">
                  <a:pos x="91" y="418"/>
                </a:cxn>
                <a:cxn ang="0">
                  <a:pos x="98" y="371"/>
                </a:cxn>
                <a:cxn ang="0">
                  <a:pos x="76" y="348"/>
                </a:cxn>
                <a:cxn ang="0">
                  <a:pos x="38" y="356"/>
                </a:cxn>
                <a:cxn ang="0">
                  <a:pos x="8" y="395"/>
                </a:cxn>
                <a:cxn ang="0">
                  <a:pos x="15" y="464"/>
                </a:cxn>
                <a:cxn ang="0">
                  <a:pos x="91" y="526"/>
                </a:cxn>
                <a:cxn ang="0">
                  <a:pos x="226" y="518"/>
                </a:cxn>
                <a:cxn ang="0">
                  <a:pos x="324" y="457"/>
                </a:cxn>
                <a:cxn ang="0">
                  <a:pos x="362" y="371"/>
                </a:cxn>
                <a:cxn ang="0">
                  <a:pos x="354" y="278"/>
                </a:cxn>
                <a:cxn ang="0">
                  <a:pos x="294" y="224"/>
                </a:cxn>
                <a:cxn ang="0">
                  <a:pos x="226" y="201"/>
                </a:cxn>
                <a:cxn ang="0">
                  <a:pos x="181" y="186"/>
                </a:cxn>
                <a:cxn ang="0">
                  <a:pos x="158" y="155"/>
                </a:cxn>
                <a:cxn ang="0">
                  <a:pos x="166" y="93"/>
                </a:cxn>
                <a:cxn ang="0">
                  <a:pos x="211" y="39"/>
                </a:cxn>
                <a:cxn ang="0">
                  <a:pos x="286" y="31"/>
                </a:cxn>
                <a:cxn ang="0">
                  <a:pos x="347" y="62"/>
                </a:cxn>
              </a:cxnLst>
              <a:rect l="0" t="0" r="r" b="b"/>
              <a:pathLst>
                <a:path w="392" h="534">
                  <a:moveTo>
                    <a:pt x="354" y="85"/>
                  </a:moveTo>
                  <a:lnTo>
                    <a:pt x="324" y="100"/>
                  </a:lnTo>
                  <a:lnTo>
                    <a:pt x="317" y="116"/>
                  </a:lnTo>
                  <a:lnTo>
                    <a:pt x="309" y="124"/>
                  </a:lnTo>
                  <a:lnTo>
                    <a:pt x="309" y="139"/>
                  </a:lnTo>
                  <a:lnTo>
                    <a:pt x="317" y="155"/>
                  </a:lnTo>
                  <a:lnTo>
                    <a:pt x="324" y="162"/>
                  </a:lnTo>
                  <a:lnTo>
                    <a:pt x="369" y="162"/>
                  </a:lnTo>
                  <a:lnTo>
                    <a:pt x="377" y="155"/>
                  </a:lnTo>
                  <a:lnTo>
                    <a:pt x="392" y="124"/>
                  </a:lnTo>
                  <a:lnTo>
                    <a:pt x="392" y="100"/>
                  </a:lnTo>
                  <a:lnTo>
                    <a:pt x="377" y="54"/>
                  </a:lnTo>
                  <a:lnTo>
                    <a:pt x="339" y="15"/>
                  </a:lnTo>
                  <a:lnTo>
                    <a:pt x="271" y="0"/>
                  </a:lnTo>
                  <a:lnTo>
                    <a:pt x="204" y="15"/>
                  </a:lnTo>
                  <a:lnTo>
                    <a:pt x="151" y="46"/>
                  </a:lnTo>
                  <a:lnTo>
                    <a:pt x="113" y="85"/>
                  </a:lnTo>
                  <a:lnTo>
                    <a:pt x="98" y="131"/>
                  </a:lnTo>
                  <a:lnTo>
                    <a:pt x="91" y="178"/>
                  </a:lnTo>
                  <a:lnTo>
                    <a:pt x="91" y="209"/>
                  </a:lnTo>
                  <a:lnTo>
                    <a:pt x="106" y="232"/>
                  </a:lnTo>
                  <a:lnTo>
                    <a:pt x="113" y="248"/>
                  </a:lnTo>
                  <a:lnTo>
                    <a:pt x="136" y="263"/>
                  </a:lnTo>
                  <a:lnTo>
                    <a:pt x="181" y="286"/>
                  </a:lnTo>
                  <a:lnTo>
                    <a:pt x="196" y="286"/>
                  </a:lnTo>
                  <a:lnTo>
                    <a:pt x="241" y="302"/>
                  </a:lnTo>
                  <a:lnTo>
                    <a:pt x="271" y="317"/>
                  </a:lnTo>
                  <a:lnTo>
                    <a:pt x="286" y="333"/>
                  </a:lnTo>
                  <a:lnTo>
                    <a:pt x="294" y="348"/>
                  </a:lnTo>
                  <a:lnTo>
                    <a:pt x="301" y="371"/>
                  </a:lnTo>
                  <a:lnTo>
                    <a:pt x="294" y="402"/>
                  </a:lnTo>
                  <a:lnTo>
                    <a:pt x="279" y="433"/>
                  </a:lnTo>
                  <a:lnTo>
                    <a:pt x="256" y="472"/>
                  </a:lnTo>
                  <a:lnTo>
                    <a:pt x="211" y="495"/>
                  </a:lnTo>
                  <a:lnTo>
                    <a:pt x="151" y="503"/>
                  </a:lnTo>
                  <a:lnTo>
                    <a:pt x="121" y="503"/>
                  </a:lnTo>
                  <a:lnTo>
                    <a:pt x="106" y="495"/>
                  </a:lnTo>
                  <a:lnTo>
                    <a:pt x="83" y="487"/>
                  </a:lnTo>
                  <a:lnTo>
                    <a:pt x="68" y="480"/>
                  </a:lnTo>
                  <a:lnTo>
                    <a:pt x="53" y="464"/>
                  </a:lnTo>
                  <a:lnTo>
                    <a:pt x="46" y="441"/>
                  </a:lnTo>
                  <a:lnTo>
                    <a:pt x="68" y="433"/>
                  </a:lnTo>
                  <a:lnTo>
                    <a:pt x="83" y="426"/>
                  </a:lnTo>
                  <a:lnTo>
                    <a:pt x="91" y="418"/>
                  </a:lnTo>
                  <a:lnTo>
                    <a:pt x="98" y="402"/>
                  </a:lnTo>
                  <a:lnTo>
                    <a:pt x="98" y="371"/>
                  </a:lnTo>
                  <a:lnTo>
                    <a:pt x="91" y="356"/>
                  </a:lnTo>
                  <a:lnTo>
                    <a:pt x="76" y="348"/>
                  </a:lnTo>
                  <a:lnTo>
                    <a:pt x="46" y="348"/>
                  </a:lnTo>
                  <a:lnTo>
                    <a:pt x="38" y="356"/>
                  </a:lnTo>
                  <a:lnTo>
                    <a:pt x="23" y="364"/>
                  </a:lnTo>
                  <a:lnTo>
                    <a:pt x="8" y="395"/>
                  </a:lnTo>
                  <a:lnTo>
                    <a:pt x="0" y="418"/>
                  </a:lnTo>
                  <a:lnTo>
                    <a:pt x="15" y="464"/>
                  </a:lnTo>
                  <a:lnTo>
                    <a:pt x="46" y="503"/>
                  </a:lnTo>
                  <a:lnTo>
                    <a:pt x="91" y="526"/>
                  </a:lnTo>
                  <a:lnTo>
                    <a:pt x="151" y="534"/>
                  </a:lnTo>
                  <a:lnTo>
                    <a:pt x="226" y="518"/>
                  </a:lnTo>
                  <a:lnTo>
                    <a:pt x="279" y="495"/>
                  </a:lnTo>
                  <a:lnTo>
                    <a:pt x="324" y="457"/>
                  </a:lnTo>
                  <a:lnTo>
                    <a:pt x="347" y="410"/>
                  </a:lnTo>
                  <a:lnTo>
                    <a:pt x="362" y="371"/>
                  </a:lnTo>
                  <a:lnTo>
                    <a:pt x="362" y="333"/>
                  </a:lnTo>
                  <a:lnTo>
                    <a:pt x="354" y="278"/>
                  </a:lnTo>
                  <a:lnTo>
                    <a:pt x="332" y="248"/>
                  </a:lnTo>
                  <a:lnTo>
                    <a:pt x="294" y="224"/>
                  </a:lnTo>
                  <a:lnTo>
                    <a:pt x="256" y="209"/>
                  </a:lnTo>
                  <a:lnTo>
                    <a:pt x="226" y="201"/>
                  </a:lnTo>
                  <a:lnTo>
                    <a:pt x="211" y="201"/>
                  </a:lnTo>
                  <a:lnTo>
                    <a:pt x="181" y="186"/>
                  </a:lnTo>
                  <a:lnTo>
                    <a:pt x="166" y="170"/>
                  </a:lnTo>
                  <a:lnTo>
                    <a:pt x="158" y="155"/>
                  </a:lnTo>
                  <a:lnTo>
                    <a:pt x="158" y="108"/>
                  </a:lnTo>
                  <a:lnTo>
                    <a:pt x="166" y="93"/>
                  </a:lnTo>
                  <a:lnTo>
                    <a:pt x="181" y="70"/>
                  </a:lnTo>
                  <a:lnTo>
                    <a:pt x="211" y="39"/>
                  </a:lnTo>
                  <a:lnTo>
                    <a:pt x="241" y="31"/>
                  </a:lnTo>
                  <a:lnTo>
                    <a:pt x="286" y="31"/>
                  </a:lnTo>
                  <a:lnTo>
                    <a:pt x="332" y="46"/>
                  </a:lnTo>
                  <a:lnTo>
                    <a:pt x="347" y="62"/>
                  </a:lnTo>
                  <a:lnTo>
                    <a:pt x="354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559"/>
            <p:cNvSpPr>
              <a:spLocks/>
            </p:cNvSpPr>
            <p:nvPr/>
          </p:nvSpPr>
          <p:spPr bwMode="auto">
            <a:xfrm>
              <a:off x="20391" y="2715"/>
              <a:ext cx="316" cy="743"/>
            </a:xfrm>
            <a:custGeom>
              <a:avLst/>
              <a:gdLst/>
              <a:ahLst/>
              <a:cxnLst>
                <a:cxn ang="0">
                  <a:pos x="188" y="263"/>
                </a:cxn>
                <a:cxn ang="0">
                  <a:pos x="301" y="263"/>
                </a:cxn>
                <a:cxn ang="0">
                  <a:pos x="316" y="248"/>
                </a:cxn>
                <a:cxn ang="0">
                  <a:pos x="316" y="232"/>
                </a:cxn>
                <a:cxn ang="0">
                  <a:pos x="309" y="224"/>
                </a:cxn>
                <a:cxn ang="0">
                  <a:pos x="196" y="224"/>
                </a:cxn>
                <a:cxn ang="0">
                  <a:pos x="241" y="54"/>
                </a:cxn>
                <a:cxn ang="0">
                  <a:pos x="241" y="39"/>
                </a:cxn>
                <a:cxn ang="0">
                  <a:pos x="249" y="31"/>
                </a:cxn>
                <a:cxn ang="0">
                  <a:pos x="234" y="0"/>
                </a:cxn>
                <a:cxn ang="0">
                  <a:pos x="203" y="0"/>
                </a:cxn>
                <a:cxn ang="0">
                  <a:pos x="188" y="8"/>
                </a:cxn>
                <a:cxn ang="0">
                  <a:pos x="181" y="15"/>
                </a:cxn>
                <a:cxn ang="0">
                  <a:pos x="173" y="31"/>
                </a:cxn>
                <a:cxn ang="0">
                  <a:pos x="173" y="39"/>
                </a:cxn>
                <a:cxn ang="0">
                  <a:pos x="128" y="224"/>
                </a:cxn>
                <a:cxn ang="0">
                  <a:pos x="8" y="224"/>
                </a:cxn>
                <a:cxn ang="0">
                  <a:pos x="0" y="232"/>
                </a:cxn>
                <a:cxn ang="0">
                  <a:pos x="0" y="255"/>
                </a:cxn>
                <a:cxn ang="0">
                  <a:pos x="8" y="255"/>
                </a:cxn>
                <a:cxn ang="0">
                  <a:pos x="15" y="263"/>
                </a:cxn>
                <a:cxn ang="0">
                  <a:pos x="121" y="263"/>
                </a:cxn>
                <a:cxn ang="0">
                  <a:pos x="38" y="596"/>
                </a:cxn>
                <a:cxn ang="0">
                  <a:pos x="38" y="604"/>
                </a:cxn>
                <a:cxn ang="0">
                  <a:pos x="30" y="619"/>
                </a:cxn>
                <a:cxn ang="0">
                  <a:pos x="30" y="666"/>
                </a:cxn>
                <a:cxn ang="0">
                  <a:pos x="45" y="689"/>
                </a:cxn>
                <a:cxn ang="0">
                  <a:pos x="53" y="712"/>
                </a:cxn>
                <a:cxn ang="0">
                  <a:pos x="75" y="727"/>
                </a:cxn>
                <a:cxn ang="0">
                  <a:pos x="98" y="735"/>
                </a:cxn>
                <a:cxn ang="0">
                  <a:pos x="128" y="743"/>
                </a:cxn>
                <a:cxn ang="0">
                  <a:pos x="188" y="720"/>
                </a:cxn>
                <a:cxn ang="0">
                  <a:pos x="234" y="681"/>
                </a:cxn>
                <a:cxn ang="0">
                  <a:pos x="271" y="627"/>
                </a:cxn>
                <a:cxn ang="0">
                  <a:pos x="294" y="580"/>
                </a:cxn>
                <a:cxn ang="0">
                  <a:pos x="301" y="557"/>
                </a:cxn>
                <a:cxn ang="0">
                  <a:pos x="294" y="549"/>
                </a:cxn>
                <a:cxn ang="0">
                  <a:pos x="271" y="549"/>
                </a:cxn>
                <a:cxn ang="0">
                  <a:pos x="264" y="557"/>
                </a:cxn>
                <a:cxn ang="0">
                  <a:pos x="256" y="573"/>
                </a:cxn>
                <a:cxn ang="0">
                  <a:pos x="241" y="619"/>
                </a:cxn>
                <a:cxn ang="0">
                  <a:pos x="211" y="666"/>
                </a:cxn>
                <a:cxn ang="0">
                  <a:pos x="173" y="696"/>
                </a:cxn>
                <a:cxn ang="0">
                  <a:pos x="128" y="712"/>
                </a:cxn>
                <a:cxn ang="0">
                  <a:pos x="113" y="712"/>
                </a:cxn>
                <a:cxn ang="0">
                  <a:pos x="106" y="704"/>
                </a:cxn>
                <a:cxn ang="0">
                  <a:pos x="98" y="689"/>
                </a:cxn>
                <a:cxn ang="0">
                  <a:pos x="98" y="635"/>
                </a:cxn>
                <a:cxn ang="0">
                  <a:pos x="106" y="604"/>
                </a:cxn>
                <a:cxn ang="0">
                  <a:pos x="188" y="263"/>
                </a:cxn>
              </a:cxnLst>
              <a:rect l="0" t="0" r="r" b="b"/>
              <a:pathLst>
                <a:path w="316" h="743">
                  <a:moveTo>
                    <a:pt x="188" y="263"/>
                  </a:moveTo>
                  <a:lnTo>
                    <a:pt x="301" y="263"/>
                  </a:lnTo>
                  <a:lnTo>
                    <a:pt x="316" y="248"/>
                  </a:lnTo>
                  <a:lnTo>
                    <a:pt x="316" y="232"/>
                  </a:lnTo>
                  <a:lnTo>
                    <a:pt x="309" y="224"/>
                  </a:lnTo>
                  <a:lnTo>
                    <a:pt x="196" y="224"/>
                  </a:lnTo>
                  <a:lnTo>
                    <a:pt x="241" y="54"/>
                  </a:lnTo>
                  <a:lnTo>
                    <a:pt x="241" y="39"/>
                  </a:lnTo>
                  <a:lnTo>
                    <a:pt x="249" y="31"/>
                  </a:lnTo>
                  <a:lnTo>
                    <a:pt x="234" y="0"/>
                  </a:lnTo>
                  <a:lnTo>
                    <a:pt x="203" y="0"/>
                  </a:lnTo>
                  <a:lnTo>
                    <a:pt x="188" y="8"/>
                  </a:lnTo>
                  <a:lnTo>
                    <a:pt x="181" y="15"/>
                  </a:lnTo>
                  <a:lnTo>
                    <a:pt x="173" y="31"/>
                  </a:lnTo>
                  <a:lnTo>
                    <a:pt x="173" y="39"/>
                  </a:lnTo>
                  <a:lnTo>
                    <a:pt x="128" y="224"/>
                  </a:lnTo>
                  <a:lnTo>
                    <a:pt x="8" y="224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8" y="255"/>
                  </a:lnTo>
                  <a:lnTo>
                    <a:pt x="15" y="263"/>
                  </a:lnTo>
                  <a:lnTo>
                    <a:pt x="121" y="263"/>
                  </a:lnTo>
                  <a:lnTo>
                    <a:pt x="38" y="596"/>
                  </a:lnTo>
                  <a:lnTo>
                    <a:pt x="38" y="604"/>
                  </a:lnTo>
                  <a:lnTo>
                    <a:pt x="30" y="619"/>
                  </a:lnTo>
                  <a:lnTo>
                    <a:pt x="30" y="666"/>
                  </a:lnTo>
                  <a:lnTo>
                    <a:pt x="45" y="689"/>
                  </a:lnTo>
                  <a:lnTo>
                    <a:pt x="53" y="712"/>
                  </a:lnTo>
                  <a:lnTo>
                    <a:pt x="75" y="727"/>
                  </a:lnTo>
                  <a:lnTo>
                    <a:pt x="98" y="735"/>
                  </a:lnTo>
                  <a:lnTo>
                    <a:pt x="128" y="743"/>
                  </a:lnTo>
                  <a:lnTo>
                    <a:pt x="188" y="720"/>
                  </a:lnTo>
                  <a:lnTo>
                    <a:pt x="234" y="681"/>
                  </a:lnTo>
                  <a:lnTo>
                    <a:pt x="271" y="627"/>
                  </a:lnTo>
                  <a:lnTo>
                    <a:pt x="294" y="580"/>
                  </a:lnTo>
                  <a:lnTo>
                    <a:pt x="301" y="557"/>
                  </a:lnTo>
                  <a:lnTo>
                    <a:pt x="294" y="549"/>
                  </a:lnTo>
                  <a:lnTo>
                    <a:pt x="271" y="549"/>
                  </a:lnTo>
                  <a:lnTo>
                    <a:pt x="264" y="557"/>
                  </a:lnTo>
                  <a:lnTo>
                    <a:pt x="256" y="573"/>
                  </a:lnTo>
                  <a:lnTo>
                    <a:pt x="241" y="619"/>
                  </a:lnTo>
                  <a:lnTo>
                    <a:pt x="211" y="666"/>
                  </a:lnTo>
                  <a:lnTo>
                    <a:pt x="173" y="696"/>
                  </a:lnTo>
                  <a:lnTo>
                    <a:pt x="128" y="712"/>
                  </a:lnTo>
                  <a:lnTo>
                    <a:pt x="113" y="712"/>
                  </a:lnTo>
                  <a:lnTo>
                    <a:pt x="106" y="704"/>
                  </a:lnTo>
                  <a:lnTo>
                    <a:pt x="98" y="689"/>
                  </a:lnTo>
                  <a:lnTo>
                    <a:pt x="98" y="635"/>
                  </a:lnTo>
                  <a:lnTo>
                    <a:pt x="106" y="604"/>
                  </a:lnTo>
                  <a:lnTo>
                    <a:pt x="188" y="2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Freeform 560"/>
            <p:cNvSpPr>
              <a:spLocks/>
            </p:cNvSpPr>
            <p:nvPr/>
          </p:nvSpPr>
          <p:spPr bwMode="auto">
            <a:xfrm>
              <a:off x="20745" y="2630"/>
              <a:ext cx="527" cy="828"/>
            </a:xfrm>
            <a:custGeom>
              <a:avLst/>
              <a:gdLst/>
              <a:ahLst/>
              <a:cxnLst>
                <a:cxn ang="0">
                  <a:pos x="263" y="7"/>
                </a:cxn>
                <a:cxn ang="0">
                  <a:pos x="233" y="0"/>
                </a:cxn>
                <a:cxn ang="0">
                  <a:pos x="120" y="15"/>
                </a:cxn>
                <a:cxn ang="0">
                  <a:pos x="98" y="23"/>
                </a:cxn>
                <a:cxn ang="0">
                  <a:pos x="105" y="54"/>
                </a:cxn>
                <a:cxn ang="0">
                  <a:pos x="173" y="62"/>
                </a:cxn>
                <a:cxn ang="0">
                  <a:pos x="8" y="781"/>
                </a:cxn>
                <a:cxn ang="0">
                  <a:pos x="0" y="805"/>
                </a:cxn>
                <a:cxn ang="0">
                  <a:pos x="38" y="828"/>
                </a:cxn>
                <a:cxn ang="0">
                  <a:pos x="60" y="812"/>
                </a:cxn>
                <a:cxn ang="0">
                  <a:pos x="75" y="789"/>
                </a:cxn>
                <a:cxn ang="0">
                  <a:pos x="90" y="720"/>
                </a:cxn>
                <a:cxn ang="0">
                  <a:pos x="120" y="619"/>
                </a:cxn>
                <a:cxn ang="0">
                  <a:pos x="136" y="549"/>
                </a:cxn>
                <a:cxn ang="0">
                  <a:pos x="151" y="495"/>
                </a:cxn>
                <a:cxn ang="0">
                  <a:pos x="173" y="433"/>
                </a:cxn>
                <a:cxn ang="0">
                  <a:pos x="226" y="364"/>
                </a:cxn>
                <a:cxn ang="0">
                  <a:pos x="324" y="325"/>
                </a:cxn>
                <a:cxn ang="0">
                  <a:pos x="361" y="333"/>
                </a:cxn>
                <a:cxn ang="0">
                  <a:pos x="376" y="356"/>
                </a:cxn>
                <a:cxn ang="0">
                  <a:pos x="369" y="464"/>
                </a:cxn>
                <a:cxn ang="0">
                  <a:pos x="309" y="681"/>
                </a:cxn>
                <a:cxn ang="0">
                  <a:pos x="294" y="704"/>
                </a:cxn>
                <a:cxn ang="0">
                  <a:pos x="301" y="781"/>
                </a:cxn>
                <a:cxn ang="0">
                  <a:pos x="354" y="820"/>
                </a:cxn>
                <a:cxn ang="0">
                  <a:pos x="437" y="805"/>
                </a:cxn>
                <a:cxn ang="0">
                  <a:pos x="504" y="712"/>
                </a:cxn>
                <a:cxn ang="0">
                  <a:pos x="519" y="634"/>
                </a:cxn>
                <a:cxn ang="0">
                  <a:pos x="489" y="642"/>
                </a:cxn>
                <a:cxn ang="0">
                  <a:pos x="482" y="689"/>
                </a:cxn>
                <a:cxn ang="0">
                  <a:pos x="429" y="781"/>
                </a:cxn>
                <a:cxn ang="0">
                  <a:pos x="369" y="797"/>
                </a:cxn>
                <a:cxn ang="0">
                  <a:pos x="361" y="735"/>
                </a:cxn>
                <a:cxn ang="0">
                  <a:pos x="376" y="681"/>
                </a:cxn>
                <a:cxn ang="0">
                  <a:pos x="444" y="480"/>
                </a:cxn>
                <a:cxn ang="0">
                  <a:pos x="437" y="356"/>
                </a:cxn>
                <a:cxn ang="0">
                  <a:pos x="369" y="302"/>
                </a:cxn>
                <a:cxn ang="0">
                  <a:pos x="263" y="309"/>
                </a:cxn>
                <a:cxn ang="0">
                  <a:pos x="181" y="371"/>
                </a:cxn>
              </a:cxnLst>
              <a:rect l="0" t="0" r="r" b="b"/>
              <a:pathLst>
                <a:path w="527" h="828">
                  <a:moveTo>
                    <a:pt x="263" y="31"/>
                  </a:moveTo>
                  <a:lnTo>
                    <a:pt x="263" y="7"/>
                  </a:lnTo>
                  <a:lnTo>
                    <a:pt x="256" y="0"/>
                  </a:lnTo>
                  <a:lnTo>
                    <a:pt x="233" y="0"/>
                  </a:lnTo>
                  <a:lnTo>
                    <a:pt x="233" y="7"/>
                  </a:lnTo>
                  <a:lnTo>
                    <a:pt x="120" y="15"/>
                  </a:lnTo>
                  <a:lnTo>
                    <a:pt x="98" y="15"/>
                  </a:lnTo>
                  <a:lnTo>
                    <a:pt x="98" y="23"/>
                  </a:lnTo>
                  <a:lnTo>
                    <a:pt x="90" y="38"/>
                  </a:lnTo>
                  <a:lnTo>
                    <a:pt x="105" y="54"/>
                  </a:lnTo>
                  <a:lnTo>
                    <a:pt x="166" y="54"/>
                  </a:lnTo>
                  <a:lnTo>
                    <a:pt x="173" y="62"/>
                  </a:lnTo>
                  <a:lnTo>
                    <a:pt x="173" y="93"/>
                  </a:lnTo>
                  <a:lnTo>
                    <a:pt x="8" y="781"/>
                  </a:lnTo>
                  <a:lnTo>
                    <a:pt x="0" y="789"/>
                  </a:lnTo>
                  <a:lnTo>
                    <a:pt x="0" y="805"/>
                  </a:lnTo>
                  <a:lnTo>
                    <a:pt x="8" y="812"/>
                  </a:lnTo>
                  <a:lnTo>
                    <a:pt x="38" y="828"/>
                  </a:lnTo>
                  <a:lnTo>
                    <a:pt x="53" y="820"/>
                  </a:lnTo>
                  <a:lnTo>
                    <a:pt x="60" y="812"/>
                  </a:lnTo>
                  <a:lnTo>
                    <a:pt x="75" y="805"/>
                  </a:lnTo>
                  <a:lnTo>
                    <a:pt x="75" y="789"/>
                  </a:lnTo>
                  <a:lnTo>
                    <a:pt x="83" y="766"/>
                  </a:lnTo>
                  <a:lnTo>
                    <a:pt x="90" y="720"/>
                  </a:lnTo>
                  <a:lnTo>
                    <a:pt x="105" y="673"/>
                  </a:lnTo>
                  <a:lnTo>
                    <a:pt x="120" y="619"/>
                  </a:lnTo>
                  <a:lnTo>
                    <a:pt x="128" y="588"/>
                  </a:lnTo>
                  <a:lnTo>
                    <a:pt x="136" y="549"/>
                  </a:lnTo>
                  <a:lnTo>
                    <a:pt x="143" y="518"/>
                  </a:lnTo>
                  <a:lnTo>
                    <a:pt x="151" y="495"/>
                  </a:lnTo>
                  <a:lnTo>
                    <a:pt x="151" y="480"/>
                  </a:lnTo>
                  <a:lnTo>
                    <a:pt x="173" y="433"/>
                  </a:lnTo>
                  <a:lnTo>
                    <a:pt x="196" y="402"/>
                  </a:lnTo>
                  <a:lnTo>
                    <a:pt x="226" y="364"/>
                  </a:lnTo>
                  <a:lnTo>
                    <a:pt x="271" y="333"/>
                  </a:lnTo>
                  <a:lnTo>
                    <a:pt x="324" y="325"/>
                  </a:lnTo>
                  <a:lnTo>
                    <a:pt x="346" y="325"/>
                  </a:lnTo>
                  <a:lnTo>
                    <a:pt x="361" y="333"/>
                  </a:lnTo>
                  <a:lnTo>
                    <a:pt x="369" y="348"/>
                  </a:lnTo>
                  <a:lnTo>
                    <a:pt x="376" y="356"/>
                  </a:lnTo>
                  <a:lnTo>
                    <a:pt x="376" y="402"/>
                  </a:lnTo>
                  <a:lnTo>
                    <a:pt x="369" y="464"/>
                  </a:lnTo>
                  <a:lnTo>
                    <a:pt x="354" y="542"/>
                  </a:lnTo>
                  <a:lnTo>
                    <a:pt x="309" y="681"/>
                  </a:lnTo>
                  <a:lnTo>
                    <a:pt x="301" y="696"/>
                  </a:lnTo>
                  <a:lnTo>
                    <a:pt x="294" y="704"/>
                  </a:lnTo>
                  <a:lnTo>
                    <a:pt x="294" y="758"/>
                  </a:lnTo>
                  <a:lnTo>
                    <a:pt x="301" y="781"/>
                  </a:lnTo>
                  <a:lnTo>
                    <a:pt x="331" y="812"/>
                  </a:lnTo>
                  <a:lnTo>
                    <a:pt x="354" y="820"/>
                  </a:lnTo>
                  <a:lnTo>
                    <a:pt x="384" y="828"/>
                  </a:lnTo>
                  <a:lnTo>
                    <a:pt x="437" y="805"/>
                  </a:lnTo>
                  <a:lnTo>
                    <a:pt x="482" y="766"/>
                  </a:lnTo>
                  <a:lnTo>
                    <a:pt x="504" y="712"/>
                  </a:lnTo>
                  <a:lnTo>
                    <a:pt x="527" y="642"/>
                  </a:lnTo>
                  <a:lnTo>
                    <a:pt x="519" y="634"/>
                  </a:lnTo>
                  <a:lnTo>
                    <a:pt x="497" y="634"/>
                  </a:lnTo>
                  <a:lnTo>
                    <a:pt x="489" y="642"/>
                  </a:lnTo>
                  <a:lnTo>
                    <a:pt x="489" y="650"/>
                  </a:lnTo>
                  <a:lnTo>
                    <a:pt x="482" y="689"/>
                  </a:lnTo>
                  <a:lnTo>
                    <a:pt x="459" y="735"/>
                  </a:lnTo>
                  <a:lnTo>
                    <a:pt x="429" y="781"/>
                  </a:lnTo>
                  <a:lnTo>
                    <a:pt x="384" y="797"/>
                  </a:lnTo>
                  <a:lnTo>
                    <a:pt x="369" y="797"/>
                  </a:lnTo>
                  <a:lnTo>
                    <a:pt x="361" y="789"/>
                  </a:lnTo>
                  <a:lnTo>
                    <a:pt x="361" y="735"/>
                  </a:lnTo>
                  <a:lnTo>
                    <a:pt x="369" y="704"/>
                  </a:lnTo>
                  <a:lnTo>
                    <a:pt x="376" y="681"/>
                  </a:lnTo>
                  <a:lnTo>
                    <a:pt x="399" y="619"/>
                  </a:lnTo>
                  <a:lnTo>
                    <a:pt x="444" y="480"/>
                  </a:lnTo>
                  <a:lnTo>
                    <a:pt x="452" y="418"/>
                  </a:lnTo>
                  <a:lnTo>
                    <a:pt x="437" y="356"/>
                  </a:lnTo>
                  <a:lnTo>
                    <a:pt x="414" y="325"/>
                  </a:lnTo>
                  <a:lnTo>
                    <a:pt x="369" y="302"/>
                  </a:lnTo>
                  <a:lnTo>
                    <a:pt x="331" y="294"/>
                  </a:lnTo>
                  <a:lnTo>
                    <a:pt x="263" y="309"/>
                  </a:lnTo>
                  <a:lnTo>
                    <a:pt x="218" y="340"/>
                  </a:lnTo>
                  <a:lnTo>
                    <a:pt x="181" y="371"/>
                  </a:lnTo>
                  <a:lnTo>
                    <a:pt x="263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Freeform 561"/>
            <p:cNvSpPr>
              <a:spLocks noEditPoints="1"/>
            </p:cNvSpPr>
            <p:nvPr/>
          </p:nvSpPr>
          <p:spPr bwMode="auto">
            <a:xfrm>
              <a:off x="21362" y="2924"/>
              <a:ext cx="490" cy="534"/>
            </a:xfrm>
            <a:custGeom>
              <a:avLst/>
              <a:gdLst/>
              <a:ahLst/>
              <a:cxnLst>
                <a:cxn ang="0">
                  <a:pos x="429" y="70"/>
                </a:cxn>
                <a:cxn ang="0">
                  <a:pos x="437" y="54"/>
                </a:cxn>
                <a:cxn ang="0">
                  <a:pos x="422" y="31"/>
                </a:cxn>
                <a:cxn ang="0">
                  <a:pos x="407" y="23"/>
                </a:cxn>
                <a:cxn ang="0">
                  <a:pos x="362" y="54"/>
                </a:cxn>
                <a:cxn ang="0">
                  <a:pos x="339" y="39"/>
                </a:cxn>
                <a:cxn ang="0">
                  <a:pos x="294" y="8"/>
                </a:cxn>
                <a:cxn ang="0">
                  <a:pos x="188" y="23"/>
                </a:cxn>
                <a:cxn ang="0">
                  <a:pos x="61" y="155"/>
                </a:cxn>
                <a:cxn ang="0">
                  <a:pos x="0" y="348"/>
                </a:cxn>
                <a:cxn ang="0">
                  <a:pos x="38" y="480"/>
                </a:cxn>
                <a:cxn ang="0">
                  <a:pos x="143" y="534"/>
                </a:cxn>
                <a:cxn ang="0">
                  <a:pos x="279" y="449"/>
                </a:cxn>
                <a:cxn ang="0">
                  <a:pos x="301" y="495"/>
                </a:cxn>
                <a:cxn ang="0">
                  <a:pos x="354" y="526"/>
                </a:cxn>
                <a:cxn ang="0">
                  <a:pos x="414" y="518"/>
                </a:cxn>
                <a:cxn ang="0">
                  <a:pos x="459" y="441"/>
                </a:cxn>
                <a:cxn ang="0">
                  <a:pos x="482" y="395"/>
                </a:cxn>
                <a:cxn ang="0">
                  <a:pos x="490" y="356"/>
                </a:cxn>
                <a:cxn ang="0">
                  <a:pos x="459" y="340"/>
                </a:cxn>
                <a:cxn ang="0">
                  <a:pos x="452" y="364"/>
                </a:cxn>
                <a:cxn ang="0">
                  <a:pos x="407" y="487"/>
                </a:cxn>
                <a:cxn ang="0">
                  <a:pos x="362" y="503"/>
                </a:cxn>
                <a:cxn ang="0">
                  <a:pos x="347" y="426"/>
                </a:cxn>
                <a:cxn ang="0">
                  <a:pos x="429" y="77"/>
                </a:cxn>
                <a:cxn ang="0">
                  <a:pos x="271" y="410"/>
                </a:cxn>
                <a:cxn ang="0">
                  <a:pos x="188" y="487"/>
                </a:cxn>
                <a:cxn ang="0">
                  <a:pos x="121" y="503"/>
                </a:cxn>
                <a:cxn ang="0">
                  <a:pos x="83" y="441"/>
                </a:cxn>
                <a:cxn ang="0">
                  <a:pos x="91" y="348"/>
                </a:cxn>
                <a:cxn ang="0">
                  <a:pos x="121" y="209"/>
                </a:cxn>
                <a:cxn ang="0">
                  <a:pos x="173" y="93"/>
                </a:cxn>
                <a:cxn ang="0">
                  <a:pos x="264" y="31"/>
                </a:cxn>
                <a:cxn ang="0">
                  <a:pos x="309" y="46"/>
                </a:cxn>
                <a:cxn ang="0">
                  <a:pos x="332" y="85"/>
                </a:cxn>
                <a:cxn ang="0">
                  <a:pos x="339" y="155"/>
                </a:cxn>
              </a:cxnLst>
              <a:rect l="0" t="0" r="r" b="b"/>
              <a:pathLst>
                <a:path w="490" h="534">
                  <a:moveTo>
                    <a:pt x="429" y="77"/>
                  </a:moveTo>
                  <a:lnTo>
                    <a:pt x="429" y="70"/>
                  </a:lnTo>
                  <a:lnTo>
                    <a:pt x="437" y="62"/>
                  </a:lnTo>
                  <a:lnTo>
                    <a:pt x="437" y="54"/>
                  </a:lnTo>
                  <a:lnTo>
                    <a:pt x="429" y="39"/>
                  </a:lnTo>
                  <a:lnTo>
                    <a:pt x="422" y="31"/>
                  </a:lnTo>
                  <a:lnTo>
                    <a:pt x="414" y="31"/>
                  </a:lnTo>
                  <a:lnTo>
                    <a:pt x="407" y="23"/>
                  </a:lnTo>
                  <a:lnTo>
                    <a:pt x="377" y="39"/>
                  </a:lnTo>
                  <a:lnTo>
                    <a:pt x="362" y="54"/>
                  </a:lnTo>
                  <a:lnTo>
                    <a:pt x="362" y="70"/>
                  </a:lnTo>
                  <a:lnTo>
                    <a:pt x="339" y="39"/>
                  </a:lnTo>
                  <a:lnTo>
                    <a:pt x="316" y="15"/>
                  </a:lnTo>
                  <a:lnTo>
                    <a:pt x="294" y="8"/>
                  </a:lnTo>
                  <a:lnTo>
                    <a:pt x="264" y="0"/>
                  </a:lnTo>
                  <a:lnTo>
                    <a:pt x="188" y="23"/>
                  </a:lnTo>
                  <a:lnTo>
                    <a:pt x="121" y="77"/>
                  </a:lnTo>
                  <a:lnTo>
                    <a:pt x="61" y="155"/>
                  </a:lnTo>
                  <a:lnTo>
                    <a:pt x="15" y="248"/>
                  </a:lnTo>
                  <a:lnTo>
                    <a:pt x="0" y="348"/>
                  </a:lnTo>
                  <a:lnTo>
                    <a:pt x="15" y="418"/>
                  </a:lnTo>
                  <a:lnTo>
                    <a:pt x="38" y="480"/>
                  </a:lnTo>
                  <a:lnTo>
                    <a:pt x="83" y="518"/>
                  </a:lnTo>
                  <a:lnTo>
                    <a:pt x="143" y="534"/>
                  </a:lnTo>
                  <a:lnTo>
                    <a:pt x="211" y="511"/>
                  </a:lnTo>
                  <a:lnTo>
                    <a:pt x="279" y="449"/>
                  </a:lnTo>
                  <a:lnTo>
                    <a:pt x="286" y="472"/>
                  </a:lnTo>
                  <a:lnTo>
                    <a:pt x="301" y="495"/>
                  </a:lnTo>
                  <a:lnTo>
                    <a:pt x="332" y="526"/>
                  </a:lnTo>
                  <a:lnTo>
                    <a:pt x="354" y="526"/>
                  </a:lnTo>
                  <a:lnTo>
                    <a:pt x="369" y="534"/>
                  </a:lnTo>
                  <a:lnTo>
                    <a:pt x="414" y="518"/>
                  </a:lnTo>
                  <a:lnTo>
                    <a:pt x="444" y="487"/>
                  </a:lnTo>
                  <a:lnTo>
                    <a:pt x="459" y="441"/>
                  </a:lnTo>
                  <a:lnTo>
                    <a:pt x="475" y="418"/>
                  </a:lnTo>
                  <a:lnTo>
                    <a:pt x="482" y="395"/>
                  </a:lnTo>
                  <a:lnTo>
                    <a:pt x="482" y="371"/>
                  </a:lnTo>
                  <a:lnTo>
                    <a:pt x="490" y="356"/>
                  </a:lnTo>
                  <a:lnTo>
                    <a:pt x="490" y="340"/>
                  </a:lnTo>
                  <a:lnTo>
                    <a:pt x="459" y="340"/>
                  </a:lnTo>
                  <a:lnTo>
                    <a:pt x="452" y="348"/>
                  </a:lnTo>
                  <a:lnTo>
                    <a:pt x="452" y="364"/>
                  </a:lnTo>
                  <a:lnTo>
                    <a:pt x="429" y="433"/>
                  </a:lnTo>
                  <a:lnTo>
                    <a:pt x="407" y="487"/>
                  </a:lnTo>
                  <a:lnTo>
                    <a:pt x="377" y="503"/>
                  </a:lnTo>
                  <a:lnTo>
                    <a:pt x="362" y="503"/>
                  </a:lnTo>
                  <a:lnTo>
                    <a:pt x="347" y="487"/>
                  </a:lnTo>
                  <a:lnTo>
                    <a:pt x="347" y="426"/>
                  </a:lnTo>
                  <a:lnTo>
                    <a:pt x="354" y="395"/>
                  </a:lnTo>
                  <a:lnTo>
                    <a:pt x="429" y="77"/>
                  </a:lnTo>
                  <a:close/>
                  <a:moveTo>
                    <a:pt x="286" y="371"/>
                  </a:moveTo>
                  <a:lnTo>
                    <a:pt x="271" y="410"/>
                  </a:lnTo>
                  <a:lnTo>
                    <a:pt x="234" y="457"/>
                  </a:lnTo>
                  <a:lnTo>
                    <a:pt x="188" y="487"/>
                  </a:lnTo>
                  <a:lnTo>
                    <a:pt x="143" y="503"/>
                  </a:lnTo>
                  <a:lnTo>
                    <a:pt x="121" y="503"/>
                  </a:lnTo>
                  <a:lnTo>
                    <a:pt x="106" y="487"/>
                  </a:lnTo>
                  <a:lnTo>
                    <a:pt x="83" y="441"/>
                  </a:lnTo>
                  <a:lnTo>
                    <a:pt x="83" y="402"/>
                  </a:lnTo>
                  <a:lnTo>
                    <a:pt x="91" y="348"/>
                  </a:lnTo>
                  <a:lnTo>
                    <a:pt x="98" y="278"/>
                  </a:lnTo>
                  <a:lnTo>
                    <a:pt x="121" y="209"/>
                  </a:lnTo>
                  <a:lnTo>
                    <a:pt x="136" y="155"/>
                  </a:lnTo>
                  <a:lnTo>
                    <a:pt x="173" y="93"/>
                  </a:lnTo>
                  <a:lnTo>
                    <a:pt x="219" y="46"/>
                  </a:lnTo>
                  <a:lnTo>
                    <a:pt x="264" y="31"/>
                  </a:lnTo>
                  <a:lnTo>
                    <a:pt x="286" y="31"/>
                  </a:lnTo>
                  <a:lnTo>
                    <a:pt x="309" y="46"/>
                  </a:lnTo>
                  <a:lnTo>
                    <a:pt x="324" y="62"/>
                  </a:lnTo>
                  <a:lnTo>
                    <a:pt x="332" y="85"/>
                  </a:lnTo>
                  <a:lnTo>
                    <a:pt x="339" y="116"/>
                  </a:lnTo>
                  <a:lnTo>
                    <a:pt x="339" y="155"/>
                  </a:lnTo>
                  <a:lnTo>
                    <a:pt x="286" y="37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562"/>
            <p:cNvSpPr>
              <a:spLocks/>
            </p:cNvSpPr>
            <p:nvPr/>
          </p:nvSpPr>
          <p:spPr bwMode="auto">
            <a:xfrm>
              <a:off x="21927" y="2715"/>
              <a:ext cx="324" cy="743"/>
            </a:xfrm>
            <a:custGeom>
              <a:avLst/>
              <a:gdLst/>
              <a:ahLst/>
              <a:cxnLst>
                <a:cxn ang="0">
                  <a:pos x="188" y="263"/>
                </a:cxn>
                <a:cxn ang="0">
                  <a:pos x="301" y="263"/>
                </a:cxn>
                <a:cxn ang="0">
                  <a:pos x="324" y="240"/>
                </a:cxn>
                <a:cxn ang="0">
                  <a:pos x="309" y="224"/>
                </a:cxn>
                <a:cxn ang="0">
                  <a:pos x="203" y="224"/>
                </a:cxn>
                <a:cxn ang="0">
                  <a:pos x="241" y="54"/>
                </a:cxn>
                <a:cxn ang="0">
                  <a:pos x="248" y="39"/>
                </a:cxn>
                <a:cxn ang="0">
                  <a:pos x="248" y="31"/>
                </a:cxn>
                <a:cxn ang="0">
                  <a:pos x="233" y="0"/>
                </a:cxn>
                <a:cxn ang="0">
                  <a:pos x="203" y="0"/>
                </a:cxn>
                <a:cxn ang="0">
                  <a:pos x="188" y="8"/>
                </a:cxn>
                <a:cxn ang="0">
                  <a:pos x="181" y="15"/>
                </a:cxn>
                <a:cxn ang="0">
                  <a:pos x="173" y="31"/>
                </a:cxn>
                <a:cxn ang="0">
                  <a:pos x="173" y="39"/>
                </a:cxn>
                <a:cxn ang="0">
                  <a:pos x="128" y="224"/>
                </a:cxn>
                <a:cxn ang="0">
                  <a:pos x="7" y="224"/>
                </a:cxn>
                <a:cxn ang="0">
                  <a:pos x="0" y="232"/>
                </a:cxn>
                <a:cxn ang="0">
                  <a:pos x="0" y="255"/>
                </a:cxn>
                <a:cxn ang="0">
                  <a:pos x="7" y="255"/>
                </a:cxn>
                <a:cxn ang="0">
                  <a:pos x="15" y="263"/>
                </a:cxn>
                <a:cxn ang="0">
                  <a:pos x="120" y="263"/>
                </a:cxn>
                <a:cxn ang="0">
                  <a:pos x="38" y="596"/>
                </a:cxn>
                <a:cxn ang="0">
                  <a:pos x="38" y="604"/>
                </a:cxn>
                <a:cxn ang="0">
                  <a:pos x="30" y="619"/>
                </a:cxn>
                <a:cxn ang="0">
                  <a:pos x="30" y="666"/>
                </a:cxn>
                <a:cxn ang="0">
                  <a:pos x="60" y="712"/>
                </a:cxn>
                <a:cxn ang="0">
                  <a:pos x="75" y="727"/>
                </a:cxn>
                <a:cxn ang="0">
                  <a:pos x="98" y="735"/>
                </a:cxn>
                <a:cxn ang="0">
                  <a:pos x="128" y="743"/>
                </a:cxn>
                <a:cxn ang="0">
                  <a:pos x="188" y="720"/>
                </a:cxn>
                <a:cxn ang="0">
                  <a:pos x="241" y="681"/>
                </a:cxn>
                <a:cxn ang="0">
                  <a:pos x="271" y="627"/>
                </a:cxn>
                <a:cxn ang="0">
                  <a:pos x="293" y="580"/>
                </a:cxn>
                <a:cxn ang="0">
                  <a:pos x="301" y="557"/>
                </a:cxn>
                <a:cxn ang="0">
                  <a:pos x="301" y="549"/>
                </a:cxn>
                <a:cxn ang="0">
                  <a:pos x="271" y="549"/>
                </a:cxn>
                <a:cxn ang="0">
                  <a:pos x="263" y="557"/>
                </a:cxn>
                <a:cxn ang="0">
                  <a:pos x="263" y="573"/>
                </a:cxn>
                <a:cxn ang="0">
                  <a:pos x="241" y="619"/>
                </a:cxn>
                <a:cxn ang="0">
                  <a:pos x="211" y="666"/>
                </a:cxn>
                <a:cxn ang="0">
                  <a:pos x="173" y="696"/>
                </a:cxn>
                <a:cxn ang="0">
                  <a:pos x="128" y="712"/>
                </a:cxn>
                <a:cxn ang="0">
                  <a:pos x="113" y="712"/>
                </a:cxn>
                <a:cxn ang="0">
                  <a:pos x="105" y="704"/>
                </a:cxn>
                <a:cxn ang="0">
                  <a:pos x="98" y="689"/>
                </a:cxn>
                <a:cxn ang="0">
                  <a:pos x="98" y="658"/>
                </a:cxn>
                <a:cxn ang="0">
                  <a:pos x="105" y="635"/>
                </a:cxn>
                <a:cxn ang="0">
                  <a:pos x="105" y="604"/>
                </a:cxn>
                <a:cxn ang="0">
                  <a:pos x="188" y="263"/>
                </a:cxn>
              </a:cxnLst>
              <a:rect l="0" t="0" r="r" b="b"/>
              <a:pathLst>
                <a:path w="324" h="743">
                  <a:moveTo>
                    <a:pt x="188" y="263"/>
                  </a:moveTo>
                  <a:lnTo>
                    <a:pt x="301" y="263"/>
                  </a:lnTo>
                  <a:lnTo>
                    <a:pt x="324" y="240"/>
                  </a:lnTo>
                  <a:lnTo>
                    <a:pt x="309" y="224"/>
                  </a:lnTo>
                  <a:lnTo>
                    <a:pt x="203" y="224"/>
                  </a:lnTo>
                  <a:lnTo>
                    <a:pt x="241" y="54"/>
                  </a:lnTo>
                  <a:lnTo>
                    <a:pt x="248" y="39"/>
                  </a:lnTo>
                  <a:lnTo>
                    <a:pt x="248" y="31"/>
                  </a:lnTo>
                  <a:lnTo>
                    <a:pt x="233" y="0"/>
                  </a:lnTo>
                  <a:lnTo>
                    <a:pt x="203" y="0"/>
                  </a:lnTo>
                  <a:lnTo>
                    <a:pt x="188" y="8"/>
                  </a:lnTo>
                  <a:lnTo>
                    <a:pt x="181" y="15"/>
                  </a:lnTo>
                  <a:lnTo>
                    <a:pt x="173" y="31"/>
                  </a:lnTo>
                  <a:lnTo>
                    <a:pt x="173" y="39"/>
                  </a:lnTo>
                  <a:lnTo>
                    <a:pt x="128" y="224"/>
                  </a:lnTo>
                  <a:lnTo>
                    <a:pt x="7" y="224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7" y="255"/>
                  </a:lnTo>
                  <a:lnTo>
                    <a:pt x="15" y="263"/>
                  </a:lnTo>
                  <a:lnTo>
                    <a:pt x="120" y="263"/>
                  </a:lnTo>
                  <a:lnTo>
                    <a:pt x="38" y="596"/>
                  </a:lnTo>
                  <a:lnTo>
                    <a:pt x="38" y="604"/>
                  </a:lnTo>
                  <a:lnTo>
                    <a:pt x="30" y="619"/>
                  </a:lnTo>
                  <a:lnTo>
                    <a:pt x="30" y="666"/>
                  </a:lnTo>
                  <a:lnTo>
                    <a:pt x="60" y="712"/>
                  </a:lnTo>
                  <a:lnTo>
                    <a:pt x="75" y="727"/>
                  </a:lnTo>
                  <a:lnTo>
                    <a:pt x="98" y="735"/>
                  </a:lnTo>
                  <a:lnTo>
                    <a:pt x="128" y="743"/>
                  </a:lnTo>
                  <a:lnTo>
                    <a:pt x="188" y="720"/>
                  </a:lnTo>
                  <a:lnTo>
                    <a:pt x="241" y="681"/>
                  </a:lnTo>
                  <a:lnTo>
                    <a:pt x="271" y="627"/>
                  </a:lnTo>
                  <a:lnTo>
                    <a:pt x="293" y="580"/>
                  </a:lnTo>
                  <a:lnTo>
                    <a:pt x="301" y="557"/>
                  </a:lnTo>
                  <a:lnTo>
                    <a:pt x="301" y="549"/>
                  </a:lnTo>
                  <a:lnTo>
                    <a:pt x="271" y="549"/>
                  </a:lnTo>
                  <a:lnTo>
                    <a:pt x="263" y="557"/>
                  </a:lnTo>
                  <a:lnTo>
                    <a:pt x="263" y="573"/>
                  </a:lnTo>
                  <a:lnTo>
                    <a:pt x="241" y="619"/>
                  </a:lnTo>
                  <a:lnTo>
                    <a:pt x="211" y="666"/>
                  </a:lnTo>
                  <a:lnTo>
                    <a:pt x="173" y="696"/>
                  </a:lnTo>
                  <a:lnTo>
                    <a:pt x="128" y="712"/>
                  </a:lnTo>
                  <a:lnTo>
                    <a:pt x="113" y="712"/>
                  </a:lnTo>
                  <a:lnTo>
                    <a:pt x="105" y="704"/>
                  </a:lnTo>
                  <a:lnTo>
                    <a:pt x="98" y="689"/>
                  </a:lnTo>
                  <a:lnTo>
                    <a:pt x="98" y="658"/>
                  </a:lnTo>
                  <a:lnTo>
                    <a:pt x="105" y="635"/>
                  </a:lnTo>
                  <a:lnTo>
                    <a:pt x="105" y="604"/>
                  </a:lnTo>
                  <a:lnTo>
                    <a:pt x="188" y="2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Freeform 563"/>
            <p:cNvSpPr>
              <a:spLocks noEditPoints="1"/>
            </p:cNvSpPr>
            <p:nvPr/>
          </p:nvSpPr>
          <p:spPr bwMode="auto">
            <a:xfrm>
              <a:off x="22326" y="2939"/>
              <a:ext cx="218" cy="503"/>
            </a:xfrm>
            <a:custGeom>
              <a:avLst/>
              <a:gdLst/>
              <a:ahLst/>
              <a:cxnLst>
                <a:cxn ang="0">
                  <a:pos x="128" y="426"/>
                </a:cxn>
                <a:cxn ang="0">
                  <a:pos x="113" y="395"/>
                </a:cxn>
                <a:cxn ang="0">
                  <a:pos x="98" y="387"/>
                </a:cxn>
                <a:cxn ang="0">
                  <a:pos x="75" y="380"/>
                </a:cxn>
                <a:cxn ang="0">
                  <a:pos x="53" y="387"/>
                </a:cxn>
                <a:cxn ang="0">
                  <a:pos x="37" y="395"/>
                </a:cxn>
                <a:cxn ang="0">
                  <a:pos x="15" y="411"/>
                </a:cxn>
                <a:cxn ang="0">
                  <a:pos x="0" y="457"/>
                </a:cxn>
                <a:cxn ang="0">
                  <a:pos x="15" y="488"/>
                </a:cxn>
                <a:cxn ang="0">
                  <a:pos x="30" y="503"/>
                </a:cxn>
                <a:cxn ang="0">
                  <a:pos x="53" y="503"/>
                </a:cxn>
                <a:cxn ang="0">
                  <a:pos x="98" y="488"/>
                </a:cxn>
                <a:cxn ang="0">
                  <a:pos x="113" y="472"/>
                </a:cxn>
                <a:cxn ang="0">
                  <a:pos x="128" y="426"/>
                </a:cxn>
                <a:cxn ang="0">
                  <a:pos x="218" y="47"/>
                </a:cxn>
                <a:cxn ang="0">
                  <a:pos x="218" y="31"/>
                </a:cxn>
                <a:cxn ang="0">
                  <a:pos x="203" y="16"/>
                </a:cxn>
                <a:cxn ang="0">
                  <a:pos x="188" y="8"/>
                </a:cxn>
                <a:cxn ang="0">
                  <a:pos x="165" y="0"/>
                </a:cxn>
                <a:cxn ang="0">
                  <a:pos x="143" y="8"/>
                </a:cxn>
                <a:cxn ang="0">
                  <a:pos x="120" y="24"/>
                </a:cxn>
                <a:cxn ang="0">
                  <a:pos x="98" y="47"/>
                </a:cxn>
                <a:cxn ang="0">
                  <a:pos x="98" y="93"/>
                </a:cxn>
                <a:cxn ang="0">
                  <a:pos x="105" y="109"/>
                </a:cxn>
                <a:cxn ang="0">
                  <a:pos x="120" y="116"/>
                </a:cxn>
                <a:cxn ang="0">
                  <a:pos x="143" y="124"/>
                </a:cxn>
                <a:cxn ang="0">
                  <a:pos x="188" y="109"/>
                </a:cxn>
                <a:cxn ang="0">
                  <a:pos x="203" y="93"/>
                </a:cxn>
                <a:cxn ang="0">
                  <a:pos x="218" y="70"/>
                </a:cxn>
                <a:cxn ang="0">
                  <a:pos x="218" y="47"/>
                </a:cxn>
              </a:cxnLst>
              <a:rect l="0" t="0" r="r" b="b"/>
              <a:pathLst>
                <a:path w="218" h="503">
                  <a:moveTo>
                    <a:pt x="128" y="426"/>
                  </a:moveTo>
                  <a:lnTo>
                    <a:pt x="113" y="395"/>
                  </a:lnTo>
                  <a:lnTo>
                    <a:pt x="98" y="387"/>
                  </a:lnTo>
                  <a:lnTo>
                    <a:pt x="75" y="380"/>
                  </a:lnTo>
                  <a:lnTo>
                    <a:pt x="53" y="387"/>
                  </a:lnTo>
                  <a:lnTo>
                    <a:pt x="37" y="395"/>
                  </a:lnTo>
                  <a:lnTo>
                    <a:pt x="15" y="411"/>
                  </a:lnTo>
                  <a:lnTo>
                    <a:pt x="0" y="457"/>
                  </a:lnTo>
                  <a:lnTo>
                    <a:pt x="15" y="488"/>
                  </a:lnTo>
                  <a:lnTo>
                    <a:pt x="30" y="503"/>
                  </a:lnTo>
                  <a:lnTo>
                    <a:pt x="53" y="503"/>
                  </a:lnTo>
                  <a:lnTo>
                    <a:pt x="98" y="488"/>
                  </a:lnTo>
                  <a:lnTo>
                    <a:pt x="113" y="472"/>
                  </a:lnTo>
                  <a:lnTo>
                    <a:pt x="128" y="426"/>
                  </a:lnTo>
                  <a:close/>
                  <a:moveTo>
                    <a:pt x="218" y="47"/>
                  </a:moveTo>
                  <a:lnTo>
                    <a:pt x="218" y="31"/>
                  </a:lnTo>
                  <a:lnTo>
                    <a:pt x="203" y="16"/>
                  </a:lnTo>
                  <a:lnTo>
                    <a:pt x="188" y="8"/>
                  </a:lnTo>
                  <a:lnTo>
                    <a:pt x="165" y="0"/>
                  </a:lnTo>
                  <a:lnTo>
                    <a:pt x="143" y="8"/>
                  </a:lnTo>
                  <a:lnTo>
                    <a:pt x="120" y="24"/>
                  </a:lnTo>
                  <a:lnTo>
                    <a:pt x="98" y="47"/>
                  </a:lnTo>
                  <a:lnTo>
                    <a:pt x="98" y="93"/>
                  </a:lnTo>
                  <a:lnTo>
                    <a:pt x="105" y="109"/>
                  </a:lnTo>
                  <a:lnTo>
                    <a:pt x="120" y="116"/>
                  </a:lnTo>
                  <a:lnTo>
                    <a:pt x="143" y="124"/>
                  </a:lnTo>
                  <a:lnTo>
                    <a:pt x="188" y="109"/>
                  </a:lnTo>
                  <a:lnTo>
                    <a:pt x="203" y="93"/>
                  </a:lnTo>
                  <a:lnTo>
                    <a:pt x="218" y="70"/>
                  </a:lnTo>
                  <a:lnTo>
                    <a:pt x="218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3" name="Group 566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19964400" y="7162800"/>
            <a:ext cx="3200400" cy="1130842"/>
            <a:chOff x="2406" y="2511"/>
            <a:chExt cx="13143" cy="4644"/>
          </a:xfrm>
        </p:grpSpPr>
        <p:sp>
          <p:nvSpPr>
            <p:cNvPr id="734" name="Freeform 568"/>
            <p:cNvSpPr>
              <a:spLocks noEditPoints="1"/>
            </p:cNvSpPr>
            <p:nvPr/>
          </p:nvSpPr>
          <p:spPr bwMode="auto">
            <a:xfrm>
              <a:off x="2406" y="2511"/>
              <a:ext cx="779" cy="831"/>
            </a:xfrm>
            <a:custGeom>
              <a:avLst/>
              <a:gdLst/>
              <a:ahLst/>
              <a:cxnLst>
                <a:cxn ang="0">
                  <a:pos x="128" y="742"/>
                </a:cxn>
                <a:cxn ang="0">
                  <a:pos x="58" y="789"/>
                </a:cxn>
                <a:cxn ang="0">
                  <a:pos x="12" y="793"/>
                </a:cxn>
                <a:cxn ang="0">
                  <a:pos x="0" y="822"/>
                </a:cxn>
                <a:cxn ang="0">
                  <a:pos x="62" y="831"/>
                </a:cxn>
                <a:cxn ang="0">
                  <a:pos x="169" y="831"/>
                </a:cxn>
                <a:cxn ang="0">
                  <a:pos x="247" y="818"/>
                </a:cxn>
                <a:cxn ang="0">
                  <a:pos x="243" y="797"/>
                </a:cxn>
                <a:cxn ang="0">
                  <a:pos x="235" y="793"/>
                </a:cxn>
                <a:cxn ang="0">
                  <a:pos x="202" y="789"/>
                </a:cxn>
                <a:cxn ang="0">
                  <a:pos x="181" y="776"/>
                </a:cxn>
                <a:cxn ang="0">
                  <a:pos x="173" y="755"/>
                </a:cxn>
                <a:cxn ang="0">
                  <a:pos x="181" y="726"/>
                </a:cxn>
                <a:cxn ang="0">
                  <a:pos x="194" y="709"/>
                </a:cxn>
                <a:cxn ang="0">
                  <a:pos x="202" y="688"/>
                </a:cxn>
                <a:cxn ang="0">
                  <a:pos x="227" y="650"/>
                </a:cxn>
                <a:cxn ang="0">
                  <a:pos x="276" y="562"/>
                </a:cxn>
                <a:cxn ang="0">
                  <a:pos x="565" y="583"/>
                </a:cxn>
                <a:cxn ang="0">
                  <a:pos x="577" y="705"/>
                </a:cxn>
                <a:cxn ang="0">
                  <a:pos x="581" y="755"/>
                </a:cxn>
                <a:cxn ang="0">
                  <a:pos x="561" y="784"/>
                </a:cxn>
                <a:cxn ang="0">
                  <a:pos x="491" y="793"/>
                </a:cxn>
                <a:cxn ang="0">
                  <a:pos x="474" y="805"/>
                </a:cxn>
                <a:cxn ang="0">
                  <a:pos x="482" y="831"/>
                </a:cxn>
                <a:cxn ang="0">
                  <a:pos x="631" y="826"/>
                </a:cxn>
                <a:cxn ang="0">
                  <a:pos x="722" y="831"/>
                </a:cxn>
                <a:cxn ang="0">
                  <a:pos x="779" y="818"/>
                </a:cxn>
                <a:cxn ang="0">
                  <a:pos x="775" y="797"/>
                </a:cxn>
                <a:cxn ang="0">
                  <a:pos x="763" y="793"/>
                </a:cxn>
                <a:cxn ang="0">
                  <a:pos x="693" y="784"/>
                </a:cxn>
                <a:cxn ang="0">
                  <a:pos x="680" y="751"/>
                </a:cxn>
                <a:cxn ang="0">
                  <a:pos x="610" y="17"/>
                </a:cxn>
                <a:cxn ang="0">
                  <a:pos x="598" y="0"/>
                </a:cxn>
                <a:cxn ang="0">
                  <a:pos x="569" y="4"/>
                </a:cxn>
                <a:cxn ang="0">
                  <a:pos x="161" y="696"/>
                </a:cxn>
                <a:cxn ang="0">
                  <a:pos x="524" y="143"/>
                </a:cxn>
                <a:cxn ang="0">
                  <a:pos x="301" y="529"/>
                </a:cxn>
              </a:cxnLst>
              <a:rect l="0" t="0" r="r" b="b"/>
              <a:pathLst>
                <a:path w="779" h="831">
                  <a:moveTo>
                    <a:pt x="161" y="696"/>
                  </a:moveTo>
                  <a:lnTo>
                    <a:pt x="128" y="742"/>
                  </a:lnTo>
                  <a:lnTo>
                    <a:pt x="95" y="772"/>
                  </a:lnTo>
                  <a:lnTo>
                    <a:pt x="58" y="789"/>
                  </a:lnTo>
                  <a:lnTo>
                    <a:pt x="21" y="793"/>
                  </a:lnTo>
                  <a:lnTo>
                    <a:pt x="12" y="793"/>
                  </a:lnTo>
                  <a:lnTo>
                    <a:pt x="0" y="805"/>
                  </a:lnTo>
                  <a:lnTo>
                    <a:pt x="0" y="822"/>
                  </a:lnTo>
                  <a:lnTo>
                    <a:pt x="4" y="831"/>
                  </a:lnTo>
                  <a:lnTo>
                    <a:pt x="62" y="831"/>
                  </a:lnTo>
                  <a:lnTo>
                    <a:pt x="111" y="826"/>
                  </a:lnTo>
                  <a:lnTo>
                    <a:pt x="169" y="831"/>
                  </a:lnTo>
                  <a:lnTo>
                    <a:pt x="235" y="831"/>
                  </a:lnTo>
                  <a:lnTo>
                    <a:pt x="247" y="818"/>
                  </a:lnTo>
                  <a:lnTo>
                    <a:pt x="247" y="801"/>
                  </a:lnTo>
                  <a:lnTo>
                    <a:pt x="243" y="797"/>
                  </a:lnTo>
                  <a:lnTo>
                    <a:pt x="239" y="797"/>
                  </a:lnTo>
                  <a:lnTo>
                    <a:pt x="235" y="793"/>
                  </a:lnTo>
                  <a:lnTo>
                    <a:pt x="214" y="793"/>
                  </a:lnTo>
                  <a:lnTo>
                    <a:pt x="202" y="789"/>
                  </a:lnTo>
                  <a:lnTo>
                    <a:pt x="194" y="784"/>
                  </a:lnTo>
                  <a:lnTo>
                    <a:pt x="181" y="776"/>
                  </a:lnTo>
                  <a:lnTo>
                    <a:pt x="177" y="768"/>
                  </a:lnTo>
                  <a:lnTo>
                    <a:pt x="173" y="755"/>
                  </a:lnTo>
                  <a:lnTo>
                    <a:pt x="177" y="742"/>
                  </a:lnTo>
                  <a:lnTo>
                    <a:pt x="181" y="726"/>
                  </a:lnTo>
                  <a:lnTo>
                    <a:pt x="190" y="713"/>
                  </a:lnTo>
                  <a:lnTo>
                    <a:pt x="194" y="709"/>
                  </a:lnTo>
                  <a:lnTo>
                    <a:pt x="198" y="700"/>
                  </a:lnTo>
                  <a:lnTo>
                    <a:pt x="202" y="688"/>
                  </a:lnTo>
                  <a:lnTo>
                    <a:pt x="214" y="675"/>
                  </a:lnTo>
                  <a:lnTo>
                    <a:pt x="227" y="650"/>
                  </a:lnTo>
                  <a:lnTo>
                    <a:pt x="247" y="612"/>
                  </a:lnTo>
                  <a:lnTo>
                    <a:pt x="276" y="562"/>
                  </a:lnTo>
                  <a:lnTo>
                    <a:pt x="565" y="562"/>
                  </a:lnTo>
                  <a:lnTo>
                    <a:pt x="565" y="583"/>
                  </a:lnTo>
                  <a:lnTo>
                    <a:pt x="569" y="621"/>
                  </a:lnTo>
                  <a:lnTo>
                    <a:pt x="577" y="705"/>
                  </a:lnTo>
                  <a:lnTo>
                    <a:pt x="581" y="738"/>
                  </a:lnTo>
                  <a:lnTo>
                    <a:pt x="581" y="755"/>
                  </a:lnTo>
                  <a:lnTo>
                    <a:pt x="577" y="772"/>
                  </a:lnTo>
                  <a:lnTo>
                    <a:pt x="561" y="784"/>
                  </a:lnTo>
                  <a:lnTo>
                    <a:pt x="540" y="793"/>
                  </a:lnTo>
                  <a:lnTo>
                    <a:pt x="491" y="793"/>
                  </a:lnTo>
                  <a:lnTo>
                    <a:pt x="482" y="797"/>
                  </a:lnTo>
                  <a:lnTo>
                    <a:pt x="474" y="805"/>
                  </a:lnTo>
                  <a:lnTo>
                    <a:pt x="474" y="822"/>
                  </a:lnTo>
                  <a:lnTo>
                    <a:pt x="482" y="831"/>
                  </a:lnTo>
                  <a:lnTo>
                    <a:pt x="561" y="831"/>
                  </a:lnTo>
                  <a:lnTo>
                    <a:pt x="631" y="826"/>
                  </a:lnTo>
                  <a:lnTo>
                    <a:pt x="672" y="826"/>
                  </a:lnTo>
                  <a:lnTo>
                    <a:pt x="722" y="831"/>
                  </a:lnTo>
                  <a:lnTo>
                    <a:pt x="767" y="831"/>
                  </a:lnTo>
                  <a:lnTo>
                    <a:pt x="779" y="818"/>
                  </a:lnTo>
                  <a:lnTo>
                    <a:pt x="779" y="801"/>
                  </a:lnTo>
                  <a:lnTo>
                    <a:pt x="775" y="797"/>
                  </a:lnTo>
                  <a:lnTo>
                    <a:pt x="771" y="797"/>
                  </a:lnTo>
                  <a:lnTo>
                    <a:pt x="763" y="793"/>
                  </a:lnTo>
                  <a:lnTo>
                    <a:pt x="713" y="793"/>
                  </a:lnTo>
                  <a:lnTo>
                    <a:pt x="693" y="784"/>
                  </a:lnTo>
                  <a:lnTo>
                    <a:pt x="685" y="772"/>
                  </a:lnTo>
                  <a:lnTo>
                    <a:pt x="680" y="751"/>
                  </a:lnTo>
                  <a:lnTo>
                    <a:pt x="610" y="29"/>
                  </a:lnTo>
                  <a:lnTo>
                    <a:pt x="610" y="17"/>
                  </a:lnTo>
                  <a:lnTo>
                    <a:pt x="606" y="8"/>
                  </a:lnTo>
                  <a:lnTo>
                    <a:pt x="598" y="0"/>
                  </a:lnTo>
                  <a:lnTo>
                    <a:pt x="577" y="0"/>
                  </a:lnTo>
                  <a:lnTo>
                    <a:pt x="569" y="4"/>
                  </a:lnTo>
                  <a:lnTo>
                    <a:pt x="561" y="21"/>
                  </a:lnTo>
                  <a:lnTo>
                    <a:pt x="161" y="696"/>
                  </a:lnTo>
                  <a:close/>
                  <a:moveTo>
                    <a:pt x="301" y="529"/>
                  </a:moveTo>
                  <a:lnTo>
                    <a:pt x="524" y="143"/>
                  </a:lnTo>
                  <a:lnTo>
                    <a:pt x="561" y="529"/>
                  </a:lnTo>
                  <a:lnTo>
                    <a:pt x="301" y="5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" name="Freeform 569"/>
            <p:cNvSpPr>
              <a:spLocks noEditPoints="1"/>
            </p:cNvSpPr>
            <p:nvPr/>
          </p:nvSpPr>
          <p:spPr bwMode="auto">
            <a:xfrm>
              <a:off x="3255" y="2977"/>
              <a:ext cx="244" cy="545"/>
            </a:xfrm>
            <a:custGeom>
              <a:avLst/>
              <a:gdLst/>
              <a:ahLst/>
              <a:cxnLst>
                <a:cxn ang="0">
                  <a:pos x="223" y="21"/>
                </a:cxn>
                <a:cxn ang="0">
                  <a:pos x="211" y="4"/>
                </a:cxn>
                <a:cxn ang="0">
                  <a:pos x="178" y="0"/>
                </a:cxn>
                <a:cxn ang="0">
                  <a:pos x="145" y="42"/>
                </a:cxn>
                <a:cxn ang="0">
                  <a:pos x="149" y="58"/>
                </a:cxn>
                <a:cxn ang="0">
                  <a:pos x="165" y="71"/>
                </a:cxn>
                <a:cxn ang="0">
                  <a:pos x="203" y="67"/>
                </a:cxn>
                <a:cxn ang="0">
                  <a:pos x="223" y="29"/>
                </a:cxn>
                <a:cxn ang="0">
                  <a:pos x="54" y="453"/>
                </a:cxn>
                <a:cxn ang="0">
                  <a:pos x="50" y="474"/>
                </a:cxn>
                <a:cxn ang="0">
                  <a:pos x="87" y="537"/>
                </a:cxn>
                <a:cxn ang="0">
                  <a:pos x="165" y="537"/>
                </a:cxn>
                <a:cxn ang="0">
                  <a:pos x="215" y="486"/>
                </a:cxn>
                <a:cxn ang="0">
                  <a:pos x="240" y="436"/>
                </a:cxn>
                <a:cxn ang="0">
                  <a:pos x="236" y="411"/>
                </a:cxn>
                <a:cxn ang="0">
                  <a:pos x="215" y="419"/>
                </a:cxn>
                <a:cxn ang="0">
                  <a:pos x="190" y="478"/>
                </a:cxn>
                <a:cxn ang="0">
                  <a:pos x="128" y="524"/>
                </a:cxn>
                <a:cxn ang="0">
                  <a:pos x="112" y="478"/>
                </a:cxn>
                <a:cxn ang="0">
                  <a:pos x="124" y="440"/>
                </a:cxn>
                <a:cxn ang="0">
                  <a:pos x="149" y="377"/>
                </a:cxn>
                <a:cxn ang="0">
                  <a:pos x="194" y="247"/>
                </a:cxn>
                <a:cxn ang="0">
                  <a:pos x="157" y="188"/>
                </a:cxn>
                <a:cxn ang="0">
                  <a:pos x="79" y="188"/>
                </a:cxn>
                <a:cxn ang="0">
                  <a:pos x="29" y="234"/>
                </a:cxn>
                <a:cxn ang="0">
                  <a:pos x="0" y="302"/>
                </a:cxn>
                <a:cxn ang="0">
                  <a:pos x="9" y="314"/>
                </a:cxn>
                <a:cxn ang="0">
                  <a:pos x="25" y="310"/>
                </a:cxn>
                <a:cxn ang="0">
                  <a:pos x="29" y="302"/>
                </a:cxn>
                <a:cxn ang="0">
                  <a:pos x="66" y="226"/>
                </a:cxn>
                <a:cxn ang="0">
                  <a:pos x="116" y="201"/>
                </a:cxn>
                <a:cxn ang="0">
                  <a:pos x="128" y="205"/>
                </a:cxn>
                <a:cxn ang="0">
                  <a:pos x="132" y="243"/>
                </a:cxn>
                <a:cxn ang="0">
                  <a:pos x="120" y="281"/>
                </a:cxn>
                <a:cxn ang="0">
                  <a:pos x="58" y="440"/>
                </a:cxn>
              </a:cxnLst>
              <a:rect l="0" t="0" r="r" b="b"/>
              <a:pathLst>
                <a:path w="244" h="545">
                  <a:moveTo>
                    <a:pt x="223" y="29"/>
                  </a:moveTo>
                  <a:lnTo>
                    <a:pt x="223" y="21"/>
                  </a:lnTo>
                  <a:lnTo>
                    <a:pt x="219" y="12"/>
                  </a:lnTo>
                  <a:lnTo>
                    <a:pt x="211" y="4"/>
                  </a:lnTo>
                  <a:lnTo>
                    <a:pt x="203" y="0"/>
                  </a:lnTo>
                  <a:lnTo>
                    <a:pt x="178" y="0"/>
                  </a:lnTo>
                  <a:lnTo>
                    <a:pt x="153" y="16"/>
                  </a:lnTo>
                  <a:lnTo>
                    <a:pt x="145" y="42"/>
                  </a:lnTo>
                  <a:lnTo>
                    <a:pt x="145" y="50"/>
                  </a:lnTo>
                  <a:lnTo>
                    <a:pt x="149" y="58"/>
                  </a:lnTo>
                  <a:lnTo>
                    <a:pt x="157" y="67"/>
                  </a:lnTo>
                  <a:lnTo>
                    <a:pt x="165" y="71"/>
                  </a:lnTo>
                  <a:lnTo>
                    <a:pt x="178" y="75"/>
                  </a:lnTo>
                  <a:lnTo>
                    <a:pt x="203" y="67"/>
                  </a:lnTo>
                  <a:lnTo>
                    <a:pt x="219" y="42"/>
                  </a:lnTo>
                  <a:lnTo>
                    <a:pt x="223" y="29"/>
                  </a:lnTo>
                  <a:close/>
                  <a:moveTo>
                    <a:pt x="58" y="440"/>
                  </a:moveTo>
                  <a:lnTo>
                    <a:pt x="54" y="453"/>
                  </a:lnTo>
                  <a:lnTo>
                    <a:pt x="54" y="461"/>
                  </a:lnTo>
                  <a:lnTo>
                    <a:pt x="50" y="474"/>
                  </a:lnTo>
                  <a:lnTo>
                    <a:pt x="62" y="511"/>
                  </a:lnTo>
                  <a:lnTo>
                    <a:pt x="87" y="537"/>
                  </a:lnTo>
                  <a:lnTo>
                    <a:pt x="128" y="545"/>
                  </a:lnTo>
                  <a:lnTo>
                    <a:pt x="165" y="537"/>
                  </a:lnTo>
                  <a:lnTo>
                    <a:pt x="194" y="516"/>
                  </a:lnTo>
                  <a:lnTo>
                    <a:pt x="215" y="486"/>
                  </a:lnTo>
                  <a:lnTo>
                    <a:pt x="231" y="457"/>
                  </a:lnTo>
                  <a:lnTo>
                    <a:pt x="240" y="436"/>
                  </a:lnTo>
                  <a:lnTo>
                    <a:pt x="244" y="419"/>
                  </a:lnTo>
                  <a:lnTo>
                    <a:pt x="236" y="411"/>
                  </a:lnTo>
                  <a:lnTo>
                    <a:pt x="223" y="411"/>
                  </a:lnTo>
                  <a:lnTo>
                    <a:pt x="215" y="419"/>
                  </a:lnTo>
                  <a:lnTo>
                    <a:pt x="215" y="423"/>
                  </a:lnTo>
                  <a:lnTo>
                    <a:pt x="190" y="478"/>
                  </a:lnTo>
                  <a:lnTo>
                    <a:pt x="161" y="511"/>
                  </a:lnTo>
                  <a:lnTo>
                    <a:pt x="128" y="524"/>
                  </a:lnTo>
                  <a:lnTo>
                    <a:pt x="112" y="516"/>
                  </a:lnTo>
                  <a:lnTo>
                    <a:pt x="112" y="478"/>
                  </a:lnTo>
                  <a:lnTo>
                    <a:pt x="116" y="457"/>
                  </a:lnTo>
                  <a:lnTo>
                    <a:pt x="124" y="440"/>
                  </a:lnTo>
                  <a:lnTo>
                    <a:pt x="137" y="411"/>
                  </a:lnTo>
                  <a:lnTo>
                    <a:pt x="149" y="377"/>
                  </a:lnTo>
                  <a:lnTo>
                    <a:pt x="157" y="360"/>
                  </a:lnTo>
                  <a:lnTo>
                    <a:pt x="194" y="247"/>
                  </a:lnTo>
                  <a:lnTo>
                    <a:pt x="182" y="214"/>
                  </a:lnTo>
                  <a:lnTo>
                    <a:pt x="157" y="188"/>
                  </a:lnTo>
                  <a:lnTo>
                    <a:pt x="116" y="180"/>
                  </a:lnTo>
                  <a:lnTo>
                    <a:pt x="79" y="188"/>
                  </a:lnTo>
                  <a:lnTo>
                    <a:pt x="50" y="209"/>
                  </a:lnTo>
                  <a:lnTo>
                    <a:pt x="29" y="234"/>
                  </a:lnTo>
                  <a:lnTo>
                    <a:pt x="13" y="264"/>
                  </a:lnTo>
                  <a:lnTo>
                    <a:pt x="0" y="302"/>
                  </a:lnTo>
                  <a:lnTo>
                    <a:pt x="0" y="306"/>
                  </a:lnTo>
                  <a:lnTo>
                    <a:pt x="9" y="314"/>
                  </a:lnTo>
                  <a:lnTo>
                    <a:pt x="21" y="314"/>
                  </a:lnTo>
                  <a:lnTo>
                    <a:pt x="25" y="310"/>
                  </a:lnTo>
                  <a:lnTo>
                    <a:pt x="25" y="306"/>
                  </a:lnTo>
                  <a:lnTo>
                    <a:pt x="29" y="302"/>
                  </a:lnTo>
                  <a:lnTo>
                    <a:pt x="46" y="255"/>
                  </a:lnTo>
                  <a:lnTo>
                    <a:pt x="66" y="226"/>
                  </a:lnTo>
                  <a:lnTo>
                    <a:pt x="91" y="205"/>
                  </a:lnTo>
                  <a:lnTo>
                    <a:pt x="116" y="201"/>
                  </a:lnTo>
                  <a:lnTo>
                    <a:pt x="120" y="201"/>
                  </a:lnTo>
                  <a:lnTo>
                    <a:pt x="128" y="205"/>
                  </a:lnTo>
                  <a:lnTo>
                    <a:pt x="132" y="209"/>
                  </a:lnTo>
                  <a:lnTo>
                    <a:pt x="132" y="243"/>
                  </a:lnTo>
                  <a:lnTo>
                    <a:pt x="128" y="260"/>
                  </a:lnTo>
                  <a:lnTo>
                    <a:pt x="120" y="281"/>
                  </a:lnTo>
                  <a:lnTo>
                    <a:pt x="108" y="310"/>
                  </a:lnTo>
                  <a:lnTo>
                    <a:pt x="58" y="4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Freeform 570"/>
            <p:cNvSpPr>
              <a:spLocks/>
            </p:cNvSpPr>
            <p:nvPr/>
          </p:nvSpPr>
          <p:spPr bwMode="auto">
            <a:xfrm>
              <a:off x="3631" y="3421"/>
              <a:ext cx="99" cy="248"/>
            </a:xfrm>
            <a:custGeom>
              <a:avLst/>
              <a:gdLst/>
              <a:ahLst/>
              <a:cxnLst>
                <a:cxn ang="0">
                  <a:pos x="78" y="80"/>
                </a:cxn>
                <a:cxn ang="0">
                  <a:pos x="74" y="126"/>
                </a:cxn>
                <a:cxn ang="0">
                  <a:pos x="58" y="176"/>
                </a:cxn>
                <a:cxn ang="0">
                  <a:pos x="16" y="227"/>
                </a:cxn>
                <a:cxn ang="0">
                  <a:pos x="12" y="231"/>
                </a:cxn>
                <a:cxn ang="0">
                  <a:pos x="12" y="244"/>
                </a:cxn>
                <a:cxn ang="0">
                  <a:pos x="16" y="248"/>
                </a:cxn>
                <a:cxn ang="0">
                  <a:pos x="20" y="248"/>
                </a:cxn>
                <a:cxn ang="0">
                  <a:pos x="33" y="239"/>
                </a:cxn>
                <a:cxn ang="0">
                  <a:pos x="53" y="218"/>
                </a:cxn>
                <a:cxn ang="0">
                  <a:pos x="74" y="185"/>
                </a:cxn>
                <a:cxn ang="0">
                  <a:pos x="95" y="143"/>
                </a:cxn>
                <a:cxn ang="0">
                  <a:pos x="99" y="88"/>
                </a:cxn>
                <a:cxn ang="0">
                  <a:pos x="95" y="55"/>
                </a:cxn>
                <a:cxn ang="0">
                  <a:pos x="86" y="25"/>
                </a:cxn>
                <a:cxn ang="0">
                  <a:pos x="70" y="4"/>
                </a:cxn>
                <a:cxn ang="0">
                  <a:pos x="45" y="0"/>
                </a:cxn>
                <a:cxn ang="0">
                  <a:pos x="29" y="0"/>
                </a:cxn>
                <a:cxn ang="0">
                  <a:pos x="16" y="9"/>
                </a:cxn>
                <a:cxn ang="0">
                  <a:pos x="8" y="17"/>
                </a:cxn>
                <a:cxn ang="0">
                  <a:pos x="0" y="30"/>
                </a:cxn>
                <a:cxn ang="0">
                  <a:pos x="0" y="59"/>
                </a:cxn>
                <a:cxn ang="0">
                  <a:pos x="16" y="84"/>
                </a:cxn>
                <a:cxn ang="0">
                  <a:pos x="29" y="88"/>
                </a:cxn>
                <a:cxn ang="0">
                  <a:pos x="45" y="93"/>
                </a:cxn>
                <a:cxn ang="0">
                  <a:pos x="58" y="93"/>
                </a:cxn>
                <a:cxn ang="0">
                  <a:pos x="66" y="88"/>
                </a:cxn>
                <a:cxn ang="0">
                  <a:pos x="70" y="84"/>
                </a:cxn>
                <a:cxn ang="0">
                  <a:pos x="78" y="80"/>
                </a:cxn>
              </a:cxnLst>
              <a:rect l="0" t="0" r="r" b="b"/>
              <a:pathLst>
                <a:path w="99" h="248">
                  <a:moveTo>
                    <a:pt x="78" y="80"/>
                  </a:moveTo>
                  <a:lnTo>
                    <a:pt x="74" y="126"/>
                  </a:lnTo>
                  <a:lnTo>
                    <a:pt x="58" y="176"/>
                  </a:lnTo>
                  <a:lnTo>
                    <a:pt x="16" y="227"/>
                  </a:lnTo>
                  <a:lnTo>
                    <a:pt x="12" y="231"/>
                  </a:lnTo>
                  <a:lnTo>
                    <a:pt x="12" y="244"/>
                  </a:lnTo>
                  <a:lnTo>
                    <a:pt x="16" y="248"/>
                  </a:lnTo>
                  <a:lnTo>
                    <a:pt x="20" y="248"/>
                  </a:lnTo>
                  <a:lnTo>
                    <a:pt x="33" y="239"/>
                  </a:lnTo>
                  <a:lnTo>
                    <a:pt x="53" y="218"/>
                  </a:lnTo>
                  <a:lnTo>
                    <a:pt x="74" y="185"/>
                  </a:lnTo>
                  <a:lnTo>
                    <a:pt x="95" y="143"/>
                  </a:lnTo>
                  <a:lnTo>
                    <a:pt x="99" y="88"/>
                  </a:lnTo>
                  <a:lnTo>
                    <a:pt x="95" y="55"/>
                  </a:lnTo>
                  <a:lnTo>
                    <a:pt x="86" y="25"/>
                  </a:lnTo>
                  <a:lnTo>
                    <a:pt x="70" y="4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9"/>
                  </a:lnTo>
                  <a:lnTo>
                    <a:pt x="8" y="17"/>
                  </a:lnTo>
                  <a:lnTo>
                    <a:pt x="0" y="30"/>
                  </a:lnTo>
                  <a:lnTo>
                    <a:pt x="0" y="59"/>
                  </a:lnTo>
                  <a:lnTo>
                    <a:pt x="16" y="84"/>
                  </a:lnTo>
                  <a:lnTo>
                    <a:pt x="29" y="88"/>
                  </a:lnTo>
                  <a:lnTo>
                    <a:pt x="45" y="93"/>
                  </a:lnTo>
                  <a:lnTo>
                    <a:pt x="58" y="93"/>
                  </a:lnTo>
                  <a:lnTo>
                    <a:pt x="66" y="88"/>
                  </a:lnTo>
                  <a:lnTo>
                    <a:pt x="70" y="84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Freeform 571"/>
            <p:cNvSpPr>
              <a:spLocks noEditPoints="1"/>
            </p:cNvSpPr>
            <p:nvPr/>
          </p:nvSpPr>
          <p:spPr bwMode="auto">
            <a:xfrm>
              <a:off x="3812" y="2977"/>
              <a:ext cx="351" cy="700"/>
            </a:xfrm>
            <a:custGeom>
              <a:avLst/>
              <a:gdLst/>
              <a:ahLst/>
              <a:cxnLst>
                <a:cxn ang="0">
                  <a:pos x="351" y="21"/>
                </a:cxn>
                <a:cxn ang="0">
                  <a:pos x="338" y="4"/>
                </a:cxn>
                <a:cxn ang="0">
                  <a:pos x="305" y="0"/>
                </a:cxn>
                <a:cxn ang="0">
                  <a:pos x="272" y="42"/>
                </a:cxn>
                <a:cxn ang="0">
                  <a:pos x="277" y="58"/>
                </a:cxn>
                <a:cxn ang="0">
                  <a:pos x="293" y="71"/>
                </a:cxn>
                <a:cxn ang="0">
                  <a:pos x="330" y="67"/>
                </a:cxn>
                <a:cxn ang="0">
                  <a:pos x="351" y="29"/>
                </a:cxn>
                <a:cxn ang="0">
                  <a:pos x="165" y="616"/>
                </a:cxn>
                <a:cxn ang="0">
                  <a:pos x="112" y="671"/>
                </a:cxn>
                <a:cxn ang="0">
                  <a:pos x="62" y="679"/>
                </a:cxn>
                <a:cxn ang="0">
                  <a:pos x="62" y="667"/>
                </a:cxn>
                <a:cxn ang="0">
                  <a:pos x="74" y="620"/>
                </a:cxn>
                <a:cxn ang="0">
                  <a:pos x="54" y="604"/>
                </a:cxn>
                <a:cxn ang="0">
                  <a:pos x="29" y="608"/>
                </a:cxn>
                <a:cxn ang="0">
                  <a:pos x="0" y="637"/>
                </a:cxn>
                <a:cxn ang="0">
                  <a:pos x="8" y="679"/>
                </a:cxn>
                <a:cxn ang="0">
                  <a:pos x="79" y="700"/>
                </a:cxn>
                <a:cxn ang="0">
                  <a:pos x="149" y="683"/>
                </a:cxn>
                <a:cxn ang="0">
                  <a:pos x="223" y="625"/>
                </a:cxn>
                <a:cxn ang="0">
                  <a:pos x="318" y="285"/>
                </a:cxn>
                <a:cxn ang="0">
                  <a:pos x="322" y="255"/>
                </a:cxn>
                <a:cxn ang="0">
                  <a:pos x="277" y="188"/>
                </a:cxn>
                <a:cxn ang="0">
                  <a:pos x="194" y="188"/>
                </a:cxn>
                <a:cxn ang="0">
                  <a:pos x="132" y="239"/>
                </a:cxn>
                <a:cxn ang="0">
                  <a:pos x="99" y="289"/>
                </a:cxn>
                <a:cxn ang="0">
                  <a:pos x="95" y="306"/>
                </a:cxn>
                <a:cxn ang="0">
                  <a:pos x="116" y="314"/>
                </a:cxn>
                <a:cxn ang="0">
                  <a:pos x="120" y="306"/>
                </a:cxn>
                <a:cxn ang="0">
                  <a:pos x="145" y="264"/>
                </a:cxn>
                <a:cxn ang="0">
                  <a:pos x="198" y="209"/>
                </a:cxn>
                <a:cxn ang="0">
                  <a:pos x="244" y="201"/>
                </a:cxn>
                <a:cxn ang="0">
                  <a:pos x="260" y="226"/>
                </a:cxn>
                <a:cxn ang="0">
                  <a:pos x="256" y="260"/>
                </a:cxn>
                <a:cxn ang="0">
                  <a:pos x="182" y="574"/>
                </a:cxn>
              </a:cxnLst>
              <a:rect l="0" t="0" r="r" b="b"/>
              <a:pathLst>
                <a:path w="351" h="700">
                  <a:moveTo>
                    <a:pt x="351" y="29"/>
                  </a:moveTo>
                  <a:lnTo>
                    <a:pt x="351" y="21"/>
                  </a:lnTo>
                  <a:lnTo>
                    <a:pt x="347" y="12"/>
                  </a:lnTo>
                  <a:lnTo>
                    <a:pt x="338" y="4"/>
                  </a:lnTo>
                  <a:lnTo>
                    <a:pt x="330" y="0"/>
                  </a:lnTo>
                  <a:lnTo>
                    <a:pt x="305" y="0"/>
                  </a:lnTo>
                  <a:lnTo>
                    <a:pt x="281" y="16"/>
                  </a:lnTo>
                  <a:lnTo>
                    <a:pt x="272" y="42"/>
                  </a:lnTo>
                  <a:lnTo>
                    <a:pt x="272" y="50"/>
                  </a:lnTo>
                  <a:lnTo>
                    <a:pt x="277" y="58"/>
                  </a:lnTo>
                  <a:lnTo>
                    <a:pt x="285" y="67"/>
                  </a:lnTo>
                  <a:lnTo>
                    <a:pt x="293" y="71"/>
                  </a:lnTo>
                  <a:lnTo>
                    <a:pt x="305" y="75"/>
                  </a:lnTo>
                  <a:lnTo>
                    <a:pt x="330" y="67"/>
                  </a:lnTo>
                  <a:lnTo>
                    <a:pt x="347" y="42"/>
                  </a:lnTo>
                  <a:lnTo>
                    <a:pt x="351" y="29"/>
                  </a:lnTo>
                  <a:close/>
                  <a:moveTo>
                    <a:pt x="182" y="574"/>
                  </a:moveTo>
                  <a:lnTo>
                    <a:pt x="165" y="616"/>
                  </a:lnTo>
                  <a:lnTo>
                    <a:pt x="140" y="650"/>
                  </a:lnTo>
                  <a:lnTo>
                    <a:pt x="112" y="671"/>
                  </a:lnTo>
                  <a:lnTo>
                    <a:pt x="79" y="679"/>
                  </a:lnTo>
                  <a:lnTo>
                    <a:pt x="62" y="679"/>
                  </a:lnTo>
                  <a:lnTo>
                    <a:pt x="50" y="675"/>
                  </a:lnTo>
                  <a:lnTo>
                    <a:pt x="62" y="667"/>
                  </a:lnTo>
                  <a:lnTo>
                    <a:pt x="74" y="641"/>
                  </a:lnTo>
                  <a:lnTo>
                    <a:pt x="74" y="620"/>
                  </a:lnTo>
                  <a:lnTo>
                    <a:pt x="70" y="612"/>
                  </a:lnTo>
                  <a:lnTo>
                    <a:pt x="54" y="604"/>
                  </a:lnTo>
                  <a:lnTo>
                    <a:pt x="46" y="604"/>
                  </a:lnTo>
                  <a:lnTo>
                    <a:pt x="29" y="608"/>
                  </a:lnTo>
                  <a:lnTo>
                    <a:pt x="17" y="612"/>
                  </a:lnTo>
                  <a:lnTo>
                    <a:pt x="0" y="637"/>
                  </a:lnTo>
                  <a:lnTo>
                    <a:pt x="0" y="650"/>
                  </a:lnTo>
                  <a:lnTo>
                    <a:pt x="8" y="679"/>
                  </a:lnTo>
                  <a:lnTo>
                    <a:pt x="37" y="696"/>
                  </a:lnTo>
                  <a:lnTo>
                    <a:pt x="79" y="700"/>
                  </a:lnTo>
                  <a:lnTo>
                    <a:pt x="112" y="696"/>
                  </a:lnTo>
                  <a:lnTo>
                    <a:pt x="149" y="683"/>
                  </a:lnTo>
                  <a:lnTo>
                    <a:pt x="190" y="662"/>
                  </a:lnTo>
                  <a:lnTo>
                    <a:pt x="223" y="625"/>
                  </a:lnTo>
                  <a:lnTo>
                    <a:pt x="244" y="574"/>
                  </a:lnTo>
                  <a:lnTo>
                    <a:pt x="318" y="285"/>
                  </a:lnTo>
                  <a:lnTo>
                    <a:pt x="318" y="264"/>
                  </a:lnTo>
                  <a:lnTo>
                    <a:pt x="322" y="255"/>
                  </a:lnTo>
                  <a:lnTo>
                    <a:pt x="310" y="214"/>
                  </a:lnTo>
                  <a:lnTo>
                    <a:pt x="277" y="188"/>
                  </a:lnTo>
                  <a:lnTo>
                    <a:pt x="235" y="180"/>
                  </a:lnTo>
                  <a:lnTo>
                    <a:pt x="194" y="188"/>
                  </a:lnTo>
                  <a:lnTo>
                    <a:pt x="161" y="209"/>
                  </a:lnTo>
                  <a:lnTo>
                    <a:pt x="132" y="239"/>
                  </a:lnTo>
                  <a:lnTo>
                    <a:pt x="112" y="264"/>
                  </a:lnTo>
                  <a:lnTo>
                    <a:pt x="99" y="289"/>
                  </a:lnTo>
                  <a:lnTo>
                    <a:pt x="95" y="302"/>
                  </a:lnTo>
                  <a:lnTo>
                    <a:pt x="95" y="306"/>
                  </a:lnTo>
                  <a:lnTo>
                    <a:pt x="103" y="314"/>
                  </a:lnTo>
                  <a:lnTo>
                    <a:pt x="116" y="314"/>
                  </a:lnTo>
                  <a:lnTo>
                    <a:pt x="120" y="310"/>
                  </a:lnTo>
                  <a:lnTo>
                    <a:pt x="120" y="306"/>
                  </a:lnTo>
                  <a:lnTo>
                    <a:pt x="124" y="297"/>
                  </a:lnTo>
                  <a:lnTo>
                    <a:pt x="145" y="264"/>
                  </a:lnTo>
                  <a:lnTo>
                    <a:pt x="169" y="230"/>
                  </a:lnTo>
                  <a:lnTo>
                    <a:pt x="198" y="209"/>
                  </a:lnTo>
                  <a:lnTo>
                    <a:pt x="231" y="201"/>
                  </a:lnTo>
                  <a:lnTo>
                    <a:pt x="244" y="201"/>
                  </a:lnTo>
                  <a:lnTo>
                    <a:pt x="252" y="209"/>
                  </a:lnTo>
                  <a:lnTo>
                    <a:pt x="260" y="226"/>
                  </a:lnTo>
                  <a:lnTo>
                    <a:pt x="260" y="251"/>
                  </a:lnTo>
                  <a:lnTo>
                    <a:pt x="256" y="260"/>
                  </a:lnTo>
                  <a:lnTo>
                    <a:pt x="256" y="264"/>
                  </a:lnTo>
                  <a:lnTo>
                    <a:pt x="182" y="5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Freeform 572"/>
            <p:cNvSpPr>
              <a:spLocks noEditPoints="1"/>
            </p:cNvSpPr>
            <p:nvPr/>
          </p:nvSpPr>
          <p:spPr bwMode="auto">
            <a:xfrm>
              <a:off x="4703" y="2603"/>
              <a:ext cx="697" cy="898"/>
            </a:xfrm>
            <a:custGeom>
              <a:avLst/>
              <a:gdLst/>
              <a:ahLst/>
              <a:cxnLst>
                <a:cxn ang="0">
                  <a:pos x="672" y="361"/>
                </a:cxn>
                <a:cxn ang="0">
                  <a:pos x="689" y="353"/>
                </a:cxn>
                <a:cxn ang="0">
                  <a:pos x="693" y="348"/>
                </a:cxn>
                <a:cxn ang="0">
                  <a:pos x="697" y="336"/>
                </a:cxn>
                <a:cxn ang="0">
                  <a:pos x="689" y="319"/>
                </a:cxn>
                <a:cxn ang="0">
                  <a:pos x="672" y="311"/>
                </a:cxn>
                <a:cxn ang="0">
                  <a:pos x="41" y="9"/>
                </a:cxn>
                <a:cxn ang="0">
                  <a:pos x="33" y="4"/>
                </a:cxn>
                <a:cxn ang="0">
                  <a:pos x="29" y="4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4" y="9"/>
                </a:cxn>
                <a:cxn ang="0">
                  <a:pos x="0" y="17"/>
                </a:cxn>
                <a:cxn ang="0">
                  <a:pos x="0" y="34"/>
                </a:cxn>
                <a:cxn ang="0">
                  <a:pos x="4" y="38"/>
                </a:cxn>
                <a:cxn ang="0">
                  <a:pos x="12" y="42"/>
                </a:cxn>
                <a:cxn ang="0">
                  <a:pos x="21" y="51"/>
                </a:cxn>
                <a:cxn ang="0">
                  <a:pos x="619" y="336"/>
                </a:cxn>
                <a:cxn ang="0">
                  <a:pos x="21" y="625"/>
                </a:cxn>
                <a:cxn ang="0">
                  <a:pos x="4" y="634"/>
                </a:cxn>
                <a:cxn ang="0">
                  <a:pos x="0" y="638"/>
                </a:cxn>
                <a:cxn ang="0">
                  <a:pos x="0" y="659"/>
                </a:cxn>
                <a:cxn ang="0">
                  <a:pos x="12" y="671"/>
                </a:cxn>
                <a:cxn ang="0">
                  <a:pos x="33" y="671"/>
                </a:cxn>
                <a:cxn ang="0">
                  <a:pos x="41" y="667"/>
                </a:cxn>
                <a:cxn ang="0">
                  <a:pos x="672" y="361"/>
                </a:cxn>
                <a:cxn ang="0">
                  <a:pos x="660" y="898"/>
                </a:cxn>
                <a:cxn ang="0">
                  <a:pos x="676" y="898"/>
                </a:cxn>
                <a:cxn ang="0">
                  <a:pos x="685" y="894"/>
                </a:cxn>
                <a:cxn ang="0">
                  <a:pos x="693" y="885"/>
                </a:cxn>
                <a:cxn ang="0">
                  <a:pos x="697" y="873"/>
                </a:cxn>
                <a:cxn ang="0">
                  <a:pos x="689" y="856"/>
                </a:cxn>
                <a:cxn ang="0">
                  <a:pos x="685" y="852"/>
                </a:cxn>
                <a:cxn ang="0">
                  <a:pos x="21" y="852"/>
                </a:cxn>
                <a:cxn ang="0">
                  <a:pos x="12" y="856"/>
                </a:cxn>
                <a:cxn ang="0">
                  <a:pos x="4" y="856"/>
                </a:cxn>
                <a:cxn ang="0">
                  <a:pos x="0" y="864"/>
                </a:cxn>
                <a:cxn ang="0">
                  <a:pos x="0" y="881"/>
                </a:cxn>
                <a:cxn ang="0">
                  <a:pos x="4" y="890"/>
                </a:cxn>
                <a:cxn ang="0">
                  <a:pos x="21" y="898"/>
                </a:cxn>
                <a:cxn ang="0">
                  <a:pos x="37" y="898"/>
                </a:cxn>
                <a:cxn ang="0">
                  <a:pos x="660" y="898"/>
                </a:cxn>
              </a:cxnLst>
              <a:rect l="0" t="0" r="r" b="b"/>
              <a:pathLst>
                <a:path w="697" h="898">
                  <a:moveTo>
                    <a:pt x="672" y="361"/>
                  </a:moveTo>
                  <a:lnTo>
                    <a:pt x="689" y="353"/>
                  </a:lnTo>
                  <a:lnTo>
                    <a:pt x="693" y="348"/>
                  </a:lnTo>
                  <a:lnTo>
                    <a:pt x="697" y="336"/>
                  </a:lnTo>
                  <a:lnTo>
                    <a:pt x="689" y="319"/>
                  </a:lnTo>
                  <a:lnTo>
                    <a:pt x="672" y="311"/>
                  </a:lnTo>
                  <a:lnTo>
                    <a:pt x="41" y="9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4" y="9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4" y="38"/>
                  </a:lnTo>
                  <a:lnTo>
                    <a:pt x="12" y="42"/>
                  </a:lnTo>
                  <a:lnTo>
                    <a:pt x="21" y="51"/>
                  </a:lnTo>
                  <a:lnTo>
                    <a:pt x="619" y="336"/>
                  </a:lnTo>
                  <a:lnTo>
                    <a:pt x="21" y="625"/>
                  </a:lnTo>
                  <a:lnTo>
                    <a:pt x="4" y="634"/>
                  </a:lnTo>
                  <a:lnTo>
                    <a:pt x="0" y="638"/>
                  </a:lnTo>
                  <a:lnTo>
                    <a:pt x="0" y="659"/>
                  </a:lnTo>
                  <a:lnTo>
                    <a:pt x="12" y="671"/>
                  </a:lnTo>
                  <a:lnTo>
                    <a:pt x="33" y="671"/>
                  </a:lnTo>
                  <a:lnTo>
                    <a:pt x="41" y="667"/>
                  </a:lnTo>
                  <a:lnTo>
                    <a:pt x="672" y="361"/>
                  </a:lnTo>
                  <a:close/>
                  <a:moveTo>
                    <a:pt x="660" y="898"/>
                  </a:moveTo>
                  <a:lnTo>
                    <a:pt x="676" y="898"/>
                  </a:lnTo>
                  <a:lnTo>
                    <a:pt x="685" y="894"/>
                  </a:lnTo>
                  <a:lnTo>
                    <a:pt x="693" y="885"/>
                  </a:lnTo>
                  <a:lnTo>
                    <a:pt x="697" y="873"/>
                  </a:lnTo>
                  <a:lnTo>
                    <a:pt x="689" y="856"/>
                  </a:lnTo>
                  <a:lnTo>
                    <a:pt x="685" y="852"/>
                  </a:lnTo>
                  <a:lnTo>
                    <a:pt x="21" y="852"/>
                  </a:lnTo>
                  <a:lnTo>
                    <a:pt x="12" y="856"/>
                  </a:lnTo>
                  <a:lnTo>
                    <a:pt x="4" y="856"/>
                  </a:lnTo>
                  <a:lnTo>
                    <a:pt x="0" y="864"/>
                  </a:lnTo>
                  <a:lnTo>
                    <a:pt x="0" y="881"/>
                  </a:lnTo>
                  <a:lnTo>
                    <a:pt x="4" y="890"/>
                  </a:lnTo>
                  <a:lnTo>
                    <a:pt x="21" y="898"/>
                  </a:lnTo>
                  <a:lnTo>
                    <a:pt x="37" y="898"/>
                  </a:lnTo>
                  <a:lnTo>
                    <a:pt x="660" y="8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Freeform 573"/>
            <p:cNvSpPr>
              <a:spLocks/>
            </p:cNvSpPr>
            <p:nvPr/>
          </p:nvSpPr>
          <p:spPr bwMode="auto">
            <a:xfrm>
              <a:off x="5845" y="2830"/>
              <a:ext cx="619" cy="763"/>
            </a:xfrm>
            <a:custGeom>
              <a:avLst/>
              <a:gdLst/>
              <a:ahLst/>
              <a:cxnLst>
                <a:cxn ang="0">
                  <a:pos x="240" y="75"/>
                </a:cxn>
                <a:cxn ang="0">
                  <a:pos x="248" y="29"/>
                </a:cxn>
                <a:cxn ang="0">
                  <a:pos x="240" y="8"/>
                </a:cxn>
                <a:cxn ang="0">
                  <a:pos x="207" y="0"/>
                </a:cxn>
                <a:cxn ang="0">
                  <a:pos x="174" y="25"/>
                </a:cxn>
                <a:cxn ang="0">
                  <a:pos x="5" y="721"/>
                </a:cxn>
                <a:cxn ang="0">
                  <a:pos x="0" y="730"/>
                </a:cxn>
                <a:cxn ang="0">
                  <a:pos x="9" y="751"/>
                </a:cxn>
                <a:cxn ang="0">
                  <a:pos x="33" y="763"/>
                </a:cxn>
                <a:cxn ang="0">
                  <a:pos x="75" y="738"/>
                </a:cxn>
                <a:cxn ang="0">
                  <a:pos x="83" y="709"/>
                </a:cxn>
                <a:cxn ang="0">
                  <a:pos x="104" y="629"/>
                </a:cxn>
                <a:cxn ang="0">
                  <a:pos x="136" y="486"/>
                </a:cxn>
                <a:cxn ang="0">
                  <a:pos x="215" y="520"/>
                </a:cxn>
                <a:cxn ang="0">
                  <a:pos x="301" y="516"/>
                </a:cxn>
                <a:cxn ang="0">
                  <a:pos x="376" y="465"/>
                </a:cxn>
                <a:cxn ang="0">
                  <a:pos x="417" y="486"/>
                </a:cxn>
                <a:cxn ang="0">
                  <a:pos x="499" y="524"/>
                </a:cxn>
                <a:cxn ang="0">
                  <a:pos x="565" y="495"/>
                </a:cxn>
                <a:cxn ang="0">
                  <a:pos x="598" y="428"/>
                </a:cxn>
                <a:cxn ang="0">
                  <a:pos x="615" y="361"/>
                </a:cxn>
                <a:cxn ang="0">
                  <a:pos x="619" y="340"/>
                </a:cxn>
                <a:cxn ang="0">
                  <a:pos x="598" y="335"/>
                </a:cxn>
                <a:cxn ang="0">
                  <a:pos x="590" y="356"/>
                </a:cxn>
                <a:cxn ang="0">
                  <a:pos x="549" y="470"/>
                </a:cxn>
                <a:cxn ang="0">
                  <a:pos x="504" y="499"/>
                </a:cxn>
                <a:cxn ang="0">
                  <a:pos x="483" y="491"/>
                </a:cxn>
                <a:cxn ang="0">
                  <a:pos x="471" y="478"/>
                </a:cxn>
                <a:cxn ang="0">
                  <a:pos x="475" y="411"/>
                </a:cxn>
                <a:cxn ang="0">
                  <a:pos x="524" y="201"/>
                </a:cxn>
                <a:cxn ang="0">
                  <a:pos x="537" y="147"/>
                </a:cxn>
                <a:cxn ang="0">
                  <a:pos x="549" y="92"/>
                </a:cxn>
                <a:cxn ang="0">
                  <a:pos x="561" y="42"/>
                </a:cxn>
                <a:cxn ang="0">
                  <a:pos x="545" y="17"/>
                </a:cxn>
                <a:cxn ang="0">
                  <a:pos x="516" y="12"/>
                </a:cxn>
                <a:cxn ang="0">
                  <a:pos x="504" y="21"/>
                </a:cxn>
                <a:cxn ang="0">
                  <a:pos x="483" y="54"/>
                </a:cxn>
                <a:cxn ang="0">
                  <a:pos x="446" y="193"/>
                </a:cxn>
                <a:cxn ang="0">
                  <a:pos x="417" y="323"/>
                </a:cxn>
                <a:cxn ang="0">
                  <a:pos x="400" y="386"/>
                </a:cxn>
                <a:cxn ang="0">
                  <a:pos x="380" y="419"/>
                </a:cxn>
                <a:cxn ang="0">
                  <a:pos x="330" y="470"/>
                </a:cxn>
                <a:cxn ang="0">
                  <a:pos x="252" y="499"/>
                </a:cxn>
                <a:cxn ang="0">
                  <a:pos x="186" y="474"/>
                </a:cxn>
                <a:cxn ang="0">
                  <a:pos x="165" y="398"/>
                </a:cxn>
                <a:cxn ang="0">
                  <a:pos x="231" y="105"/>
                </a:cxn>
              </a:cxnLst>
              <a:rect l="0" t="0" r="r" b="b"/>
              <a:pathLst>
                <a:path w="619" h="763">
                  <a:moveTo>
                    <a:pt x="231" y="105"/>
                  </a:moveTo>
                  <a:lnTo>
                    <a:pt x="240" y="75"/>
                  </a:lnTo>
                  <a:lnTo>
                    <a:pt x="244" y="46"/>
                  </a:lnTo>
                  <a:lnTo>
                    <a:pt x="248" y="29"/>
                  </a:lnTo>
                  <a:lnTo>
                    <a:pt x="244" y="17"/>
                  </a:lnTo>
                  <a:lnTo>
                    <a:pt x="240" y="8"/>
                  </a:lnTo>
                  <a:lnTo>
                    <a:pt x="227" y="0"/>
                  </a:lnTo>
                  <a:lnTo>
                    <a:pt x="207" y="0"/>
                  </a:lnTo>
                  <a:lnTo>
                    <a:pt x="190" y="8"/>
                  </a:lnTo>
                  <a:lnTo>
                    <a:pt x="174" y="25"/>
                  </a:lnTo>
                  <a:lnTo>
                    <a:pt x="5" y="713"/>
                  </a:lnTo>
                  <a:lnTo>
                    <a:pt x="5" y="721"/>
                  </a:lnTo>
                  <a:lnTo>
                    <a:pt x="0" y="725"/>
                  </a:lnTo>
                  <a:lnTo>
                    <a:pt x="0" y="730"/>
                  </a:lnTo>
                  <a:lnTo>
                    <a:pt x="5" y="742"/>
                  </a:lnTo>
                  <a:lnTo>
                    <a:pt x="9" y="751"/>
                  </a:lnTo>
                  <a:lnTo>
                    <a:pt x="21" y="759"/>
                  </a:lnTo>
                  <a:lnTo>
                    <a:pt x="33" y="763"/>
                  </a:lnTo>
                  <a:lnTo>
                    <a:pt x="58" y="755"/>
                  </a:lnTo>
                  <a:lnTo>
                    <a:pt x="75" y="738"/>
                  </a:lnTo>
                  <a:lnTo>
                    <a:pt x="79" y="730"/>
                  </a:lnTo>
                  <a:lnTo>
                    <a:pt x="83" y="709"/>
                  </a:lnTo>
                  <a:lnTo>
                    <a:pt x="91" y="675"/>
                  </a:lnTo>
                  <a:lnTo>
                    <a:pt x="104" y="629"/>
                  </a:lnTo>
                  <a:lnTo>
                    <a:pt x="116" y="566"/>
                  </a:lnTo>
                  <a:lnTo>
                    <a:pt x="136" y="486"/>
                  </a:lnTo>
                  <a:lnTo>
                    <a:pt x="178" y="512"/>
                  </a:lnTo>
                  <a:lnTo>
                    <a:pt x="215" y="520"/>
                  </a:lnTo>
                  <a:lnTo>
                    <a:pt x="248" y="524"/>
                  </a:lnTo>
                  <a:lnTo>
                    <a:pt x="301" y="516"/>
                  </a:lnTo>
                  <a:lnTo>
                    <a:pt x="343" y="495"/>
                  </a:lnTo>
                  <a:lnTo>
                    <a:pt x="376" y="465"/>
                  </a:lnTo>
                  <a:lnTo>
                    <a:pt x="396" y="440"/>
                  </a:lnTo>
                  <a:lnTo>
                    <a:pt x="417" y="486"/>
                  </a:lnTo>
                  <a:lnTo>
                    <a:pt x="454" y="516"/>
                  </a:lnTo>
                  <a:lnTo>
                    <a:pt x="499" y="524"/>
                  </a:lnTo>
                  <a:lnTo>
                    <a:pt x="537" y="516"/>
                  </a:lnTo>
                  <a:lnTo>
                    <a:pt x="565" y="495"/>
                  </a:lnTo>
                  <a:lnTo>
                    <a:pt x="586" y="461"/>
                  </a:lnTo>
                  <a:lnTo>
                    <a:pt x="598" y="428"/>
                  </a:lnTo>
                  <a:lnTo>
                    <a:pt x="611" y="390"/>
                  </a:lnTo>
                  <a:lnTo>
                    <a:pt x="615" y="361"/>
                  </a:lnTo>
                  <a:lnTo>
                    <a:pt x="619" y="344"/>
                  </a:lnTo>
                  <a:lnTo>
                    <a:pt x="619" y="340"/>
                  </a:lnTo>
                  <a:lnTo>
                    <a:pt x="615" y="335"/>
                  </a:lnTo>
                  <a:lnTo>
                    <a:pt x="598" y="335"/>
                  </a:lnTo>
                  <a:lnTo>
                    <a:pt x="590" y="344"/>
                  </a:lnTo>
                  <a:lnTo>
                    <a:pt x="590" y="356"/>
                  </a:lnTo>
                  <a:lnTo>
                    <a:pt x="565" y="440"/>
                  </a:lnTo>
                  <a:lnTo>
                    <a:pt x="549" y="470"/>
                  </a:lnTo>
                  <a:lnTo>
                    <a:pt x="528" y="491"/>
                  </a:lnTo>
                  <a:lnTo>
                    <a:pt x="504" y="499"/>
                  </a:lnTo>
                  <a:lnTo>
                    <a:pt x="491" y="499"/>
                  </a:lnTo>
                  <a:lnTo>
                    <a:pt x="483" y="491"/>
                  </a:lnTo>
                  <a:lnTo>
                    <a:pt x="475" y="486"/>
                  </a:lnTo>
                  <a:lnTo>
                    <a:pt x="471" y="478"/>
                  </a:lnTo>
                  <a:lnTo>
                    <a:pt x="471" y="444"/>
                  </a:lnTo>
                  <a:lnTo>
                    <a:pt x="475" y="411"/>
                  </a:lnTo>
                  <a:lnTo>
                    <a:pt x="491" y="327"/>
                  </a:lnTo>
                  <a:lnTo>
                    <a:pt x="524" y="201"/>
                  </a:lnTo>
                  <a:lnTo>
                    <a:pt x="528" y="176"/>
                  </a:lnTo>
                  <a:lnTo>
                    <a:pt x="537" y="147"/>
                  </a:lnTo>
                  <a:lnTo>
                    <a:pt x="545" y="121"/>
                  </a:lnTo>
                  <a:lnTo>
                    <a:pt x="549" y="92"/>
                  </a:lnTo>
                  <a:lnTo>
                    <a:pt x="557" y="63"/>
                  </a:lnTo>
                  <a:lnTo>
                    <a:pt x="561" y="42"/>
                  </a:lnTo>
                  <a:lnTo>
                    <a:pt x="553" y="25"/>
                  </a:lnTo>
                  <a:lnTo>
                    <a:pt x="545" y="17"/>
                  </a:lnTo>
                  <a:lnTo>
                    <a:pt x="537" y="12"/>
                  </a:lnTo>
                  <a:lnTo>
                    <a:pt x="516" y="12"/>
                  </a:lnTo>
                  <a:lnTo>
                    <a:pt x="512" y="17"/>
                  </a:lnTo>
                  <a:lnTo>
                    <a:pt x="504" y="21"/>
                  </a:lnTo>
                  <a:lnTo>
                    <a:pt x="487" y="38"/>
                  </a:lnTo>
                  <a:lnTo>
                    <a:pt x="483" y="54"/>
                  </a:lnTo>
                  <a:lnTo>
                    <a:pt x="466" y="117"/>
                  </a:lnTo>
                  <a:lnTo>
                    <a:pt x="446" y="193"/>
                  </a:lnTo>
                  <a:lnTo>
                    <a:pt x="429" y="268"/>
                  </a:lnTo>
                  <a:lnTo>
                    <a:pt x="417" y="323"/>
                  </a:lnTo>
                  <a:lnTo>
                    <a:pt x="405" y="365"/>
                  </a:lnTo>
                  <a:lnTo>
                    <a:pt x="400" y="386"/>
                  </a:lnTo>
                  <a:lnTo>
                    <a:pt x="396" y="398"/>
                  </a:lnTo>
                  <a:lnTo>
                    <a:pt x="380" y="419"/>
                  </a:lnTo>
                  <a:lnTo>
                    <a:pt x="359" y="444"/>
                  </a:lnTo>
                  <a:lnTo>
                    <a:pt x="330" y="470"/>
                  </a:lnTo>
                  <a:lnTo>
                    <a:pt x="293" y="491"/>
                  </a:lnTo>
                  <a:lnTo>
                    <a:pt x="252" y="499"/>
                  </a:lnTo>
                  <a:lnTo>
                    <a:pt x="215" y="491"/>
                  </a:lnTo>
                  <a:lnTo>
                    <a:pt x="186" y="474"/>
                  </a:lnTo>
                  <a:lnTo>
                    <a:pt x="174" y="440"/>
                  </a:lnTo>
                  <a:lnTo>
                    <a:pt x="165" y="398"/>
                  </a:lnTo>
                  <a:lnTo>
                    <a:pt x="182" y="298"/>
                  </a:lnTo>
                  <a:lnTo>
                    <a:pt x="231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Freeform 574"/>
            <p:cNvSpPr>
              <a:spLocks noEditPoints="1"/>
            </p:cNvSpPr>
            <p:nvPr/>
          </p:nvSpPr>
          <p:spPr bwMode="auto">
            <a:xfrm>
              <a:off x="6534" y="2977"/>
              <a:ext cx="243" cy="545"/>
            </a:xfrm>
            <a:custGeom>
              <a:avLst/>
              <a:gdLst/>
              <a:ahLst/>
              <a:cxnLst>
                <a:cxn ang="0">
                  <a:pos x="223" y="21"/>
                </a:cxn>
                <a:cxn ang="0">
                  <a:pos x="210" y="4"/>
                </a:cxn>
                <a:cxn ang="0">
                  <a:pos x="177" y="0"/>
                </a:cxn>
                <a:cxn ang="0">
                  <a:pos x="144" y="42"/>
                </a:cxn>
                <a:cxn ang="0">
                  <a:pos x="149" y="58"/>
                </a:cxn>
                <a:cxn ang="0">
                  <a:pos x="165" y="71"/>
                </a:cxn>
                <a:cxn ang="0">
                  <a:pos x="202" y="67"/>
                </a:cxn>
                <a:cxn ang="0">
                  <a:pos x="223" y="29"/>
                </a:cxn>
                <a:cxn ang="0">
                  <a:pos x="54" y="453"/>
                </a:cxn>
                <a:cxn ang="0">
                  <a:pos x="50" y="474"/>
                </a:cxn>
                <a:cxn ang="0">
                  <a:pos x="87" y="537"/>
                </a:cxn>
                <a:cxn ang="0">
                  <a:pos x="165" y="537"/>
                </a:cxn>
                <a:cxn ang="0">
                  <a:pos x="215" y="486"/>
                </a:cxn>
                <a:cxn ang="0">
                  <a:pos x="239" y="436"/>
                </a:cxn>
                <a:cxn ang="0">
                  <a:pos x="235" y="411"/>
                </a:cxn>
                <a:cxn ang="0">
                  <a:pos x="215" y="419"/>
                </a:cxn>
                <a:cxn ang="0">
                  <a:pos x="190" y="478"/>
                </a:cxn>
                <a:cxn ang="0">
                  <a:pos x="128" y="524"/>
                </a:cxn>
                <a:cxn ang="0">
                  <a:pos x="111" y="478"/>
                </a:cxn>
                <a:cxn ang="0">
                  <a:pos x="124" y="440"/>
                </a:cxn>
                <a:cxn ang="0">
                  <a:pos x="149" y="377"/>
                </a:cxn>
                <a:cxn ang="0">
                  <a:pos x="194" y="247"/>
                </a:cxn>
                <a:cxn ang="0">
                  <a:pos x="157" y="188"/>
                </a:cxn>
                <a:cxn ang="0">
                  <a:pos x="78" y="188"/>
                </a:cxn>
                <a:cxn ang="0">
                  <a:pos x="29" y="234"/>
                </a:cxn>
                <a:cxn ang="0">
                  <a:pos x="0" y="302"/>
                </a:cxn>
                <a:cxn ang="0">
                  <a:pos x="8" y="314"/>
                </a:cxn>
                <a:cxn ang="0">
                  <a:pos x="25" y="310"/>
                </a:cxn>
                <a:cxn ang="0">
                  <a:pos x="29" y="302"/>
                </a:cxn>
                <a:cxn ang="0">
                  <a:pos x="66" y="226"/>
                </a:cxn>
                <a:cxn ang="0">
                  <a:pos x="116" y="201"/>
                </a:cxn>
                <a:cxn ang="0">
                  <a:pos x="128" y="205"/>
                </a:cxn>
                <a:cxn ang="0">
                  <a:pos x="132" y="243"/>
                </a:cxn>
                <a:cxn ang="0">
                  <a:pos x="120" y="281"/>
                </a:cxn>
                <a:cxn ang="0">
                  <a:pos x="58" y="440"/>
                </a:cxn>
              </a:cxnLst>
              <a:rect l="0" t="0" r="r" b="b"/>
              <a:pathLst>
                <a:path w="243" h="545">
                  <a:moveTo>
                    <a:pt x="223" y="29"/>
                  </a:moveTo>
                  <a:lnTo>
                    <a:pt x="223" y="21"/>
                  </a:lnTo>
                  <a:lnTo>
                    <a:pt x="219" y="12"/>
                  </a:lnTo>
                  <a:lnTo>
                    <a:pt x="210" y="4"/>
                  </a:lnTo>
                  <a:lnTo>
                    <a:pt x="202" y="0"/>
                  </a:lnTo>
                  <a:lnTo>
                    <a:pt x="177" y="0"/>
                  </a:lnTo>
                  <a:lnTo>
                    <a:pt x="153" y="16"/>
                  </a:lnTo>
                  <a:lnTo>
                    <a:pt x="144" y="42"/>
                  </a:lnTo>
                  <a:lnTo>
                    <a:pt x="144" y="50"/>
                  </a:lnTo>
                  <a:lnTo>
                    <a:pt x="149" y="58"/>
                  </a:lnTo>
                  <a:lnTo>
                    <a:pt x="157" y="67"/>
                  </a:lnTo>
                  <a:lnTo>
                    <a:pt x="165" y="71"/>
                  </a:lnTo>
                  <a:lnTo>
                    <a:pt x="177" y="75"/>
                  </a:lnTo>
                  <a:lnTo>
                    <a:pt x="202" y="67"/>
                  </a:lnTo>
                  <a:lnTo>
                    <a:pt x="219" y="42"/>
                  </a:lnTo>
                  <a:lnTo>
                    <a:pt x="223" y="29"/>
                  </a:lnTo>
                  <a:close/>
                  <a:moveTo>
                    <a:pt x="58" y="440"/>
                  </a:moveTo>
                  <a:lnTo>
                    <a:pt x="54" y="453"/>
                  </a:lnTo>
                  <a:lnTo>
                    <a:pt x="54" y="461"/>
                  </a:lnTo>
                  <a:lnTo>
                    <a:pt x="50" y="474"/>
                  </a:lnTo>
                  <a:lnTo>
                    <a:pt x="62" y="511"/>
                  </a:lnTo>
                  <a:lnTo>
                    <a:pt x="87" y="537"/>
                  </a:lnTo>
                  <a:lnTo>
                    <a:pt x="128" y="545"/>
                  </a:lnTo>
                  <a:lnTo>
                    <a:pt x="165" y="537"/>
                  </a:lnTo>
                  <a:lnTo>
                    <a:pt x="194" y="516"/>
                  </a:lnTo>
                  <a:lnTo>
                    <a:pt x="215" y="486"/>
                  </a:lnTo>
                  <a:lnTo>
                    <a:pt x="231" y="457"/>
                  </a:lnTo>
                  <a:lnTo>
                    <a:pt x="239" y="436"/>
                  </a:lnTo>
                  <a:lnTo>
                    <a:pt x="243" y="419"/>
                  </a:lnTo>
                  <a:lnTo>
                    <a:pt x="235" y="411"/>
                  </a:lnTo>
                  <a:lnTo>
                    <a:pt x="223" y="411"/>
                  </a:lnTo>
                  <a:lnTo>
                    <a:pt x="215" y="419"/>
                  </a:lnTo>
                  <a:lnTo>
                    <a:pt x="215" y="423"/>
                  </a:lnTo>
                  <a:lnTo>
                    <a:pt x="190" y="478"/>
                  </a:lnTo>
                  <a:lnTo>
                    <a:pt x="161" y="511"/>
                  </a:lnTo>
                  <a:lnTo>
                    <a:pt x="128" y="524"/>
                  </a:lnTo>
                  <a:lnTo>
                    <a:pt x="111" y="516"/>
                  </a:lnTo>
                  <a:lnTo>
                    <a:pt x="111" y="478"/>
                  </a:lnTo>
                  <a:lnTo>
                    <a:pt x="116" y="457"/>
                  </a:lnTo>
                  <a:lnTo>
                    <a:pt x="124" y="440"/>
                  </a:lnTo>
                  <a:lnTo>
                    <a:pt x="136" y="411"/>
                  </a:lnTo>
                  <a:lnTo>
                    <a:pt x="149" y="377"/>
                  </a:lnTo>
                  <a:lnTo>
                    <a:pt x="157" y="360"/>
                  </a:lnTo>
                  <a:lnTo>
                    <a:pt x="194" y="247"/>
                  </a:lnTo>
                  <a:lnTo>
                    <a:pt x="182" y="214"/>
                  </a:lnTo>
                  <a:lnTo>
                    <a:pt x="157" y="188"/>
                  </a:lnTo>
                  <a:lnTo>
                    <a:pt x="116" y="180"/>
                  </a:lnTo>
                  <a:lnTo>
                    <a:pt x="78" y="188"/>
                  </a:lnTo>
                  <a:lnTo>
                    <a:pt x="50" y="209"/>
                  </a:lnTo>
                  <a:lnTo>
                    <a:pt x="29" y="234"/>
                  </a:lnTo>
                  <a:lnTo>
                    <a:pt x="12" y="264"/>
                  </a:lnTo>
                  <a:lnTo>
                    <a:pt x="0" y="302"/>
                  </a:lnTo>
                  <a:lnTo>
                    <a:pt x="0" y="306"/>
                  </a:lnTo>
                  <a:lnTo>
                    <a:pt x="8" y="314"/>
                  </a:lnTo>
                  <a:lnTo>
                    <a:pt x="21" y="314"/>
                  </a:lnTo>
                  <a:lnTo>
                    <a:pt x="25" y="310"/>
                  </a:lnTo>
                  <a:lnTo>
                    <a:pt x="25" y="306"/>
                  </a:lnTo>
                  <a:lnTo>
                    <a:pt x="29" y="302"/>
                  </a:lnTo>
                  <a:lnTo>
                    <a:pt x="45" y="255"/>
                  </a:lnTo>
                  <a:lnTo>
                    <a:pt x="66" y="226"/>
                  </a:lnTo>
                  <a:lnTo>
                    <a:pt x="91" y="205"/>
                  </a:lnTo>
                  <a:lnTo>
                    <a:pt x="116" y="201"/>
                  </a:lnTo>
                  <a:lnTo>
                    <a:pt x="120" y="201"/>
                  </a:lnTo>
                  <a:lnTo>
                    <a:pt x="128" y="205"/>
                  </a:lnTo>
                  <a:lnTo>
                    <a:pt x="132" y="209"/>
                  </a:lnTo>
                  <a:lnTo>
                    <a:pt x="132" y="243"/>
                  </a:lnTo>
                  <a:lnTo>
                    <a:pt x="128" y="260"/>
                  </a:lnTo>
                  <a:lnTo>
                    <a:pt x="120" y="281"/>
                  </a:lnTo>
                  <a:lnTo>
                    <a:pt x="107" y="310"/>
                  </a:lnTo>
                  <a:lnTo>
                    <a:pt x="58" y="4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Freeform 575"/>
            <p:cNvSpPr>
              <a:spLocks/>
            </p:cNvSpPr>
            <p:nvPr/>
          </p:nvSpPr>
          <p:spPr bwMode="auto">
            <a:xfrm>
              <a:off x="8081" y="2733"/>
              <a:ext cx="1010" cy="638"/>
            </a:xfrm>
            <a:custGeom>
              <a:avLst/>
              <a:gdLst/>
              <a:ahLst/>
              <a:cxnLst>
                <a:cxn ang="0">
                  <a:pos x="763" y="231"/>
                </a:cxn>
                <a:cxn ang="0">
                  <a:pos x="829" y="277"/>
                </a:cxn>
                <a:cxn ang="0">
                  <a:pos x="907" y="319"/>
                </a:cxn>
                <a:cxn ang="0">
                  <a:pos x="829" y="361"/>
                </a:cxn>
                <a:cxn ang="0">
                  <a:pos x="763" y="407"/>
                </a:cxn>
                <a:cxn ang="0">
                  <a:pos x="8" y="416"/>
                </a:cxn>
                <a:cxn ang="0">
                  <a:pos x="0" y="432"/>
                </a:cxn>
                <a:cxn ang="0">
                  <a:pos x="16" y="453"/>
                </a:cxn>
                <a:cxn ang="0">
                  <a:pos x="664" y="512"/>
                </a:cxn>
                <a:cxn ang="0">
                  <a:pos x="610" y="592"/>
                </a:cxn>
                <a:cxn ang="0">
                  <a:pos x="598" y="625"/>
                </a:cxn>
                <a:cxn ang="0">
                  <a:pos x="606" y="638"/>
                </a:cxn>
                <a:cxn ang="0">
                  <a:pos x="639" y="634"/>
                </a:cxn>
                <a:cxn ang="0">
                  <a:pos x="680" y="558"/>
                </a:cxn>
                <a:cxn ang="0">
                  <a:pos x="775" y="453"/>
                </a:cxn>
                <a:cxn ang="0">
                  <a:pos x="907" y="365"/>
                </a:cxn>
                <a:cxn ang="0">
                  <a:pos x="1002" y="332"/>
                </a:cxn>
                <a:cxn ang="0">
                  <a:pos x="1010" y="315"/>
                </a:cxn>
                <a:cxn ang="0">
                  <a:pos x="994" y="302"/>
                </a:cxn>
                <a:cxn ang="0">
                  <a:pos x="837" y="231"/>
                </a:cxn>
                <a:cxn ang="0">
                  <a:pos x="725" y="135"/>
                </a:cxn>
                <a:cxn ang="0">
                  <a:pos x="651" y="30"/>
                </a:cxn>
                <a:cxn ang="0">
                  <a:pos x="639" y="9"/>
                </a:cxn>
                <a:cxn ang="0">
                  <a:pos x="631" y="0"/>
                </a:cxn>
                <a:cxn ang="0">
                  <a:pos x="598" y="9"/>
                </a:cxn>
                <a:cxn ang="0">
                  <a:pos x="602" y="21"/>
                </a:cxn>
                <a:cxn ang="0">
                  <a:pos x="631" y="80"/>
                </a:cxn>
                <a:cxn ang="0">
                  <a:pos x="713" y="185"/>
                </a:cxn>
                <a:cxn ang="0">
                  <a:pos x="8" y="189"/>
                </a:cxn>
                <a:cxn ang="0">
                  <a:pos x="8" y="223"/>
                </a:cxn>
                <a:cxn ang="0">
                  <a:pos x="24" y="227"/>
                </a:cxn>
                <a:cxn ang="0">
                  <a:pos x="41" y="231"/>
                </a:cxn>
              </a:cxnLst>
              <a:rect l="0" t="0" r="r" b="b"/>
              <a:pathLst>
                <a:path w="1010" h="638">
                  <a:moveTo>
                    <a:pt x="742" y="231"/>
                  </a:moveTo>
                  <a:lnTo>
                    <a:pt x="763" y="231"/>
                  </a:lnTo>
                  <a:lnTo>
                    <a:pt x="779" y="239"/>
                  </a:lnTo>
                  <a:lnTo>
                    <a:pt x="829" y="277"/>
                  </a:lnTo>
                  <a:lnTo>
                    <a:pt x="874" y="302"/>
                  </a:lnTo>
                  <a:lnTo>
                    <a:pt x="907" y="319"/>
                  </a:lnTo>
                  <a:lnTo>
                    <a:pt x="874" y="336"/>
                  </a:lnTo>
                  <a:lnTo>
                    <a:pt x="829" y="361"/>
                  </a:lnTo>
                  <a:lnTo>
                    <a:pt x="775" y="395"/>
                  </a:lnTo>
                  <a:lnTo>
                    <a:pt x="763" y="407"/>
                  </a:lnTo>
                  <a:lnTo>
                    <a:pt x="24" y="407"/>
                  </a:lnTo>
                  <a:lnTo>
                    <a:pt x="8" y="416"/>
                  </a:lnTo>
                  <a:lnTo>
                    <a:pt x="4" y="420"/>
                  </a:lnTo>
                  <a:lnTo>
                    <a:pt x="0" y="432"/>
                  </a:lnTo>
                  <a:lnTo>
                    <a:pt x="8" y="449"/>
                  </a:lnTo>
                  <a:lnTo>
                    <a:pt x="16" y="453"/>
                  </a:lnTo>
                  <a:lnTo>
                    <a:pt x="713" y="453"/>
                  </a:lnTo>
                  <a:lnTo>
                    <a:pt x="664" y="512"/>
                  </a:lnTo>
                  <a:lnTo>
                    <a:pt x="631" y="558"/>
                  </a:lnTo>
                  <a:lnTo>
                    <a:pt x="610" y="592"/>
                  </a:lnTo>
                  <a:lnTo>
                    <a:pt x="602" y="613"/>
                  </a:lnTo>
                  <a:lnTo>
                    <a:pt x="598" y="625"/>
                  </a:lnTo>
                  <a:lnTo>
                    <a:pt x="598" y="630"/>
                  </a:lnTo>
                  <a:lnTo>
                    <a:pt x="606" y="638"/>
                  </a:lnTo>
                  <a:lnTo>
                    <a:pt x="635" y="638"/>
                  </a:lnTo>
                  <a:lnTo>
                    <a:pt x="639" y="634"/>
                  </a:lnTo>
                  <a:lnTo>
                    <a:pt x="647" y="617"/>
                  </a:lnTo>
                  <a:lnTo>
                    <a:pt x="680" y="558"/>
                  </a:lnTo>
                  <a:lnTo>
                    <a:pt x="721" y="504"/>
                  </a:lnTo>
                  <a:lnTo>
                    <a:pt x="775" y="453"/>
                  </a:lnTo>
                  <a:lnTo>
                    <a:pt x="837" y="407"/>
                  </a:lnTo>
                  <a:lnTo>
                    <a:pt x="907" y="365"/>
                  </a:lnTo>
                  <a:lnTo>
                    <a:pt x="994" y="336"/>
                  </a:lnTo>
                  <a:lnTo>
                    <a:pt x="1002" y="332"/>
                  </a:lnTo>
                  <a:lnTo>
                    <a:pt x="1010" y="323"/>
                  </a:lnTo>
                  <a:lnTo>
                    <a:pt x="1010" y="315"/>
                  </a:lnTo>
                  <a:lnTo>
                    <a:pt x="1002" y="307"/>
                  </a:lnTo>
                  <a:lnTo>
                    <a:pt x="994" y="302"/>
                  </a:lnTo>
                  <a:lnTo>
                    <a:pt x="907" y="273"/>
                  </a:lnTo>
                  <a:lnTo>
                    <a:pt x="837" y="231"/>
                  </a:lnTo>
                  <a:lnTo>
                    <a:pt x="775" y="185"/>
                  </a:lnTo>
                  <a:lnTo>
                    <a:pt x="725" y="135"/>
                  </a:lnTo>
                  <a:lnTo>
                    <a:pt x="684" y="84"/>
                  </a:lnTo>
                  <a:lnTo>
                    <a:pt x="651" y="30"/>
                  </a:lnTo>
                  <a:lnTo>
                    <a:pt x="647" y="17"/>
                  </a:lnTo>
                  <a:lnTo>
                    <a:pt x="639" y="9"/>
                  </a:lnTo>
                  <a:lnTo>
                    <a:pt x="639" y="4"/>
                  </a:lnTo>
                  <a:lnTo>
                    <a:pt x="631" y="0"/>
                  </a:lnTo>
                  <a:lnTo>
                    <a:pt x="606" y="0"/>
                  </a:lnTo>
                  <a:lnTo>
                    <a:pt x="598" y="9"/>
                  </a:lnTo>
                  <a:lnTo>
                    <a:pt x="598" y="13"/>
                  </a:lnTo>
                  <a:lnTo>
                    <a:pt x="602" y="21"/>
                  </a:lnTo>
                  <a:lnTo>
                    <a:pt x="610" y="46"/>
                  </a:lnTo>
                  <a:lnTo>
                    <a:pt x="631" y="80"/>
                  </a:lnTo>
                  <a:lnTo>
                    <a:pt x="664" y="126"/>
                  </a:lnTo>
                  <a:lnTo>
                    <a:pt x="713" y="185"/>
                  </a:lnTo>
                  <a:lnTo>
                    <a:pt x="16" y="185"/>
                  </a:lnTo>
                  <a:lnTo>
                    <a:pt x="8" y="189"/>
                  </a:lnTo>
                  <a:lnTo>
                    <a:pt x="0" y="206"/>
                  </a:lnTo>
                  <a:lnTo>
                    <a:pt x="8" y="223"/>
                  </a:lnTo>
                  <a:lnTo>
                    <a:pt x="16" y="227"/>
                  </a:lnTo>
                  <a:lnTo>
                    <a:pt x="24" y="227"/>
                  </a:lnTo>
                  <a:lnTo>
                    <a:pt x="33" y="231"/>
                  </a:lnTo>
                  <a:lnTo>
                    <a:pt x="41" y="231"/>
                  </a:lnTo>
                  <a:lnTo>
                    <a:pt x="742" y="2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Freeform 576"/>
            <p:cNvSpPr>
              <a:spLocks noEditPoints="1"/>
            </p:cNvSpPr>
            <p:nvPr/>
          </p:nvSpPr>
          <p:spPr bwMode="auto">
            <a:xfrm>
              <a:off x="10345" y="2549"/>
              <a:ext cx="812" cy="793"/>
            </a:xfrm>
            <a:custGeom>
              <a:avLst/>
              <a:gdLst/>
              <a:ahLst/>
              <a:cxnLst>
                <a:cxn ang="0">
                  <a:pos x="128" y="725"/>
                </a:cxn>
                <a:cxn ang="0">
                  <a:pos x="103" y="751"/>
                </a:cxn>
                <a:cxn ang="0">
                  <a:pos x="16" y="755"/>
                </a:cxn>
                <a:cxn ang="0">
                  <a:pos x="0" y="767"/>
                </a:cxn>
                <a:cxn ang="0">
                  <a:pos x="8" y="793"/>
                </a:cxn>
                <a:cxn ang="0">
                  <a:pos x="524" y="780"/>
                </a:cxn>
                <a:cxn ang="0">
                  <a:pos x="660" y="709"/>
                </a:cxn>
                <a:cxn ang="0">
                  <a:pos x="738" y="600"/>
                </a:cxn>
                <a:cxn ang="0">
                  <a:pos x="742" y="495"/>
                </a:cxn>
                <a:cxn ang="0">
                  <a:pos x="684" y="419"/>
                </a:cxn>
                <a:cxn ang="0">
                  <a:pos x="573" y="377"/>
                </a:cxn>
                <a:cxn ang="0">
                  <a:pos x="688" y="335"/>
                </a:cxn>
                <a:cxn ang="0">
                  <a:pos x="775" y="260"/>
                </a:cxn>
                <a:cxn ang="0">
                  <a:pos x="812" y="159"/>
                </a:cxn>
                <a:cxn ang="0">
                  <a:pos x="775" y="67"/>
                </a:cxn>
                <a:cxn ang="0">
                  <a:pos x="676" y="8"/>
                </a:cxn>
                <a:cxn ang="0">
                  <a:pos x="206" y="0"/>
                </a:cxn>
                <a:cxn ang="0">
                  <a:pos x="189" y="4"/>
                </a:cxn>
                <a:cxn ang="0">
                  <a:pos x="185" y="29"/>
                </a:cxn>
                <a:cxn ang="0">
                  <a:pos x="260" y="37"/>
                </a:cxn>
                <a:cxn ang="0">
                  <a:pos x="280" y="42"/>
                </a:cxn>
                <a:cxn ang="0">
                  <a:pos x="288" y="71"/>
                </a:cxn>
                <a:cxn ang="0">
                  <a:pos x="132" y="700"/>
                </a:cxn>
                <a:cxn ang="0">
                  <a:pos x="375" y="79"/>
                </a:cxn>
                <a:cxn ang="0">
                  <a:pos x="387" y="46"/>
                </a:cxn>
                <a:cxn ang="0">
                  <a:pos x="585" y="37"/>
                </a:cxn>
                <a:cxn ang="0">
                  <a:pos x="660" y="58"/>
                </a:cxn>
                <a:cxn ang="0">
                  <a:pos x="697" y="105"/>
                </a:cxn>
                <a:cxn ang="0">
                  <a:pos x="709" y="155"/>
                </a:cxn>
                <a:cxn ang="0">
                  <a:pos x="676" y="256"/>
                </a:cxn>
                <a:cxn ang="0">
                  <a:pos x="594" y="335"/>
                </a:cxn>
                <a:cxn ang="0">
                  <a:pos x="470" y="369"/>
                </a:cxn>
                <a:cxn ang="0">
                  <a:pos x="251" y="755"/>
                </a:cxn>
                <a:cxn ang="0">
                  <a:pos x="214" y="751"/>
                </a:cxn>
                <a:cxn ang="0">
                  <a:pos x="218" y="730"/>
                </a:cxn>
                <a:cxn ang="0">
                  <a:pos x="297" y="394"/>
                </a:cxn>
                <a:cxn ang="0">
                  <a:pos x="561" y="402"/>
                </a:cxn>
                <a:cxn ang="0">
                  <a:pos x="618" y="444"/>
                </a:cxn>
                <a:cxn ang="0">
                  <a:pos x="643" y="503"/>
                </a:cxn>
                <a:cxn ang="0">
                  <a:pos x="635" y="587"/>
                </a:cxn>
                <a:cxn ang="0">
                  <a:pos x="577" y="688"/>
                </a:cxn>
                <a:cxn ang="0">
                  <a:pos x="474" y="746"/>
                </a:cxn>
                <a:cxn ang="0">
                  <a:pos x="251" y="755"/>
                </a:cxn>
              </a:cxnLst>
              <a:rect l="0" t="0" r="r" b="b"/>
              <a:pathLst>
                <a:path w="812" h="793">
                  <a:moveTo>
                    <a:pt x="132" y="700"/>
                  </a:moveTo>
                  <a:lnTo>
                    <a:pt x="128" y="725"/>
                  </a:lnTo>
                  <a:lnTo>
                    <a:pt x="115" y="742"/>
                  </a:lnTo>
                  <a:lnTo>
                    <a:pt x="103" y="751"/>
                  </a:lnTo>
                  <a:lnTo>
                    <a:pt x="74" y="755"/>
                  </a:lnTo>
                  <a:lnTo>
                    <a:pt x="16" y="755"/>
                  </a:lnTo>
                  <a:lnTo>
                    <a:pt x="8" y="759"/>
                  </a:lnTo>
                  <a:lnTo>
                    <a:pt x="0" y="767"/>
                  </a:lnTo>
                  <a:lnTo>
                    <a:pt x="0" y="784"/>
                  </a:lnTo>
                  <a:lnTo>
                    <a:pt x="8" y="793"/>
                  </a:lnTo>
                  <a:lnTo>
                    <a:pt x="437" y="793"/>
                  </a:lnTo>
                  <a:lnTo>
                    <a:pt x="524" y="780"/>
                  </a:lnTo>
                  <a:lnTo>
                    <a:pt x="598" y="755"/>
                  </a:lnTo>
                  <a:lnTo>
                    <a:pt x="660" y="709"/>
                  </a:lnTo>
                  <a:lnTo>
                    <a:pt x="709" y="658"/>
                  </a:lnTo>
                  <a:lnTo>
                    <a:pt x="738" y="600"/>
                  </a:lnTo>
                  <a:lnTo>
                    <a:pt x="750" y="541"/>
                  </a:lnTo>
                  <a:lnTo>
                    <a:pt x="742" y="495"/>
                  </a:lnTo>
                  <a:lnTo>
                    <a:pt x="721" y="453"/>
                  </a:lnTo>
                  <a:lnTo>
                    <a:pt x="684" y="419"/>
                  </a:lnTo>
                  <a:lnTo>
                    <a:pt x="635" y="394"/>
                  </a:lnTo>
                  <a:lnTo>
                    <a:pt x="573" y="377"/>
                  </a:lnTo>
                  <a:lnTo>
                    <a:pt x="631" y="360"/>
                  </a:lnTo>
                  <a:lnTo>
                    <a:pt x="688" y="335"/>
                  </a:lnTo>
                  <a:lnTo>
                    <a:pt x="738" y="302"/>
                  </a:lnTo>
                  <a:lnTo>
                    <a:pt x="775" y="260"/>
                  </a:lnTo>
                  <a:lnTo>
                    <a:pt x="804" y="214"/>
                  </a:lnTo>
                  <a:lnTo>
                    <a:pt x="812" y="159"/>
                  </a:lnTo>
                  <a:lnTo>
                    <a:pt x="804" y="109"/>
                  </a:lnTo>
                  <a:lnTo>
                    <a:pt x="775" y="67"/>
                  </a:lnTo>
                  <a:lnTo>
                    <a:pt x="734" y="33"/>
                  </a:lnTo>
                  <a:lnTo>
                    <a:pt x="676" y="8"/>
                  </a:lnTo>
                  <a:lnTo>
                    <a:pt x="598" y="0"/>
                  </a:lnTo>
                  <a:lnTo>
                    <a:pt x="206" y="0"/>
                  </a:lnTo>
                  <a:lnTo>
                    <a:pt x="198" y="4"/>
                  </a:lnTo>
                  <a:lnTo>
                    <a:pt x="189" y="4"/>
                  </a:lnTo>
                  <a:lnTo>
                    <a:pt x="185" y="12"/>
                  </a:lnTo>
                  <a:lnTo>
                    <a:pt x="185" y="29"/>
                  </a:lnTo>
                  <a:lnTo>
                    <a:pt x="194" y="37"/>
                  </a:lnTo>
                  <a:lnTo>
                    <a:pt x="260" y="37"/>
                  </a:lnTo>
                  <a:lnTo>
                    <a:pt x="272" y="42"/>
                  </a:lnTo>
                  <a:lnTo>
                    <a:pt x="280" y="42"/>
                  </a:lnTo>
                  <a:lnTo>
                    <a:pt x="288" y="50"/>
                  </a:lnTo>
                  <a:lnTo>
                    <a:pt x="288" y="71"/>
                  </a:lnTo>
                  <a:lnTo>
                    <a:pt x="284" y="79"/>
                  </a:lnTo>
                  <a:lnTo>
                    <a:pt x="132" y="700"/>
                  </a:lnTo>
                  <a:close/>
                  <a:moveTo>
                    <a:pt x="305" y="369"/>
                  </a:moveTo>
                  <a:lnTo>
                    <a:pt x="375" y="79"/>
                  </a:lnTo>
                  <a:lnTo>
                    <a:pt x="383" y="54"/>
                  </a:lnTo>
                  <a:lnTo>
                    <a:pt x="387" y="46"/>
                  </a:lnTo>
                  <a:lnTo>
                    <a:pt x="404" y="37"/>
                  </a:lnTo>
                  <a:lnTo>
                    <a:pt x="585" y="37"/>
                  </a:lnTo>
                  <a:lnTo>
                    <a:pt x="631" y="42"/>
                  </a:lnTo>
                  <a:lnTo>
                    <a:pt x="660" y="58"/>
                  </a:lnTo>
                  <a:lnTo>
                    <a:pt x="684" y="79"/>
                  </a:lnTo>
                  <a:lnTo>
                    <a:pt x="697" y="105"/>
                  </a:lnTo>
                  <a:lnTo>
                    <a:pt x="705" y="130"/>
                  </a:lnTo>
                  <a:lnTo>
                    <a:pt x="709" y="155"/>
                  </a:lnTo>
                  <a:lnTo>
                    <a:pt x="701" y="205"/>
                  </a:lnTo>
                  <a:lnTo>
                    <a:pt x="676" y="256"/>
                  </a:lnTo>
                  <a:lnTo>
                    <a:pt x="643" y="302"/>
                  </a:lnTo>
                  <a:lnTo>
                    <a:pt x="594" y="335"/>
                  </a:lnTo>
                  <a:lnTo>
                    <a:pt x="536" y="360"/>
                  </a:lnTo>
                  <a:lnTo>
                    <a:pt x="470" y="369"/>
                  </a:lnTo>
                  <a:lnTo>
                    <a:pt x="305" y="369"/>
                  </a:lnTo>
                  <a:close/>
                  <a:moveTo>
                    <a:pt x="251" y="755"/>
                  </a:moveTo>
                  <a:lnTo>
                    <a:pt x="218" y="755"/>
                  </a:lnTo>
                  <a:lnTo>
                    <a:pt x="214" y="751"/>
                  </a:lnTo>
                  <a:lnTo>
                    <a:pt x="214" y="734"/>
                  </a:lnTo>
                  <a:lnTo>
                    <a:pt x="218" y="730"/>
                  </a:lnTo>
                  <a:lnTo>
                    <a:pt x="218" y="717"/>
                  </a:lnTo>
                  <a:lnTo>
                    <a:pt x="297" y="394"/>
                  </a:lnTo>
                  <a:lnTo>
                    <a:pt x="511" y="394"/>
                  </a:lnTo>
                  <a:lnTo>
                    <a:pt x="561" y="402"/>
                  </a:lnTo>
                  <a:lnTo>
                    <a:pt x="594" y="419"/>
                  </a:lnTo>
                  <a:lnTo>
                    <a:pt x="618" y="444"/>
                  </a:lnTo>
                  <a:lnTo>
                    <a:pt x="635" y="474"/>
                  </a:lnTo>
                  <a:lnTo>
                    <a:pt x="643" y="503"/>
                  </a:lnTo>
                  <a:lnTo>
                    <a:pt x="643" y="528"/>
                  </a:lnTo>
                  <a:lnTo>
                    <a:pt x="635" y="587"/>
                  </a:lnTo>
                  <a:lnTo>
                    <a:pt x="614" y="637"/>
                  </a:lnTo>
                  <a:lnTo>
                    <a:pt x="577" y="688"/>
                  </a:lnTo>
                  <a:lnTo>
                    <a:pt x="528" y="721"/>
                  </a:lnTo>
                  <a:lnTo>
                    <a:pt x="474" y="746"/>
                  </a:lnTo>
                  <a:lnTo>
                    <a:pt x="408" y="755"/>
                  </a:lnTo>
                  <a:lnTo>
                    <a:pt x="251" y="7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Freeform 577"/>
            <p:cNvSpPr>
              <a:spLocks noEditPoints="1"/>
            </p:cNvSpPr>
            <p:nvPr/>
          </p:nvSpPr>
          <p:spPr bwMode="auto">
            <a:xfrm>
              <a:off x="11198" y="2977"/>
              <a:ext cx="244" cy="545"/>
            </a:xfrm>
            <a:custGeom>
              <a:avLst/>
              <a:gdLst/>
              <a:ahLst/>
              <a:cxnLst>
                <a:cxn ang="0">
                  <a:pos x="223" y="21"/>
                </a:cxn>
                <a:cxn ang="0">
                  <a:pos x="211" y="4"/>
                </a:cxn>
                <a:cxn ang="0">
                  <a:pos x="178" y="0"/>
                </a:cxn>
                <a:cxn ang="0">
                  <a:pos x="145" y="42"/>
                </a:cxn>
                <a:cxn ang="0">
                  <a:pos x="149" y="58"/>
                </a:cxn>
                <a:cxn ang="0">
                  <a:pos x="165" y="71"/>
                </a:cxn>
                <a:cxn ang="0">
                  <a:pos x="203" y="67"/>
                </a:cxn>
                <a:cxn ang="0">
                  <a:pos x="223" y="29"/>
                </a:cxn>
                <a:cxn ang="0">
                  <a:pos x="54" y="453"/>
                </a:cxn>
                <a:cxn ang="0">
                  <a:pos x="50" y="474"/>
                </a:cxn>
                <a:cxn ang="0">
                  <a:pos x="87" y="537"/>
                </a:cxn>
                <a:cxn ang="0">
                  <a:pos x="165" y="537"/>
                </a:cxn>
                <a:cxn ang="0">
                  <a:pos x="215" y="486"/>
                </a:cxn>
                <a:cxn ang="0">
                  <a:pos x="240" y="436"/>
                </a:cxn>
                <a:cxn ang="0">
                  <a:pos x="236" y="411"/>
                </a:cxn>
                <a:cxn ang="0">
                  <a:pos x="215" y="419"/>
                </a:cxn>
                <a:cxn ang="0">
                  <a:pos x="190" y="478"/>
                </a:cxn>
                <a:cxn ang="0">
                  <a:pos x="128" y="524"/>
                </a:cxn>
                <a:cxn ang="0">
                  <a:pos x="112" y="478"/>
                </a:cxn>
                <a:cxn ang="0">
                  <a:pos x="124" y="440"/>
                </a:cxn>
                <a:cxn ang="0">
                  <a:pos x="149" y="377"/>
                </a:cxn>
                <a:cxn ang="0">
                  <a:pos x="194" y="247"/>
                </a:cxn>
                <a:cxn ang="0">
                  <a:pos x="157" y="188"/>
                </a:cxn>
                <a:cxn ang="0">
                  <a:pos x="79" y="188"/>
                </a:cxn>
                <a:cxn ang="0">
                  <a:pos x="29" y="234"/>
                </a:cxn>
                <a:cxn ang="0">
                  <a:pos x="0" y="302"/>
                </a:cxn>
                <a:cxn ang="0">
                  <a:pos x="9" y="314"/>
                </a:cxn>
                <a:cxn ang="0">
                  <a:pos x="25" y="310"/>
                </a:cxn>
                <a:cxn ang="0">
                  <a:pos x="29" y="302"/>
                </a:cxn>
                <a:cxn ang="0">
                  <a:pos x="66" y="226"/>
                </a:cxn>
                <a:cxn ang="0">
                  <a:pos x="116" y="201"/>
                </a:cxn>
                <a:cxn ang="0">
                  <a:pos x="128" y="205"/>
                </a:cxn>
                <a:cxn ang="0">
                  <a:pos x="132" y="243"/>
                </a:cxn>
                <a:cxn ang="0">
                  <a:pos x="120" y="281"/>
                </a:cxn>
                <a:cxn ang="0">
                  <a:pos x="58" y="440"/>
                </a:cxn>
              </a:cxnLst>
              <a:rect l="0" t="0" r="r" b="b"/>
              <a:pathLst>
                <a:path w="244" h="545">
                  <a:moveTo>
                    <a:pt x="223" y="29"/>
                  </a:moveTo>
                  <a:lnTo>
                    <a:pt x="223" y="21"/>
                  </a:lnTo>
                  <a:lnTo>
                    <a:pt x="219" y="12"/>
                  </a:lnTo>
                  <a:lnTo>
                    <a:pt x="211" y="4"/>
                  </a:lnTo>
                  <a:lnTo>
                    <a:pt x="203" y="0"/>
                  </a:lnTo>
                  <a:lnTo>
                    <a:pt x="178" y="0"/>
                  </a:lnTo>
                  <a:lnTo>
                    <a:pt x="153" y="16"/>
                  </a:lnTo>
                  <a:lnTo>
                    <a:pt x="145" y="42"/>
                  </a:lnTo>
                  <a:lnTo>
                    <a:pt x="145" y="50"/>
                  </a:lnTo>
                  <a:lnTo>
                    <a:pt x="149" y="58"/>
                  </a:lnTo>
                  <a:lnTo>
                    <a:pt x="157" y="67"/>
                  </a:lnTo>
                  <a:lnTo>
                    <a:pt x="165" y="71"/>
                  </a:lnTo>
                  <a:lnTo>
                    <a:pt x="178" y="75"/>
                  </a:lnTo>
                  <a:lnTo>
                    <a:pt x="203" y="67"/>
                  </a:lnTo>
                  <a:lnTo>
                    <a:pt x="219" y="42"/>
                  </a:lnTo>
                  <a:lnTo>
                    <a:pt x="223" y="29"/>
                  </a:lnTo>
                  <a:close/>
                  <a:moveTo>
                    <a:pt x="58" y="440"/>
                  </a:moveTo>
                  <a:lnTo>
                    <a:pt x="54" y="453"/>
                  </a:lnTo>
                  <a:lnTo>
                    <a:pt x="54" y="461"/>
                  </a:lnTo>
                  <a:lnTo>
                    <a:pt x="50" y="474"/>
                  </a:lnTo>
                  <a:lnTo>
                    <a:pt x="62" y="511"/>
                  </a:lnTo>
                  <a:lnTo>
                    <a:pt x="87" y="537"/>
                  </a:lnTo>
                  <a:lnTo>
                    <a:pt x="128" y="545"/>
                  </a:lnTo>
                  <a:lnTo>
                    <a:pt x="165" y="537"/>
                  </a:lnTo>
                  <a:lnTo>
                    <a:pt x="194" y="516"/>
                  </a:lnTo>
                  <a:lnTo>
                    <a:pt x="215" y="486"/>
                  </a:lnTo>
                  <a:lnTo>
                    <a:pt x="231" y="457"/>
                  </a:lnTo>
                  <a:lnTo>
                    <a:pt x="240" y="436"/>
                  </a:lnTo>
                  <a:lnTo>
                    <a:pt x="244" y="419"/>
                  </a:lnTo>
                  <a:lnTo>
                    <a:pt x="236" y="411"/>
                  </a:lnTo>
                  <a:lnTo>
                    <a:pt x="223" y="411"/>
                  </a:lnTo>
                  <a:lnTo>
                    <a:pt x="215" y="419"/>
                  </a:lnTo>
                  <a:lnTo>
                    <a:pt x="215" y="423"/>
                  </a:lnTo>
                  <a:lnTo>
                    <a:pt x="190" y="478"/>
                  </a:lnTo>
                  <a:lnTo>
                    <a:pt x="161" y="511"/>
                  </a:lnTo>
                  <a:lnTo>
                    <a:pt x="128" y="524"/>
                  </a:lnTo>
                  <a:lnTo>
                    <a:pt x="112" y="516"/>
                  </a:lnTo>
                  <a:lnTo>
                    <a:pt x="112" y="478"/>
                  </a:lnTo>
                  <a:lnTo>
                    <a:pt x="116" y="457"/>
                  </a:lnTo>
                  <a:lnTo>
                    <a:pt x="124" y="440"/>
                  </a:lnTo>
                  <a:lnTo>
                    <a:pt x="137" y="411"/>
                  </a:lnTo>
                  <a:lnTo>
                    <a:pt x="149" y="377"/>
                  </a:lnTo>
                  <a:lnTo>
                    <a:pt x="157" y="360"/>
                  </a:lnTo>
                  <a:lnTo>
                    <a:pt x="194" y="247"/>
                  </a:lnTo>
                  <a:lnTo>
                    <a:pt x="182" y="214"/>
                  </a:lnTo>
                  <a:lnTo>
                    <a:pt x="157" y="188"/>
                  </a:lnTo>
                  <a:lnTo>
                    <a:pt x="116" y="180"/>
                  </a:lnTo>
                  <a:lnTo>
                    <a:pt x="79" y="188"/>
                  </a:lnTo>
                  <a:lnTo>
                    <a:pt x="50" y="209"/>
                  </a:lnTo>
                  <a:lnTo>
                    <a:pt x="29" y="234"/>
                  </a:lnTo>
                  <a:lnTo>
                    <a:pt x="13" y="264"/>
                  </a:lnTo>
                  <a:lnTo>
                    <a:pt x="0" y="302"/>
                  </a:lnTo>
                  <a:lnTo>
                    <a:pt x="0" y="306"/>
                  </a:lnTo>
                  <a:lnTo>
                    <a:pt x="9" y="314"/>
                  </a:lnTo>
                  <a:lnTo>
                    <a:pt x="21" y="314"/>
                  </a:lnTo>
                  <a:lnTo>
                    <a:pt x="25" y="310"/>
                  </a:lnTo>
                  <a:lnTo>
                    <a:pt x="25" y="306"/>
                  </a:lnTo>
                  <a:lnTo>
                    <a:pt x="29" y="302"/>
                  </a:lnTo>
                  <a:lnTo>
                    <a:pt x="46" y="255"/>
                  </a:lnTo>
                  <a:lnTo>
                    <a:pt x="66" y="226"/>
                  </a:lnTo>
                  <a:lnTo>
                    <a:pt x="91" y="205"/>
                  </a:lnTo>
                  <a:lnTo>
                    <a:pt x="116" y="201"/>
                  </a:lnTo>
                  <a:lnTo>
                    <a:pt x="120" y="201"/>
                  </a:lnTo>
                  <a:lnTo>
                    <a:pt x="128" y="205"/>
                  </a:lnTo>
                  <a:lnTo>
                    <a:pt x="132" y="209"/>
                  </a:lnTo>
                  <a:lnTo>
                    <a:pt x="132" y="243"/>
                  </a:lnTo>
                  <a:lnTo>
                    <a:pt x="128" y="260"/>
                  </a:lnTo>
                  <a:lnTo>
                    <a:pt x="120" y="281"/>
                  </a:lnTo>
                  <a:lnTo>
                    <a:pt x="108" y="310"/>
                  </a:lnTo>
                  <a:lnTo>
                    <a:pt x="58" y="4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Freeform 578"/>
            <p:cNvSpPr>
              <a:spLocks/>
            </p:cNvSpPr>
            <p:nvPr/>
          </p:nvSpPr>
          <p:spPr bwMode="auto">
            <a:xfrm>
              <a:off x="11574" y="3421"/>
              <a:ext cx="99" cy="248"/>
            </a:xfrm>
            <a:custGeom>
              <a:avLst/>
              <a:gdLst/>
              <a:ahLst/>
              <a:cxnLst>
                <a:cxn ang="0">
                  <a:pos x="78" y="80"/>
                </a:cxn>
                <a:cxn ang="0">
                  <a:pos x="74" y="126"/>
                </a:cxn>
                <a:cxn ang="0">
                  <a:pos x="57" y="176"/>
                </a:cxn>
                <a:cxn ang="0">
                  <a:pos x="16" y="227"/>
                </a:cxn>
                <a:cxn ang="0">
                  <a:pos x="12" y="231"/>
                </a:cxn>
                <a:cxn ang="0">
                  <a:pos x="12" y="244"/>
                </a:cxn>
                <a:cxn ang="0">
                  <a:pos x="16" y="248"/>
                </a:cxn>
                <a:cxn ang="0">
                  <a:pos x="20" y="248"/>
                </a:cxn>
                <a:cxn ang="0">
                  <a:pos x="33" y="239"/>
                </a:cxn>
                <a:cxn ang="0">
                  <a:pos x="53" y="218"/>
                </a:cxn>
                <a:cxn ang="0">
                  <a:pos x="74" y="185"/>
                </a:cxn>
                <a:cxn ang="0">
                  <a:pos x="95" y="143"/>
                </a:cxn>
                <a:cxn ang="0">
                  <a:pos x="99" y="88"/>
                </a:cxn>
                <a:cxn ang="0">
                  <a:pos x="95" y="55"/>
                </a:cxn>
                <a:cxn ang="0">
                  <a:pos x="86" y="25"/>
                </a:cxn>
                <a:cxn ang="0">
                  <a:pos x="70" y="4"/>
                </a:cxn>
                <a:cxn ang="0">
                  <a:pos x="45" y="0"/>
                </a:cxn>
                <a:cxn ang="0">
                  <a:pos x="29" y="0"/>
                </a:cxn>
                <a:cxn ang="0">
                  <a:pos x="16" y="9"/>
                </a:cxn>
                <a:cxn ang="0">
                  <a:pos x="8" y="17"/>
                </a:cxn>
                <a:cxn ang="0">
                  <a:pos x="0" y="30"/>
                </a:cxn>
                <a:cxn ang="0">
                  <a:pos x="0" y="59"/>
                </a:cxn>
                <a:cxn ang="0">
                  <a:pos x="16" y="84"/>
                </a:cxn>
                <a:cxn ang="0">
                  <a:pos x="29" y="88"/>
                </a:cxn>
                <a:cxn ang="0">
                  <a:pos x="45" y="93"/>
                </a:cxn>
                <a:cxn ang="0">
                  <a:pos x="57" y="93"/>
                </a:cxn>
                <a:cxn ang="0">
                  <a:pos x="66" y="88"/>
                </a:cxn>
                <a:cxn ang="0">
                  <a:pos x="70" y="84"/>
                </a:cxn>
                <a:cxn ang="0">
                  <a:pos x="78" y="80"/>
                </a:cxn>
              </a:cxnLst>
              <a:rect l="0" t="0" r="r" b="b"/>
              <a:pathLst>
                <a:path w="99" h="248">
                  <a:moveTo>
                    <a:pt x="78" y="80"/>
                  </a:moveTo>
                  <a:lnTo>
                    <a:pt x="74" y="126"/>
                  </a:lnTo>
                  <a:lnTo>
                    <a:pt x="57" y="176"/>
                  </a:lnTo>
                  <a:lnTo>
                    <a:pt x="16" y="227"/>
                  </a:lnTo>
                  <a:lnTo>
                    <a:pt x="12" y="231"/>
                  </a:lnTo>
                  <a:lnTo>
                    <a:pt x="12" y="244"/>
                  </a:lnTo>
                  <a:lnTo>
                    <a:pt x="16" y="248"/>
                  </a:lnTo>
                  <a:lnTo>
                    <a:pt x="20" y="248"/>
                  </a:lnTo>
                  <a:lnTo>
                    <a:pt x="33" y="239"/>
                  </a:lnTo>
                  <a:lnTo>
                    <a:pt x="53" y="218"/>
                  </a:lnTo>
                  <a:lnTo>
                    <a:pt x="74" y="185"/>
                  </a:lnTo>
                  <a:lnTo>
                    <a:pt x="95" y="143"/>
                  </a:lnTo>
                  <a:lnTo>
                    <a:pt x="99" y="88"/>
                  </a:lnTo>
                  <a:lnTo>
                    <a:pt x="95" y="55"/>
                  </a:lnTo>
                  <a:lnTo>
                    <a:pt x="86" y="25"/>
                  </a:lnTo>
                  <a:lnTo>
                    <a:pt x="70" y="4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9"/>
                  </a:lnTo>
                  <a:lnTo>
                    <a:pt x="8" y="17"/>
                  </a:lnTo>
                  <a:lnTo>
                    <a:pt x="0" y="30"/>
                  </a:lnTo>
                  <a:lnTo>
                    <a:pt x="0" y="59"/>
                  </a:lnTo>
                  <a:lnTo>
                    <a:pt x="16" y="84"/>
                  </a:lnTo>
                  <a:lnTo>
                    <a:pt x="29" y="88"/>
                  </a:lnTo>
                  <a:lnTo>
                    <a:pt x="45" y="93"/>
                  </a:lnTo>
                  <a:lnTo>
                    <a:pt x="57" y="93"/>
                  </a:lnTo>
                  <a:lnTo>
                    <a:pt x="66" y="88"/>
                  </a:lnTo>
                  <a:lnTo>
                    <a:pt x="70" y="84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Freeform 579"/>
            <p:cNvSpPr>
              <a:spLocks noEditPoints="1"/>
            </p:cNvSpPr>
            <p:nvPr/>
          </p:nvSpPr>
          <p:spPr bwMode="auto">
            <a:xfrm>
              <a:off x="11755" y="2977"/>
              <a:ext cx="351" cy="700"/>
            </a:xfrm>
            <a:custGeom>
              <a:avLst/>
              <a:gdLst/>
              <a:ahLst/>
              <a:cxnLst>
                <a:cxn ang="0">
                  <a:pos x="351" y="21"/>
                </a:cxn>
                <a:cxn ang="0">
                  <a:pos x="338" y="4"/>
                </a:cxn>
                <a:cxn ang="0">
                  <a:pos x="305" y="0"/>
                </a:cxn>
                <a:cxn ang="0">
                  <a:pos x="272" y="42"/>
                </a:cxn>
                <a:cxn ang="0">
                  <a:pos x="277" y="58"/>
                </a:cxn>
                <a:cxn ang="0">
                  <a:pos x="293" y="71"/>
                </a:cxn>
                <a:cxn ang="0">
                  <a:pos x="330" y="67"/>
                </a:cxn>
                <a:cxn ang="0">
                  <a:pos x="351" y="29"/>
                </a:cxn>
                <a:cxn ang="0">
                  <a:pos x="165" y="616"/>
                </a:cxn>
                <a:cxn ang="0">
                  <a:pos x="112" y="671"/>
                </a:cxn>
                <a:cxn ang="0">
                  <a:pos x="62" y="679"/>
                </a:cxn>
                <a:cxn ang="0">
                  <a:pos x="62" y="667"/>
                </a:cxn>
                <a:cxn ang="0">
                  <a:pos x="74" y="620"/>
                </a:cxn>
                <a:cxn ang="0">
                  <a:pos x="54" y="604"/>
                </a:cxn>
                <a:cxn ang="0">
                  <a:pos x="29" y="608"/>
                </a:cxn>
                <a:cxn ang="0">
                  <a:pos x="0" y="637"/>
                </a:cxn>
                <a:cxn ang="0">
                  <a:pos x="8" y="679"/>
                </a:cxn>
                <a:cxn ang="0">
                  <a:pos x="79" y="700"/>
                </a:cxn>
                <a:cxn ang="0">
                  <a:pos x="149" y="683"/>
                </a:cxn>
                <a:cxn ang="0">
                  <a:pos x="223" y="625"/>
                </a:cxn>
                <a:cxn ang="0">
                  <a:pos x="318" y="285"/>
                </a:cxn>
                <a:cxn ang="0">
                  <a:pos x="322" y="255"/>
                </a:cxn>
                <a:cxn ang="0">
                  <a:pos x="277" y="188"/>
                </a:cxn>
                <a:cxn ang="0">
                  <a:pos x="194" y="188"/>
                </a:cxn>
                <a:cxn ang="0">
                  <a:pos x="132" y="239"/>
                </a:cxn>
                <a:cxn ang="0">
                  <a:pos x="99" y="289"/>
                </a:cxn>
                <a:cxn ang="0">
                  <a:pos x="95" y="306"/>
                </a:cxn>
                <a:cxn ang="0">
                  <a:pos x="116" y="314"/>
                </a:cxn>
                <a:cxn ang="0">
                  <a:pos x="120" y="306"/>
                </a:cxn>
                <a:cxn ang="0">
                  <a:pos x="145" y="264"/>
                </a:cxn>
                <a:cxn ang="0">
                  <a:pos x="198" y="209"/>
                </a:cxn>
                <a:cxn ang="0">
                  <a:pos x="244" y="201"/>
                </a:cxn>
                <a:cxn ang="0">
                  <a:pos x="260" y="226"/>
                </a:cxn>
                <a:cxn ang="0">
                  <a:pos x="256" y="260"/>
                </a:cxn>
                <a:cxn ang="0">
                  <a:pos x="182" y="574"/>
                </a:cxn>
              </a:cxnLst>
              <a:rect l="0" t="0" r="r" b="b"/>
              <a:pathLst>
                <a:path w="351" h="700">
                  <a:moveTo>
                    <a:pt x="351" y="29"/>
                  </a:moveTo>
                  <a:lnTo>
                    <a:pt x="351" y="21"/>
                  </a:lnTo>
                  <a:lnTo>
                    <a:pt x="347" y="12"/>
                  </a:lnTo>
                  <a:lnTo>
                    <a:pt x="338" y="4"/>
                  </a:lnTo>
                  <a:lnTo>
                    <a:pt x="330" y="0"/>
                  </a:lnTo>
                  <a:lnTo>
                    <a:pt x="305" y="0"/>
                  </a:lnTo>
                  <a:lnTo>
                    <a:pt x="281" y="16"/>
                  </a:lnTo>
                  <a:lnTo>
                    <a:pt x="272" y="42"/>
                  </a:lnTo>
                  <a:lnTo>
                    <a:pt x="272" y="50"/>
                  </a:lnTo>
                  <a:lnTo>
                    <a:pt x="277" y="58"/>
                  </a:lnTo>
                  <a:lnTo>
                    <a:pt x="285" y="67"/>
                  </a:lnTo>
                  <a:lnTo>
                    <a:pt x="293" y="71"/>
                  </a:lnTo>
                  <a:lnTo>
                    <a:pt x="305" y="75"/>
                  </a:lnTo>
                  <a:lnTo>
                    <a:pt x="330" y="67"/>
                  </a:lnTo>
                  <a:lnTo>
                    <a:pt x="347" y="42"/>
                  </a:lnTo>
                  <a:lnTo>
                    <a:pt x="351" y="29"/>
                  </a:lnTo>
                  <a:close/>
                  <a:moveTo>
                    <a:pt x="182" y="574"/>
                  </a:moveTo>
                  <a:lnTo>
                    <a:pt x="165" y="616"/>
                  </a:lnTo>
                  <a:lnTo>
                    <a:pt x="140" y="650"/>
                  </a:lnTo>
                  <a:lnTo>
                    <a:pt x="112" y="671"/>
                  </a:lnTo>
                  <a:lnTo>
                    <a:pt x="79" y="679"/>
                  </a:lnTo>
                  <a:lnTo>
                    <a:pt x="62" y="679"/>
                  </a:lnTo>
                  <a:lnTo>
                    <a:pt x="50" y="675"/>
                  </a:lnTo>
                  <a:lnTo>
                    <a:pt x="62" y="667"/>
                  </a:lnTo>
                  <a:lnTo>
                    <a:pt x="74" y="641"/>
                  </a:lnTo>
                  <a:lnTo>
                    <a:pt x="74" y="620"/>
                  </a:lnTo>
                  <a:lnTo>
                    <a:pt x="70" y="612"/>
                  </a:lnTo>
                  <a:lnTo>
                    <a:pt x="54" y="604"/>
                  </a:lnTo>
                  <a:lnTo>
                    <a:pt x="46" y="604"/>
                  </a:lnTo>
                  <a:lnTo>
                    <a:pt x="29" y="608"/>
                  </a:lnTo>
                  <a:lnTo>
                    <a:pt x="17" y="612"/>
                  </a:lnTo>
                  <a:lnTo>
                    <a:pt x="0" y="637"/>
                  </a:lnTo>
                  <a:lnTo>
                    <a:pt x="0" y="650"/>
                  </a:lnTo>
                  <a:lnTo>
                    <a:pt x="8" y="679"/>
                  </a:lnTo>
                  <a:lnTo>
                    <a:pt x="37" y="696"/>
                  </a:lnTo>
                  <a:lnTo>
                    <a:pt x="79" y="700"/>
                  </a:lnTo>
                  <a:lnTo>
                    <a:pt x="112" y="696"/>
                  </a:lnTo>
                  <a:lnTo>
                    <a:pt x="149" y="683"/>
                  </a:lnTo>
                  <a:lnTo>
                    <a:pt x="190" y="662"/>
                  </a:lnTo>
                  <a:lnTo>
                    <a:pt x="223" y="625"/>
                  </a:lnTo>
                  <a:lnTo>
                    <a:pt x="244" y="574"/>
                  </a:lnTo>
                  <a:lnTo>
                    <a:pt x="318" y="285"/>
                  </a:lnTo>
                  <a:lnTo>
                    <a:pt x="318" y="264"/>
                  </a:lnTo>
                  <a:lnTo>
                    <a:pt x="322" y="255"/>
                  </a:lnTo>
                  <a:lnTo>
                    <a:pt x="309" y="214"/>
                  </a:lnTo>
                  <a:lnTo>
                    <a:pt x="277" y="188"/>
                  </a:lnTo>
                  <a:lnTo>
                    <a:pt x="235" y="180"/>
                  </a:lnTo>
                  <a:lnTo>
                    <a:pt x="194" y="188"/>
                  </a:lnTo>
                  <a:lnTo>
                    <a:pt x="161" y="209"/>
                  </a:lnTo>
                  <a:lnTo>
                    <a:pt x="132" y="239"/>
                  </a:lnTo>
                  <a:lnTo>
                    <a:pt x="112" y="264"/>
                  </a:lnTo>
                  <a:lnTo>
                    <a:pt x="99" y="289"/>
                  </a:lnTo>
                  <a:lnTo>
                    <a:pt x="95" y="302"/>
                  </a:lnTo>
                  <a:lnTo>
                    <a:pt x="95" y="306"/>
                  </a:lnTo>
                  <a:lnTo>
                    <a:pt x="103" y="314"/>
                  </a:lnTo>
                  <a:lnTo>
                    <a:pt x="116" y="314"/>
                  </a:lnTo>
                  <a:lnTo>
                    <a:pt x="120" y="310"/>
                  </a:lnTo>
                  <a:lnTo>
                    <a:pt x="120" y="306"/>
                  </a:lnTo>
                  <a:lnTo>
                    <a:pt x="124" y="297"/>
                  </a:lnTo>
                  <a:lnTo>
                    <a:pt x="145" y="264"/>
                  </a:lnTo>
                  <a:lnTo>
                    <a:pt x="169" y="230"/>
                  </a:lnTo>
                  <a:lnTo>
                    <a:pt x="198" y="209"/>
                  </a:lnTo>
                  <a:lnTo>
                    <a:pt x="231" y="201"/>
                  </a:lnTo>
                  <a:lnTo>
                    <a:pt x="244" y="201"/>
                  </a:lnTo>
                  <a:lnTo>
                    <a:pt x="252" y="209"/>
                  </a:lnTo>
                  <a:lnTo>
                    <a:pt x="260" y="226"/>
                  </a:lnTo>
                  <a:lnTo>
                    <a:pt x="260" y="251"/>
                  </a:lnTo>
                  <a:lnTo>
                    <a:pt x="256" y="260"/>
                  </a:lnTo>
                  <a:lnTo>
                    <a:pt x="256" y="264"/>
                  </a:lnTo>
                  <a:lnTo>
                    <a:pt x="182" y="5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580"/>
            <p:cNvSpPr>
              <a:spLocks noEditPoints="1"/>
            </p:cNvSpPr>
            <p:nvPr/>
          </p:nvSpPr>
          <p:spPr bwMode="auto">
            <a:xfrm>
              <a:off x="12613" y="2918"/>
              <a:ext cx="759" cy="268"/>
            </a:xfrm>
            <a:custGeom>
              <a:avLst/>
              <a:gdLst/>
              <a:ahLst/>
              <a:cxnLst>
                <a:cxn ang="0">
                  <a:pos x="722" y="46"/>
                </a:cxn>
                <a:cxn ang="0">
                  <a:pos x="738" y="46"/>
                </a:cxn>
                <a:cxn ang="0">
                  <a:pos x="755" y="38"/>
                </a:cxn>
                <a:cxn ang="0">
                  <a:pos x="759" y="29"/>
                </a:cxn>
                <a:cxn ang="0">
                  <a:pos x="759" y="12"/>
                </a:cxn>
                <a:cxn ang="0">
                  <a:pos x="755" y="4"/>
                </a:cxn>
                <a:cxn ang="0">
                  <a:pos x="746" y="0"/>
                </a:cxn>
                <a:cxn ang="0">
                  <a:pos x="16" y="0"/>
                </a:cxn>
                <a:cxn ang="0">
                  <a:pos x="8" y="4"/>
                </a:cxn>
                <a:cxn ang="0">
                  <a:pos x="0" y="21"/>
                </a:cxn>
                <a:cxn ang="0">
                  <a:pos x="8" y="38"/>
                </a:cxn>
                <a:cxn ang="0">
                  <a:pos x="16" y="42"/>
                </a:cxn>
                <a:cxn ang="0">
                  <a:pos x="25" y="42"/>
                </a:cxn>
                <a:cxn ang="0">
                  <a:pos x="33" y="46"/>
                </a:cxn>
                <a:cxn ang="0">
                  <a:pos x="41" y="46"/>
                </a:cxn>
                <a:cxn ang="0">
                  <a:pos x="722" y="46"/>
                </a:cxn>
                <a:cxn ang="0">
                  <a:pos x="722" y="268"/>
                </a:cxn>
                <a:cxn ang="0">
                  <a:pos x="746" y="268"/>
                </a:cxn>
                <a:cxn ang="0">
                  <a:pos x="755" y="264"/>
                </a:cxn>
                <a:cxn ang="0">
                  <a:pos x="759" y="256"/>
                </a:cxn>
                <a:cxn ang="0">
                  <a:pos x="759" y="239"/>
                </a:cxn>
                <a:cxn ang="0">
                  <a:pos x="755" y="231"/>
                </a:cxn>
                <a:cxn ang="0">
                  <a:pos x="738" y="222"/>
                </a:cxn>
                <a:cxn ang="0">
                  <a:pos x="25" y="222"/>
                </a:cxn>
                <a:cxn ang="0">
                  <a:pos x="8" y="231"/>
                </a:cxn>
                <a:cxn ang="0">
                  <a:pos x="4" y="235"/>
                </a:cxn>
                <a:cxn ang="0">
                  <a:pos x="0" y="247"/>
                </a:cxn>
                <a:cxn ang="0">
                  <a:pos x="8" y="264"/>
                </a:cxn>
                <a:cxn ang="0">
                  <a:pos x="16" y="268"/>
                </a:cxn>
                <a:cxn ang="0">
                  <a:pos x="41" y="268"/>
                </a:cxn>
                <a:cxn ang="0">
                  <a:pos x="722" y="268"/>
                </a:cxn>
              </a:cxnLst>
              <a:rect l="0" t="0" r="r" b="b"/>
              <a:pathLst>
                <a:path w="759" h="268">
                  <a:moveTo>
                    <a:pt x="722" y="46"/>
                  </a:moveTo>
                  <a:lnTo>
                    <a:pt x="738" y="46"/>
                  </a:lnTo>
                  <a:lnTo>
                    <a:pt x="755" y="38"/>
                  </a:lnTo>
                  <a:lnTo>
                    <a:pt x="759" y="29"/>
                  </a:lnTo>
                  <a:lnTo>
                    <a:pt x="759" y="12"/>
                  </a:lnTo>
                  <a:lnTo>
                    <a:pt x="755" y="4"/>
                  </a:lnTo>
                  <a:lnTo>
                    <a:pt x="746" y="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0" y="21"/>
                  </a:lnTo>
                  <a:lnTo>
                    <a:pt x="8" y="38"/>
                  </a:lnTo>
                  <a:lnTo>
                    <a:pt x="16" y="42"/>
                  </a:lnTo>
                  <a:lnTo>
                    <a:pt x="25" y="42"/>
                  </a:lnTo>
                  <a:lnTo>
                    <a:pt x="33" y="46"/>
                  </a:lnTo>
                  <a:lnTo>
                    <a:pt x="41" y="46"/>
                  </a:lnTo>
                  <a:lnTo>
                    <a:pt x="722" y="46"/>
                  </a:lnTo>
                  <a:close/>
                  <a:moveTo>
                    <a:pt x="722" y="268"/>
                  </a:moveTo>
                  <a:lnTo>
                    <a:pt x="746" y="268"/>
                  </a:lnTo>
                  <a:lnTo>
                    <a:pt x="755" y="264"/>
                  </a:lnTo>
                  <a:lnTo>
                    <a:pt x="759" y="256"/>
                  </a:lnTo>
                  <a:lnTo>
                    <a:pt x="759" y="239"/>
                  </a:lnTo>
                  <a:lnTo>
                    <a:pt x="755" y="231"/>
                  </a:lnTo>
                  <a:lnTo>
                    <a:pt x="738" y="222"/>
                  </a:lnTo>
                  <a:lnTo>
                    <a:pt x="25" y="222"/>
                  </a:lnTo>
                  <a:lnTo>
                    <a:pt x="8" y="231"/>
                  </a:lnTo>
                  <a:lnTo>
                    <a:pt x="4" y="235"/>
                  </a:lnTo>
                  <a:lnTo>
                    <a:pt x="0" y="247"/>
                  </a:lnTo>
                  <a:lnTo>
                    <a:pt x="8" y="264"/>
                  </a:lnTo>
                  <a:lnTo>
                    <a:pt x="16" y="268"/>
                  </a:lnTo>
                  <a:lnTo>
                    <a:pt x="41" y="268"/>
                  </a:lnTo>
                  <a:lnTo>
                    <a:pt x="722" y="2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Freeform 581"/>
            <p:cNvSpPr>
              <a:spLocks/>
            </p:cNvSpPr>
            <p:nvPr/>
          </p:nvSpPr>
          <p:spPr bwMode="auto">
            <a:xfrm>
              <a:off x="13788" y="2830"/>
              <a:ext cx="619" cy="763"/>
            </a:xfrm>
            <a:custGeom>
              <a:avLst/>
              <a:gdLst/>
              <a:ahLst/>
              <a:cxnLst>
                <a:cxn ang="0">
                  <a:pos x="240" y="75"/>
                </a:cxn>
                <a:cxn ang="0">
                  <a:pos x="248" y="29"/>
                </a:cxn>
                <a:cxn ang="0">
                  <a:pos x="240" y="8"/>
                </a:cxn>
                <a:cxn ang="0">
                  <a:pos x="207" y="0"/>
                </a:cxn>
                <a:cxn ang="0">
                  <a:pos x="174" y="25"/>
                </a:cxn>
                <a:cxn ang="0">
                  <a:pos x="4" y="721"/>
                </a:cxn>
                <a:cxn ang="0">
                  <a:pos x="0" y="730"/>
                </a:cxn>
                <a:cxn ang="0">
                  <a:pos x="9" y="751"/>
                </a:cxn>
                <a:cxn ang="0">
                  <a:pos x="33" y="763"/>
                </a:cxn>
                <a:cxn ang="0">
                  <a:pos x="75" y="738"/>
                </a:cxn>
                <a:cxn ang="0">
                  <a:pos x="83" y="709"/>
                </a:cxn>
                <a:cxn ang="0">
                  <a:pos x="103" y="629"/>
                </a:cxn>
                <a:cxn ang="0">
                  <a:pos x="136" y="486"/>
                </a:cxn>
                <a:cxn ang="0">
                  <a:pos x="215" y="520"/>
                </a:cxn>
                <a:cxn ang="0">
                  <a:pos x="301" y="516"/>
                </a:cxn>
                <a:cxn ang="0">
                  <a:pos x="376" y="465"/>
                </a:cxn>
                <a:cxn ang="0">
                  <a:pos x="417" y="486"/>
                </a:cxn>
                <a:cxn ang="0">
                  <a:pos x="499" y="524"/>
                </a:cxn>
                <a:cxn ang="0">
                  <a:pos x="565" y="495"/>
                </a:cxn>
                <a:cxn ang="0">
                  <a:pos x="598" y="428"/>
                </a:cxn>
                <a:cxn ang="0">
                  <a:pos x="615" y="361"/>
                </a:cxn>
                <a:cxn ang="0">
                  <a:pos x="619" y="340"/>
                </a:cxn>
                <a:cxn ang="0">
                  <a:pos x="598" y="335"/>
                </a:cxn>
                <a:cxn ang="0">
                  <a:pos x="590" y="356"/>
                </a:cxn>
                <a:cxn ang="0">
                  <a:pos x="549" y="470"/>
                </a:cxn>
                <a:cxn ang="0">
                  <a:pos x="503" y="499"/>
                </a:cxn>
                <a:cxn ang="0">
                  <a:pos x="483" y="491"/>
                </a:cxn>
                <a:cxn ang="0">
                  <a:pos x="471" y="478"/>
                </a:cxn>
                <a:cxn ang="0">
                  <a:pos x="475" y="411"/>
                </a:cxn>
                <a:cxn ang="0">
                  <a:pos x="524" y="201"/>
                </a:cxn>
                <a:cxn ang="0">
                  <a:pos x="536" y="147"/>
                </a:cxn>
                <a:cxn ang="0">
                  <a:pos x="549" y="92"/>
                </a:cxn>
                <a:cxn ang="0">
                  <a:pos x="561" y="42"/>
                </a:cxn>
                <a:cxn ang="0">
                  <a:pos x="545" y="17"/>
                </a:cxn>
                <a:cxn ang="0">
                  <a:pos x="516" y="12"/>
                </a:cxn>
                <a:cxn ang="0">
                  <a:pos x="503" y="21"/>
                </a:cxn>
                <a:cxn ang="0">
                  <a:pos x="483" y="54"/>
                </a:cxn>
                <a:cxn ang="0">
                  <a:pos x="446" y="193"/>
                </a:cxn>
                <a:cxn ang="0">
                  <a:pos x="417" y="323"/>
                </a:cxn>
                <a:cxn ang="0">
                  <a:pos x="400" y="386"/>
                </a:cxn>
                <a:cxn ang="0">
                  <a:pos x="380" y="419"/>
                </a:cxn>
                <a:cxn ang="0">
                  <a:pos x="330" y="470"/>
                </a:cxn>
                <a:cxn ang="0">
                  <a:pos x="252" y="499"/>
                </a:cxn>
                <a:cxn ang="0">
                  <a:pos x="186" y="474"/>
                </a:cxn>
                <a:cxn ang="0">
                  <a:pos x="165" y="398"/>
                </a:cxn>
                <a:cxn ang="0">
                  <a:pos x="231" y="105"/>
                </a:cxn>
              </a:cxnLst>
              <a:rect l="0" t="0" r="r" b="b"/>
              <a:pathLst>
                <a:path w="619" h="763">
                  <a:moveTo>
                    <a:pt x="231" y="105"/>
                  </a:moveTo>
                  <a:lnTo>
                    <a:pt x="240" y="75"/>
                  </a:lnTo>
                  <a:lnTo>
                    <a:pt x="244" y="46"/>
                  </a:lnTo>
                  <a:lnTo>
                    <a:pt x="248" y="29"/>
                  </a:lnTo>
                  <a:lnTo>
                    <a:pt x="244" y="17"/>
                  </a:lnTo>
                  <a:lnTo>
                    <a:pt x="240" y="8"/>
                  </a:lnTo>
                  <a:lnTo>
                    <a:pt x="227" y="0"/>
                  </a:lnTo>
                  <a:lnTo>
                    <a:pt x="207" y="0"/>
                  </a:lnTo>
                  <a:lnTo>
                    <a:pt x="190" y="8"/>
                  </a:lnTo>
                  <a:lnTo>
                    <a:pt x="174" y="25"/>
                  </a:lnTo>
                  <a:lnTo>
                    <a:pt x="4" y="713"/>
                  </a:lnTo>
                  <a:lnTo>
                    <a:pt x="4" y="721"/>
                  </a:lnTo>
                  <a:lnTo>
                    <a:pt x="0" y="725"/>
                  </a:lnTo>
                  <a:lnTo>
                    <a:pt x="0" y="730"/>
                  </a:lnTo>
                  <a:lnTo>
                    <a:pt x="4" y="742"/>
                  </a:lnTo>
                  <a:lnTo>
                    <a:pt x="9" y="751"/>
                  </a:lnTo>
                  <a:lnTo>
                    <a:pt x="21" y="759"/>
                  </a:lnTo>
                  <a:lnTo>
                    <a:pt x="33" y="763"/>
                  </a:lnTo>
                  <a:lnTo>
                    <a:pt x="58" y="755"/>
                  </a:lnTo>
                  <a:lnTo>
                    <a:pt x="75" y="738"/>
                  </a:lnTo>
                  <a:lnTo>
                    <a:pt x="79" y="730"/>
                  </a:lnTo>
                  <a:lnTo>
                    <a:pt x="83" y="709"/>
                  </a:lnTo>
                  <a:lnTo>
                    <a:pt x="91" y="675"/>
                  </a:lnTo>
                  <a:lnTo>
                    <a:pt x="103" y="629"/>
                  </a:lnTo>
                  <a:lnTo>
                    <a:pt x="116" y="566"/>
                  </a:lnTo>
                  <a:lnTo>
                    <a:pt x="136" y="486"/>
                  </a:lnTo>
                  <a:lnTo>
                    <a:pt x="178" y="512"/>
                  </a:lnTo>
                  <a:lnTo>
                    <a:pt x="215" y="520"/>
                  </a:lnTo>
                  <a:lnTo>
                    <a:pt x="248" y="524"/>
                  </a:lnTo>
                  <a:lnTo>
                    <a:pt x="301" y="516"/>
                  </a:lnTo>
                  <a:lnTo>
                    <a:pt x="343" y="495"/>
                  </a:lnTo>
                  <a:lnTo>
                    <a:pt x="376" y="465"/>
                  </a:lnTo>
                  <a:lnTo>
                    <a:pt x="396" y="440"/>
                  </a:lnTo>
                  <a:lnTo>
                    <a:pt x="417" y="486"/>
                  </a:lnTo>
                  <a:lnTo>
                    <a:pt x="454" y="516"/>
                  </a:lnTo>
                  <a:lnTo>
                    <a:pt x="499" y="524"/>
                  </a:lnTo>
                  <a:lnTo>
                    <a:pt x="536" y="516"/>
                  </a:lnTo>
                  <a:lnTo>
                    <a:pt x="565" y="495"/>
                  </a:lnTo>
                  <a:lnTo>
                    <a:pt x="586" y="461"/>
                  </a:lnTo>
                  <a:lnTo>
                    <a:pt x="598" y="428"/>
                  </a:lnTo>
                  <a:lnTo>
                    <a:pt x="611" y="390"/>
                  </a:lnTo>
                  <a:lnTo>
                    <a:pt x="615" y="361"/>
                  </a:lnTo>
                  <a:lnTo>
                    <a:pt x="619" y="344"/>
                  </a:lnTo>
                  <a:lnTo>
                    <a:pt x="619" y="340"/>
                  </a:lnTo>
                  <a:lnTo>
                    <a:pt x="615" y="335"/>
                  </a:lnTo>
                  <a:lnTo>
                    <a:pt x="598" y="335"/>
                  </a:lnTo>
                  <a:lnTo>
                    <a:pt x="590" y="344"/>
                  </a:lnTo>
                  <a:lnTo>
                    <a:pt x="590" y="356"/>
                  </a:lnTo>
                  <a:lnTo>
                    <a:pt x="565" y="440"/>
                  </a:lnTo>
                  <a:lnTo>
                    <a:pt x="549" y="470"/>
                  </a:lnTo>
                  <a:lnTo>
                    <a:pt x="528" y="491"/>
                  </a:lnTo>
                  <a:lnTo>
                    <a:pt x="503" y="499"/>
                  </a:lnTo>
                  <a:lnTo>
                    <a:pt x="491" y="499"/>
                  </a:lnTo>
                  <a:lnTo>
                    <a:pt x="483" y="491"/>
                  </a:lnTo>
                  <a:lnTo>
                    <a:pt x="475" y="486"/>
                  </a:lnTo>
                  <a:lnTo>
                    <a:pt x="471" y="478"/>
                  </a:lnTo>
                  <a:lnTo>
                    <a:pt x="471" y="444"/>
                  </a:lnTo>
                  <a:lnTo>
                    <a:pt x="475" y="411"/>
                  </a:lnTo>
                  <a:lnTo>
                    <a:pt x="491" y="327"/>
                  </a:lnTo>
                  <a:lnTo>
                    <a:pt x="524" y="201"/>
                  </a:lnTo>
                  <a:lnTo>
                    <a:pt x="528" y="176"/>
                  </a:lnTo>
                  <a:lnTo>
                    <a:pt x="536" y="147"/>
                  </a:lnTo>
                  <a:lnTo>
                    <a:pt x="545" y="121"/>
                  </a:lnTo>
                  <a:lnTo>
                    <a:pt x="549" y="92"/>
                  </a:lnTo>
                  <a:lnTo>
                    <a:pt x="557" y="63"/>
                  </a:lnTo>
                  <a:lnTo>
                    <a:pt x="561" y="42"/>
                  </a:lnTo>
                  <a:lnTo>
                    <a:pt x="553" y="25"/>
                  </a:lnTo>
                  <a:lnTo>
                    <a:pt x="545" y="17"/>
                  </a:lnTo>
                  <a:lnTo>
                    <a:pt x="536" y="12"/>
                  </a:lnTo>
                  <a:lnTo>
                    <a:pt x="516" y="12"/>
                  </a:lnTo>
                  <a:lnTo>
                    <a:pt x="512" y="17"/>
                  </a:lnTo>
                  <a:lnTo>
                    <a:pt x="503" y="21"/>
                  </a:lnTo>
                  <a:lnTo>
                    <a:pt x="487" y="38"/>
                  </a:lnTo>
                  <a:lnTo>
                    <a:pt x="483" y="54"/>
                  </a:lnTo>
                  <a:lnTo>
                    <a:pt x="466" y="117"/>
                  </a:lnTo>
                  <a:lnTo>
                    <a:pt x="446" y="193"/>
                  </a:lnTo>
                  <a:lnTo>
                    <a:pt x="429" y="268"/>
                  </a:lnTo>
                  <a:lnTo>
                    <a:pt x="417" y="323"/>
                  </a:lnTo>
                  <a:lnTo>
                    <a:pt x="405" y="365"/>
                  </a:lnTo>
                  <a:lnTo>
                    <a:pt x="400" y="386"/>
                  </a:lnTo>
                  <a:lnTo>
                    <a:pt x="396" y="398"/>
                  </a:lnTo>
                  <a:lnTo>
                    <a:pt x="380" y="419"/>
                  </a:lnTo>
                  <a:lnTo>
                    <a:pt x="359" y="444"/>
                  </a:lnTo>
                  <a:lnTo>
                    <a:pt x="330" y="470"/>
                  </a:lnTo>
                  <a:lnTo>
                    <a:pt x="293" y="491"/>
                  </a:lnTo>
                  <a:lnTo>
                    <a:pt x="252" y="499"/>
                  </a:lnTo>
                  <a:lnTo>
                    <a:pt x="215" y="491"/>
                  </a:lnTo>
                  <a:lnTo>
                    <a:pt x="186" y="474"/>
                  </a:lnTo>
                  <a:lnTo>
                    <a:pt x="174" y="440"/>
                  </a:lnTo>
                  <a:lnTo>
                    <a:pt x="165" y="398"/>
                  </a:lnTo>
                  <a:lnTo>
                    <a:pt x="182" y="298"/>
                  </a:lnTo>
                  <a:lnTo>
                    <a:pt x="231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Freeform 582"/>
            <p:cNvSpPr>
              <a:spLocks noEditPoints="1"/>
            </p:cNvSpPr>
            <p:nvPr/>
          </p:nvSpPr>
          <p:spPr bwMode="auto">
            <a:xfrm>
              <a:off x="14477" y="2977"/>
              <a:ext cx="243" cy="545"/>
            </a:xfrm>
            <a:custGeom>
              <a:avLst/>
              <a:gdLst/>
              <a:ahLst/>
              <a:cxnLst>
                <a:cxn ang="0">
                  <a:pos x="223" y="21"/>
                </a:cxn>
                <a:cxn ang="0">
                  <a:pos x="210" y="4"/>
                </a:cxn>
                <a:cxn ang="0">
                  <a:pos x="177" y="0"/>
                </a:cxn>
                <a:cxn ang="0">
                  <a:pos x="144" y="42"/>
                </a:cxn>
                <a:cxn ang="0">
                  <a:pos x="149" y="58"/>
                </a:cxn>
                <a:cxn ang="0">
                  <a:pos x="165" y="71"/>
                </a:cxn>
                <a:cxn ang="0">
                  <a:pos x="202" y="67"/>
                </a:cxn>
                <a:cxn ang="0">
                  <a:pos x="223" y="29"/>
                </a:cxn>
                <a:cxn ang="0">
                  <a:pos x="54" y="453"/>
                </a:cxn>
                <a:cxn ang="0">
                  <a:pos x="50" y="474"/>
                </a:cxn>
                <a:cxn ang="0">
                  <a:pos x="87" y="537"/>
                </a:cxn>
                <a:cxn ang="0">
                  <a:pos x="165" y="537"/>
                </a:cxn>
                <a:cxn ang="0">
                  <a:pos x="215" y="486"/>
                </a:cxn>
                <a:cxn ang="0">
                  <a:pos x="239" y="436"/>
                </a:cxn>
                <a:cxn ang="0">
                  <a:pos x="235" y="411"/>
                </a:cxn>
                <a:cxn ang="0">
                  <a:pos x="215" y="419"/>
                </a:cxn>
                <a:cxn ang="0">
                  <a:pos x="190" y="478"/>
                </a:cxn>
                <a:cxn ang="0">
                  <a:pos x="128" y="524"/>
                </a:cxn>
                <a:cxn ang="0">
                  <a:pos x="111" y="478"/>
                </a:cxn>
                <a:cxn ang="0">
                  <a:pos x="124" y="440"/>
                </a:cxn>
                <a:cxn ang="0">
                  <a:pos x="149" y="377"/>
                </a:cxn>
                <a:cxn ang="0">
                  <a:pos x="194" y="247"/>
                </a:cxn>
                <a:cxn ang="0">
                  <a:pos x="157" y="188"/>
                </a:cxn>
                <a:cxn ang="0">
                  <a:pos x="78" y="188"/>
                </a:cxn>
                <a:cxn ang="0">
                  <a:pos x="29" y="234"/>
                </a:cxn>
                <a:cxn ang="0">
                  <a:pos x="0" y="302"/>
                </a:cxn>
                <a:cxn ang="0">
                  <a:pos x="8" y="314"/>
                </a:cxn>
                <a:cxn ang="0">
                  <a:pos x="25" y="310"/>
                </a:cxn>
                <a:cxn ang="0">
                  <a:pos x="29" y="302"/>
                </a:cxn>
                <a:cxn ang="0">
                  <a:pos x="66" y="226"/>
                </a:cxn>
                <a:cxn ang="0">
                  <a:pos x="116" y="201"/>
                </a:cxn>
                <a:cxn ang="0">
                  <a:pos x="128" y="205"/>
                </a:cxn>
                <a:cxn ang="0">
                  <a:pos x="132" y="243"/>
                </a:cxn>
                <a:cxn ang="0">
                  <a:pos x="120" y="281"/>
                </a:cxn>
                <a:cxn ang="0">
                  <a:pos x="58" y="440"/>
                </a:cxn>
              </a:cxnLst>
              <a:rect l="0" t="0" r="r" b="b"/>
              <a:pathLst>
                <a:path w="243" h="545">
                  <a:moveTo>
                    <a:pt x="223" y="29"/>
                  </a:moveTo>
                  <a:lnTo>
                    <a:pt x="223" y="21"/>
                  </a:lnTo>
                  <a:lnTo>
                    <a:pt x="219" y="12"/>
                  </a:lnTo>
                  <a:lnTo>
                    <a:pt x="210" y="4"/>
                  </a:lnTo>
                  <a:lnTo>
                    <a:pt x="202" y="0"/>
                  </a:lnTo>
                  <a:lnTo>
                    <a:pt x="177" y="0"/>
                  </a:lnTo>
                  <a:lnTo>
                    <a:pt x="153" y="16"/>
                  </a:lnTo>
                  <a:lnTo>
                    <a:pt x="144" y="42"/>
                  </a:lnTo>
                  <a:lnTo>
                    <a:pt x="144" y="50"/>
                  </a:lnTo>
                  <a:lnTo>
                    <a:pt x="149" y="58"/>
                  </a:lnTo>
                  <a:lnTo>
                    <a:pt x="157" y="67"/>
                  </a:lnTo>
                  <a:lnTo>
                    <a:pt x="165" y="71"/>
                  </a:lnTo>
                  <a:lnTo>
                    <a:pt x="177" y="75"/>
                  </a:lnTo>
                  <a:lnTo>
                    <a:pt x="202" y="67"/>
                  </a:lnTo>
                  <a:lnTo>
                    <a:pt x="219" y="42"/>
                  </a:lnTo>
                  <a:lnTo>
                    <a:pt x="223" y="29"/>
                  </a:lnTo>
                  <a:close/>
                  <a:moveTo>
                    <a:pt x="58" y="440"/>
                  </a:moveTo>
                  <a:lnTo>
                    <a:pt x="54" y="453"/>
                  </a:lnTo>
                  <a:lnTo>
                    <a:pt x="54" y="461"/>
                  </a:lnTo>
                  <a:lnTo>
                    <a:pt x="50" y="474"/>
                  </a:lnTo>
                  <a:lnTo>
                    <a:pt x="62" y="511"/>
                  </a:lnTo>
                  <a:lnTo>
                    <a:pt x="87" y="537"/>
                  </a:lnTo>
                  <a:lnTo>
                    <a:pt x="128" y="545"/>
                  </a:lnTo>
                  <a:lnTo>
                    <a:pt x="165" y="537"/>
                  </a:lnTo>
                  <a:lnTo>
                    <a:pt x="194" y="516"/>
                  </a:lnTo>
                  <a:lnTo>
                    <a:pt x="215" y="486"/>
                  </a:lnTo>
                  <a:lnTo>
                    <a:pt x="231" y="457"/>
                  </a:lnTo>
                  <a:lnTo>
                    <a:pt x="239" y="436"/>
                  </a:lnTo>
                  <a:lnTo>
                    <a:pt x="243" y="419"/>
                  </a:lnTo>
                  <a:lnTo>
                    <a:pt x="235" y="411"/>
                  </a:lnTo>
                  <a:lnTo>
                    <a:pt x="223" y="411"/>
                  </a:lnTo>
                  <a:lnTo>
                    <a:pt x="215" y="419"/>
                  </a:lnTo>
                  <a:lnTo>
                    <a:pt x="215" y="423"/>
                  </a:lnTo>
                  <a:lnTo>
                    <a:pt x="190" y="478"/>
                  </a:lnTo>
                  <a:lnTo>
                    <a:pt x="161" y="511"/>
                  </a:lnTo>
                  <a:lnTo>
                    <a:pt x="128" y="524"/>
                  </a:lnTo>
                  <a:lnTo>
                    <a:pt x="111" y="516"/>
                  </a:lnTo>
                  <a:lnTo>
                    <a:pt x="111" y="478"/>
                  </a:lnTo>
                  <a:lnTo>
                    <a:pt x="116" y="457"/>
                  </a:lnTo>
                  <a:lnTo>
                    <a:pt x="124" y="440"/>
                  </a:lnTo>
                  <a:lnTo>
                    <a:pt x="136" y="411"/>
                  </a:lnTo>
                  <a:lnTo>
                    <a:pt x="149" y="377"/>
                  </a:lnTo>
                  <a:lnTo>
                    <a:pt x="157" y="360"/>
                  </a:lnTo>
                  <a:lnTo>
                    <a:pt x="194" y="247"/>
                  </a:lnTo>
                  <a:lnTo>
                    <a:pt x="182" y="214"/>
                  </a:lnTo>
                  <a:lnTo>
                    <a:pt x="157" y="188"/>
                  </a:lnTo>
                  <a:lnTo>
                    <a:pt x="116" y="180"/>
                  </a:lnTo>
                  <a:lnTo>
                    <a:pt x="78" y="188"/>
                  </a:lnTo>
                  <a:lnTo>
                    <a:pt x="50" y="209"/>
                  </a:lnTo>
                  <a:lnTo>
                    <a:pt x="29" y="234"/>
                  </a:lnTo>
                  <a:lnTo>
                    <a:pt x="12" y="264"/>
                  </a:lnTo>
                  <a:lnTo>
                    <a:pt x="0" y="302"/>
                  </a:lnTo>
                  <a:lnTo>
                    <a:pt x="0" y="306"/>
                  </a:lnTo>
                  <a:lnTo>
                    <a:pt x="8" y="314"/>
                  </a:lnTo>
                  <a:lnTo>
                    <a:pt x="21" y="314"/>
                  </a:lnTo>
                  <a:lnTo>
                    <a:pt x="25" y="310"/>
                  </a:lnTo>
                  <a:lnTo>
                    <a:pt x="25" y="306"/>
                  </a:lnTo>
                  <a:lnTo>
                    <a:pt x="29" y="302"/>
                  </a:lnTo>
                  <a:lnTo>
                    <a:pt x="45" y="255"/>
                  </a:lnTo>
                  <a:lnTo>
                    <a:pt x="66" y="226"/>
                  </a:lnTo>
                  <a:lnTo>
                    <a:pt x="91" y="205"/>
                  </a:lnTo>
                  <a:lnTo>
                    <a:pt x="116" y="201"/>
                  </a:lnTo>
                  <a:lnTo>
                    <a:pt x="120" y="201"/>
                  </a:lnTo>
                  <a:lnTo>
                    <a:pt x="128" y="205"/>
                  </a:lnTo>
                  <a:lnTo>
                    <a:pt x="132" y="209"/>
                  </a:lnTo>
                  <a:lnTo>
                    <a:pt x="132" y="243"/>
                  </a:lnTo>
                  <a:lnTo>
                    <a:pt x="128" y="260"/>
                  </a:lnTo>
                  <a:lnTo>
                    <a:pt x="120" y="281"/>
                  </a:lnTo>
                  <a:lnTo>
                    <a:pt x="107" y="310"/>
                  </a:lnTo>
                  <a:lnTo>
                    <a:pt x="58" y="4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Freeform 583"/>
            <p:cNvSpPr>
              <a:spLocks noEditPoints="1"/>
            </p:cNvSpPr>
            <p:nvPr/>
          </p:nvSpPr>
          <p:spPr bwMode="auto">
            <a:xfrm>
              <a:off x="2406" y="4248"/>
              <a:ext cx="779" cy="830"/>
            </a:xfrm>
            <a:custGeom>
              <a:avLst/>
              <a:gdLst/>
              <a:ahLst/>
              <a:cxnLst>
                <a:cxn ang="0">
                  <a:pos x="128" y="742"/>
                </a:cxn>
                <a:cxn ang="0">
                  <a:pos x="58" y="788"/>
                </a:cxn>
                <a:cxn ang="0">
                  <a:pos x="12" y="792"/>
                </a:cxn>
                <a:cxn ang="0">
                  <a:pos x="0" y="822"/>
                </a:cxn>
                <a:cxn ang="0">
                  <a:pos x="62" y="830"/>
                </a:cxn>
                <a:cxn ang="0">
                  <a:pos x="169" y="830"/>
                </a:cxn>
                <a:cxn ang="0">
                  <a:pos x="247" y="818"/>
                </a:cxn>
                <a:cxn ang="0">
                  <a:pos x="243" y="797"/>
                </a:cxn>
                <a:cxn ang="0">
                  <a:pos x="235" y="792"/>
                </a:cxn>
                <a:cxn ang="0">
                  <a:pos x="202" y="788"/>
                </a:cxn>
                <a:cxn ang="0">
                  <a:pos x="181" y="776"/>
                </a:cxn>
                <a:cxn ang="0">
                  <a:pos x="173" y="755"/>
                </a:cxn>
                <a:cxn ang="0">
                  <a:pos x="181" y="725"/>
                </a:cxn>
                <a:cxn ang="0">
                  <a:pos x="194" y="709"/>
                </a:cxn>
                <a:cxn ang="0">
                  <a:pos x="202" y="688"/>
                </a:cxn>
                <a:cxn ang="0">
                  <a:pos x="227" y="650"/>
                </a:cxn>
                <a:cxn ang="0">
                  <a:pos x="276" y="562"/>
                </a:cxn>
                <a:cxn ang="0">
                  <a:pos x="565" y="583"/>
                </a:cxn>
                <a:cxn ang="0">
                  <a:pos x="577" y="704"/>
                </a:cxn>
                <a:cxn ang="0">
                  <a:pos x="581" y="755"/>
                </a:cxn>
                <a:cxn ang="0">
                  <a:pos x="561" y="784"/>
                </a:cxn>
                <a:cxn ang="0">
                  <a:pos x="491" y="792"/>
                </a:cxn>
                <a:cxn ang="0">
                  <a:pos x="474" y="805"/>
                </a:cxn>
                <a:cxn ang="0">
                  <a:pos x="482" y="830"/>
                </a:cxn>
                <a:cxn ang="0">
                  <a:pos x="631" y="826"/>
                </a:cxn>
                <a:cxn ang="0">
                  <a:pos x="722" y="830"/>
                </a:cxn>
                <a:cxn ang="0">
                  <a:pos x="779" y="818"/>
                </a:cxn>
                <a:cxn ang="0">
                  <a:pos x="775" y="797"/>
                </a:cxn>
                <a:cxn ang="0">
                  <a:pos x="763" y="792"/>
                </a:cxn>
                <a:cxn ang="0">
                  <a:pos x="693" y="784"/>
                </a:cxn>
                <a:cxn ang="0">
                  <a:pos x="680" y="751"/>
                </a:cxn>
                <a:cxn ang="0">
                  <a:pos x="610" y="16"/>
                </a:cxn>
                <a:cxn ang="0">
                  <a:pos x="598" y="0"/>
                </a:cxn>
                <a:cxn ang="0">
                  <a:pos x="569" y="4"/>
                </a:cxn>
                <a:cxn ang="0">
                  <a:pos x="161" y="696"/>
                </a:cxn>
                <a:cxn ang="0">
                  <a:pos x="524" y="142"/>
                </a:cxn>
                <a:cxn ang="0">
                  <a:pos x="301" y="528"/>
                </a:cxn>
              </a:cxnLst>
              <a:rect l="0" t="0" r="r" b="b"/>
              <a:pathLst>
                <a:path w="779" h="830">
                  <a:moveTo>
                    <a:pt x="161" y="696"/>
                  </a:moveTo>
                  <a:lnTo>
                    <a:pt x="128" y="742"/>
                  </a:lnTo>
                  <a:lnTo>
                    <a:pt x="95" y="772"/>
                  </a:lnTo>
                  <a:lnTo>
                    <a:pt x="58" y="788"/>
                  </a:lnTo>
                  <a:lnTo>
                    <a:pt x="21" y="792"/>
                  </a:lnTo>
                  <a:lnTo>
                    <a:pt x="12" y="792"/>
                  </a:lnTo>
                  <a:lnTo>
                    <a:pt x="0" y="805"/>
                  </a:lnTo>
                  <a:lnTo>
                    <a:pt x="0" y="822"/>
                  </a:lnTo>
                  <a:lnTo>
                    <a:pt x="4" y="830"/>
                  </a:lnTo>
                  <a:lnTo>
                    <a:pt x="62" y="830"/>
                  </a:lnTo>
                  <a:lnTo>
                    <a:pt x="111" y="826"/>
                  </a:lnTo>
                  <a:lnTo>
                    <a:pt x="169" y="830"/>
                  </a:lnTo>
                  <a:lnTo>
                    <a:pt x="235" y="830"/>
                  </a:lnTo>
                  <a:lnTo>
                    <a:pt x="247" y="818"/>
                  </a:lnTo>
                  <a:lnTo>
                    <a:pt x="247" y="801"/>
                  </a:lnTo>
                  <a:lnTo>
                    <a:pt x="243" y="797"/>
                  </a:lnTo>
                  <a:lnTo>
                    <a:pt x="239" y="797"/>
                  </a:lnTo>
                  <a:lnTo>
                    <a:pt x="235" y="792"/>
                  </a:lnTo>
                  <a:lnTo>
                    <a:pt x="214" y="792"/>
                  </a:lnTo>
                  <a:lnTo>
                    <a:pt x="202" y="788"/>
                  </a:lnTo>
                  <a:lnTo>
                    <a:pt x="194" y="784"/>
                  </a:lnTo>
                  <a:lnTo>
                    <a:pt x="181" y="776"/>
                  </a:lnTo>
                  <a:lnTo>
                    <a:pt x="177" y="767"/>
                  </a:lnTo>
                  <a:lnTo>
                    <a:pt x="173" y="755"/>
                  </a:lnTo>
                  <a:lnTo>
                    <a:pt x="177" y="742"/>
                  </a:lnTo>
                  <a:lnTo>
                    <a:pt x="181" y="725"/>
                  </a:lnTo>
                  <a:lnTo>
                    <a:pt x="190" y="713"/>
                  </a:lnTo>
                  <a:lnTo>
                    <a:pt x="194" y="709"/>
                  </a:lnTo>
                  <a:lnTo>
                    <a:pt x="198" y="700"/>
                  </a:lnTo>
                  <a:lnTo>
                    <a:pt x="202" y="688"/>
                  </a:lnTo>
                  <a:lnTo>
                    <a:pt x="214" y="675"/>
                  </a:lnTo>
                  <a:lnTo>
                    <a:pt x="227" y="650"/>
                  </a:lnTo>
                  <a:lnTo>
                    <a:pt x="247" y="612"/>
                  </a:lnTo>
                  <a:lnTo>
                    <a:pt x="276" y="562"/>
                  </a:lnTo>
                  <a:lnTo>
                    <a:pt x="565" y="562"/>
                  </a:lnTo>
                  <a:lnTo>
                    <a:pt x="565" y="583"/>
                  </a:lnTo>
                  <a:lnTo>
                    <a:pt x="569" y="621"/>
                  </a:lnTo>
                  <a:lnTo>
                    <a:pt x="577" y="704"/>
                  </a:lnTo>
                  <a:lnTo>
                    <a:pt x="581" y="738"/>
                  </a:lnTo>
                  <a:lnTo>
                    <a:pt x="581" y="755"/>
                  </a:lnTo>
                  <a:lnTo>
                    <a:pt x="577" y="772"/>
                  </a:lnTo>
                  <a:lnTo>
                    <a:pt x="561" y="784"/>
                  </a:lnTo>
                  <a:lnTo>
                    <a:pt x="540" y="792"/>
                  </a:lnTo>
                  <a:lnTo>
                    <a:pt x="491" y="792"/>
                  </a:lnTo>
                  <a:lnTo>
                    <a:pt x="482" y="797"/>
                  </a:lnTo>
                  <a:lnTo>
                    <a:pt x="474" y="805"/>
                  </a:lnTo>
                  <a:lnTo>
                    <a:pt x="474" y="822"/>
                  </a:lnTo>
                  <a:lnTo>
                    <a:pt x="482" y="830"/>
                  </a:lnTo>
                  <a:lnTo>
                    <a:pt x="561" y="830"/>
                  </a:lnTo>
                  <a:lnTo>
                    <a:pt x="631" y="826"/>
                  </a:lnTo>
                  <a:lnTo>
                    <a:pt x="672" y="826"/>
                  </a:lnTo>
                  <a:lnTo>
                    <a:pt x="722" y="830"/>
                  </a:lnTo>
                  <a:lnTo>
                    <a:pt x="767" y="830"/>
                  </a:lnTo>
                  <a:lnTo>
                    <a:pt x="779" y="818"/>
                  </a:lnTo>
                  <a:lnTo>
                    <a:pt x="779" y="801"/>
                  </a:lnTo>
                  <a:lnTo>
                    <a:pt x="775" y="797"/>
                  </a:lnTo>
                  <a:lnTo>
                    <a:pt x="771" y="797"/>
                  </a:lnTo>
                  <a:lnTo>
                    <a:pt x="763" y="792"/>
                  </a:lnTo>
                  <a:lnTo>
                    <a:pt x="713" y="792"/>
                  </a:lnTo>
                  <a:lnTo>
                    <a:pt x="693" y="784"/>
                  </a:lnTo>
                  <a:lnTo>
                    <a:pt x="685" y="772"/>
                  </a:lnTo>
                  <a:lnTo>
                    <a:pt x="680" y="751"/>
                  </a:lnTo>
                  <a:lnTo>
                    <a:pt x="610" y="29"/>
                  </a:lnTo>
                  <a:lnTo>
                    <a:pt x="610" y="16"/>
                  </a:lnTo>
                  <a:lnTo>
                    <a:pt x="606" y="8"/>
                  </a:lnTo>
                  <a:lnTo>
                    <a:pt x="598" y="0"/>
                  </a:lnTo>
                  <a:lnTo>
                    <a:pt x="577" y="0"/>
                  </a:lnTo>
                  <a:lnTo>
                    <a:pt x="569" y="4"/>
                  </a:lnTo>
                  <a:lnTo>
                    <a:pt x="561" y="21"/>
                  </a:lnTo>
                  <a:lnTo>
                    <a:pt x="161" y="696"/>
                  </a:lnTo>
                  <a:close/>
                  <a:moveTo>
                    <a:pt x="301" y="528"/>
                  </a:moveTo>
                  <a:lnTo>
                    <a:pt x="524" y="142"/>
                  </a:lnTo>
                  <a:lnTo>
                    <a:pt x="561" y="528"/>
                  </a:lnTo>
                  <a:lnTo>
                    <a:pt x="301" y="5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Freeform 584"/>
            <p:cNvSpPr>
              <a:spLocks noEditPoints="1"/>
            </p:cNvSpPr>
            <p:nvPr/>
          </p:nvSpPr>
          <p:spPr bwMode="auto">
            <a:xfrm>
              <a:off x="3255" y="4713"/>
              <a:ext cx="244" cy="546"/>
            </a:xfrm>
            <a:custGeom>
              <a:avLst/>
              <a:gdLst/>
              <a:ahLst/>
              <a:cxnLst>
                <a:cxn ang="0">
                  <a:pos x="223" y="21"/>
                </a:cxn>
                <a:cxn ang="0">
                  <a:pos x="211" y="4"/>
                </a:cxn>
                <a:cxn ang="0">
                  <a:pos x="178" y="0"/>
                </a:cxn>
                <a:cxn ang="0">
                  <a:pos x="145" y="42"/>
                </a:cxn>
                <a:cxn ang="0">
                  <a:pos x="149" y="59"/>
                </a:cxn>
                <a:cxn ang="0">
                  <a:pos x="165" y="72"/>
                </a:cxn>
                <a:cxn ang="0">
                  <a:pos x="203" y="67"/>
                </a:cxn>
                <a:cxn ang="0">
                  <a:pos x="223" y="30"/>
                </a:cxn>
                <a:cxn ang="0">
                  <a:pos x="54" y="453"/>
                </a:cxn>
                <a:cxn ang="0">
                  <a:pos x="50" y="474"/>
                </a:cxn>
                <a:cxn ang="0">
                  <a:pos x="87" y="537"/>
                </a:cxn>
                <a:cxn ang="0">
                  <a:pos x="165" y="537"/>
                </a:cxn>
                <a:cxn ang="0">
                  <a:pos x="215" y="487"/>
                </a:cxn>
                <a:cxn ang="0">
                  <a:pos x="240" y="437"/>
                </a:cxn>
                <a:cxn ang="0">
                  <a:pos x="236" y="411"/>
                </a:cxn>
                <a:cxn ang="0">
                  <a:pos x="215" y="420"/>
                </a:cxn>
                <a:cxn ang="0">
                  <a:pos x="190" y="479"/>
                </a:cxn>
                <a:cxn ang="0">
                  <a:pos x="128" y="525"/>
                </a:cxn>
                <a:cxn ang="0">
                  <a:pos x="112" y="479"/>
                </a:cxn>
                <a:cxn ang="0">
                  <a:pos x="124" y="441"/>
                </a:cxn>
                <a:cxn ang="0">
                  <a:pos x="149" y="378"/>
                </a:cxn>
                <a:cxn ang="0">
                  <a:pos x="194" y="248"/>
                </a:cxn>
                <a:cxn ang="0">
                  <a:pos x="157" y="189"/>
                </a:cxn>
                <a:cxn ang="0">
                  <a:pos x="79" y="189"/>
                </a:cxn>
                <a:cxn ang="0">
                  <a:pos x="29" y="235"/>
                </a:cxn>
                <a:cxn ang="0">
                  <a:pos x="0" y="302"/>
                </a:cxn>
                <a:cxn ang="0">
                  <a:pos x="9" y="315"/>
                </a:cxn>
                <a:cxn ang="0">
                  <a:pos x="25" y="311"/>
                </a:cxn>
                <a:cxn ang="0">
                  <a:pos x="29" y="302"/>
                </a:cxn>
                <a:cxn ang="0">
                  <a:pos x="66" y="227"/>
                </a:cxn>
                <a:cxn ang="0">
                  <a:pos x="116" y="202"/>
                </a:cxn>
                <a:cxn ang="0">
                  <a:pos x="128" y="206"/>
                </a:cxn>
                <a:cxn ang="0">
                  <a:pos x="132" y="244"/>
                </a:cxn>
                <a:cxn ang="0">
                  <a:pos x="120" y="281"/>
                </a:cxn>
                <a:cxn ang="0">
                  <a:pos x="58" y="441"/>
                </a:cxn>
              </a:cxnLst>
              <a:rect l="0" t="0" r="r" b="b"/>
              <a:pathLst>
                <a:path w="244" h="546">
                  <a:moveTo>
                    <a:pt x="223" y="30"/>
                  </a:moveTo>
                  <a:lnTo>
                    <a:pt x="223" y="21"/>
                  </a:lnTo>
                  <a:lnTo>
                    <a:pt x="219" y="13"/>
                  </a:lnTo>
                  <a:lnTo>
                    <a:pt x="211" y="4"/>
                  </a:lnTo>
                  <a:lnTo>
                    <a:pt x="203" y="0"/>
                  </a:lnTo>
                  <a:lnTo>
                    <a:pt x="178" y="0"/>
                  </a:lnTo>
                  <a:lnTo>
                    <a:pt x="153" y="17"/>
                  </a:lnTo>
                  <a:lnTo>
                    <a:pt x="145" y="42"/>
                  </a:lnTo>
                  <a:lnTo>
                    <a:pt x="145" y="51"/>
                  </a:lnTo>
                  <a:lnTo>
                    <a:pt x="149" y="59"/>
                  </a:lnTo>
                  <a:lnTo>
                    <a:pt x="157" y="67"/>
                  </a:lnTo>
                  <a:lnTo>
                    <a:pt x="165" y="72"/>
                  </a:lnTo>
                  <a:lnTo>
                    <a:pt x="178" y="76"/>
                  </a:lnTo>
                  <a:lnTo>
                    <a:pt x="203" y="67"/>
                  </a:lnTo>
                  <a:lnTo>
                    <a:pt x="219" y="42"/>
                  </a:lnTo>
                  <a:lnTo>
                    <a:pt x="223" y="30"/>
                  </a:lnTo>
                  <a:close/>
                  <a:moveTo>
                    <a:pt x="58" y="441"/>
                  </a:moveTo>
                  <a:lnTo>
                    <a:pt x="54" y="453"/>
                  </a:lnTo>
                  <a:lnTo>
                    <a:pt x="54" y="462"/>
                  </a:lnTo>
                  <a:lnTo>
                    <a:pt x="50" y="474"/>
                  </a:lnTo>
                  <a:lnTo>
                    <a:pt x="62" y="512"/>
                  </a:lnTo>
                  <a:lnTo>
                    <a:pt x="87" y="537"/>
                  </a:lnTo>
                  <a:lnTo>
                    <a:pt x="128" y="546"/>
                  </a:lnTo>
                  <a:lnTo>
                    <a:pt x="165" y="537"/>
                  </a:lnTo>
                  <a:lnTo>
                    <a:pt x="194" y="516"/>
                  </a:lnTo>
                  <a:lnTo>
                    <a:pt x="215" y="487"/>
                  </a:lnTo>
                  <a:lnTo>
                    <a:pt x="231" y="458"/>
                  </a:lnTo>
                  <a:lnTo>
                    <a:pt x="240" y="437"/>
                  </a:lnTo>
                  <a:lnTo>
                    <a:pt x="244" y="420"/>
                  </a:lnTo>
                  <a:lnTo>
                    <a:pt x="236" y="411"/>
                  </a:lnTo>
                  <a:lnTo>
                    <a:pt x="223" y="411"/>
                  </a:lnTo>
                  <a:lnTo>
                    <a:pt x="215" y="420"/>
                  </a:lnTo>
                  <a:lnTo>
                    <a:pt x="215" y="424"/>
                  </a:lnTo>
                  <a:lnTo>
                    <a:pt x="190" y="479"/>
                  </a:lnTo>
                  <a:lnTo>
                    <a:pt x="161" y="512"/>
                  </a:lnTo>
                  <a:lnTo>
                    <a:pt x="128" y="525"/>
                  </a:lnTo>
                  <a:lnTo>
                    <a:pt x="112" y="516"/>
                  </a:lnTo>
                  <a:lnTo>
                    <a:pt x="112" y="479"/>
                  </a:lnTo>
                  <a:lnTo>
                    <a:pt x="116" y="458"/>
                  </a:lnTo>
                  <a:lnTo>
                    <a:pt x="124" y="441"/>
                  </a:lnTo>
                  <a:lnTo>
                    <a:pt x="137" y="411"/>
                  </a:lnTo>
                  <a:lnTo>
                    <a:pt x="149" y="378"/>
                  </a:lnTo>
                  <a:lnTo>
                    <a:pt x="157" y="361"/>
                  </a:lnTo>
                  <a:lnTo>
                    <a:pt x="194" y="248"/>
                  </a:lnTo>
                  <a:lnTo>
                    <a:pt x="182" y="214"/>
                  </a:lnTo>
                  <a:lnTo>
                    <a:pt x="157" y="189"/>
                  </a:lnTo>
                  <a:lnTo>
                    <a:pt x="116" y="181"/>
                  </a:lnTo>
                  <a:lnTo>
                    <a:pt x="79" y="189"/>
                  </a:lnTo>
                  <a:lnTo>
                    <a:pt x="50" y="210"/>
                  </a:lnTo>
                  <a:lnTo>
                    <a:pt x="29" y="235"/>
                  </a:lnTo>
                  <a:lnTo>
                    <a:pt x="13" y="265"/>
                  </a:lnTo>
                  <a:lnTo>
                    <a:pt x="0" y="302"/>
                  </a:lnTo>
                  <a:lnTo>
                    <a:pt x="0" y="307"/>
                  </a:lnTo>
                  <a:lnTo>
                    <a:pt x="9" y="315"/>
                  </a:lnTo>
                  <a:lnTo>
                    <a:pt x="21" y="315"/>
                  </a:lnTo>
                  <a:lnTo>
                    <a:pt x="25" y="311"/>
                  </a:lnTo>
                  <a:lnTo>
                    <a:pt x="25" y="307"/>
                  </a:lnTo>
                  <a:lnTo>
                    <a:pt x="29" y="302"/>
                  </a:lnTo>
                  <a:lnTo>
                    <a:pt x="46" y="256"/>
                  </a:lnTo>
                  <a:lnTo>
                    <a:pt x="66" y="227"/>
                  </a:lnTo>
                  <a:lnTo>
                    <a:pt x="91" y="206"/>
                  </a:lnTo>
                  <a:lnTo>
                    <a:pt x="116" y="202"/>
                  </a:lnTo>
                  <a:lnTo>
                    <a:pt x="120" y="202"/>
                  </a:lnTo>
                  <a:lnTo>
                    <a:pt x="128" y="206"/>
                  </a:lnTo>
                  <a:lnTo>
                    <a:pt x="132" y="210"/>
                  </a:lnTo>
                  <a:lnTo>
                    <a:pt x="132" y="244"/>
                  </a:lnTo>
                  <a:lnTo>
                    <a:pt x="128" y="260"/>
                  </a:lnTo>
                  <a:lnTo>
                    <a:pt x="120" y="281"/>
                  </a:lnTo>
                  <a:lnTo>
                    <a:pt x="108" y="311"/>
                  </a:lnTo>
                  <a:lnTo>
                    <a:pt x="58" y="4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Freeform 585"/>
            <p:cNvSpPr>
              <a:spLocks/>
            </p:cNvSpPr>
            <p:nvPr/>
          </p:nvSpPr>
          <p:spPr bwMode="auto">
            <a:xfrm>
              <a:off x="3631" y="5158"/>
              <a:ext cx="99" cy="247"/>
            </a:xfrm>
            <a:custGeom>
              <a:avLst/>
              <a:gdLst/>
              <a:ahLst/>
              <a:cxnLst>
                <a:cxn ang="0">
                  <a:pos x="78" y="80"/>
                </a:cxn>
                <a:cxn ang="0">
                  <a:pos x="74" y="126"/>
                </a:cxn>
                <a:cxn ang="0">
                  <a:pos x="58" y="176"/>
                </a:cxn>
                <a:cxn ang="0">
                  <a:pos x="16" y="226"/>
                </a:cxn>
                <a:cxn ang="0">
                  <a:pos x="12" y="231"/>
                </a:cxn>
                <a:cxn ang="0">
                  <a:pos x="12" y="243"/>
                </a:cxn>
                <a:cxn ang="0">
                  <a:pos x="16" y="247"/>
                </a:cxn>
                <a:cxn ang="0">
                  <a:pos x="20" y="247"/>
                </a:cxn>
                <a:cxn ang="0">
                  <a:pos x="33" y="239"/>
                </a:cxn>
                <a:cxn ang="0">
                  <a:pos x="53" y="218"/>
                </a:cxn>
                <a:cxn ang="0">
                  <a:pos x="74" y="185"/>
                </a:cxn>
                <a:cxn ang="0">
                  <a:pos x="95" y="143"/>
                </a:cxn>
                <a:cxn ang="0">
                  <a:pos x="99" y="88"/>
                </a:cxn>
                <a:cxn ang="0">
                  <a:pos x="95" y="54"/>
                </a:cxn>
                <a:cxn ang="0">
                  <a:pos x="86" y="25"/>
                </a:cxn>
                <a:cxn ang="0">
                  <a:pos x="70" y="4"/>
                </a:cxn>
                <a:cxn ang="0">
                  <a:pos x="45" y="0"/>
                </a:cxn>
                <a:cxn ang="0">
                  <a:pos x="29" y="0"/>
                </a:cxn>
                <a:cxn ang="0">
                  <a:pos x="16" y="8"/>
                </a:cxn>
                <a:cxn ang="0">
                  <a:pos x="8" y="17"/>
                </a:cxn>
                <a:cxn ang="0">
                  <a:pos x="0" y="29"/>
                </a:cxn>
                <a:cxn ang="0">
                  <a:pos x="0" y="59"/>
                </a:cxn>
                <a:cxn ang="0">
                  <a:pos x="16" y="84"/>
                </a:cxn>
                <a:cxn ang="0">
                  <a:pos x="29" y="88"/>
                </a:cxn>
                <a:cxn ang="0">
                  <a:pos x="45" y="92"/>
                </a:cxn>
                <a:cxn ang="0">
                  <a:pos x="58" y="92"/>
                </a:cxn>
                <a:cxn ang="0">
                  <a:pos x="66" y="88"/>
                </a:cxn>
                <a:cxn ang="0">
                  <a:pos x="70" y="84"/>
                </a:cxn>
                <a:cxn ang="0">
                  <a:pos x="78" y="80"/>
                </a:cxn>
              </a:cxnLst>
              <a:rect l="0" t="0" r="r" b="b"/>
              <a:pathLst>
                <a:path w="99" h="247">
                  <a:moveTo>
                    <a:pt x="78" y="80"/>
                  </a:moveTo>
                  <a:lnTo>
                    <a:pt x="74" y="126"/>
                  </a:lnTo>
                  <a:lnTo>
                    <a:pt x="58" y="176"/>
                  </a:lnTo>
                  <a:lnTo>
                    <a:pt x="16" y="226"/>
                  </a:lnTo>
                  <a:lnTo>
                    <a:pt x="12" y="231"/>
                  </a:lnTo>
                  <a:lnTo>
                    <a:pt x="12" y="243"/>
                  </a:lnTo>
                  <a:lnTo>
                    <a:pt x="16" y="247"/>
                  </a:lnTo>
                  <a:lnTo>
                    <a:pt x="20" y="247"/>
                  </a:lnTo>
                  <a:lnTo>
                    <a:pt x="33" y="239"/>
                  </a:lnTo>
                  <a:lnTo>
                    <a:pt x="53" y="218"/>
                  </a:lnTo>
                  <a:lnTo>
                    <a:pt x="74" y="185"/>
                  </a:lnTo>
                  <a:lnTo>
                    <a:pt x="95" y="143"/>
                  </a:lnTo>
                  <a:lnTo>
                    <a:pt x="99" y="88"/>
                  </a:lnTo>
                  <a:lnTo>
                    <a:pt x="95" y="54"/>
                  </a:lnTo>
                  <a:lnTo>
                    <a:pt x="86" y="25"/>
                  </a:lnTo>
                  <a:lnTo>
                    <a:pt x="70" y="4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8"/>
                  </a:lnTo>
                  <a:lnTo>
                    <a:pt x="8" y="17"/>
                  </a:lnTo>
                  <a:lnTo>
                    <a:pt x="0" y="29"/>
                  </a:lnTo>
                  <a:lnTo>
                    <a:pt x="0" y="59"/>
                  </a:lnTo>
                  <a:lnTo>
                    <a:pt x="16" y="84"/>
                  </a:lnTo>
                  <a:lnTo>
                    <a:pt x="29" y="88"/>
                  </a:lnTo>
                  <a:lnTo>
                    <a:pt x="45" y="92"/>
                  </a:lnTo>
                  <a:lnTo>
                    <a:pt x="58" y="92"/>
                  </a:lnTo>
                  <a:lnTo>
                    <a:pt x="66" y="88"/>
                  </a:lnTo>
                  <a:lnTo>
                    <a:pt x="70" y="84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586"/>
            <p:cNvSpPr>
              <a:spLocks noEditPoints="1"/>
            </p:cNvSpPr>
            <p:nvPr/>
          </p:nvSpPr>
          <p:spPr bwMode="auto">
            <a:xfrm>
              <a:off x="3812" y="4713"/>
              <a:ext cx="351" cy="701"/>
            </a:xfrm>
            <a:custGeom>
              <a:avLst/>
              <a:gdLst/>
              <a:ahLst/>
              <a:cxnLst>
                <a:cxn ang="0">
                  <a:pos x="351" y="21"/>
                </a:cxn>
                <a:cxn ang="0">
                  <a:pos x="338" y="4"/>
                </a:cxn>
                <a:cxn ang="0">
                  <a:pos x="305" y="0"/>
                </a:cxn>
                <a:cxn ang="0">
                  <a:pos x="272" y="42"/>
                </a:cxn>
                <a:cxn ang="0">
                  <a:pos x="277" y="59"/>
                </a:cxn>
                <a:cxn ang="0">
                  <a:pos x="293" y="72"/>
                </a:cxn>
                <a:cxn ang="0">
                  <a:pos x="330" y="67"/>
                </a:cxn>
                <a:cxn ang="0">
                  <a:pos x="351" y="30"/>
                </a:cxn>
                <a:cxn ang="0">
                  <a:pos x="165" y="617"/>
                </a:cxn>
                <a:cxn ang="0">
                  <a:pos x="112" y="671"/>
                </a:cxn>
                <a:cxn ang="0">
                  <a:pos x="62" y="680"/>
                </a:cxn>
                <a:cxn ang="0">
                  <a:pos x="62" y="667"/>
                </a:cxn>
                <a:cxn ang="0">
                  <a:pos x="74" y="621"/>
                </a:cxn>
                <a:cxn ang="0">
                  <a:pos x="54" y="604"/>
                </a:cxn>
                <a:cxn ang="0">
                  <a:pos x="29" y="609"/>
                </a:cxn>
                <a:cxn ang="0">
                  <a:pos x="0" y="638"/>
                </a:cxn>
                <a:cxn ang="0">
                  <a:pos x="8" y="680"/>
                </a:cxn>
                <a:cxn ang="0">
                  <a:pos x="79" y="701"/>
                </a:cxn>
                <a:cxn ang="0">
                  <a:pos x="149" y="684"/>
                </a:cxn>
                <a:cxn ang="0">
                  <a:pos x="223" y="625"/>
                </a:cxn>
                <a:cxn ang="0">
                  <a:pos x="318" y="286"/>
                </a:cxn>
                <a:cxn ang="0">
                  <a:pos x="322" y="256"/>
                </a:cxn>
                <a:cxn ang="0">
                  <a:pos x="277" y="189"/>
                </a:cxn>
                <a:cxn ang="0">
                  <a:pos x="194" y="189"/>
                </a:cxn>
                <a:cxn ang="0">
                  <a:pos x="132" y="239"/>
                </a:cxn>
                <a:cxn ang="0">
                  <a:pos x="99" y="290"/>
                </a:cxn>
                <a:cxn ang="0">
                  <a:pos x="95" y="307"/>
                </a:cxn>
                <a:cxn ang="0">
                  <a:pos x="116" y="315"/>
                </a:cxn>
                <a:cxn ang="0">
                  <a:pos x="120" y="307"/>
                </a:cxn>
                <a:cxn ang="0">
                  <a:pos x="145" y="265"/>
                </a:cxn>
                <a:cxn ang="0">
                  <a:pos x="198" y="210"/>
                </a:cxn>
                <a:cxn ang="0">
                  <a:pos x="244" y="202"/>
                </a:cxn>
                <a:cxn ang="0">
                  <a:pos x="260" y="227"/>
                </a:cxn>
                <a:cxn ang="0">
                  <a:pos x="256" y="260"/>
                </a:cxn>
                <a:cxn ang="0">
                  <a:pos x="182" y="575"/>
                </a:cxn>
              </a:cxnLst>
              <a:rect l="0" t="0" r="r" b="b"/>
              <a:pathLst>
                <a:path w="351" h="701">
                  <a:moveTo>
                    <a:pt x="351" y="30"/>
                  </a:moveTo>
                  <a:lnTo>
                    <a:pt x="351" y="21"/>
                  </a:lnTo>
                  <a:lnTo>
                    <a:pt x="347" y="13"/>
                  </a:lnTo>
                  <a:lnTo>
                    <a:pt x="338" y="4"/>
                  </a:lnTo>
                  <a:lnTo>
                    <a:pt x="330" y="0"/>
                  </a:lnTo>
                  <a:lnTo>
                    <a:pt x="305" y="0"/>
                  </a:lnTo>
                  <a:lnTo>
                    <a:pt x="281" y="17"/>
                  </a:lnTo>
                  <a:lnTo>
                    <a:pt x="272" y="42"/>
                  </a:lnTo>
                  <a:lnTo>
                    <a:pt x="272" y="51"/>
                  </a:lnTo>
                  <a:lnTo>
                    <a:pt x="277" y="59"/>
                  </a:lnTo>
                  <a:lnTo>
                    <a:pt x="285" y="67"/>
                  </a:lnTo>
                  <a:lnTo>
                    <a:pt x="293" y="72"/>
                  </a:lnTo>
                  <a:lnTo>
                    <a:pt x="305" y="76"/>
                  </a:lnTo>
                  <a:lnTo>
                    <a:pt x="330" y="67"/>
                  </a:lnTo>
                  <a:lnTo>
                    <a:pt x="347" y="42"/>
                  </a:lnTo>
                  <a:lnTo>
                    <a:pt x="351" y="30"/>
                  </a:lnTo>
                  <a:close/>
                  <a:moveTo>
                    <a:pt x="182" y="575"/>
                  </a:moveTo>
                  <a:lnTo>
                    <a:pt x="165" y="617"/>
                  </a:lnTo>
                  <a:lnTo>
                    <a:pt x="140" y="651"/>
                  </a:lnTo>
                  <a:lnTo>
                    <a:pt x="112" y="671"/>
                  </a:lnTo>
                  <a:lnTo>
                    <a:pt x="79" y="680"/>
                  </a:lnTo>
                  <a:lnTo>
                    <a:pt x="62" y="680"/>
                  </a:lnTo>
                  <a:lnTo>
                    <a:pt x="50" y="676"/>
                  </a:lnTo>
                  <a:lnTo>
                    <a:pt x="62" y="667"/>
                  </a:lnTo>
                  <a:lnTo>
                    <a:pt x="74" y="642"/>
                  </a:lnTo>
                  <a:lnTo>
                    <a:pt x="74" y="621"/>
                  </a:lnTo>
                  <a:lnTo>
                    <a:pt x="70" y="613"/>
                  </a:lnTo>
                  <a:lnTo>
                    <a:pt x="54" y="604"/>
                  </a:lnTo>
                  <a:lnTo>
                    <a:pt x="46" y="604"/>
                  </a:lnTo>
                  <a:lnTo>
                    <a:pt x="29" y="609"/>
                  </a:lnTo>
                  <a:lnTo>
                    <a:pt x="17" y="613"/>
                  </a:lnTo>
                  <a:lnTo>
                    <a:pt x="0" y="638"/>
                  </a:lnTo>
                  <a:lnTo>
                    <a:pt x="0" y="651"/>
                  </a:lnTo>
                  <a:lnTo>
                    <a:pt x="8" y="680"/>
                  </a:lnTo>
                  <a:lnTo>
                    <a:pt x="37" y="697"/>
                  </a:lnTo>
                  <a:lnTo>
                    <a:pt x="79" y="701"/>
                  </a:lnTo>
                  <a:lnTo>
                    <a:pt x="112" y="697"/>
                  </a:lnTo>
                  <a:lnTo>
                    <a:pt x="149" y="684"/>
                  </a:lnTo>
                  <a:lnTo>
                    <a:pt x="190" y="663"/>
                  </a:lnTo>
                  <a:lnTo>
                    <a:pt x="223" y="625"/>
                  </a:lnTo>
                  <a:lnTo>
                    <a:pt x="244" y="575"/>
                  </a:lnTo>
                  <a:lnTo>
                    <a:pt x="318" y="286"/>
                  </a:lnTo>
                  <a:lnTo>
                    <a:pt x="318" y="265"/>
                  </a:lnTo>
                  <a:lnTo>
                    <a:pt x="322" y="256"/>
                  </a:lnTo>
                  <a:lnTo>
                    <a:pt x="310" y="214"/>
                  </a:lnTo>
                  <a:lnTo>
                    <a:pt x="277" y="189"/>
                  </a:lnTo>
                  <a:lnTo>
                    <a:pt x="235" y="181"/>
                  </a:lnTo>
                  <a:lnTo>
                    <a:pt x="194" y="189"/>
                  </a:lnTo>
                  <a:lnTo>
                    <a:pt x="161" y="210"/>
                  </a:lnTo>
                  <a:lnTo>
                    <a:pt x="132" y="239"/>
                  </a:lnTo>
                  <a:lnTo>
                    <a:pt x="112" y="265"/>
                  </a:lnTo>
                  <a:lnTo>
                    <a:pt x="99" y="290"/>
                  </a:lnTo>
                  <a:lnTo>
                    <a:pt x="95" y="302"/>
                  </a:lnTo>
                  <a:lnTo>
                    <a:pt x="95" y="307"/>
                  </a:lnTo>
                  <a:lnTo>
                    <a:pt x="103" y="315"/>
                  </a:lnTo>
                  <a:lnTo>
                    <a:pt x="116" y="315"/>
                  </a:lnTo>
                  <a:lnTo>
                    <a:pt x="120" y="311"/>
                  </a:lnTo>
                  <a:lnTo>
                    <a:pt x="120" y="307"/>
                  </a:lnTo>
                  <a:lnTo>
                    <a:pt x="124" y="298"/>
                  </a:lnTo>
                  <a:lnTo>
                    <a:pt x="145" y="265"/>
                  </a:lnTo>
                  <a:lnTo>
                    <a:pt x="169" y="231"/>
                  </a:lnTo>
                  <a:lnTo>
                    <a:pt x="198" y="210"/>
                  </a:lnTo>
                  <a:lnTo>
                    <a:pt x="231" y="202"/>
                  </a:lnTo>
                  <a:lnTo>
                    <a:pt x="244" y="202"/>
                  </a:lnTo>
                  <a:lnTo>
                    <a:pt x="252" y="210"/>
                  </a:lnTo>
                  <a:lnTo>
                    <a:pt x="260" y="227"/>
                  </a:lnTo>
                  <a:lnTo>
                    <a:pt x="260" y="252"/>
                  </a:lnTo>
                  <a:lnTo>
                    <a:pt x="256" y="260"/>
                  </a:lnTo>
                  <a:lnTo>
                    <a:pt x="256" y="265"/>
                  </a:lnTo>
                  <a:lnTo>
                    <a:pt x="182" y="5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Freeform 587"/>
            <p:cNvSpPr>
              <a:spLocks noEditPoints="1"/>
            </p:cNvSpPr>
            <p:nvPr/>
          </p:nvSpPr>
          <p:spPr bwMode="auto">
            <a:xfrm>
              <a:off x="4703" y="4340"/>
              <a:ext cx="697" cy="898"/>
            </a:xfrm>
            <a:custGeom>
              <a:avLst/>
              <a:gdLst/>
              <a:ahLst/>
              <a:cxnLst>
                <a:cxn ang="0">
                  <a:pos x="676" y="50"/>
                </a:cxn>
                <a:cxn ang="0">
                  <a:pos x="685" y="46"/>
                </a:cxn>
                <a:cxn ang="0">
                  <a:pos x="689" y="42"/>
                </a:cxn>
                <a:cxn ang="0">
                  <a:pos x="697" y="25"/>
                </a:cxn>
                <a:cxn ang="0">
                  <a:pos x="689" y="8"/>
                </a:cxn>
                <a:cxn ang="0">
                  <a:pos x="672" y="0"/>
                </a:cxn>
                <a:cxn ang="0">
                  <a:pos x="668" y="0"/>
                </a:cxn>
                <a:cxn ang="0">
                  <a:pos x="664" y="4"/>
                </a:cxn>
                <a:cxn ang="0">
                  <a:pos x="656" y="8"/>
                </a:cxn>
                <a:cxn ang="0">
                  <a:pos x="21" y="310"/>
                </a:cxn>
                <a:cxn ang="0">
                  <a:pos x="4" y="319"/>
                </a:cxn>
                <a:cxn ang="0">
                  <a:pos x="0" y="327"/>
                </a:cxn>
                <a:cxn ang="0">
                  <a:pos x="0" y="344"/>
                </a:cxn>
                <a:cxn ang="0">
                  <a:pos x="12" y="357"/>
                </a:cxn>
                <a:cxn ang="0">
                  <a:pos x="21" y="361"/>
                </a:cxn>
                <a:cxn ang="0">
                  <a:pos x="656" y="667"/>
                </a:cxn>
                <a:cxn ang="0">
                  <a:pos x="664" y="671"/>
                </a:cxn>
                <a:cxn ang="0">
                  <a:pos x="681" y="671"/>
                </a:cxn>
                <a:cxn ang="0">
                  <a:pos x="689" y="667"/>
                </a:cxn>
                <a:cxn ang="0">
                  <a:pos x="697" y="650"/>
                </a:cxn>
                <a:cxn ang="0">
                  <a:pos x="689" y="633"/>
                </a:cxn>
                <a:cxn ang="0">
                  <a:pos x="685" y="629"/>
                </a:cxn>
                <a:cxn ang="0">
                  <a:pos x="672" y="625"/>
                </a:cxn>
                <a:cxn ang="0">
                  <a:pos x="74" y="336"/>
                </a:cxn>
                <a:cxn ang="0">
                  <a:pos x="676" y="50"/>
                </a:cxn>
                <a:cxn ang="0">
                  <a:pos x="660" y="898"/>
                </a:cxn>
                <a:cxn ang="0">
                  <a:pos x="676" y="898"/>
                </a:cxn>
                <a:cxn ang="0">
                  <a:pos x="685" y="893"/>
                </a:cxn>
                <a:cxn ang="0">
                  <a:pos x="693" y="885"/>
                </a:cxn>
                <a:cxn ang="0">
                  <a:pos x="697" y="872"/>
                </a:cxn>
                <a:cxn ang="0">
                  <a:pos x="689" y="856"/>
                </a:cxn>
                <a:cxn ang="0">
                  <a:pos x="685" y="852"/>
                </a:cxn>
                <a:cxn ang="0">
                  <a:pos x="21" y="852"/>
                </a:cxn>
                <a:cxn ang="0">
                  <a:pos x="12" y="856"/>
                </a:cxn>
                <a:cxn ang="0">
                  <a:pos x="4" y="856"/>
                </a:cxn>
                <a:cxn ang="0">
                  <a:pos x="0" y="864"/>
                </a:cxn>
                <a:cxn ang="0">
                  <a:pos x="0" y="881"/>
                </a:cxn>
                <a:cxn ang="0">
                  <a:pos x="4" y="889"/>
                </a:cxn>
                <a:cxn ang="0">
                  <a:pos x="21" y="898"/>
                </a:cxn>
                <a:cxn ang="0">
                  <a:pos x="37" y="898"/>
                </a:cxn>
                <a:cxn ang="0">
                  <a:pos x="660" y="898"/>
                </a:cxn>
              </a:cxnLst>
              <a:rect l="0" t="0" r="r" b="b"/>
              <a:pathLst>
                <a:path w="697" h="898">
                  <a:moveTo>
                    <a:pt x="676" y="50"/>
                  </a:moveTo>
                  <a:lnTo>
                    <a:pt x="685" y="46"/>
                  </a:lnTo>
                  <a:lnTo>
                    <a:pt x="689" y="42"/>
                  </a:lnTo>
                  <a:lnTo>
                    <a:pt x="697" y="25"/>
                  </a:lnTo>
                  <a:lnTo>
                    <a:pt x="689" y="8"/>
                  </a:lnTo>
                  <a:lnTo>
                    <a:pt x="672" y="0"/>
                  </a:lnTo>
                  <a:lnTo>
                    <a:pt x="668" y="0"/>
                  </a:lnTo>
                  <a:lnTo>
                    <a:pt x="664" y="4"/>
                  </a:lnTo>
                  <a:lnTo>
                    <a:pt x="656" y="8"/>
                  </a:lnTo>
                  <a:lnTo>
                    <a:pt x="21" y="310"/>
                  </a:lnTo>
                  <a:lnTo>
                    <a:pt x="4" y="319"/>
                  </a:lnTo>
                  <a:lnTo>
                    <a:pt x="0" y="327"/>
                  </a:lnTo>
                  <a:lnTo>
                    <a:pt x="0" y="344"/>
                  </a:lnTo>
                  <a:lnTo>
                    <a:pt x="12" y="357"/>
                  </a:lnTo>
                  <a:lnTo>
                    <a:pt x="21" y="361"/>
                  </a:lnTo>
                  <a:lnTo>
                    <a:pt x="656" y="667"/>
                  </a:lnTo>
                  <a:lnTo>
                    <a:pt x="664" y="671"/>
                  </a:lnTo>
                  <a:lnTo>
                    <a:pt x="681" y="671"/>
                  </a:lnTo>
                  <a:lnTo>
                    <a:pt x="689" y="667"/>
                  </a:lnTo>
                  <a:lnTo>
                    <a:pt x="697" y="650"/>
                  </a:lnTo>
                  <a:lnTo>
                    <a:pt x="689" y="633"/>
                  </a:lnTo>
                  <a:lnTo>
                    <a:pt x="685" y="629"/>
                  </a:lnTo>
                  <a:lnTo>
                    <a:pt x="672" y="625"/>
                  </a:lnTo>
                  <a:lnTo>
                    <a:pt x="74" y="336"/>
                  </a:lnTo>
                  <a:lnTo>
                    <a:pt x="676" y="50"/>
                  </a:lnTo>
                  <a:close/>
                  <a:moveTo>
                    <a:pt x="660" y="898"/>
                  </a:moveTo>
                  <a:lnTo>
                    <a:pt x="676" y="898"/>
                  </a:lnTo>
                  <a:lnTo>
                    <a:pt x="685" y="893"/>
                  </a:lnTo>
                  <a:lnTo>
                    <a:pt x="693" y="885"/>
                  </a:lnTo>
                  <a:lnTo>
                    <a:pt x="697" y="872"/>
                  </a:lnTo>
                  <a:lnTo>
                    <a:pt x="689" y="856"/>
                  </a:lnTo>
                  <a:lnTo>
                    <a:pt x="685" y="852"/>
                  </a:lnTo>
                  <a:lnTo>
                    <a:pt x="21" y="852"/>
                  </a:lnTo>
                  <a:lnTo>
                    <a:pt x="12" y="856"/>
                  </a:lnTo>
                  <a:lnTo>
                    <a:pt x="4" y="856"/>
                  </a:lnTo>
                  <a:lnTo>
                    <a:pt x="0" y="864"/>
                  </a:lnTo>
                  <a:lnTo>
                    <a:pt x="0" y="881"/>
                  </a:lnTo>
                  <a:lnTo>
                    <a:pt x="4" y="889"/>
                  </a:lnTo>
                  <a:lnTo>
                    <a:pt x="21" y="898"/>
                  </a:lnTo>
                  <a:lnTo>
                    <a:pt x="37" y="898"/>
                  </a:lnTo>
                  <a:lnTo>
                    <a:pt x="660" y="8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Freeform 588"/>
            <p:cNvSpPr>
              <a:spLocks/>
            </p:cNvSpPr>
            <p:nvPr/>
          </p:nvSpPr>
          <p:spPr bwMode="auto">
            <a:xfrm>
              <a:off x="5845" y="4566"/>
              <a:ext cx="619" cy="764"/>
            </a:xfrm>
            <a:custGeom>
              <a:avLst/>
              <a:gdLst/>
              <a:ahLst/>
              <a:cxnLst>
                <a:cxn ang="0">
                  <a:pos x="240" y="76"/>
                </a:cxn>
                <a:cxn ang="0">
                  <a:pos x="248" y="30"/>
                </a:cxn>
                <a:cxn ang="0">
                  <a:pos x="240" y="9"/>
                </a:cxn>
                <a:cxn ang="0">
                  <a:pos x="207" y="0"/>
                </a:cxn>
                <a:cxn ang="0">
                  <a:pos x="174" y="26"/>
                </a:cxn>
                <a:cxn ang="0">
                  <a:pos x="5" y="722"/>
                </a:cxn>
                <a:cxn ang="0">
                  <a:pos x="0" y="730"/>
                </a:cxn>
                <a:cxn ang="0">
                  <a:pos x="9" y="751"/>
                </a:cxn>
                <a:cxn ang="0">
                  <a:pos x="33" y="764"/>
                </a:cxn>
                <a:cxn ang="0">
                  <a:pos x="75" y="739"/>
                </a:cxn>
                <a:cxn ang="0">
                  <a:pos x="83" y="709"/>
                </a:cxn>
                <a:cxn ang="0">
                  <a:pos x="104" y="630"/>
                </a:cxn>
                <a:cxn ang="0">
                  <a:pos x="136" y="487"/>
                </a:cxn>
                <a:cxn ang="0">
                  <a:pos x="215" y="521"/>
                </a:cxn>
                <a:cxn ang="0">
                  <a:pos x="301" y="516"/>
                </a:cxn>
                <a:cxn ang="0">
                  <a:pos x="376" y="466"/>
                </a:cxn>
                <a:cxn ang="0">
                  <a:pos x="417" y="487"/>
                </a:cxn>
                <a:cxn ang="0">
                  <a:pos x="499" y="525"/>
                </a:cxn>
                <a:cxn ang="0">
                  <a:pos x="565" y="495"/>
                </a:cxn>
                <a:cxn ang="0">
                  <a:pos x="598" y="428"/>
                </a:cxn>
                <a:cxn ang="0">
                  <a:pos x="615" y="361"/>
                </a:cxn>
                <a:cxn ang="0">
                  <a:pos x="619" y="340"/>
                </a:cxn>
                <a:cxn ang="0">
                  <a:pos x="598" y="336"/>
                </a:cxn>
                <a:cxn ang="0">
                  <a:pos x="590" y="357"/>
                </a:cxn>
                <a:cxn ang="0">
                  <a:pos x="549" y="470"/>
                </a:cxn>
                <a:cxn ang="0">
                  <a:pos x="504" y="500"/>
                </a:cxn>
                <a:cxn ang="0">
                  <a:pos x="483" y="491"/>
                </a:cxn>
                <a:cxn ang="0">
                  <a:pos x="471" y="479"/>
                </a:cxn>
                <a:cxn ang="0">
                  <a:pos x="475" y="412"/>
                </a:cxn>
                <a:cxn ang="0">
                  <a:pos x="524" y="202"/>
                </a:cxn>
                <a:cxn ang="0">
                  <a:pos x="537" y="147"/>
                </a:cxn>
                <a:cxn ang="0">
                  <a:pos x="549" y="93"/>
                </a:cxn>
                <a:cxn ang="0">
                  <a:pos x="561" y="42"/>
                </a:cxn>
                <a:cxn ang="0">
                  <a:pos x="545" y="17"/>
                </a:cxn>
                <a:cxn ang="0">
                  <a:pos x="516" y="13"/>
                </a:cxn>
                <a:cxn ang="0">
                  <a:pos x="504" y="21"/>
                </a:cxn>
                <a:cxn ang="0">
                  <a:pos x="483" y="55"/>
                </a:cxn>
                <a:cxn ang="0">
                  <a:pos x="446" y="193"/>
                </a:cxn>
                <a:cxn ang="0">
                  <a:pos x="417" y="323"/>
                </a:cxn>
                <a:cxn ang="0">
                  <a:pos x="400" y="386"/>
                </a:cxn>
                <a:cxn ang="0">
                  <a:pos x="380" y="420"/>
                </a:cxn>
                <a:cxn ang="0">
                  <a:pos x="330" y="470"/>
                </a:cxn>
                <a:cxn ang="0">
                  <a:pos x="252" y="500"/>
                </a:cxn>
                <a:cxn ang="0">
                  <a:pos x="186" y="474"/>
                </a:cxn>
                <a:cxn ang="0">
                  <a:pos x="165" y="399"/>
                </a:cxn>
                <a:cxn ang="0">
                  <a:pos x="231" y="105"/>
                </a:cxn>
              </a:cxnLst>
              <a:rect l="0" t="0" r="r" b="b"/>
              <a:pathLst>
                <a:path w="619" h="764">
                  <a:moveTo>
                    <a:pt x="231" y="105"/>
                  </a:moveTo>
                  <a:lnTo>
                    <a:pt x="240" y="76"/>
                  </a:lnTo>
                  <a:lnTo>
                    <a:pt x="244" y="47"/>
                  </a:lnTo>
                  <a:lnTo>
                    <a:pt x="248" y="30"/>
                  </a:lnTo>
                  <a:lnTo>
                    <a:pt x="244" y="17"/>
                  </a:lnTo>
                  <a:lnTo>
                    <a:pt x="240" y="9"/>
                  </a:lnTo>
                  <a:lnTo>
                    <a:pt x="227" y="0"/>
                  </a:lnTo>
                  <a:lnTo>
                    <a:pt x="207" y="0"/>
                  </a:lnTo>
                  <a:lnTo>
                    <a:pt x="190" y="9"/>
                  </a:lnTo>
                  <a:lnTo>
                    <a:pt x="174" y="26"/>
                  </a:lnTo>
                  <a:lnTo>
                    <a:pt x="5" y="714"/>
                  </a:lnTo>
                  <a:lnTo>
                    <a:pt x="5" y="722"/>
                  </a:lnTo>
                  <a:lnTo>
                    <a:pt x="0" y="726"/>
                  </a:lnTo>
                  <a:lnTo>
                    <a:pt x="0" y="730"/>
                  </a:lnTo>
                  <a:lnTo>
                    <a:pt x="5" y="743"/>
                  </a:lnTo>
                  <a:lnTo>
                    <a:pt x="9" y="751"/>
                  </a:lnTo>
                  <a:lnTo>
                    <a:pt x="21" y="760"/>
                  </a:lnTo>
                  <a:lnTo>
                    <a:pt x="33" y="764"/>
                  </a:lnTo>
                  <a:lnTo>
                    <a:pt x="58" y="756"/>
                  </a:lnTo>
                  <a:lnTo>
                    <a:pt x="75" y="739"/>
                  </a:lnTo>
                  <a:lnTo>
                    <a:pt x="79" y="730"/>
                  </a:lnTo>
                  <a:lnTo>
                    <a:pt x="83" y="709"/>
                  </a:lnTo>
                  <a:lnTo>
                    <a:pt x="91" y="676"/>
                  </a:lnTo>
                  <a:lnTo>
                    <a:pt x="104" y="630"/>
                  </a:lnTo>
                  <a:lnTo>
                    <a:pt x="116" y="567"/>
                  </a:lnTo>
                  <a:lnTo>
                    <a:pt x="136" y="487"/>
                  </a:lnTo>
                  <a:lnTo>
                    <a:pt x="178" y="512"/>
                  </a:lnTo>
                  <a:lnTo>
                    <a:pt x="215" y="521"/>
                  </a:lnTo>
                  <a:lnTo>
                    <a:pt x="248" y="525"/>
                  </a:lnTo>
                  <a:lnTo>
                    <a:pt x="301" y="516"/>
                  </a:lnTo>
                  <a:lnTo>
                    <a:pt x="343" y="495"/>
                  </a:lnTo>
                  <a:lnTo>
                    <a:pt x="376" y="466"/>
                  </a:lnTo>
                  <a:lnTo>
                    <a:pt x="396" y="441"/>
                  </a:lnTo>
                  <a:lnTo>
                    <a:pt x="417" y="487"/>
                  </a:lnTo>
                  <a:lnTo>
                    <a:pt x="454" y="516"/>
                  </a:lnTo>
                  <a:lnTo>
                    <a:pt x="499" y="525"/>
                  </a:lnTo>
                  <a:lnTo>
                    <a:pt x="537" y="516"/>
                  </a:lnTo>
                  <a:lnTo>
                    <a:pt x="565" y="495"/>
                  </a:lnTo>
                  <a:lnTo>
                    <a:pt x="586" y="462"/>
                  </a:lnTo>
                  <a:lnTo>
                    <a:pt x="598" y="428"/>
                  </a:lnTo>
                  <a:lnTo>
                    <a:pt x="611" y="391"/>
                  </a:lnTo>
                  <a:lnTo>
                    <a:pt x="615" y="361"/>
                  </a:lnTo>
                  <a:lnTo>
                    <a:pt x="619" y="344"/>
                  </a:lnTo>
                  <a:lnTo>
                    <a:pt x="619" y="340"/>
                  </a:lnTo>
                  <a:lnTo>
                    <a:pt x="615" y="336"/>
                  </a:lnTo>
                  <a:lnTo>
                    <a:pt x="598" y="336"/>
                  </a:lnTo>
                  <a:lnTo>
                    <a:pt x="590" y="344"/>
                  </a:lnTo>
                  <a:lnTo>
                    <a:pt x="590" y="357"/>
                  </a:lnTo>
                  <a:lnTo>
                    <a:pt x="565" y="441"/>
                  </a:lnTo>
                  <a:lnTo>
                    <a:pt x="549" y="470"/>
                  </a:lnTo>
                  <a:lnTo>
                    <a:pt x="528" y="491"/>
                  </a:lnTo>
                  <a:lnTo>
                    <a:pt x="504" y="500"/>
                  </a:lnTo>
                  <a:lnTo>
                    <a:pt x="491" y="500"/>
                  </a:lnTo>
                  <a:lnTo>
                    <a:pt x="483" y="491"/>
                  </a:lnTo>
                  <a:lnTo>
                    <a:pt x="475" y="487"/>
                  </a:lnTo>
                  <a:lnTo>
                    <a:pt x="471" y="479"/>
                  </a:lnTo>
                  <a:lnTo>
                    <a:pt x="471" y="445"/>
                  </a:lnTo>
                  <a:lnTo>
                    <a:pt x="475" y="412"/>
                  </a:lnTo>
                  <a:lnTo>
                    <a:pt x="491" y="328"/>
                  </a:lnTo>
                  <a:lnTo>
                    <a:pt x="524" y="202"/>
                  </a:lnTo>
                  <a:lnTo>
                    <a:pt x="528" y="177"/>
                  </a:lnTo>
                  <a:lnTo>
                    <a:pt x="537" y="147"/>
                  </a:lnTo>
                  <a:lnTo>
                    <a:pt x="545" y="122"/>
                  </a:lnTo>
                  <a:lnTo>
                    <a:pt x="549" y="93"/>
                  </a:lnTo>
                  <a:lnTo>
                    <a:pt x="557" y="63"/>
                  </a:lnTo>
                  <a:lnTo>
                    <a:pt x="561" y="42"/>
                  </a:lnTo>
                  <a:lnTo>
                    <a:pt x="553" y="26"/>
                  </a:lnTo>
                  <a:lnTo>
                    <a:pt x="545" y="17"/>
                  </a:lnTo>
                  <a:lnTo>
                    <a:pt x="537" y="13"/>
                  </a:lnTo>
                  <a:lnTo>
                    <a:pt x="516" y="13"/>
                  </a:lnTo>
                  <a:lnTo>
                    <a:pt x="512" y="17"/>
                  </a:lnTo>
                  <a:lnTo>
                    <a:pt x="504" y="21"/>
                  </a:lnTo>
                  <a:lnTo>
                    <a:pt x="487" y="38"/>
                  </a:lnTo>
                  <a:lnTo>
                    <a:pt x="483" y="55"/>
                  </a:lnTo>
                  <a:lnTo>
                    <a:pt x="466" y="118"/>
                  </a:lnTo>
                  <a:lnTo>
                    <a:pt x="446" y="193"/>
                  </a:lnTo>
                  <a:lnTo>
                    <a:pt x="429" y="269"/>
                  </a:lnTo>
                  <a:lnTo>
                    <a:pt x="417" y="323"/>
                  </a:lnTo>
                  <a:lnTo>
                    <a:pt x="405" y="365"/>
                  </a:lnTo>
                  <a:lnTo>
                    <a:pt x="400" y="386"/>
                  </a:lnTo>
                  <a:lnTo>
                    <a:pt x="396" y="399"/>
                  </a:lnTo>
                  <a:lnTo>
                    <a:pt x="380" y="420"/>
                  </a:lnTo>
                  <a:lnTo>
                    <a:pt x="359" y="445"/>
                  </a:lnTo>
                  <a:lnTo>
                    <a:pt x="330" y="470"/>
                  </a:lnTo>
                  <a:lnTo>
                    <a:pt x="293" y="491"/>
                  </a:lnTo>
                  <a:lnTo>
                    <a:pt x="252" y="500"/>
                  </a:lnTo>
                  <a:lnTo>
                    <a:pt x="215" y="491"/>
                  </a:lnTo>
                  <a:lnTo>
                    <a:pt x="186" y="474"/>
                  </a:lnTo>
                  <a:lnTo>
                    <a:pt x="174" y="441"/>
                  </a:lnTo>
                  <a:lnTo>
                    <a:pt x="165" y="399"/>
                  </a:lnTo>
                  <a:lnTo>
                    <a:pt x="182" y="298"/>
                  </a:lnTo>
                  <a:lnTo>
                    <a:pt x="231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Freeform 589"/>
            <p:cNvSpPr>
              <a:spLocks noEditPoints="1"/>
            </p:cNvSpPr>
            <p:nvPr/>
          </p:nvSpPr>
          <p:spPr bwMode="auto">
            <a:xfrm>
              <a:off x="6534" y="4713"/>
              <a:ext cx="243" cy="546"/>
            </a:xfrm>
            <a:custGeom>
              <a:avLst/>
              <a:gdLst/>
              <a:ahLst/>
              <a:cxnLst>
                <a:cxn ang="0">
                  <a:pos x="223" y="21"/>
                </a:cxn>
                <a:cxn ang="0">
                  <a:pos x="210" y="4"/>
                </a:cxn>
                <a:cxn ang="0">
                  <a:pos x="177" y="0"/>
                </a:cxn>
                <a:cxn ang="0">
                  <a:pos x="144" y="42"/>
                </a:cxn>
                <a:cxn ang="0">
                  <a:pos x="149" y="59"/>
                </a:cxn>
                <a:cxn ang="0">
                  <a:pos x="165" y="72"/>
                </a:cxn>
                <a:cxn ang="0">
                  <a:pos x="202" y="67"/>
                </a:cxn>
                <a:cxn ang="0">
                  <a:pos x="223" y="30"/>
                </a:cxn>
                <a:cxn ang="0">
                  <a:pos x="54" y="453"/>
                </a:cxn>
                <a:cxn ang="0">
                  <a:pos x="50" y="474"/>
                </a:cxn>
                <a:cxn ang="0">
                  <a:pos x="87" y="537"/>
                </a:cxn>
                <a:cxn ang="0">
                  <a:pos x="165" y="537"/>
                </a:cxn>
                <a:cxn ang="0">
                  <a:pos x="215" y="487"/>
                </a:cxn>
                <a:cxn ang="0">
                  <a:pos x="239" y="437"/>
                </a:cxn>
                <a:cxn ang="0">
                  <a:pos x="235" y="411"/>
                </a:cxn>
                <a:cxn ang="0">
                  <a:pos x="215" y="420"/>
                </a:cxn>
                <a:cxn ang="0">
                  <a:pos x="190" y="479"/>
                </a:cxn>
                <a:cxn ang="0">
                  <a:pos x="128" y="525"/>
                </a:cxn>
                <a:cxn ang="0">
                  <a:pos x="111" y="479"/>
                </a:cxn>
                <a:cxn ang="0">
                  <a:pos x="124" y="441"/>
                </a:cxn>
                <a:cxn ang="0">
                  <a:pos x="149" y="378"/>
                </a:cxn>
                <a:cxn ang="0">
                  <a:pos x="194" y="248"/>
                </a:cxn>
                <a:cxn ang="0">
                  <a:pos x="157" y="189"/>
                </a:cxn>
                <a:cxn ang="0">
                  <a:pos x="78" y="189"/>
                </a:cxn>
                <a:cxn ang="0">
                  <a:pos x="29" y="235"/>
                </a:cxn>
                <a:cxn ang="0">
                  <a:pos x="0" y="302"/>
                </a:cxn>
                <a:cxn ang="0">
                  <a:pos x="8" y="315"/>
                </a:cxn>
                <a:cxn ang="0">
                  <a:pos x="25" y="311"/>
                </a:cxn>
                <a:cxn ang="0">
                  <a:pos x="29" y="302"/>
                </a:cxn>
                <a:cxn ang="0">
                  <a:pos x="66" y="227"/>
                </a:cxn>
                <a:cxn ang="0">
                  <a:pos x="116" y="202"/>
                </a:cxn>
                <a:cxn ang="0">
                  <a:pos x="128" y="206"/>
                </a:cxn>
                <a:cxn ang="0">
                  <a:pos x="132" y="244"/>
                </a:cxn>
                <a:cxn ang="0">
                  <a:pos x="120" y="281"/>
                </a:cxn>
                <a:cxn ang="0">
                  <a:pos x="58" y="441"/>
                </a:cxn>
              </a:cxnLst>
              <a:rect l="0" t="0" r="r" b="b"/>
              <a:pathLst>
                <a:path w="243" h="546">
                  <a:moveTo>
                    <a:pt x="223" y="30"/>
                  </a:moveTo>
                  <a:lnTo>
                    <a:pt x="223" y="21"/>
                  </a:lnTo>
                  <a:lnTo>
                    <a:pt x="219" y="13"/>
                  </a:lnTo>
                  <a:lnTo>
                    <a:pt x="210" y="4"/>
                  </a:lnTo>
                  <a:lnTo>
                    <a:pt x="202" y="0"/>
                  </a:lnTo>
                  <a:lnTo>
                    <a:pt x="177" y="0"/>
                  </a:lnTo>
                  <a:lnTo>
                    <a:pt x="153" y="17"/>
                  </a:lnTo>
                  <a:lnTo>
                    <a:pt x="144" y="42"/>
                  </a:lnTo>
                  <a:lnTo>
                    <a:pt x="144" y="51"/>
                  </a:lnTo>
                  <a:lnTo>
                    <a:pt x="149" y="59"/>
                  </a:lnTo>
                  <a:lnTo>
                    <a:pt x="157" y="67"/>
                  </a:lnTo>
                  <a:lnTo>
                    <a:pt x="165" y="72"/>
                  </a:lnTo>
                  <a:lnTo>
                    <a:pt x="177" y="76"/>
                  </a:lnTo>
                  <a:lnTo>
                    <a:pt x="202" y="67"/>
                  </a:lnTo>
                  <a:lnTo>
                    <a:pt x="219" y="42"/>
                  </a:lnTo>
                  <a:lnTo>
                    <a:pt x="223" y="30"/>
                  </a:lnTo>
                  <a:close/>
                  <a:moveTo>
                    <a:pt x="58" y="441"/>
                  </a:moveTo>
                  <a:lnTo>
                    <a:pt x="54" y="453"/>
                  </a:lnTo>
                  <a:lnTo>
                    <a:pt x="54" y="462"/>
                  </a:lnTo>
                  <a:lnTo>
                    <a:pt x="50" y="474"/>
                  </a:lnTo>
                  <a:lnTo>
                    <a:pt x="62" y="512"/>
                  </a:lnTo>
                  <a:lnTo>
                    <a:pt x="87" y="537"/>
                  </a:lnTo>
                  <a:lnTo>
                    <a:pt x="128" y="546"/>
                  </a:lnTo>
                  <a:lnTo>
                    <a:pt x="165" y="537"/>
                  </a:lnTo>
                  <a:lnTo>
                    <a:pt x="194" y="516"/>
                  </a:lnTo>
                  <a:lnTo>
                    <a:pt x="215" y="487"/>
                  </a:lnTo>
                  <a:lnTo>
                    <a:pt x="231" y="458"/>
                  </a:lnTo>
                  <a:lnTo>
                    <a:pt x="239" y="437"/>
                  </a:lnTo>
                  <a:lnTo>
                    <a:pt x="243" y="420"/>
                  </a:lnTo>
                  <a:lnTo>
                    <a:pt x="235" y="411"/>
                  </a:lnTo>
                  <a:lnTo>
                    <a:pt x="223" y="411"/>
                  </a:lnTo>
                  <a:lnTo>
                    <a:pt x="215" y="420"/>
                  </a:lnTo>
                  <a:lnTo>
                    <a:pt x="215" y="424"/>
                  </a:lnTo>
                  <a:lnTo>
                    <a:pt x="190" y="479"/>
                  </a:lnTo>
                  <a:lnTo>
                    <a:pt x="161" y="512"/>
                  </a:lnTo>
                  <a:lnTo>
                    <a:pt x="128" y="525"/>
                  </a:lnTo>
                  <a:lnTo>
                    <a:pt x="111" y="516"/>
                  </a:lnTo>
                  <a:lnTo>
                    <a:pt x="111" y="479"/>
                  </a:lnTo>
                  <a:lnTo>
                    <a:pt x="116" y="458"/>
                  </a:lnTo>
                  <a:lnTo>
                    <a:pt x="124" y="441"/>
                  </a:lnTo>
                  <a:lnTo>
                    <a:pt x="136" y="411"/>
                  </a:lnTo>
                  <a:lnTo>
                    <a:pt x="149" y="378"/>
                  </a:lnTo>
                  <a:lnTo>
                    <a:pt x="157" y="361"/>
                  </a:lnTo>
                  <a:lnTo>
                    <a:pt x="194" y="248"/>
                  </a:lnTo>
                  <a:lnTo>
                    <a:pt x="182" y="214"/>
                  </a:lnTo>
                  <a:lnTo>
                    <a:pt x="157" y="189"/>
                  </a:lnTo>
                  <a:lnTo>
                    <a:pt x="116" y="181"/>
                  </a:lnTo>
                  <a:lnTo>
                    <a:pt x="78" y="189"/>
                  </a:lnTo>
                  <a:lnTo>
                    <a:pt x="50" y="210"/>
                  </a:lnTo>
                  <a:lnTo>
                    <a:pt x="29" y="235"/>
                  </a:lnTo>
                  <a:lnTo>
                    <a:pt x="12" y="265"/>
                  </a:lnTo>
                  <a:lnTo>
                    <a:pt x="0" y="302"/>
                  </a:lnTo>
                  <a:lnTo>
                    <a:pt x="0" y="307"/>
                  </a:lnTo>
                  <a:lnTo>
                    <a:pt x="8" y="315"/>
                  </a:lnTo>
                  <a:lnTo>
                    <a:pt x="21" y="315"/>
                  </a:lnTo>
                  <a:lnTo>
                    <a:pt x="25" y="311"/>
                  </a:lnTo>
                  <a:lnTo>
                    <a:pt x="25" y="307"/>
                  </a:lnTo>
                  <a:lnTo>
                    <a:pt x="29" y="302"/>
                  </a:lnTo>
                  <a:lnTo>
                    <a:pt x="45" y="256"/>
                  </a:lnTo>
                  <a:lnTo>
                    <a:pt x="66" y="227"/>
                  </a:lnTo>
                  <a:lnTo>
                    <a:pt x="91" y="206"/>
                  </a:lnTo>
                  <a:lnTo>
                    <a:pt x="116" y="202"/>
                  </a:lnTo>
                  <a:lnTo>
                    <a:pt x="120" y="202"/>
                  </a:lnTo>
                  <a:lnTo>
                    <a:pt x="128" y="206"/>
                  </a:lnTo>
                  <a:lnTo>
                    <a:pt x="132" y="210"/>
                  </a:lnTo>
                  <a:lnTo>
                    <a:pt x="132" y="244"/>
                  </a:lnTo>
                  <a:lnTo>
                    <a:pt x="128" y="260"/>
                  </a:lnTo>
                  <a:lnTo>
                    <a:pt x="120" y="281"/>
                  </a:lnTo>
                  <a:lnTo>
                    <a:pt x="107" y="311"/>
                  </a:lnTo>
                  <a:lnTo>
                    <a:pt x="58" y="4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Freeform 590"/>
            <p:cNvSpPr>
              <a:spLocks/>
            </p:cNvSpPr>
            <p:nvPr/>
          </p:nvSpPr>
          <p:spPr bwMode="auto">
            <a:xfrm>
              <a:off x="8081" y="4470"/>
              <a:ext cx="1010" cy="638"/>
            </a:xfrm>
            <a:custGeom>
              <a:avLst/>
              <a:gdLst/>
              <a:ahLst/>
              <a:cxnLst>
                <a:cxn ang="0">
                  <a:pos x="763" y="231"/>
                </a:cxn>
                <a:cxn ang="0">
                  <a:pos x="829" y="277"/>
                </a:cxn>
                <a:cxn ang="0">
                  <a:pos x="907" y="319"/>
                </a:cxn>
                <a:cxn ang="0">
                  <a:pos x="829" y="357"/>
                </a:cxn>
                <a:cxn ang="0">
                  <a:pos x="763" y="407"/>
                </a:cxn>
                <a:cxn ang="0">
                  <a:pos x="8" y="415"/>
                </a:cxn>
                <a:cxn ang="0">
                  <a:pos x="0" y="432"/>
                </a:cxn>
                <a:cxn ang="0">
                  <a:pos x="16" y="453"/>
                </a:cxn>
                <a:cxn ang="0">
                  <a:pos x="664" y="512"/>
                </a:cxn>
                <a:cxn ang="0">
                  <a:pos x="610" y="591"/>
                </a:cxn>
                <a:cxn ang="0">
                  <a:pos x="598" y="625"/>
                </a:cxn>
                <a:cxn ang="0">
                  <a:pos x="606" y="638"/>
                </a:cxn>
                <a:cxn ang="0">
                  <a:pos x="639" y="633"/>
                </a:cxn>
                <a:cxn ang="0">
                  <a:pos x="680" y="558"/>
                </a:cxn>
                <a:cxn ang="0">
                  <a:pos x="775" y="453"/>
                </a:cxn>
                <a:cxn ang="0">
                  <a:pos x="907" y="365"/>
                </a:cxn>
                <a:cxn ang="0">
                  <a:pos x="1002" y="331"/>
                </a:cxn>
                <a:cxn ang="0">
                  <a:pos x="1010" y="315"/>
                </a:cxn>
                <a:cxn ang="0">
                  <a:pos x="994" y="302"/>
                </a:cxn>
                <a:cxn ang="0">
                  <a:pos x="837" y="231"/>
                </a:cxn>
                <a:cxn ang="0">
                  <a:pos x="725" y="134"/>
                </a:cxn>
                <a:cxn ang="0">
                  <a:pos x="651" y="29"/>
                </a:cxn>
                <a:cxn ang="0">
                  <a:pos x="639" y="8"/>
                </a:cxn>
                <a:cxn ang="0">
                  <a:pos x="631" y="0"/>
                </a:cxn>
                <a:cxn ang="0">
                  <a:pos x="598" y="8"/>
                </a:cxn>
                <a:cxn ang="0">
                  <a:pos x="602" y="21"/>
                </a:cxn>
                <a:cxn ang="0">
                  <a:pos x="631" y="80"/>
                </a:cxn>
                <a:cxn ang="0">
                  <a:pos x="713" y="185"/>
                </a:cxn>
                <a:cxn ang="0">
                  <a:pos x="8" y="189"/>
                </a:cxn>
                <a:cxn ang="0">
                  <a:pos x="8" y="222"/>
                </a:cxn>
                <a:cxn ang="0">
                  <a:pos x="24" y="227"/>
                </a:cxn>
                <a:cxn ang="0">
                  <a:pos x="41" y="231"/>
                </a:cxn>
              </a:cxnLst>
              <a:rect l="0" t="0" r="r" b="b"/>
              <a:pathLst>
                <a:path w="1010" h="638">
                  <a:moveTo>
                    <a:pt x="742" y="231"/>
                  </a:moveTo>
                  <a:lnTo>
                    <a:pt x="763" y="231"/>
                  </a:lnTo>
                  <a:lnTo>
                    <a:pt x="779" y="239"/>
                  </a:lnTo>
                  <a:lnTo>
                    <a:pt x="829" y="277"/>
                  </a:lnTo>
                  <a:lnTo>
                    <a:pt x="874" y="302"/>
                  </a:lnTo>
                  <a:lnTo>
                    <a:pt x="907" y="319"/>
                  </a:lnTo>
                  <a:lnTo>
                    <a:pt x="874" y="336"/>
                  </a:lnTo>
                  <a:lnTo>
                    <a:pt x="829" y="357"/>
                  </a:lnTo>
                  <a:lnTo>
                    <a:pt x="775" y="394"/>
                  </a:lnTo>
                  <a:lnTo>
                    <a:pt x="763" y="407"/>
                  </a:lnTo>
                  <a:lnTo>
                    <a:pt x="24" y="407"/>
                  </a:lnTo>
                  <a:lnTo>
                    <a:pt x="8" y="415"/>
                  </a:lnTo>
                  <a:lnTo>
                    <a:pt x="4" y="419"/>
                  </a:lnTo>
                  <a:lnTo>
                    <a:pt x="0" y="432"/>
                  </a:lnTo>
                  <a:lnTo>
                    <a:pt x="8" y="449"/>
                  </a:lnTo>
                  <a:lnTo>
                    <a:pt x="16" y="453"/>
                  </a:lnTo>
                  <a:lnTo>
                    <a:pt x="713" y="453"/>
                  </a:lnTo>
                  <a:lnTo>
                    <a:pt x="664" y="512"/>
                  </a:lnTo>
                  <a:lnTo>
                    <a:pt x="631" y="558"/>
                  </a:lnTo>
                  <a:lnTo>
                    <a:pt x="610" y="591"/>
                  </a:lnTo>
                  <a:lnTo>
                    <a:pt x="602" y="612"/>
                  </a:lnTo>
                  <a:lnTo>
                    <a:pt x="598" y="625"/>
                  </a:lnTo>
                  <a:lnTo>
                    <a:pt x="598" y="629"/>
                  </a:lnTo>
                  <a:lnTo>
                    <a:pt x="606" y="638"/>
                  </a:lnTo>
                  <a:lnTo>
                    <a:pt x="635" y="638"/>
                  </a:lnTo>
                  <a:lnTo>
                    <a:pt x="639" y="633"/>
                  </a:lnTo>
                  <a:lnTo>
                    <a:pt x="647" y="617"/>
                  </a:lnTo>
                  <a:lnTo>
                    <a:pt x="680" y="558"/>
                  </a:lnTo>
                  <a:lnTo>
                    <a:pt x="721" y="503"/>
                  </a:lnTo>
                  <a:lnTo>
                    <a:pt x="775" y="453"/>
                  </a:lnTo>
                  <a:lnTo>
                    <a:pt x="837" y="407"/>
                  </a:lnTo>
                  <a:lnTo>
                    <a:pt x="907" y="365"/>
                  </a:lnTo>
                  <a:lnTo>
                    <a:pt x="994" y="336"/>
                  </a:lnTo>
                  <a:lnTo>
                    <a:pt x="1002" y="331"/>
                  </a:lnTo>
                  <a:lnTo>
                    <a:pt x="1010" y="323"/>
                  </a:lnTo>
                  <a:lnTo>
                    <a:pt x="1010" y="315"/>
                  </a:lnTo>
                  <a:lnTo>
                    <a:pt x="1002" y="306"/>
                  </a:lnTo>
                  <a:lnTo>
                    <a:pt x="994" y="302"/>
                  </a:lnTo>
                  <a:lnTo>
                    <a:pt x="907" y="273"/>
                  </a:lnTo>
                  <a:lnTo>
                    <a:pt x="837" y="231"/>
                  </a:lnTo>
                  <a:lnTo>
                    <a:pt x="775" y="185"/>
                  </a:lnTo>
                  <a:lnTo>
                    <a:pt x="725" y="134"/>
                  </a:lnTo>
                  <a:lnTo>
                    <a:pt x="684" y="84"/>
                  </a:lnTo>
                  <a:lnTo>
                    <a:pt x="651" y="29"/>
                  </a:lnTo>
                  <a:lnTo>
                    <a:pt x="647" y="17"/>
                  </a:lnTo>
                  <a:lnTo>
                    <a:pt x="639" y="8"/>
                  </a:lnTo>
                  <a:lnTo>
                    <a:pt x="639" y="4"/>
                  </a:lnTo>
                  <a:lnTo>
                    <a:pt x="631" y="0"/>
                  </a:lnTo>
                  <a:lnTo>
                    <a:pt x="606" y="0"/>
                  </a:lnTo>
                  <a:lnTo>
                    <a:pt x="598" y="8"/>
                  </a:lnTo>
                  <a:lnTo>
                    <a:pt x="598" y="13"/>
                  </a:lnTo>
                  <a:lnTo>
                    <a:pt x="602" y="21"/>
                  </a:lnTo>
                  <a:lnTo>
                    <a:pt x="610" y="46"/>
                  </a:lnTo>
                  <a:lnTo>
                    <a:pt x="631" y="80"/>
                  </a:lnTo>
                  <a:lnTo>
                    <a:pt x="664" y="126"/>
                  </a:lnTo>
                  <a:lnTo>
                    <a:pt x="713" y="185"/>
                  </a:lnTo>
                  <a:lnTo>
                    <a:pt x="16" y="185"/>
                  </a:lnTo>
                  <a:lnTo>
                    <a:pt x="8" y="189"/>
                  </a:lnTo>
                  <a:lnTo>
                    <a:pt x="0" y="206"/>
                  </a:lnTo>
                  <a:lnTo>
                    <a:pt x="8" y="222"/>
                  </a:lnTo>
                  <a:lnTo>
                    <a:pt x="16" y="227"/>
                  </a:lnTo>
                  <a:lnTo>
                    <a:pt x="24" y="227"/>
                  </a:lnTo>
                  <a:lnTo>
                    <a:pt x="33" y="231"/>
                  </a:lnTo>
                  <a:lnTo>
                    <a:pt x="41" y="231"/>
                  </a:lnTo>
                  <a:lnTo>
                    <a:pt x="742" y="2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Freeform 591"/>
            <p:cNvSpPr>
              <a:spLocks noEditPoints="1"/>
            </p:cNvSpPr>
            <p:nvPr/>
          </p:nvSpPr>
          <p:spPr bwMode="auto">
            <a:xfrm>
              <a:off x="10345" y="4285"/>
              <a:ext cx="812" cy="793"/>
            </a:xfrm>
            <a:custGeom>
              <a:avLst/>
              <a:gdLst/>
              <a:ahLst/>
              <a:cxnLst>
                <a:cxn ang="0">
                  <a:pos x="128" y="726"/>
                </a:cxn>
                <a:cxn ang="0">
                  <a:pos x="103" y="751"/>
                </a:cxn>
                <a:cxn ang="0">
                  <a:pos x="16" y="755"/>
                </a:cxn>
                <a:cxn ang="0">
                  <a:pos x="0" y="768"/>
                </a:cxn>
                <a:cxn ang="0">
                  <a:pos x="8" y="793"/>
                </a:cxn>
                <a:cxn ang="0">
                  <a:pos x="524" y="781"/>
                </a:cxn>
                <a:cxn ang="0">
                  <a:pos x="660" y="709"/>
                </a:cxn>
                <a:cxn ang="0">
                  <a:pos x="738" y="600"/>
                </a:cxn>
                <a:cxn ang="0">
                  <a:pos x="742" y="495"/>
                </a:cxn>
                <a:cxn ang="0">
                  <a:pos x="684" y="420"/>
                </a:cxn>
                <a:cxn ang="0">
                  <a:pos x="573" y="378"/>
                </a:cxn>
                <a:cxn ang="0">
                  <a:pos x="688" y="336"/>
                </a:cxn>
                <a:cxn ang="0">
                  <a:pos x="775" y="260"/>
                </a:cxn>
                <a:cxn ang="0">
                  <a:pos x="812" y="160"/>
                </a:cxn>
                <a:cxn ang="0">
                  <a:pos x="775" y="68"/>
                </a:cxn>
                <a:cxn ang="0">
                  <a:pos x="676" y="9"/>
                </a:cxn>
                <a:cxn ang="0">
                  <a:pos x="206" y="0"/>
                </a:cxn>
                <a:cxn ang="0">
                  <a:pos x="189" y="5"/>
                </a:cxn>
                <a:cxn ang="0">
                  <a:pos x="185" y="30"/>
                </a:cxn>
                <a:cxn ang="0">
                  <a:pos x="260" y="38"/>
                </a:cxn>
                <a:cxn ang="0">
                  <a:pos x="280" y="42"/>
                </a:cxn>
                <a:cxn ang="0">
                  <a:pos x="288" y="72"/>
                </a:cxn>
                <a:cxn ang="0">
                  <a:pos x="132" y="701"/>
                </a:cxn>
                <a:cxn ang="0">
                  <a:pos x="375" y="80"/>
                </a:cxn>
                <a:cxn ang="0">
                  <a:pos x="387" y="47"/>
                </a:cxn>
                <a:cxn ang="0">
                  <a:pos x="585" y="38"/>
                </a:cxn>
                <a:cxn ang="0">
                  <a:pos x="660" y="59"/>
                </a:cxn>
                <a:cxn ang="0">
                  <a:pos x="697" y="105"/>
                </a:cxn>
                <a:cxn ang="0">
                  <a:pos x="709" y="156"/>
                </a:cxn>
                <a:cxn ang="0">
                  <a:pos x="676" y="256"/>
                </a:cxn>
                <a:cxn ang="0">
                  <a:pos x="594" y="336"/>
                </a:cxn>
                <a:cxn ang="0">
                  <a:pos x="470" y="370"/>
                </a:cxn>
                <a:cxn ang="0">
                  <a:pos x="251" y="755"/>
                </a:cxn>
                <a:cxn ang="0">
                  <a:pos x="214" y="751"/>
                </a:cxn>
                <a:cxn ang="0">
                  <a:pos x="218" y="730"/>
                </a:cxn>
                <a:cxn ang="0">
                  <a:pos x="297" y="395"/>
                </a:cxn>
                <a:cxn ang="0">
                  <a:pos x="561" y="403"/>
                </a:cxn>
                <a:cxn ang="0">
                  <a:pos x="618" y="445"/>
                </a:cxn>
                <a:cxn ang="0">
                  <a:pos x="643" y="504"/>
                </a:cxn>
                <a:cxn ang="0">
                  <a:pos x="635" y="588"/>
                </a:cxn>
                <a:cxn ang="0">
                  <a:pos x="577" y="688"/>
                </a:cxn>
                <a:cxn ang="0">
                  <a:pos x="474" y="747"/>
                </a:cxn>
                <a:cxn ang="0">
                  <a:pos x="251" y="755"/>
                </a:cxn>
              </a:cxnLst>
              <a:rect l="0" t="0" r="r" b="b"/>
              <a:pathLst>
                <a:path w="812" h="793">
                  <a:moveTo>
                    <a:pt x="132" y="701"/>
                  </a:moveTo>
                  <a:lnTo>
                    <a:pt x="128" y="726"/>
                  </a:lnTo>
                  <a:lnTo>
                    <a:pt x="115" y="743"/>
                  </a:lnTo>
                  <a:lnTo>
                    <a:pt x="103" y="751"/>
                  </a:lnTo>
                  <a:lnTo>
                    <a:pt x="74" y="755"/>
                  </a:lnTo>
                  <a:lnTo>
                    <a:pt x="16" y="755"/>
                  </a:lnTo>
                  <a:lnTo>
                    <a:pt x="8" y="760"/>
                  </a:lnTo>
                  <a:lnTo>
                    <a:pt x="0" y="768"/>
                  </a:lnTo>
                  <a:lnTo>
                    <a:pt x="0" y="785"/>
                  </a:lnTo>
                  <a:lnTo>
                    <a:pt x="8" y="793"/>
                  </a:lnTo>
                  <a:lnTo>
                    <a:pt x="437" y="793"/>
                  </a:lnTo>
                  <a:lnTo>
                    <a:pt x="524" y="781"/>
                  </a:lnTo>
                  <a:lnTo>
                    <a:pt x="598" y="755"/>
                  </a:lnTo>
                  <a:lnTo>
                    <a:pt x="660" y="709"/>
                  </a:lnTo>
                  <a:lnTo>
                    <a:pt x="709" y="659"/>
                  </a:lnTo>
                  <a:lnTo>
                    <a:pt x="738" y="600"/>
                  </a:lnTo>
                  <a:lnTo>
                    <a:pt x="750" y="542"/>
                  </a:lnTo>
                  <a:lnTo>
                    <a:pt x="742" y="495"/>
                  </a:lnTo>
                  <a:lnTo>
                    <a:pt x="721" y="453"/>
                  </a:lnTo>
                  <a:lnTo>
                    <a:pt x="684" y="420"/>
                  </a:lnTo>
                  <a:lnTo>
                    <a:pt x="635" y="395"/>
                  </a:lnTo>
                  <a:lnTo>
                    <a:pt x="573" y="378"/>
                  </a:lnTo>
                  <a:lnTo>
                    <a:pt x="631" y="361"/>
                  </a:lnTo>
                  <a:lnTo>
                    <a:pt x="688" y="336"/>
                  </a:lnTo>
                  <a:lnTo>
                    <a:pt x="738" y="302"/>
                  </a:lnTo>
                  <a:lnTo>
                    <a:pt x="775" y="260"/>
                  </a:lnTo>
                  <a:lnTo>
                    <a:pt x="804" y="214"/>
                  </a:lnTo>
                  <a:lnTo>
                    <a:pt x="812" y="160"/>
                  </a:lnTo>
                  <a:lnTo>
                    <a:pt x="804" y="109"/>
                  </a:lnTo>
                  <a:lnTo>
                    <a:pt x="775" y="68"/>
                  </a:lnTo>
                  <a:lnTo>
                    <a:pt x="734" y="34"/>
                  </a:lnTo>
                  <a:lnTo>
                    <a:pt x="676" y="9"/>
                  </a:lnTo>
                  <a:lnTo>
                    <a:pt x="598" y="0"/>
                  </a:lnTo>
                  <a:lnTo>
                    <a:pt x="206" y="0"/>
                  </a:lnTo>
                  <a:lnTo>
                    <a:pt x="198" y="5"/>
                  </a:lnTo>
                  <a:lnTo>
                    <a:pt x="189" y="5"/>
                  </a:lnTo>
                  <a:lnTo>
                    <a:pt x="185" y="13"/>
                  </a:lnTo>
                  <a:lnTo>
                    <a:pt x="185" y="30"/>
                  </a:lnTo>
                  <a:lnTo>
                    <a:pt x="194" y="38"/>
                  </a:lnTo>
                  <a:lnTo>
                    <a:pt x="260" y="38"/>
                  </a:lnTo>
                  <a:lnTo>
                    <a:pt x="272" y="42"/>
                  </a:lnTo>
                  <a:lnTo>
                    <a:pt x="280" y="42"/>
                  </a:lnTo>
                  <a:lnTo>
                    <a:pt x="288" y="51"/>
                  </a:lnTo>
                  <a:lnTo>
                    <a:pt x="288" y="72"/>
                  </a:lnTo>
                  <a:lnTo>
                    <a:pt x="284" y="80"/>
                  </a:lnTo>
                  <a:lnTo>
                    <a:pt x="132" y="701"/>
                  </a:lnTo>
                  <a:close/>
                  <a:moveTo>
                    <a:pt x="305" y="370"/>
                  </a:moveTo>
                  <a:lnTo>
                    <a:pt x="375" y="80"/>
                  </a:lnTo>
                  <a:lnTo>
                    <a:pt x="383" y="55"/>
                  </a:lnTo>
                  <a:lnTo>
                    <a:pt x="387" y="47"/>
                  </a:lnTo>
                  <a:lnTo>
                    <a:pt x="404" y="38"/>
                  </a:lnTo>
                  <a:lnTo>
                    <a:pt x="585" y="38"/>
                  </a:lnTo>
                  <a:lnTo>
                    <a:pt x="631" y="42"/>
                  </a:lnTo>
                  <a:lnTo>
                    <a:pt x="660" y="59"/>
                  </a:lnTo>
                  <a:lnTo>
                    <a:pt x="684" y="80"/>
                  </a:lnTo>
                  <a:lnTo>
                    <a:pt x="697" y="105"/>
                  </a:lnTo>
                  <a:lnTo>
                    <a:pt x="705" y="130"/>
                  </a:lnTo>
                  <a:lnTo>
                    <a:pt x="709" y="156"/>
                  </a:lnTo>
                  <a:lnTo>
                    <a:pt x="701" y="206"/>
                  </a:lnTo>
                  <a:lnTo>
                    <a:pt x="676" y="256"/>
                  </a:lnTo>
                  <a:lnTo>
                    <a:pt x="643" y="302"/>
                  </a:lnTo>
                  <a:lnTo>
                    <a:pt x="594" y="336"/>
                  </a:lnTo>
                  <a:lnTo>
                    <a:pt x="536" y="361"/>
                  </a:lnTo>
                  <a:lnTo>
                    <a:pt x="470" y="370"/>
                  </a:lnTo>
                  <a:lnTo>
                    <a:pt x="305" y="370"/>
                  </a:lnTo>
                  <a:close/>
                  <a:moveTo>
                    <a:pt x="251" y="755"/>
                  </a:moveTo>
                  <a:lnTo>
                    <a:pt x="218" y="755"/>
                  </a:lnTo>
                  <a:lnTo>
                    <a:pt x="214" y="751"/>
                  </a:lnTo>
                  <a:lnTo>
                    <a:pt x="214" y="735"/>
                  </a:lnTo>
                  <a:lnTo>
                    <a:pt x="218" y="730"/>
                  </a:lnTo>
                  <a:lnTo>
                    <a:pt x="218" y="718"/>
                  </a:lnTo>
                  <a:lnTo>
                    <a:pt x="297" y="395"/>
                  </a:lnTo>
                  <a:lnTo>
                    <a:pt x="511" y="395"/>
                  </a:lnTo>
                  <a:lnTo>
                    <a:pt x="561" y="403"/>
                  </a:lnTo>
                  <a:lnTo>
                    <a:pt x="594" y="420"/>
                  </a:lnTo>
                  <a:lnTo>
                    <a:pt x="618" y="445"/>
                  </a:lnTo>
                  <a:lnTo>
                    <a:pt x="635" y="474"/>
                  </a:lnTo>
                  <a:lnTo>
                    <a:pt x="643" y="504"/>
                  </a:lnTo>
                  <a:lnTo>
                    <a:pt x="643" y="529"/>
                  </a:lnTo>
                  <a:lnTo>
                    <a:pt x="635" y="588"/>
                  </a:lnTo>
                  <a:lnTo>
                    <a:pt x="614" y="638"/>
                  </a:lnTo>
                  <a:lnTo>
                    <a:pt x="577" y="688"/>
                  </a:lnTo>
                  <a:lnTo>
                    <a:pt x="528" y="722"/>
                  </a:lnTo>
                  <a:lnTo>
                    <a:pt x="474" y="747"/>
                  </a:lnTo>
                  <a:lnTo>
                    <a:pt x="408" y="755"/>
                  </a:lnTo>
                  <a:lnTo>
                    <a:pt x="251" y="7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Freeform 592"/>
            <p:cNvSpPr>
              <a:spLocks noEditPoints="1"/>
            </p:cNvSpPr>
            <p:nvPr/>
          </p:nvSpPr>
          <p:spPr bwMode="auto">
            <a:xfrm>
              <a:off x="11198" y="4713"/>
              <a:ext cx="244" cy="546"/>
            </a:xfrm>
            <a:custGeom>
              <a:avLst/>
              <a:gdLst/>
              <a:ahLst/>
              <a:cxnLst>
                <a:cxn ang="0">
                  <a:pos x="223" y="21"/>
                </a:cxn>
                <a:cxn ang="0">
                  <a:pos x="211" y="4"/>
                </a:cxn>
                <a:cxn ang="0">
                  <a:pos x="178" y="0"/>
                </a:cxn>
                <a:cxn ang="0">
                  <a:pos x="145" y="42"/>
                </a:cxn>
                <a:cxn ang="0">
                  <a:pos x="149" y="59"/>
                </a:cxn>
                <a:cxn ang="0">
                  <a:pos x="165" y="72"/>
                </a:cxn>
                <a:cxn ang="0">
                  <a:pos x="203" y="67"/>
                </a:cxn>
                <a:cxn ang="0">
                  <a:pos x="223" y="30"/>
                </a:cxn>
                <a:cxn ang="0">
                  <a:pos x="54" y="453"/>
                </a:cxn>
                <a:cxn ang="0">
                  <a:pos x="50" y="474"/>
                </a:cxn>
                <a:cxn ang="0">
                  <a:pos x="87" y="537"/>
                </a:cxn>
                <a:cxn ang="0">
                  <a:pos x="165" y="537"/>
                </a:cxn>
                <a:cxn ang="0">
                  <a:pos x="215" y="487"/>
                </a:cxn>
                <a:cxn ang="0">
                  <a:pos x="240" y="437"/>
                </a:cxn>
                <a:cxn ang="0">
                  <a:pos x="236" y="411"/>
                </a:cxn>
                <a:cxn ang="0">
                  <a:pos x="215" y="420"/>
                </a:cxn>
                <a:cxn ang="0">
                  <a:pos x="190" y="479"/>
                </a:cxn>
                <a:cxn ang="0">
                  <a:pos x="128" y="525"/>
                </a:cxn>
                <a:cxn ang="0">
                  <a:pos x="112" y="479"/>
                </a:cxn>
                <a:cxn ang="0">
                  <a:pos x="124" y="441"/>
                </a:cxn>
                <a:cxn ang="0">
                  <a:pos x="149" y="378"/>
                </a:cxn>
                <a:cxn ang="0">
                  <a:pos x="194" y="248"/>
                </a:cxn>
                <a:cxn ang="0">
                  <a:pos x="157" y="189"/>
                </a:cxn>
                <a:cxn ang="0">
                  <a:pos x="79" y="189"/>
                </a:cxn>
                <a:cxn ang="0">
                  <a:pos x="29" y="235"/>
                </a:cxn>
                <a:cxn ang="0">
                  <a:pos x="0" y="302"/>
                </a:cxn>
                <a:cxn ang="0">
                  <a:pos x="9" y="315"/>
                </a:cxn>
                <a:cxn ang="0">
                  <a:pos x="25" y="311"/>
                </a:cxn>
                <a:cxn ang="0">
                  <a:pos x="29" y="302"/>
                </a:cxn>
                <a:cxn ang="0">
                  <a:pos x="66" y="227"/>
                </a:cxn>
                <a:cxn ang="0">
                  <a:pos x="116" y="202"/>
                </a:cxn>
                <a:cxn ang="0">
                  <a:pos x="128" y="206"/>
                </a:cxn>
                <a:cxn ang="0">
                  <a:pos x="132" y="244"/>
                </a:cxn>
                <a:cxn ang="0">
                  <a:pos x="120" y="281"/>
                </a:cxn>
                <a:cxn ang="0">
                  <a:pos x="58" y="441"/>
                </a:cxn>
              </a:cxnLst>
              <a:rect l="0" t="0" r="r" b="b"/>
              <a:pathLst>
                <a:path w="244" h="546">
                  <a:moveTo>
                    <a:pt x="223" y="30"/>
                  </a:moveTo>
                  <a:lnTo>
                    <a:pt x="223" y="21"/>
                  </a:lnTo>
                  <a:lnTo>
                    <a:pt x="219" y="13"/>
                  </a:lnTo>
                  <a:lnTo>
                    <a:pt x="211" y="4"/>
                  </a:lnTo>
                  <a:lnTo>
                    <a:pt x="203" y="0"/>
                  </a:lnTo>
                  <a:lnTo>
                    <a:pt x="178" y="0"/>
                  </a:lnTo>
                  <a:lnTo>
                    <a:pt x="153" y="17"/>
                  </a:lnTo>
                  <a:lnTo>
                    <a:pt x="145" y="42"/>
                  </a:lnTo>
                  <a:lnTo>
                    <a:pt x="145" y="51"/>
                  </a:lnTo>
                  <a:lnTo>
                    <a:pt x="149" y="59"/>
                  </a:lnTo>
                  <a:lnTo>
                    <a:pt x="157" y="67"/>
                  </a:lnTo>
                  <a:lnTo>
                    <a:pt x="165" y="72"/>
                  </a:lnTo>
                  <a:lnTo>
                    <a:pt x="178" y="76"/>
                  </a:lnTo>
                  <a:lnTo>
                    <a:pt x="203" y="67"/>
                  </a:lnTo>
                  <a:lnTo>
                    <a:pt x="219" y="42"/>
                  </a:lnTo>
                  <a:lnTo>
                    <a:pt x="223" y="30"/>
                  </a:lnTo>
                  <a:close/>
                  <a:moveTo>
                    <a:pt x="58" y="441"/>
                  </a:moveTo>
                  <a:lnTo>
                    <a:pt x="54" y="453"/>
                  </a:lnTo>
                  <a:lnTo>
                    <a:pt x="54" y="462"/>
                  </a:lnTo>
                  <a:lnTo>
                    <a:pt x="50" y="474"/>
                  </a:lnTo>
                  <a:lnTo>
                    <a:pt x="62" y="512"/>
                  </a:lnTo>
                  <a:lnTo>
                    <a:pt x="87" y="537"/>
                  </a:lnTo>
                  <a:lnTo>
                    <a:pt x="128" y="546"/>
                  </a:lnTo>
                  <a:lnTo>
                    <a:pt x="165" y="537"/>
                  </a:lnTo>
                  <a:lnTo>
                    <a:pt x="194" y="516"/>
                  </a:lnTo>
                  <a:lnTo>
                    <a:pt x="215" y="487"/>
                  </a:lnTo>
                  <a:lnTo>
                    <a:pt x="231" y="458"/>
                  </a:lnTo>
                  <a:lnTo>
                    <a:pt x="240" y="437"/>
                  </a:lnTo>
                  <a:lnTo>
                    <a:pt x="244" y="420"/>
                  </a:lnTo>
                  <a:lnTo>
                    <a:pt x="236" y="411"/>
                  </a:lnTo>
                  <a:lnTo>
                    <a:pt x="223" y="411"/>
                  </a:lnTo>
                  <a:lnTo>
                    <a:pt x="215" y="420"/>
                  </a:lnTo>
                  <a:lnTo>
                    <a:pt x="215" y="424"/>
                  </a:lnTo>
                  <a:lnTo>
                    <a:pt x="190" y="479"/>
                  </a:lnTo>
                  <a:lnTo>
                    <a:pt x="161" y="512"/>
                  </a:lnTo>
                  <a:lnTo>
                    <a:pt x="128" y="525"/>
                  </a:lnTo>
                  <a:lnTo>
                    <a:pt x="112" y="516"/>
                  </a:lnTo>
                  <a:lnTo>
                    <a:pt x="112" y="479"/>
                  </a:lnTo>
                  <a:lnTo>
                    <a:pt x="116" y="458"/>
                  </a:lnTo>
                  <a:lnTo>
                    <a:pt x="124" y="441"/>
                  </a:lnTo>
                  <a:lnTo>
                    <a:pt x="137" y="411"/>
                  </a:lnTo>
                  <a:lnTo>
                    <a:pt x="149" y="378"/>
                  </a:lnTo>
                  <a:lnTo>
                    <a:pt x="157" y="361"/>
                  </a:lnTo>
                  <a:lnTo>
                    <a:pt x="194" y="248"/>
                  </a:lnTo>
                  <a:lnTo>
                    <a:pt x="182" y="214"/>
                  </a:lnTo>
                  <a:lnTo>
                    <a:pt x="157" y="189"/>
                  </a:lnTo>
                  <a:lnTo>
                    <a:pt x="116" y="181"/>
                  </a:lnTo>
                  <a:lnTo>
                    <a:pt x="79" y="189"/>
                  </a:lnTo>
                  <a:lnTo>
                    <a:pt x="50" y="210"/>
                  </a:lnTo>
                  <a:lnTo>
                    <a:pt x="29" y="235"/>
                  </a:lnTo>
                  <a:lnTo>
                    <a:pt x="13" y="265"/>
                  </a:lnTo>
                  <a:lnTo>
                    <a:pt x="0" y="302"/>
                  </a:lnTo>
                  <a:lnTo>
                    <a:pt x="0" y="307"/>
                  </a:lnTo>
                  <a:lnTo>
                    <a:pt x="9" y="315"/>
                  </a:lnTo>
                  <a:lnTo>
                    <a:pt x="21" y="315"/>
                  </a:lnTo>
                  <a:lnTo>
                    <a:pt x="25" y="311"/>
                  </a:lnTo>
                  <a:lnTo>
                    <a:pt x="25" y="307"/>
                  </a:lnTo>
                  <a:lnTo>
                    <a:pt x="29" y="302"/>
                  </a:lnTo>
                  <a:lnTo>
                    <a:pt x="46" y="256"/>
                  </a:lnTo>
                  <a:lnTo>
                    <a:pt x="66" y="227"/>
                  </a:lnTo>
                  <a:lnTo>
                    <a:pt x="91" y="206"/>
                  </a:lnTo>
                  <a:lnTo>
                    <a:pt x="116" y="202"/>
                  </a:lnTo>
                  <a:lnTo>
                    <a:pt x="120" y="202"/>
                  </a:lnTo>
                  <a:lnTo>
                    <a:pt x="128" y="206"/>
                  </a:lnTo>
                  <a:lnTo>
                    <a:pt x="132" y="210"/>
                  </a:lnTo>
                  <a:lnTo>
                    <a:pt x="132" y="244"/>
                  </a:lnTo>
                  <a:lnTo>
                    <a:pt x="128" y="260"/>
                  </a:lnTo>
                  <a:lnTo>
                    <a:pt x="120" y="281"/>
                  </a:lnTo>
                  <a:lnTo>
                    <a:pt x="108" y="311"/>
                  </a:lnTo>
                  <a:lnTo>
                    <a:pt x="58" y="4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Freeform 593"/>
            <p:cNvSpPr>
              <a:spLocks/>
            </p:cNvSpPr>
            <p:nvPr/>
          </p:nvSpPr>
          <p:spPr bwMode="auto">
            <a:xfrm>
              <a:off x="11574" y="5158"/>
              <a:ext cx="99" cy="247"/>
            </a:xfrm>
            <a:custGeom>
              <a:avLst/>
              <a:gdLst/>
              <a:ahLst/>
              <a:cxnLst>
                <a:cxn ang="0">
                  <a:pos x="78" y="80"/>
                </a:cxn>
                <a:cxn ang="0">
                  <a:pos x="74" y="126"/>
                </a:cxn>
                <a:cxn ang="0">
                  <a:pos x="57" y="176"/>
                </a:cxn>
                <a:cxn ang="0">
                  <a:pos x="16" y="226"/>
                </a:cxn>
                <a:cxn ang="0">
                  <a:pos x="12" y="231"/>
                </a:cxn>
                <a:cxn ang="0">
                  <a:pos x="12" y="243"/>
                </a:cxn>
                <a:cxn ang="0">
                  <a:pos x="16" y="247"/>
                </a:cxn>
                <a:cxn ang="0">
                  <a:pos x="20" y="247"/>
                </a:cxn>
                <a:cxn ang="0">
                  <a:pos x="33" y="239"/>
                </a:cxn>
                <a:cxn ang="0">
                  <a:pos x="53" y="218"/>
                </a:cxn>
                <a:cxn ang="0">
                  <a:pos x="74" y="185"/>
                </a:cxn>
                <a:cxn ang="0">
                  <a:pos x="95" y="143"/>
                </a:cxn>
                <a:cxn ang="0">
                  <a:pos x="99" y="88"/>
                </a:cxn>
                <a:cxn ang="0">
                  <a:pos x="95" y="54"/>
                </a:cxn>
                <a:cxn ang="0">
                  <a:pos x="86" y="25"/>
                </a:cxn>
                <a:cxn ang="0">
                  <a:pos x="70" y="4"/>
                </a:cxn>
                <a:cxn ang="0">
                  <a:pos x="45" y="0"/>
                </a:cxn>
                <a:cxn ang="0">
                  <a:pos x="29" y="0"/>
                </a:cxn>
                <a:cxn ang="0">
                  <a:pos x="16" y="8"/>
                </a:cxn>
                <a:cxn ang="0">
                  <a:pos x="8" y="17"/>
                </a:cxn>
                <a:cxn ang="0">
                  <a:pos x="0" y="29"/>
                </a:cxn>
                <a:cxn ang="0">
                  <a:pos x="0" y="59"/>
                </a:cxn>
                <a:cxn ang="0">
                  <a:pos x="16" y="84"/>
                </a:cxn>
                <a:cxn ang="0">
                  <a:pos x="29" y="88"/>
                </a:cxn>
                <a:cxn ang="0">
                  <a:pos x="45" y="92"/>
                </a:cxn>
                <a:cxn ang="0">
                  <a:pos x="57" y="92"/>
                </a:cxn>
                <a:cxn ang="0">
                  <a:pos x="66" y="88"/>
                </a:cxn>
                <a:cxn ang="0">
                  <a:pos x="70" y="84"/>
                </a:cxn>
                <a:cxn ang="0">
                  <a:pos x="78" y="80"/>
                </a:cxn>
              </a:cxnLst>
              <a:rect l="0" t="0" r="r" b="b"/>
              <a:pathLst>
                <a:path w="99" h="247">
                  <a:moveTo>
                    <a:pt x="78" y="80"/>
                  </a:moveTo>
                  <a:lnTo>
                    <a:pt x="74" y="126"/>
                  </a:lnTo>
                  <a:lnTo>
                    <a:pt x="57" y="176"/>
                  </a:lnTo>
                  <a:lnTo>
                    <a:pt x="16" y="226"/>
                  </a:lnTo>
                  <a:lnTo>
                    <a:pt x="12" y="231"/>
                  </a:lnTo>
                  <a:lnTo>
                    <a:pt x="12" y="243"/>
                  </a:lnTo>
                  <a:lnTo>
                    <a:pt x="16" y="247"/>
                  </a:lnTo>
                  <a:lnTo>
                    <a:pt x="20" y="247"/>
                  </a:lnTo>
                  <a:lnTo>
                    <a:pt x="33" y="239"/>
                  </a:lnTo>
                  <a:lnTo>
                    <a:pt x="53" y="218"/>
                  </a:lnTo>
                  <a:lnTo>
                    <a:pt x="74" y="185"/>
                  </a:lnTo>
                  <a:lnTo>
                    <a:pt x="95" y="143"/>
                  </a:lnTo>
                  <a:lnTo>
                    <a:pt x="99" y="88"/>
                  </a:lnTo>
                  <a:lnTo>
                    <a:pt x="95" y="54"/>
                  </a:lnTo>
                  <a:lnTo>
                    <a:pt x="86" y="25"/>
                  </a:lnTo>
                  <a:lnTo>
                    <a:pt x="70" y="4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8"/>
                  </a:lnTo>
                  <a:lnTo>
                    <a:pt x="8" y="17"/>
                  </a:lnTo>
                  <a:lnTo>
                    <a:pt x="0" y="29"/>
                  </a:lnTo>
                  <a:lnTo>
                    <a:pt x="0" y="59"/>
                  </a:lnTo>
                  <a:lnTo>
                    <a:pt x="16" y="84"/>
                  </a:lnTo>
                  <a:lnTo>
                    <a:pt x="29" y="88"/>
                  </a:lnTo>
                  <a:lnTo>
                    <a:pt x="45" y="92"/>
                  </a:lnTo>
                  <a:lnTo>
                    <a:pt x="57" y="92"/>
                  </a:lnTo>
                  <a:lnTo>
                    <a:pt x="66" y="88"/>
                  </a:lnTo>
                  <a:lnTo>
                    <a:pt x="70" y="84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Freeform 594"/>
            <p:cNvSpPr>
              <a:spLocks noEditPoints="1"/>
            </p:cNvSpPr>
            <p:nvPr/>
          </p:nvSpPr>
          <p:spPr bwMode="auto">
            <a:xfrm>
              <a:off x="11755" y="4713"/>
              <a:ext cx="351" cy="701"/>
            </a:xfrm>
            <a:custGeom>
              <a:avLst/>
              <a:gdLst/>
              <a:ahLst/>
              <a:cxnLst>
                <a:cxn ang="0">
                  <a:pos x="351" y="21"/>
                </a:cxn>
                <a:cxn ang="0">
                  <a:pos x="338" y="4"/>
                </a:cxn>
                <a:cxn ang="0">
                  <a:pos x="305" y="0"/>
                </a:cxn>
                <a:cxn ang="0">
                  <a:pos x="272" y="42"/>
                </a:cxn>
                <a:cxn ang="0">
                  <a:pos x="277" y="59"/>
                </a:cxn>
                <a:cxn ang="0">
                  <a:pos x="293" y="72"/>
                </a:cxn>
                <a:cxn ang="0">
                  <a:pos x="330" y="67"/>
                </a:cxn>
                <a:cxn ang="0">
                  <a:pos x="351" y="30"/>
                </a:cxn>
                <a:cxn ang="0">
                  <a:pos x="165" y="617"/>
                </a:cxn>
                <a:cxn ang="0">
                  <a:pos x="112" y="671"/>
                </a:cxn>
                <a:cxn ang="0">
                  <a:pos x="62" y="680"/>
                </a:cxn>
                <a:cxn ang="0">
                  <a:pos x="62" y="667"/>
                </a:cxn>
                <a:cxn ang="0">
                  <a:pos x="74" y="621"/>
                </a:cxn>
                <a:cxn ang="0">
                  <a:pos x="54" y="604"/>
                </a:cxn>
                <a:cxn ang="0">
                  <a:pos x="29" y="609"/>
                </a:cxn>
                <a:cxn ang="0">
                  <a:pos x="0" y="638"/>
                </a:cxn>
                <a:cxn ang="0">
                  <a:pos x="8" y="680"/>
                </a:cxn>
                <a:cxn ang="0">
                  <a:pos x="79" y="701"/>
                </a:cxn>
                <a:cxn ang="0">
                  <a:pos x="149" y="684"/>
                </a:cxn>
                <a:cxn ang="0">
                  <a:pos x="223" y="625"/>
                </a:cxn>
                <a:cxn ang="0">
                  <a:pos x="318" y="286"/>
                </a:cxn>
                <a:cxn ang="0">
                  <a:pos x="322" y="256"/>
                </a:cxn>
                <a:cxn ang="0">
                  <a:pos x="277" y="189"/>
                </a:cxn>
                <a:cxn ang="0">
                  <a:pos x="194" y="189"/>
                </a:cxn>
                <a:cxn ang="0">
                  <a:pos x="132" y="239"/>
                </a:cxn>
                <a:cxn ang="0">
                  <a:pos x="99" y="290"/>
                </a:cxn>
                <a:cxn ang="0">
                  <a:pos x="95" y="307"/>
                </a:cxn>
                <a:cxn ang="0">
                  <a:pos x="116" y="315"/>
                </a:cxn>
                <a:cxn ang="0">
                  <a:pos x="120" y="307"/>
                </a:cxn>
                <a:cxn ang="0">
                  <a:pos x="145" y="265"/>
                </a:cxn>
                <a:cxn ang="0">
                  <a:pos x="198" y="210"/>
                </a:cxn>
                <a:cxn ang="0">
                  <a:pos x="244" y="202"/>
                </a:cxn>
                <a:cxn ang="0">
                  <a:pos x="260" y="227"/>
                </a:cxn>
                <a:cxn ang="0">
                  <a:pos x="256" y="260"/>
                </a:cxn>
                <a:cxn ang="0">
                  <a:pos x="182" y="575"/>
                </a:cxn>
              </a:cxnLst>
              <a:rect l="0" t="0" r="r" b="b"/>
              <a:pathLst>
                <a:path w="351" h="701">
                  <a:moveTo>
                    <a:pt x="351" y="30"/>
                  </a:moveTo>
                  <a:lnTo>
                    <a:pt x="351" y="21"/>
                  </a:lnTo>
                  <a:lnTo>
                    <a:pt x="347" y="13"/>
                  </a:lnTo>
                  <a:lnTo>
                    <a:pt x="338" y="4"/>
                  </a:lnTo>
                  <a:lnTo>
                    <a:pt x="330" y="0"/>
                  </a:lnTo>
                  <a:lnTo>
                    <a:pt x="305" y="0"/>
                  </a:lnTo>
                  <a:lnTo>
                    <a:pt x="281" y="17"/>
                  </a:lnTo>
                  <a:lnTo>
                    <a:pt x="272" y="42"/>
                  </a:lnTo>
                  <a:lnTo>
                    <a:pt x="272" y="51"/>
                  </a:lnTo>
                  <a:lnTo>
                    <a:pt x="277" y="59"/>
                  </a:lnTo>
                  <a:lnTo>
                    <a:pt x="285" y="67"/>
                  </a:lnTo>
                  <a:lnTo>
                    <a:pt x="293" y="72"/>
                  </a:lnTo>
                  <a:lnTo>
                    <a:pt x="305" y="76"/>
                  </a:lnTo>
                  <a:lnTo>
                    <a:pt x="330" y="67"/>
                  </a:lnTo>
                  <a:lnTo>
                    <a:pt x="347" y="42"/>
                  </a:lnTo>
                  <a:lnTo>
                    <a:pt x="351" y="30"/>
                  </a:lnTo>
                  <a:close/>
                  <a:moveTo>
                    <a:pt x="182" y="575"/>
                  </a:moveTo>
                  <a:lnTo>
                    <a:pt x="165" y="617"/>
                  </a:lnTo>
                  <a:lnTo>
                    <a:pt x="140" y="651"/>
                  </a:lnTo>
                  <a:lnTo>
                    <a:pt x="112" y="671"/>
                  </a:lnTo>
                  <a:lnTo>
                    <a:pt x="79" y="680"/>
                  </a:lnTo>
                  <a:lnTo>
                    <a:pt x="62" y="680"/>
                  </a:lnTo>
                  <a:lnTo>
                    <a:pt x="50" y="676"/>
                  </a:lnTo>
                  <a:lnTo>
                    <a:pt x="62" y="667"/>
                  </a:lnTo>
                  <a:lnTo>
                    <a:pt x="74" y="642"/>
                  </a:lnTo>
                  <a:lnTo>
                    <a:pt x="74" y="621"/>
                  </a:lnTo>
                  <a:lnTo>
                    <a:pt x="70" y="613"/>
                  </a:lnTo>
                  <a:lnTo>
                    <a:pt x="54" y="604"/>
                  </a:lnTo>
                  <a:lnTo>
                    <a:pt x="46" y="604"/>
                  </a:lnTo>
                  <a:lnTo>
                    <a:pt x="29" y="609"/>
                  </a:lnTo>
                  <a:lnTo>
                    <a:pt x="17" y="613"/>
                  </a:lnTo>
                  <a:lnTo>
                    <a:pt x="0" y="638"/>
                  </a:lnTo>
                  <a:lnTo>
                    <a:pt x="0" y="651"/>
                  </a:lnTo>
                  <a:lnTo>
                    <a:pt x="8" y="680"/>
                  </a:lnTo>
                  <a:lnTo>
                    <a:pt x="37" y="697"/>
                  </a:lnTo>
                  <a:lnTo>
                    <a:pt x="79" y="701"/>
                  </a:lnTo>
                  <a:lnTo>
                    <a:pt x="112" y="697"/>
                  </a:lnTo>
                  <a:lnTo>
                    <a:pt x="149" y="684"/>
                  </a:lnTo>
                  <a:lnTo>
                    <a:pt x="190" y="663"/>
                  </a:lnTo>
                  <a:lnTo>
                    <a:pt x="223" y="625"/>
                  </a:lnTo>
                  <a:lnTo>
                    <a:pt x="244" y="575"/>
                  </a:lnTo>
                  <a:lnTo>
                    <a:pt x="318" y="286"/>
                  </a:lnTo>
                  <a:lnTo>
                    <a:pt x="318" y="265"/>
                  </a:lnTo>
                  <a:lnTo>
                    <a:pt x="322" y="256"/>
                  </a:lnTo>
                  <a:lnTo>
                    <a:pt x="309" y="214"/>
                  </a:lnTo>
                  <a:lnTo>
                    <a:pt x="277" y="189"/>
                  </a:lnTo>
                  <a:lnTo>
                    <a:pt x="235" y="181"/>
                  </a:lnTo>
                  <a:lnTo>
                    <a:pt x="194" y="189"/>
                  </a:lnTo>
                  <a:lnTo>
                    <a:pt x="161" y="210"/>
                  </a:lnTo>
                  <a:lnTo>
                    <a:pt x="132" y="239"/>
                  </a:lnTo>
                  <a:lnTo>
                    <a:pt x="112" y="265"/>
                  </a:lnTo>
                  <a:lnTo>
                    <a:pt x="99" y="290"/>
                  </a:lnTo>
                  <a:lnTo>
                    <a:pt x="95" y="302"/>
                  </a:lnTo>
                  <a:lnTo>
                    <a:pt x="95" y="307"/>
                  </a:lnTo>
                  <a:lnTo>
                    <a:pt x="103" y="315"/>
                  </a:lnTo>
                  <a:lnTo>
                    <a:pt x="116" y="315"/>
                  </a:lnTo>
                  <a:lnTo>
                    <a:pt x="120" y="311"/>
                  </a:lnTo>
                  <a:lnTo>
                    <a:pt x="120" y="307"/>
                  </a:lnTo>
                  <a:lnTo>
                    <a:pt x="124" y="298"/>
                  </a:lnTo>
                  <a:lnTo>
                    <a:pt x="145" y="265"/>
                  </a:lnTo>
                  <a:lnTo>
                    <a:pt x="169" y="231"/>
                  </a:lnTo>
                  <a:lnTo>
                    <a:pt x="198" y="210"/>
                  </a:lnTo>
                  <a:lnTo>
                    <a:pt x="231" y="202"/>
                  </a:lnTo>
                  <a:lnTo>
                    <a:pt x="244" y="202"/>
                  </a:lnTo>
                  <a:lnTo>
                    <a:pt x="252" y="210"/>
                  </a:lnTo>
                  <a:lnTo>
                    <a:pt x="260" y="227"/>
                  </a:lnTo>
                  <a:lnTo>
                    <a:pt x="260" y="252"/>
                  </a:lnTo>
                  <a:lnTo>
                    <a:pt x="256" y="260"/>
                  </a:lnTo>
                  <a:lnTo>
                    <a:pt x="256" y="265"/>
                  </a:lnTo>
                  <a:lnTo>
                    <a:pt x="182" y="5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Freeform 595"/>
            <p:cNvSpPr>
              <a:spLocks noEditPoints="1"/>
            </p:cNvSpPr>
            <p:nvPr/>
          </p:nvSpPr>
          <p:spPr bwMode="auto">
            <a:xfrm>
              <a:off x="12613" y="4655"/>
              <a:ext cx="759" cy="268"/>
            </a:xfrm>
            <a:custGeom>
              <a:avLst/>
              <a:gdLst/>
              <a:ahLst/>
              <a:cxnLst>
                <a:cxn ang="0">
                  <a:pos x="722" y="46"/>
                </a:cxn>
                <a:cxn ang="0">
                  <a:pos x="738" y="46"/>
                </a:cxn>
                <a:cxn ang="0">
                  <a:pos x="755" y="37"/>
                </a:cxn>
                <a:cxn ang="0">
                  <a:pos x="759" y="29"/>
                </a:cxn>
                <a:cxn ang="0">
                  <a:pos x="759" y="12"/>
                </a:cxn>
                <a:cxn ang="0">
                  <a:pos x="755" y="4"/>
                </a:cxn>
                <a:cxn ang="0">
                  <a:pos x="746" y="0"/>
                </a:cxn>
                <a:cxn ang="0">
                  <a:pos x="16" y="0"/>
                </a:cxn>
                <a:cxn ang="0">
                  <a:pos x="8" y="4"/>
                </a:cxn>
                <a:cxn ang="0">
                  <a:pos x="0" y="21"/>
                </a:cxn>
                <a:cxn ang="0">
                  <a:pos x="8" y="37"/>
                </a:cxn>
                <a:cxn ang="0">
                  <a:pos x="16" y="42"/>
                </a:cxn>
                <a:cxn ang="0">
                  <a:pos x="25" y="42"/>
                </a:cxn>
                <a:cxn ang="0">
                  <a:pos x="33" y="46"/>
                </a:cxn>
                <a:cxn ang="0">
                  <a:pos x="41" y="46"/>
                </a:cxn>
                <a:cxn ang="0">
                  <a:pos x="722" y="46"/>
                </a:cxn>
                <a:cxn ang="0">
                  <a:pos x="722" y="268"/>
                </a:cxn>
                <a:cxn ang="0">
                  <a:pos x="746" y="268"/>
                </a:cxn>
                <a:cxn ang="0">
                  <a:pos x="755" y="264"/>
                </a:cxn>
                <a:cxn ang="0">
                  <a:pos x="759" y="255"/>
                </a:cxn>
                <a:cxn ang="0">
                  <a:pos x="759" y="239"/>
                </a:cxn>
                <a:cxn ang="0">
                  <a:pos x="755" y="230"/>
                </a:cxn>
                <a:cxn ang="0">
                  <a:pos x="738" y="222"/>
                </a:cxn>
                <a:cxn ang="0">
                  <a:pos x="25" y="222"/>
                </a:cxn>
                <a:cxn ang="0">
                  <a:pos x="8" y="230"/>
                </a:cxn>
                <a:cxn ang="0">
                  <a:pos x="4" y="234"/>
                </a:cxn>
                <a:cxn ang="0">
                  <a:pos x="0" y="247"/>
                </a:cxn>
                <a:cxn ang="0">
                  <a:pos x="8" y="264"/>
                </a:cxn>
                <a:cxn ang="0">
                  <a:pos x="16" y="268"/>
                </a:cxn>
                <a:cxn ang="0">
                  <a:pos x="41" y="268"/>
                </a:cxn>
                <a:cxn ang="0">
                  <a:pos x="722" y="268"/>
                </a:cxn>
              </a:cxnLst>
              <a:rect l="0" t="0" r="r" b="b"/>
              <a:pathLst>
                <a:path w="759" h="268">
                  <a:moveTo>
                    <a:pt x="722" y="46"/>
                  </a:moveTo>
                  <a:lnTo>
                    <a:pt x="738" y="46"/>
                  </a:lnTo>
                  <a:lnTo>
                    <a:pt x="755" y="37"/>
                  </a:lnTo>
                  <a:lnTo>
                    <a:pt x="759" y="29"/>
                  </a:lnTo>
                  <a:lnTo>
                    <a:pt x="759" y="12"/>
                  </a:lnTo>
                  <a:lnTo>
                    <a:pt x="755" y="4"/>
                  </a:lnTo>
                  <a:lnTo>
                    <a:pt x="746" y="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0" y="21"/>
                  </a:lnTo>
                  <a:lnTo>
                    <a:pt x="8" y="37"/>
                  </a:lnTo>
                  <a:lnTo>
                    <a:pt x="16" y="42"/>
                  </a:lnTo>
                  <a:lnTo>
                    <a:pt x="25" y="42"/>
                  </a:lnTo>
                  <a:lnTo>
                    <a:pt x="33" y="46"/>
                  </a:lnTo>
                  <a:lnTo>
                    <a:pt x="41" y="46"/>
                  </a:lnTo>
                  <a:lnTo>
                    <a:pt x="722" y="46"/>
                  </a:lnTo>
                  <a:close/>
                  <a:moveTo>
                    <a:pt x="722" y="268"/>
                  </a:moveTo>
                  <a:lnTo>
                    <a:pt x="746" y="268"/>
                  </a:lnTo>
                  <a:lnTo>
                    <a:pt x="755" y="264"/>
                  </a:lnTo>
                  <a:lnTo>
                    <a:pt x="759" y="255"/>
                  </a:lnTo>
                  <a:lnTo>
                    <a:pt x="759" y="239"/>
                  </a:lnTo>
                  <a:lnTo>
                    <a:pt x="755" y="230"/>
                  </a:lnTo>
                  <a:lnTo>
                    <a:pt x="738" y="222"/>
                  </a:lnTo>
                  <a:lnTo>
                    <a:pt x="25" y="222"/>
                  </a:lnTo>
                  <a:lnTo>
                    <a:pt x="8" y="230"/>
                  </a:lnTo>
                  <a:lnTo>
                    <a:pt x="4" y="234"/>
                  </a:lnTo>
                  <a:lnTo>
                    <a:pt x="0" y="247"/>
                  </a:lnTo>
                  <a:lnTo>
                    <a:pt x="8" y="264"/>
                  </a:lnTo>
                  <a:lnTo>
                    <a:pt x="16" y="268"/>
                  </a:lnTo>
                  <a:lnTo>
                    <a:pt x="41" y="268"/>
                  </a:lnTo>
                  <a:lnTo>
                    <a:pt x="722" y="2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Freeform 596"/>
            <p:cNvSpPr>
              <a:spLocks noEditPoints="1"/>
            </p:cNvSpPr>
            <p:nvPr/>
          </p:nvSpPr>
          <p:spPr bwMode="auto">
            <a:xfrm>
              <a:off x="13797" y="4248"/>
              <a:ext cx="779" cy="830"/>
            </a:xfrm>
            <a:custGeom>
              <a:avLst/>
              <a:gdLst/>
              <a:ahLst/>
              <a:cxnLst>
                <a:cxn ang="0">
                  <a:pos x="127" y="742"/>
                </a:cxn>
                <a:cxn ang="0">
                  <a:pos x="57" y="788"/>
                </a:cxn>
                <a:cxn ang="0">
                  <a:pos x="12" y="792"/>
                </a:cxn>
                <a:cxn ang="0">
                  <a:pos x="0" y="822"/>
                </a:cxn>
                <a:cxn ang="0">
                  <a:pos x="61" y="830"/>
                </a:cxn>
                <a:cxn ang="0">
                  <a:pos x="169" y="830"/>
                </a:cxn>
                <a:cxn ang="0">
                  <a:pos x="247" y="818"/>
                </a:cxn>
                <a:cxn ang="0">
                  <a:pos x="243" y="797"/>
                </a:cxn>
                <a:cxn ang="0">
                  <a:pos x="235" y="792"/>
                </a:cxn>
                <a:cxn ang="0">
                  <a:pos x="202" y="788"/>
                </a:cxn>
                <a:cxn ang="0">
                  <a:pos x="181" y="776"/>
                </a:cxn>
                <a:cxn ang="0">
                  <a:pos x="173" y="755"/>
                </a:cxn>
                <a:cxn ang="0">
                  <a:pos x="181" y="725"/>
                </a:cxn>
                <a:cxn ang="0">
                  <a:pos x="193" y="709"/>
                </a:cxn>
                <a:cxn ang="0">
                  <a:pos x="202" y="688"/>
                </a:cxn>
                <a:cxn ang="0">
                  <a:pos x="226" y="650"/>
                </a:cxn>
                <a:cxn ang="0">
                  <a:pos x="276" y="562"/>
                </a:cxn>
                <a:cxn ang="0">
                  <a:pos x="565" y="583"/>
                </a:cxn>
                <a:cxn ang="0">
                  <a:pos x="577" y="704"/>
                </a:cxn>
                <a:cxn ang="0">
                  <a:pos x="581" y="755"/>
                </a:cxn>
                <a:cxn ang="0">
                  <a:pos x="560" y="784"/>
                </a:cxn>
                <a:cxn ang="0">
                  <a:pos x="490" y="792"/>
                </a:cxn>
                <a:cxn ang="0">
                  <a:pos x="474" y="805"/>
                </a:cxn>
                <a:cxn ang="0">
                  <a:pos x="482" y="830"/>
                </a:cxn>
                <a:cxn ang="0">
                  <a:pos x="631" y="826"/>
                </a:cxn>
                <a:cxn ang="0">
                  <a:pos x="721" y="830"/>
                </a:cxn>
                <a:cxn ang="0">
                  <a:pos x="779" y="818"/>
                </a:cxn>
                <a:cxn ang="0">
                  <a:pos x="775" y="797"/>
                </a:cxn>
                <a:cxn ang="0">
                  <a:pos x="763" y="792"/>
                </a:cxn>
                <a:cxn ang="0">
                  <a:pos x="692" y="784"/>
                </a:cxn>
                <a:cxn ang="0">
                  <a:pos x="680" y="751"/>
                </a:cxn>
                <a:cxn ang="0">
                  <a:pos x="610" y="16"/>
                </a:cxn>
                <a:cxn ang="0">
                  <a:pos x="598" y="0"/>
                </a:cxn>
                <a:cxn ang="0">
                  <a:pos x="569" y="4"/>
                </a:cxn>
                <a:cxn ang="0">
                  <a:pos x="160" y="696"/>
                </a:cxn>
                <a:cxn ang="0">
                  <a:pos x="523" y="142"/>
                </a:cxn>
                <a:cxn ang="0">
                  <a:pos x="301" y="528"/>
                </a:cxn>
              </a:cxnLst>
              <a:rect l="0" t="0" r="r" b="b"/>
              <a:pathLst>
                <a:path w="779" h="830">
                  <a:moveTo>
                    <a:pt x="160" y="696"/>
                  </a:moveTo>
                  <a:lnTo>
                    <a:pt x="127" y="742"/>
                  </a:lnTo>
                  <a:lnTo>
                    <a:pt x="94" y="772"/>
                  </a:lnTo>
                  <a:lnTo>
                    <a:pt x="57" y="788"/>
                  </a:lnTo>
                  <a:lnTo>
                    <a:pt x="20" y="792"/>
                  </a:lnTo>
                  <a:lnTo>
                    <a:pt x="12" y="792"/>
                  </a:lnTo>
                  <a:lnTo>
                    <a:pt x="0" y="805"/>
                  </a:lnTo>
                  <a:lnTo>
                    <a:pt x="0" y="822"/>
                  </a:lnTo>
                  <a:lnTo>
                    <a:pt x="4" y="830"/>
                  </a:lnTo>
                  <a:lnTo>
                    <a:pt x="61" y="830"/>
                  </a:lnTo>
                  <a:lnTo>
                    <a:pt x="111" y="826"/>
                  </a:lnTo>
                  <a:lnTo>
                    <a:pt x="169" y="830"/>
                  </a:lnTo>
                  <a:lnTo>
                    <a:pt x="235" y="830"/>
                  </a:lnTo>
                  <a:lnTo>
                    <a:pt x="247" y="818"/>
                  </a:lnTo>
                  <a:lnTo>
                    <a:pt x="247" y="801"/>
                  </a:lnTo>
                  <a:lnTo>
                    <a:pt x="243" y="797"/>
                  </a:lnTo>
                  <a:lnTo>
                    <a:pt x="239" y="797"/>
                  </a:lnTo>
                  <a:lnTo>
                    <a:pt x="235" y="792"/>
                  </a:lnTo>
                  <a:lnTo>
                    <a:pt x="214" y="792"/>
                  </a:lnTo>
                  <a:lnTo>
                    <a:pt x="202" y="788"/>
                  </a:lnTo>
                  <a:lnTo>
                    <a:pt x="193" y="784"/>
                  </a:lnTo>
                  <a:lnTo>
                    <a:pt x="181" y="776"/>
                  </a:lnTo>
                  <a:lnTo>
                    <a:pt x="177" y="767"/>
                  </a:lnTo>
                  <a:lnTo>
                    <a:pt x="173" y="755"/>
                  </a:lnTo>
                  <a:lnTo>
                    <a:pt x="177" y="742"/>
                  </a:lnTo>
                  <a:lnTo>
                    <a:pt x="181" y="725"/>
                  </a:lnTo>
                  <a:lnTo>
                    <a:pt x="189" y="713"/>
                  </a:lnTo>
                  <a:lnTo>
                    <a:pt x="193" y="709"/>
                  </a:lnTo>
                  <a:lnTo>
                    <a:pt x="198" y="700"/>
                  </a:lnTo>
                  <a:lnTo>
                    <a:pt x="202" y="688"/>
                  </a:lnTo>
                  <a:lnTo>
                    <a:pt x="214" y="675"/>
                  </a:lnTo>
                  <a:lnTo>
                    <a:pt x="226" y="650"/>
                  </a:lnTo>
                  <a:lnTo>
                    <a:pt x="247" y="612"/>
                  </a:lnTo>
                  <a:lnTo>
                    <a:pt x="276" y="562"/>
                  </a:lnTo>
                  <a:lnTo>
                    <a:pt x="565" y="562"/>
                  </a:lnTo>
                  <a:lnTo>
                    <a:pt x="565" y="583"/>
                  </a:lnTo>
                  <a:lnTo>
                    <a:pt x="569" y="621"/>
                  </a:lnTo>
                  <a:lnTo>
                    <a:pt x="577" y="704"/>
                  </a:lnTo>
                  <a:lnTo>
                    <a:pt x="581" y="738"/>
                  </a:lnTo>
                  <a:lnTo>
                    <a:pt x="581" y="755"/>
                  </a:lnTo>
                  <a:lnTo>
                    <a:pt x="577" y="772"/>
                  </a:lnTo>
                  <a:lnTo>
                    <a:pt x="560" y="784"/>
                  </a:lnTo>
                  <a:lnTo>
                    <a:pt x="540" y="792"/>
                  </a:lnTo>
                  <a:lnTo>
                    <a:pt x="490" y="792"/>
                  </a:lnTo>
                  <a:lnTo>
                    <a:pt x="482" y="797"/>
                  </a:lnTo>
                  <a:lnTo>
                    <a:pt x="474" y="805"/>
                  </a:lnTo>
                  <a:lnTo>
                    <a:pt x="474" y="822"/>
                  </a:lnTo>
                  <a:lnTo>
                    <a:pt x="482" y="830"/>
                  </a:lnTo>
                  <a:lnTo>
                    <a:pt x="560" y="830"/>
                  </a:lnTo>
                  <a:lnTo>
                    <a:pt x="631" y="826"/>
                  </a:lnTo>
                  <a:lnTo>
                    <a:pt x="672" y="826"/>
                  </a:lnTo>
                  <a:lnTo>
                    <a:pt x="721" y="830"/>
                  </a:lnTo>
                  <a:lnTo>
                    <a:pt x="767" y="830"/>
                  </a:lnTo>
                  <a:lnTo>
                    <a:pt x="779" y="818"/>
                  </a:lnTo>
                  <a:lnTo>
                    <a:pt x="779" y="801"/>
                  </a:lnTo>
                  <a:lnTo>
                    <a:pt x="775" y="797"/>
                  </a:lnTo>
                  <a:lnTo>
                    <a:pt x="771" y="797"/>
                  </a:lnTo>
                  <a:lnTo>
                    <a:pt x="763" y="792"/>
                  </a:lnTo>
                  <a:lnTo>
                    <a:pt x="713" y="792"/>
                  </a:lnTo>
                  <a:lnTo>
                    <a:pt x="692" y="784"/>
                  </a:lnTo>
                  <a:lnTo>
                    <a:pt x="684" y="772"/>
                  </a:lnTo>
                  <a:lnTo>
                    <a:pt x="680" y="751"/>
                  </a:lnTo>
                  <a:lnTo>
                    <a:pt x="610" y="29"/>
                  </a:lnTo>
                  <a:lnTo>
                    <a:pt x="610" y="16"/>
                  </a:lnTo>
                  <a:lnTo>
                    <a:pt x="606" y="8"/>
                  </a:lnTo>
                  <a:lnTo>
                    <a:pt x="598" y="0"/>
                  </a:lnTo>
                  <a:lnTo>
                    <a:pt x="577" y="0"/>
                  </a:lnTo>
                  <a:lnTo>
                    <a:pt x="569" y="4"/>
                  </a:lnTo>
                  <a:lnTo>
                    <a:pt x="560" y="21"/>
                  </a:lnTo>
                  <a:lnTo>
                    <a:pt x="160" y="696"/>
                  </a:lnTo>
                  <a:close/>
                  <a:moveTo>
                    <a:pt x="301" y="528"/>
                  </a:moveTo>
                  <a:lnTo>
                    <a:pt x="523" y="142"/>
                  </a:lnTo>
                  <a:lnTo>
                    <a:pt x="560" y="528"/>
                  </a:lnTo>
                  <a:lnTo>
                    <a:pt x="301" y="5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Freeform 597"/>
            <p:cNvSpPr>
              <a:spLocks noEditPoints="1"/>
            </p:cNvSpPr>
            <p:nvPr/>
          </p:nvSpPr>
          <p:spPr bwMode="auto">
            <a:xfrm>
              <a:off x="14642" y="4713"/>
              <a:ext cx="243" cy="546"/>
            </a:xfrm>
            <a:custGeom>
              <a:avLst/>
              <a:gdLst/>
              <a:ahLst/>
              <a:cxnLst>
                <a:cxn ang="0">
                  <a:pos x="223" y="21"/>
                </a:cxn>
                <a:cxn ang="0">
                  <a:pos x="210" y="4"/>
                </a:cxn>
                <a:cxn ang="0">
                  <a:pos x="177" y="0"/>
                </a:cxn>
                <a:cxn ang="0">
                  <a:pos x="144" y="42"/>
                </a:cxn>
                <a:cxn ang="0">
                  <a:pos x="149" y="59"/>
                </a:cxn>
                <a:cxn ang="0">
                  <a:pos x="165" y="72"/>
                </a:cxn>
                <a:cxn ang="0">
                  <a:pos x="202" y="67"/>
                </a:cxn>
                <a:cxn ang="0">
                  <a:pos x="223" y="30"/>
                </a:cxn>
                <a:cxn ang="0">
                  <a:pos x="54" y="453"/>
                </a:cxn>
                <a:cxn ang="0">
                  <a:pos x="50" y="474"/>
                </a:cxn>
                <a:cxn ang="0">
                  <a:pos x="87" y="537"/>
                </a:cxn>
                <a:cxn ang="0">
                  <a:pos x="165" y="537"/>
                </a:cxn>
                <a:cxn ang="0">
                  <a:pos x="214" y="487"/>
                </a:cxn>
                <a:cxn ang="0">
                  <a:pos x="239" y="437"/>
                </a:cxn>
                <a:cxn ang="0">
                  <a:pos x="235" y="411"/>
                </a:cxn>
                <a:cxn ang="0">
                  <a:pos x="214" y="420"/>
                </a:cxn>
                <a:cxn ang="0">
                  <a:pos x="190" y="479"/>
                </a:cxn>
                <a:cxn ang="0">
                  <a:pos x="128" y="525"/>
                </a:cxn>
                <a:cxn ang="0">
                  <a:pos x="111" y="479"/>
                </a:cxn>
                <a:cxn ang="0">
                  <a:pos x="124" y="441"/>
                </a:cxn>
                <a:cxn ang="0">
                  <a:pos x="149" y="378"/>
                </a:cxn>
                <a:cxn ang="0">
                  <a:pos x="194" y="248"/>
                </a:cxn>
                <a:cxn ang="0">
                  <a:pos x="157" y="189"/>
                </a:cxn>
                <a:cxn ang="0">
                  <a:pos x="78" y="189"/>
                </a:cxn>
                <a:cxn ang="0">
                  <a:pos x="29" y="235"/>
                </a:cxn>
                <a:cxn ang="0">
                  <a:pos x="0" y="302"/>
                </a:cxn>
                <a:cxn ang="0">
                  <a:pos x="8" y="315"/>
                </a:cxn>
                <a:cxn ang="0">
                  <a:pos x="25" y="311"/>
                </a:cxn>
                <a:cxn ang="0">
                  <a:pos x="29" y="302"/>
                </a:cxn>
                <a:cxn ang="0">
                  <a:pos x="66" y="227"/>
                </a:cxn>
                <a:cxn ang="0">
                  <a:pos x="116" y="202"/>
                </a:cxn>
                <a:cxn ang="0">
                  <a:pos x="128" y="206"/>
                </a:cxn>
                <a:cxn ang="0">
                  <a:pos x="132" y="244"/>
                </a:cxn>
                <a:cxn ang="0">
                  <a:pos x="120" y="281"/>
                </a:cxn>
                <a:cxn ang="0">
                  <a:pos x="58" y="441"/>
                </a:cxn>
              </a:cxnLst>
              <a:rect l="0" t="0" r="r" b="b"/>
              <a:pathLst>
                <a:path w="243" h="546">
                  <a:moveTo>
                    <a:pt x="223" y="30"/>
                  </a:moveTo>
                  <a:lnTo>
                    <a:pt x="223" y="21"/>
                  </a:lnTo>
                  <a:lnTo>
                    <a:pt x="219" y="13"/>
                  </a:lnTo>
                  <a:lnTo>
                    <a:pt x="210" y="4"/>
                  </a:lnTo>
                  <a:lnTo>
                    <a:pt x="202" y="0"/>
                  </a:lnTo>
                  <a:lnTo>
                    <a:pt x="177" y="0"/>
                  </a:lnTo>
                  <a:lnTo>
                    <a:pt x="153" y="17"/>
                  </a:lnTo>
                  <a:lnTo>
                    <a:pt x="144" y="42"/>
                  </a:lnTo>
                  <a:lnTo>
                    <a:pt x="144" y="51"/>
                  </a:lnTo>
                  <a:lnTo>
                    <a:pt x="149" y="59"/>
                  </a:lnTo>
                  <a:lnTo>
                    <a:pt x="157" y="67"/>
                  </a:lnTo>
                  <a:lnTo>
                    <a:pt x="165" y="72"/>
                  </a:lnTo>
                  <a:lnTo>
                    <a:pt x="177" y="76"/>
                  </a:lnTo>
                  <a:lnTo>
                    <a:pt x="202" y="67"/>
                  </a:lnTo>
                  <a:lnTo>
                    <a:pt x="219" y="42"/>
                  </a:lnTo>
                  <a:lnTo>
                    <a:pt x="223" y="30"/>
                  </a:lnTo>
                  <a:close/>
                  <a:moveTo>
                    <a:pt x="58" y="441"/>
                  </a:moveTo>
                  <a:lnTo>
                    <a:pt x="54" y="453"/>
                  </a:lnTo>
                  <a:lnTo>
                    <a:pt x="54" y="462"/>
                  </a:lnTo>
                  <a:lnTo>
                    <a:pt x="50" y="474"/>
                  </a:lnTo>
                  <a:lnTo>
                    <a:pt x="62" y="512"/>
                  </a:lnTo>
                  <a:lnTo>
                    <a:pt x="87" y="537"/>
                  </a:lnTo>
                  <a:lnTo>
                    <a:pt x="128" y="546"/>
                  </a:lnTo>
                  <a:lnTo>
                    <a:pt x="165" y="537"/>
                  </a:lnTo>
                  <a:lnTo>
                    <a:pt x="194" y="516"/>
                  </a:lnTo>
                  <a:lnTo>
                    <a:pt x="214" y="487"/>
                  </a:lnTo>
                  <a:lnTo>
                    <a:pt x="231" y="458"/>
                  </a:lnTo>
                  <a:lnTo>
                    <a:pt x="239" y="437"/>
                  </a:lnTo>
                  <a:lnTo>
                    <a:pt x="243" y="420"/>
                  </a:lnTo>
                  <a:lnTo>
                    <a:pt x="235" y="411"/>
                  </a:lnTo>
                  <a:lnTo>
                    <a:pt x="223" y="411"/>
                  </a:lnTo>
                  <a:lnTo>
                    <a:pt x="214" y="420"/>
                  </a:lnTo>
                  <a:lnTo>
                    <a:pt x="214" y="424"/>
                  </a:lnTo>
                  <a:lnTo>
                    <a:pt x="190" y="479"/>
                  </a:lnTo>
                  <a:lnTo>
                    <a:pt x="161" y="512"/>
                  </a:lnTo>
                  <a:lnTo>
                    <a:pt x="128" y="525"/>
                  </a:lnTo>
                  <a:lnTo>
                    <a:pt x="111" y="516"/>
                  </a:lnTo>
                  <a:lnTo>
                    <a:pt x="111" y="479"/>
                  </a:lnTo>
                  <a:lnTo>
                    <a:pt x="116" y="458"/>
                  </a:lnTo>
                  <a:lnTo>
                    <a:pt x="124" y="441"/>
                  </a:lnTo>
                  <a:lnTo>
                    <a:pt x="136" y="411"/>
                  </a:lnTo>
                  <a:lnTo>
                    <a:pt x="149" y="378"/>
                  </a:lnTo>
                  <a:lnTo>
                    <a:pt x="157" y="361"/>
                  </a:lnTo>
                  <a:lnTo>
                    <a:pt x="194" y="248"/>
                  </a:lnTo>
                  <a:lnTo>
                    <a:pt x="181" y="214"/>
                  </a:lnTo>
                  <a:lnTo>
                    <a:pt x="157" y="189"/>
                  </a:lnTo>
                  <a:lnTo>
                    <a:pt x="116" y="181"/>
                  </a:lnTo>
                  <a:lnTo>
                    <a:pt x="78" y="189"/>
                  </a:lnTo>
                  <a:lnTo>
                    <a:pt x="50" y="210"/>
                  </a:lnTo>
                  <a:lnTo>
                    <a:pt x="29" y="235"/>
                  </a:lnTo>
                  <a:lnTo>
                    <a:pt x="12" y="265"/>
                  </a:lnTo>
                  <a:lnTo>
                    <a:pt x="0" y="302"/>
                  </a:lnTo>
                  <a:lnTo>
                    <a:pt x="0" y="307"/>
                  </a:lnTo>
                  <a:lnTo>
                    <a:pt x="8" y="315"/>
                  </a:lnTo>
                  <a:lnTo>
                    <a:pt x="21" y="315"/>
                  </a:lnTo>
                  <a:lnTo>
                    <a:pt x="25" y="311"/>
                  </a:lnTo>
                  <a:lnTo>
                    <a:pt x="25" y="307"/>
                  </a:lnTo>
                  <a:lnTo>
                    <a:pt x="29" y="302"/>
                  </a:lnTo>
                  <a:lnTo>
                    <a:pt x="45" y="256"/>
                  </a:lnTo>
                  <a:lnTo>
                    <a:pt x="66" y="227"/>
                  </a:lnTo>
                  <a:lnTo>
                    <a:pt x="91" y="206"/>
                  </a:lnTo>
                  <a:lnTo>
                    <a:pt x="116" y="202"/>
                  </a:lnTo>
                  <a:lnTo>
                    <a:pt x="120" y="202"/>
                  </a:lnTo>
                  <a:lnTo>
                    <a:pt x="128" y="206"/>
                  </a:lnTo>
                  <a:lnTo>
                    <a:pt x="132" y="210"/>
                  </a:lnTo>
                  <a:lnTo>
                    <a:pt x="132" y="244"/>
                  </a:lnTo>
                  <a:lnTo>
                    <a:pt x="128" y="260"/>
                  </a:lnTo>
                  <a:lnTo>
                    <a:pt x="120" y="281"/>
                  </a:lnTo>
                  <a:lnTo>
                    <a:pt x="107" y="311"/>
                  </a:lnTo>
                  <a:lnTo>
                    <a:pt x="58" y="4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Freeform 598"/>
            <p:cNvSpPr>
              <a:spLocks/>
            </p:cNvSpPr>
            <p:nvPr/>
          </p:nvSpPr>
          <p:spPr bwMode="auto">
            <a:xfrm>
              <a:off x="15017" y="5158"/>
              <a:ext cx="99" cy="247"/>
            </a:xfrm>
            <a:custGeom>
              <a:avLst/>
              <a:gdLst/>
              <a:ahLst/>
              <a:cxnLst>
                <a:cxn ang="0">
                  <a:pos x="79" y="80"/>
                </a:cxn>
                <a:cxn ang="0">
                  <a:pos x="75" y="126"/>
                </a:cxn>
                <a:cxn ang="0">
                  <a:pos x="58" y="176"/>
                </a:cxn>
                <a:cxn ang="0">
                  <a:pos x="17" y="226"/>
                </a:cxn>
                <a:cxn ang="0">
                  <a:pos x="13" y="231"/>
                </a:cxn>
                <a:cxn ang="0">
                  <a:pos x="13" y="243"/>
                </a:cxn>
                <a:cxn ang="0">
                  <a:pos x="17" y="247"/>
                </a:cxn>
                <a:cxn ang="0">
                  <a:pos x="21" y="247"/>
                </a:cxn>
                <a:cxn ang="0">
                  <a:pos x="33" y="239"/>
                </a:cxn>
                <a:cxn ang="0">
                  <a:pos x="54" y="218"/>
                </a:cxn>
                <a:cxn ang="0">
                  <a:pos x="75" y="185"/>
                </a:cxn>
                <a:cxn ang="0">
                  <a:pos x="95" y="143"/>
                </a:cxn>
                <a:cxn ang="0">
                  <a:pos x="99" y="88"/>
                </a:cxn>
                <a:cxn ang="0">
                  <a:pos x="95" y="54"/>
                </a:cxn>
                <a:cxn ang="0">
                  <a:pos x="87" y="25"/>
                </a:cxn>
                <a:cxn ang="0">
                  <a:pos x="70" y="4"/>
                </a:cxn>
                <a:cxn ang="0">
                  <a:pos x="46" y="0"/>
                </a:cxn>
                <a:cxn ang="0">
                  <a:pos x="29" y="0"/>
                </a:cxn>
                <a:cxn ang="0">
                  <a:pos x="17" y="8"/>
                </a:cxn>
                <a:cxn ang="0">
                  <a:pos x="9" y="17"/>
                </a:cxn>
                <a:cxn ang="0">
                  <a:pos x="0" y="29"/>
                </a:cxn>
                <a:cxn ang="0">
                  <a:pos x="0" y="59"/>
                </a:cxn>
                <a:cxn ang="0">
                  <a:pos x="17" y="84"/>
                </a:cxn>
                <a:cxn ang="0">
                  <a:pos x="29" y="88"/>
                </a:cxn>
                <a:cxn ang="0">
                  <a:pos x="46" y="92"/>
                </a:cxn>
                <a:cxn ang="0">
                  <a:pos x="58" y="92"/>
                </a:cxn>
                <a:cxn ang="0">
                  <a:pos x="66" y="88"/>
                </a:cxn>
                <a:cxn ang="0">
                  <a:pos x="70" y="84"/>
                </a:cxn>
                <a:cxn ang="0">
                  <a:pos x="79" y="80"/>
                </a:cxn>
              </a:cxnLst>
              <a:rect l="0" t="0" r="r" b="b"/>
              <a:pathLst>
                <a:path w="99" h="247">
                  <a:moveTo>
                    <a:pt x="79" y="80"/>
                  </a:moveTo>
                  <a:lnTo>
                    <a:pt x="75" y="126"/>
                  </a:lnTo>
                  <a:lnTo>
                    <a:pt x="58" y="176"/>
                  </a:lnTo>
                  <a:lnTo>
                    <a:pt x="17" y="226"/>
                  </a:lnTo>
                  <a:lnTo>
                    <a:pt x="13" y="231"/>
                  </a:lnTo>
                  <a:lnTo>
                    <a:pt x="13" y="243"/>
                  </a:lnTo>
                  <a:lnTo>
                    <a:pt x="17" y="247"/>
                  </a:lnTo>
                  <a:lnTo>
                    <a:pt x="21" y="247"/>
                  </a:lnTo>
                  <a:lnTo>
                    <a:pt x="33" y="239"/>
                  </a:lnTo>
                  <a:lnTo>
                    <a:pt x="54" y="218"/>
                  </a:lnTo>
                  <a:lnTo>
                    <a:pt x="75" y="185"/>
                  </a:lnTo>
                  <a:lnTo>
                    <a:pt x="95" y="143"/>
                  </a:lnTo>
                  <a:lnTo>
                    <a:pt x="99" y="88"/>
                  </a:lnTo>
                  <a:lnTo>
                    <a:pt x="95" y="54"/>
                  </a:lnTo>
                  <a:lnTo>
                    <a:pt x="87" y="25"/>
                  </a:lnTo>
                  <a:lnTo>
                    <a:pt x="70" y="4"/>
                  </a:lnTo>
                  <a:lnTo>
                    <a:pt x="46" y="0"/>
                  </a:lnTo>
                  <a:lnTo>
                    <a:pt x="29" y="0"/>
                  </a:lnTo>
                  <a:lnTo>
                    <a:pt x="17" y="8"/>
                  </a:lnTo>
                  <a:lnTo>
                    <a:pt x="9" y="17"/>
                  </a:lnTo>
                  <a:lnTo>
                    <a:pt x="0" y="29"/>
                  </a:lnTo>
                  <a:lnTo>
                    <a:pt x="0" y="59"/>
                  </a:lnTo>
                  <a:lnTo>
                    <a:pt x="17" y="84"/>
                  </a:lnTo>
                  <a:lnTo>
                    <a:pt x="29" y="88"/>
                  </a:lnTo>
                  <a:lnTo>
                    <a:pt x="46" y="92"/>
                  </a:lnTo>
                  <a:lnTo>
                    <a:pt x="58" y="92"/>
                  </a:lnTo>
                  <a:lnTo>
                    <a:pt x="66" y="88"/>
                  </a:lnTo>
                  <a:lnTo>
                    <a:pt x="70" y="84"/>
                  </a:lnTo>
                  <a:lnTo>
                    <a:pt x="79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Freeform 599"/>
            <p:cNvSpPr>
              <a:spLocks noEditPoints="1"/>
            </p:cNvSpPr>
            <p:nvPr/>
          </p:nvSpPr>
          <p:spPr bwMode="auto">
            <a:xfrm>
              <a:off x="15199" y="4713"/>
              <a:ext cx="350" cy="701"/>
            </a:xfrm>
            <a:custGeom>
              <a:avLst/>
              <a:gdLst/>
              <a:ahLst/>
              <a:cxnLst>
                <a:cxn ang="0">
                  <a:pos x="350" y="21"/>
                </a:cxn>
                <a:cxn ang="0">
                  <a:pos x="338" y="4"/>
                </a:cxn>
                <a:cxn ang="0">
                  <a:pos x="305" y="0"/>
                </a:cxn>
                <a:cxn ang="0">
                  <a:pos x="272" y="42"/>
                </a:cxn>
                <a:cxn ang="0">
                  <a:pos x="276" y="59"/>
                </a:cxn>
                <a:cxn ang="0">
                  <a:pos x="293" y="72"/>
                </a:cxn>
                <a:cxn ang="0">
                  <a:pos x="330" y="67"/>
                </a:cxn>
                <a:cxn ang="0">
                  <a:pos x="350" y="30"/>
                </a:cxn>
                <a:cxn ang="0">
                  <a:pos x="165" y="617"/>
                </a:cxn>
                <a:cxn ang="0">
                  <a:pos x="111" y="671"/>
                </a:cxn>
                <a:cxn ang="0">
                  <a:pos x="62" y="680"/>
                </a:cxn>
                <a:cxn ang="0">
                  <a:pos x="62" y="667"/>
                </a:cxn>
                <a:cxn ang="0">
                  <a:pos x="74" y="621"/>
                </a:cxn>
                <a:cxn ang="0">
                  <a:pos x="53" y="604"/>
                </a:cxn>
                <a:cxn ang="0">
                  <a:pos x="29" y="609"/>
                </a:cxn>
                <a:cxn ang="0">
                  <a:pos x="0" y="638"/>
                </a:cxn>
                <a:cxn ang="0">
                  <a:pos x="8" y="680"/>
                </a:cxn>
                <a:cxn ang="0">
                  <a:pos x="78" y="701"/>
                </a:cxn>
                <a:cxn ang="0">
                  <a:pos x="148" y="684"/>
                </a:cxn>
                <a:cxn ang="0">
                  <a:pos x="222" y="625"/>
                </a:cxn>
                <a:cxn ang="0">
                  <a:pos x="317" y="286"/>
                </a:cxn>
                <a:cxn ang="0">
                  <a:pos x="321" y="256"/>
                </a:cxn>
                <a:cxn ang="0">
                  <a:pos x="276" y="189"/>
                </a:cxn>
                <a:cxn ang="0">
                  <a:pos x="194" y="189"/>
                </a:cxn>
                <a:cxn ang="0">
                  <a:pos x="132" y="239"/>
                </a:cxn>
                <a:cxn ang="0">
                  <a:pos x="99" y="290"/>
                </a:cxn>
                <a:cxn ang="0">
                  <a:pos x="95" y="307"/>
                </a:cxn>
                <a:cxn ang="0">
                  <a:pos x="115" y="315"/>
                </a:cxn>
                <a:cxn ang="0">
                  <a:pos x="119" y="307"/>
                </a:cxn>
                <a:cxn ang="0">
                  <a:pos x="144" y="265"/>
                </a:cxn>
                <a:cxn ang="0">
                  <a:pos x="198" y="210"/>
                </a:cxn>
                <a:cxn ang="0">
                  <a:pos x="243" y="202"/>
                </a:cxn>
                <a:cxn ang="0">
                  <a:pos x="260" y="227"/>
                </a:cxn>
                <a:cxn ang="0">
                  <a:pos x="255" y="260"/>
                </a:cxn>
                <a:cxn ang="0">
                  <a:pos x="181" y="575"/>
                </a:cxn>
              </a:cxnLst>
              <a:rect l="0" t="0" r="r" b="b"/>
              <a:pathLst>
                <a:path w="350" h="701">
                  <a:moveTo>
                    <a:pt x="350" y="30"/>
                  </a:moveTo>
                  <a:lnTo>
                    <a:pt x="350" y="21"/>
                  </a:lnTo>
                  <a:lnTo>
                    <a:pt x="346" y="13"/>
                  </a:lnTo>
                  <a:lnTo>
                    <a:pt x="338" y="4"/>
                  </a:lnTo>
                  <a:lnTo>
                    <a:pt x="330" y="0"/>
                  </a:lnTo>
                  <a:lnTo>
                    <a:pt x="305" y="0"/>
                  </a:lnTo>
                  <a:lnTo>
                    <a:pt x="280" y="17"/>
                  </a:lnTo>
                  <a:lnTo>
                    <a:pt x="272" y="42"/>
                  </a:lnTo>
                  <a:lnTo>
                    <a:pt x="272" y="51"/>
                  </a:lnTo>
                  <a:lnTo>
                    <a:pt x="276" y="59"/>
                  </a:lnTo>
                  <a:lnTo>
                    <a:pt x="284" y="67"/>
                  </a:lnTo>
                  <a:lnTo>
                    <a:pt x="293" y="72"/>
                  </a:lnTo>
                  <a:lnTo>
                    <a:pt x="305" y="76"/>
                  </a:lnTo>
                  <a:lnTo>
                    <a:pt x="330" y="67"/>
                  </a:lnTo>
                  <a:lnTo>
                    <a:pt x="346" y="42"/>
                  </a:lnTo>
                  <a:lnTo>
                    <a:pt x="350" y="30"/>
                  </a:lnTo>
                  <a:close/>
                  <a:moveTo>
                    <a:pt x="181" y="575"/>
                  </a:moveTo>
                  <a:lnTo>
                    <a:pt x="165" y="617"/>
                  </a:lnTo>
                  <a:lnTo>
                    <a:pt x="140" y="651"/>
                  </a:lnTo>
                  <a:lnTo>
                    <a:pt x="111" y="671"/>
                  </a:lnTo>
                  <a:lnTo>
                    <a:pt x="78" y="680"/>
                  </a:lnTo>
                  <a:lnTo>
                    <a:pt x="62" y="680"/>
                  </a:lnTo>
                  <a:lnTo>
                    <a:pt x="49" y="676"/>
                  </a:lnTo>
                  <a:lnTo>
                    <a:pt x="62" y="667"/>
                  </a:lnTo>
                  <a:lnTo>
                    <a:pt x="74" y="642"/>
                  </a:lnTo>
                  <a:lnTo>
                    <a:pt x="74" y="621"/>
                  </a:lnTo>
                  <a:lnTo>
                    <a:pt x="70" y="613"/>
                  </a:lnTo>
                  <a:lnTo>
                    <a:pt x="53" y="604"/>
                  </a:lnTo>
                  <a:lnTo>
                    <a:pt x="45" y="604"/>
                  </a:lnTo>
                  <a:lnTo>
                    <a:pt x="29" y="609"/>
                  </a:lnTo>
                  <a:lnTo>
                    <a:pt x="16" y="613"/>
                  </a:lnTo>
                  <a:lnTo>
                    <a:pt x="0" y="638"/>
                  </a:lnTo>
                  <a:lnTo>
                    <a:pt x="0" y="651"/>
                  </a:lnTo>
                  <a:lnTo>
                    <a:pt x="8" y="680"/>
                  </a:lnTo>
                  <a:lnTo>
                    <a:pt x="37" y="697"/>
                  </a:lnTo>
                  <a:lnTo>
                    <a:pt x="78" y="701"/>
                  </a:lnTo>
                  <a:lnTo>
                    <a:pt x="111" y="697"/>
                  </a:lnTo>
                  <a:lnTo>
                    <a:pt x="148" y="684"/>
                  </a:lnTo>
                  <a:lnTo>
                    <a:pt x="189" y="663"/>
                  </a:lnTo>
                  <a:lnTo>
                    <a:pt x="222" y="625"/>
                  </a:lnTo>
                  <a:lnTo>
                    <a:pt x="243" y="575"/>
                  </a:lnTo>
                  <a:lnTo>
                    <a:pt x="317" y="286"/>
                  </a:lnTo>
                  <a:lnTo>
                    <a:pt x="317" y="265"/>
                  </a:lnTo>
                  <a:lnTo>
                    <a:pt x="321" y="256"/>
                  </a:lnTo>
                  <a:lnTo>
                    <a:pt x="309" y="214"/>
                  </a:lnTo>
                  <a:lnTo>
                    <a:pt x="276" y="189"/>
                  </a:lnTo>
                  <a:lnTo>
                    <a:pt x="235" y="181"/>
                  </a:lnTo>
                  <a:lnTo>
                    <a:pt x="194" y="189"/>
                  </a:lnTo>
                  <a:lnTo>
                    <a:pt x="161" y="210"/>
                  </a:lnTo>
                  <a:lnTo>
                    <a:pt x="132" y="239"/>
                  </a:lnTo>
                  <a:lnTo>
                    <a:pt x="111" y="265"/>
                  </a:lnTo>
                  <a:lnTo>
                    <a:pt x="99" y="290"/>
                  </a:lnTo>
                  <a:lnTo>
                    <a:pt x="95" y="302"/>
                  </a:lnTo>
                  <a:lnTo>
                    <a:pt x="95" y="307"/>
                  </a:lnTo>
                  <a:lnTo>
                    <a:pt x="103" y="315"/>
                  </a:lnTo>
                  <a:lnTo>
                    <a:pt x="115" y="315"/>
                  </a:lnTo>
                  <a:lnTo>
                    <a:pt x="119" y="311"/>
                  </a:lnTo>
                  <a:lnTo>
                    <a:pt x="119" y="307"/>
                  </a:lnTo>
                  <a:lnTo>
                    <a:pt x="124" y="298"/>
                  </a:lnTo>
                  <a:lnTo>
                    <a:pt x="144" y="265"/>
                  </a:lnTo>
                  <a:lnTo>
                    <a:pt x="169" y="231"/>
                  </a:lnTo>
                  <a:lnTo>
                    <a:pt x="198" y="210"/>
                  </a:lnTo>
                  <a:lnTo>
                    <a:pt x="231" y="202"/>
                  </a:lnTo>
                  <a:lnTo>
                    <a:pt x="243" y="202"/>
                  </a:lnTo>
                  <a:lnTo>
                    <a:pt x="251" y="210"/>
                  </a:lnTo>
                  <a:lnTo>
                    <a:pt x="260" y="227"/>
                  </a:lnTo>
                  <a:lnTo>
                    <a:pt x="260" y="252"/>
                  </a:lnTo>
                  <a:lnTo>
                    <a:pt x="255" y="260"/>
                  </a:lnTo>
                  <a:lnTo>
                    <a:pt x="255" y="265"/>
                  </a:lnTo>
                  <a:lnTo>
                    <a:pt x="181" y="5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Freeform 600"/>
            <p:cNvSpPr>
              <a:spLocks/>
            </p:cNvSpPr>
            <p:nvPr/>
          </p:nvSpPr>
          <p:spPr bwMode="auto">
            <a:xfrm>
              <a:off x="3759" y="6303"/>
              <a:ext cx="618" cy="764"/>
            </a:xfrm>
            <a:custGeom>
              <a:avLst/>
              <a:gdLst/>
              <a:ahLst/>
              <a:cxnLst>
                <a:cxn ang="0">
                  <a:pos x="239" y="76"/>
                </a:cxn>
                <a:cxn ang="0">
                  <a:pos x="247" y="30"/>
                </a:cxn>
                <a:cxn ang="0">
                  <a:pos x="239" y="9"/>
                </a:cxn>
                <a:cxn ang="0">
                  <a:pos x="206" y="0"/>
                </a:cxn>
                <a:cxn ang="0">
                  <a:pos x="173" y="25"/>
                </a:cxn>
                <a:cxn ang="0">
                  <a:pos x="4" y="722"/>
                </a:cxn>
                <a:cxn ang="0">
                  <a:pos x="0" y="730"/>
                </a:cxn>
                <a:cxn ang="0">
                  <a:pos x="8" y="751"/>
                </a:cxn>
                <a:cxn ang="0">
                  <a:pos x="33" y="764"/>
                </a:cxn>
                <a:cxn ang="0">
                  <a:pos x="74" y="738"/>
                </a:cxn>
                <a:cxn ang="0">
                  <a:pos x="82" y="709"/>
                </a:cxn>
                <a:cxn ang="0">
                  <a:pos x="103" y="629"/>
                </a:cxn>
                <a:cxn ang="0">
                  <a:pos x="136" y="487"/>
                </a:cxn>
                <a:cxn ang="0">
                  <a:pos x="214" y="520"/>
                </a:cxn>
                <a:cxn ang="0">
                  <a:pos x="301" y="516"/>
                </a:cxn>
                <a:cxn ang="0">
                  <a:pos x="375" y="466"/>
                </a:cxn>
                <a:cxn ang="0">
                  <a:pos x="416" y="487"/>
                </a:cxn>
                <a:cxn ang="0">
                  <a:pos x="499" y="525"/>
                </a:cxn>
                <a:cxn ang="0">
                  <a:pos x="565" y="495"/>
                </a:cxn>
                <a:cxn ang="0">
                  <a:pos x="598" y="428"/>
                </a:cxn>
                <a:cxn ang="0">
                  <a:pos x="614" y="361"/>
                </a:cxn>
                <a:cxn ang="0">
                  <a:pos x="618" y="340"/>
                </a:cxn>
                <a:cxn ang="0">
                  <a:pos x="598" y="336"/>
                </a:cxn>
                <a:cxn ang="0">
                  <a:pos x="589" y="357"/>
                </a:cxn>
                <a:cxn ang="0">
                  <a:pos x="548" y="470"/>
                </a:cxn>
                <a:cxn ang="0">
                  <a:pos x="503" y="499"/>
                </a:cxn>
                <a:cxn ang="0">
                  <a:pos x="482" y="491"/>
                </a:cxn>
                <a:cxn ang="0">
                  <a:pos x="470" y="478"/>
                </a:cxn>
                <a:cxn ang="0">
                  <a:pos x="474" y="411"/>
                </a:cxn>
                <a:cxn ang="0">
                  <a:pos x="523" y="202"/>
                </a:cxn>
                <a:cxn ang="0">
                  <a:pos x="536" y="147"/>
                </a:cxn>
                <a:cxn ang="0">
                  <a:pos x="548" y="92"/>
                </a:cxn>
                <a:cxn ang="0">
                  <a:pos x="560" y="42"/>
                </a:cxn>
                <a:cxn ang="0">
                  <a:pos x="544" y="17"/>
                </a:cxn>
                <a:cxn ang="0">
                  <a:pos x="515" y="13"/>
                </a:cxn>
                <a:cxn ang="0">
                  <a:pos x="503" y="21"/>
                </a:cxn>
                <a:cxn ang="0">
                  <a:pos x="482" y="55"/>
                </a:cxn>
                <a:cxn ang="0">
                  <a:pos x="445" y="193"/>
                </a:cxn>
                <a:cxn ang="0">
                  <a:pos x="416" y="323"/>
                </a:cxn>
                <a:cxn ang="0">
                  <a:pos x="400" y="386"/>
                </a:cxn>
                <a:cxn ang="0">
                  <a:pos x="379" y="420"/>
                </a:cxn>
                <a:cxn ang="0">
                  <a:pos x="330" y="470"/>
                </a:cxn>
                <a:cxn ang="0">
                  <a:pos x="251" y="499"/>
                </a:cxn>
                <a:cxn ang="0">
                  <a:pos x="185" y="474"/>
                </a:cxn>
                <a:cxn ang="0">
                  <a:pos x="165" y="399"/>
                </a:cxn>
                <a:cxn ang="0">
                  <a:pos x="231" y="105"/>
                </a:cxn>
              </a:cxnLst>
              <a:rect l="0" t="0" r="r" b="b"/>
              <a:pathLst>
                <a:path w="618" h="764">
                  <a:moveTo>
                    <a:pt x="231" y="105"/>
                  </a:moveTo>
                  <a:lnTo>
                    <a:pt x="239" y="76"/>
                  </a:lnTo>
                  <a:lnTo>
                    <a:pt x="243" y="46"/>
                  </a:lnTo>
                  <a:lnTo>
                    <a:pt x="247" y="30"/>
                  </a:lnTo>
                  <a:lnTo>
                    <a:pt x="243" y="17"/>
                  </a:lnTo>
                  <a:lnTo>
                    <a:pt x="239" y="9"/>
                  </a:lnTo>
                  <a:lnTo>
                    <a:pt x="226" y="0"/>
                  </a:lnTo>
                  <a:lnTo>
                    <a:pt x="206" y="0"/>
                  </a:lnTo>
                  <a:lnTo>
                    <a:pt x="189" y="9"/>
                  </a:lnTo>
                  <a:lnTo>
                    <a:pt x="173" y="25"/>
                  </a:lnTo>
                  <a:lnTo>
                    <a:pt x="4" y="713"/>
                  </a:lnTo>
                  <a:lnTo>
                    <a:pt x="4" y="722"/>
                  </a:lnTo>
                  <a:lnTo>
                    <a:pt x="0" y="726"/>
                  </a:lnTo>
                  <a:lnTo>
                    <a:pt x="0" y="730"/>
                  </a:lnTo>
                  <a:lnTo>
                    <a:pt x="4" y="743"/>
                  </a:lnTo>
                  <a:lnTo>
                    <a:pt x="8" y="751"/>
                  </a:lnTo>
                  <a:lnTo>
                    <a:pt x="20" y="759"/>
                  </a:lnTo>
                  <a:lnTo>
                    <a:pt x="33" y="764"/>
                  </a:lnTo>
                  <a:lnTo>
                    <a:pt x="57" y="755"/>
                  </a:lnTo>
                  <a:lnTo>
                    <a:pt x="74" y="738"/>
                  </a:lnTo>
                  <a:lnTo>
                    <a:pt x="78" y="730"/>
                  </a:lnTo>
                  <a:lnTo>
                    <a:pt x="82" y="709"/>
                  </a:lnTo>
                  <a:lnTo>
                    <a:pt x="90" y="676"/>
                  </a:lnTo>
                  <a:lnTo>
                    <a:pt x="103" y="629"/>
                  </a:lnTo>
                  <a:lnTo>
                    <a:pt x="115" y="566"/>
                  </a:lnTo>
                  <a:lnTo>
                    <a:pt x="136" y="487"/>
                  </a:lnTo>
                  <a:lnTo>
                    <a:pt x="177" y="512"/>
                  </a:lnTo>
                  <a:lnTo>
                    <a:pt x="214" y="520"/>
                  </a:lnTo>
                  <a:lnTo>
                    <a:pt x="247" y="525"/>
                  </a:lnTo>
                  <a:lnTo>
                    <a:pt x="301" y="516"/>
                  </a:lnTo>
                  <a:lnTo>
                    <a:pt x="342" y="495"/>
                  </a:lnTo>
                  <a:lnTo>
                    <a:pt x="375" y="466"/>
                  </a:lnTo>
                  <a:lnTo>
                    <a:pt x="396" y="441"/>
                  </a:lnTo>
                  <a:lnTo>
                    <a:pt x="416" y="487"/>
                  </a:lnTo>
                  <a:lnTo>
                    <a:pt x="453" y="516"/>
                  </a:lnTo>
                  <a:lnTo>
                    <a:pt x="499" y="525"/>
                  </a:lnTo>
                  <a:lnTo>
                    <a:pt x="536" y="516"/>
                  </a:lnTo>
                  <a:lnTo>
                    <a:pt x="565" y="495"/>
                  </a:lnTo>
                  <a:lnTo>
                    <a:pt x="585" y="462"/>
                  </a:lnTo>
                  <a:lnTo>
                    <a:pt x="598" y="428"/>
                  </a:lnTo>
                  <a:lnTo>
                    <a:pt x="610" y="390"/>
                  </a:lnTo>
                  <a:lnTo>
                    <a:pt x="614" y="361"/>
                  </a:lnTo>
                  <a:lnTo>
                    <a:pt x="618" y="344"/>
                  </a:lnTo>
                  <a:lnTo>
                    <a:pt x="618" y="340"/>
                  </a:lnTo>
                  <a:lnTo>
                    <a:pt x="614" y="336"/>
                  </a:lnTo>
                  <a:lnTo>
                    <a:pt x="598" y="336"/>
                  </a:lnTo>
                  <a:lnTo>
                    <a:pt x="589" y="344"/>
                  </a:lnTo>
                  <a:lnTo>
                    <a:pt x="589" y="357"/>
                  </a:lnTo>
                  <a:lnTo>
                    <a:pt x="565" y="441"/>
                  </a:lnTo>
                  <a:lnTo>
                    <a:pt x="548" y="470"/>
                  </a:lnTo>
                  <a:lnTo>
                    <a:pt x="528" y="491"/>
                  </a:lnTo>
                  <a:lnTo>
                    <a:pt x="503" y="499"/>
                  </a:lnTo>
                  <a:lnTo>
                    <a:pt x="490" y="499"/>
                  </a:lnTo>
                  <a:lnTo>
                    <a:pt x="482" y="491"/>
                  </a:lnTo>
                  <a:lnTo>
                    <a:pt x="474" y="487"/>
                  </a:lnTo>
                  <a:lnTo>
                    <a:pt x="470" y="478"/>
                  </a:lnTo>
                  <a:lnTo>
                    <a:pt x="470" y="445"/>
                  </a:lnTo>
                  <a:lnTo>
                    <a:pt x="474" y="411"/>
                  </a:lnTo>
                  <a:lnTo>
                    <a:pt x="490" y="327"/>
                  </a:lnTo>
                  <a:lnTo>
                    <a:pt x="523" y="202"/>
                  </a:lnTo>
                  <a:lnTo>
                    <a:pt x="528" y="176"/>
                  </a:lnTo>
                  <a:lnTo>
                    <a:pt x="536" y="147"/>
                  </a:lnTo>
                  <a:lnTo>
                    <a:pt x="544" y="122"/>
                  </a:lnTo>
                  <a:lnTo>
                    <a:pt x="548" y="92"/>
                  </a:lnTo>
                  <a:lnTo>
                    <a:pt x="556" y="63"/>
                  </a:lnTo>
                  <a:lnTo>
                    <a:pt x="560" y="42"/>
                  </a:lnTo>
                  <a:lnTo>
                    <a:pt x="552" y="25"/>
                  </a:lnTo>
                  <a:lnTo>
                    <a:pt x="544" y="17"/>
                  </a:lnTo>
                  <a:lnTo>
                    <a:pt x="536" y="13"/>
                  </a:lnTo>
                  <a:lnTo>
                    <a:pt x="515" y="13"/>
                  </a:lnTo>
                  <a:lnTo>
                    <a:pt x="511" y="17"/>
                  </a:lnTo>
                  <a:lnTo>
                    <a:pt x="503" y="21"/>
                  </a:lnTo>
                  <a:lnTo>
                    <a:pt x="486" y="38"/>
                  </a:lnTo>
                  <a:lnTo>
                    <a:pt x="482" y="55"/>
                  </a:lnTo>
                  <a:lnTo>
                    <a:pt x="466" y="118"/>
                  </a:lnTo>
                  <a:lnTo>
                    <a:pt x="445" y="193"/>
                  </a:lnTo>
                  <a:lnTo>
                    <a:pt x="429" y="269"/>
                  </a:lnTo>
                  <a:lnTo>
                    <a:pt x="416" y="323"/>
                  </a:lnTo>
                  <a:lnTo>
                    <a:pt x="404" y="365"/>
                  </a:lnTo>
                  <a:lnTo>
                    <a:pt x="400" y="386"/>
                  </a:lnTo>
                  <a:lnTo>
                    <a:pt x="396" y="399"/>
                  </a:lnTo>
                  <a:lnTo>
                    <a:pt x="379" y="420"/>
                  </a:lnTo>
                  <a:lnTo>
                    <a:pt x="358" y="445"/>
                  </a:lnTo>
                  <a:lnTo>
                    <a:pt x="330" y="470"/>
                  </a:lnTo>
                  <a:lnTo>
                    <a:pt x="292" y="491"/>
                  </a:lnTo>
                  <a:lnTo>
                    <a:pt x="251" y="499"/>
                  </a:lnTo>
                  <a:lnTo>
                    <a:pt x="214" y="491"/>
                  </a:lnTo>
                  <a:lnTo>
                    <a:pt x="185" y="474"/>
                  </a:lnTo>
                  <a:lnTo>
                    <a:pt x="173" y="441"/>
                  </a:lnTo>
                  <a:lnTo>
                    <a:pt x="165" y="399"/>
                  </a:lnTo>
                  <a:lnTo>
                    <a:pt x="181" y="298"/>
                  </a:lnTo>
                  <a:lnTo>
                    <a:pt x="231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Freeform 601"/>
            <p:cNvSpPr>
              <a:spLocks noEditPoints="1"/>
            </p:cNvSpPr>
            <p:nvPr/>
          </p:nvSpPr>
          <p:spPr bwMode="auto">
            <a:xfrm>
              <a:off x="4447" y="6454"/>
              <a:ext cx="244" cy="546"/>
            </a:xfrm>
            <a:custGeom>
              <a:avLst/>
              <a:gdLst/>
              <a:ahLst/>
              <a:cxnLst>
                <a:cxn ang="0">
                  <a:pos x="223" y="21"/>
                </a:cxn>
                <a:cxn ang="0">
                  <a:pos x="211" y="4"/>
                </a:cxn>
                <a:cxn ang="0">
                  <a:pos x="178" y="0"/>
                </a:cxn>
                <a:cxn ang="0">
                  <a:pos x="145" y="42"/>
                </a:cxn>
                <a:cxn ang="0">
                  <a:pos x="149" y="59"/>
                </a:cxn>
                <a:cxn ang="0">
                  <a:pos x="165" y="72"/>
                </a:cxn>
                <a:cxn ang="0">
                  <a:pos x="202" y="67"/>
                </a:cxn>
                <a:cxn ang="0">
                  <a:pos x="223" y="30"/>
                </a:cxn>
                <a:cxn ang="0">
                  <a:pos x="54" y="453"/>
                </a:cxn>
                <a:cxn ang="0">
                  <a:pos x="50" y="474"/>
                </a:cxn>
                <a:cxn ang="0">
                  <a:pos x="87" y="537"/>
                </a:cxn>
                <a:cxn ang="0">
                  <a:pos x="165" y="537"/>
                </a:cxn>
                <a:cxn ang="0">
                  <a:pos x="215" y="487"/>
                </a:cxn>
                <a:cxn ang="0">
                  <a:pos x="240" y="436"/>
                </a:cxn>
                <a:cxn ang="0">
                  <a:pos x="235" y="411"/>
                </a:cxn>
                <a:cxn ang="0">
                  <a:pos x="215" y="420"/>
                </a:cxn>
                <a:cxn ang="0">
                  <a:pos x="190" y="478"/>
                </a:cxn>
                <a:cxn ang="0">
                  <a:pos x="128" y="525"/>
                </a:cxn>
                <a:cxn ang="0">
                  <a:pos x="112" y="478"/>
                </a:cxn>
                <a:cxn ang="0">
                  <a:pos x="124" y="441"/>
                </a:cxn>
                <a:cxn ang="0">
                  <a:pos x="149" y="378"/>
                </a:cxn>
                <a:cxn ang="0">
                  <a:pos x="194" y="248"/>
                </a:cxn>
                <a:cxn ang="0">
                  <a:pos x="157" y="189"/>
                </a:cxn>
                <a:cxn ang="0">
                  <a:pos x="79" y="189"/>
                </a:cxn>
                <a:cxn ang="0">
                  <a:pos x="29" y="235"/>
                </a:cxn>
                <a:cxn ang="0">
                  <a:pos x="0" y="302"/>
                </a:cxn>
                <a:cxn ang="0">
                  <a:pos x="9" y="315"/>
                </a:cxn>
                <a:cxn ang="0">
                  <a:pos x="25" y="311"/>
                </a:cxn>
                <a:cxn ang="0">
                  <a:pos x="29" y="302"/>
                </a:cxn>
                <a:cxn ang="0">
                  <a:pos x="66" y="227"/>
                </a:cxn>
                <a:cxn ang="0">
                  <a:pos x="116" y="202"/>
                </a:cxn>
                <a:cxn ang="0">
                  <a:pos x="128" y="206"/>
                </a:cxn>
                <a:cxn ang="0">
                  <a:pos x="132" y="244"/>
                </a:cxn>
                <a:cxn ang="0">
                  <a:pos x="120" y="281"/>
                </a:cxn>
                <a:cxn ang="0">
                  <a:pos x="58" y="441"/>
                </a:cxn>
              </a:cxnLst>
              <a:rect l="0" t="0" r="r" b="b"/>
              <a:pathLst>
                <a:path w="244" h="546">
                  <a:moveTo>
                    <a:pt x="223" y="30"/>
                  </a:moveTo>
                  <a:lnTo>
                    <a:pt x="223" y="21"/>
                  </a:lnTo>
                  <a:lnTo>
                    <a:pt x="219" y="13"/>
                  </a:lnTo>
                  <a:lnTo>
                    <a:pt x="211" y="4"/>
                  </a:lnTo>
                  <a:lnTo>
                    <a:pt x="202" y="0"/>
                  </a:lnTo>
                  <a:lnTo>
                    <a:pt x="178" y="0"/>
                  </a:lnTo>
                  <a:lnTo>
                    <a:pt x="153" y="17"/>
                  </a:lnTo>
                  <a:lnTo>
                    <a:pt x="145" y="42"/>
                  </a:lnTo>
                  <a:lnTo>
                    <a:pt x="145" y="51"/>
                  </a:lnTo>
                  <a:lnTo>
                    <a:pt x="149" y="59"/>
                  </a:lnTo>
                  <a:lnTo>
                    <a:pt x="157" y="67"/>
                  </a:lnTo>
                  <a:lnTo>
                    <a:pt x="165" y="72"/>
                  </a:lnTo>
                  <a:lnTo>
                    <a:pt x="178" y="76"/>
                  </a:lnTo>
                  <a:lnTo>
                    <a:pt x="202" y="67"/>
                  </a:lnTo>
                  <a:lnTo>
                    <a:pt x="219" y="42"/>
                  </a:lnTo>
                  <a:lnTo>
                    <a:pt x="223" y="30"/>
                  </a:lnTo>
                  <a:close/>
                  <a:moveTo>
                    <a:pt x="58" y="441"/>
                  </a:moveTo>
                  <a:lnTo>
                    <a:pt x="54" y="453"/>
                  </a:lnTo>
                  <a:lnTo>
                    <a:pt x="54" y="462"/>
                  </a:lnTo>
                  <a:lnTo>
                    <a:pt x="50" y="474"/>
                  </a:lnTo>
                  <a:lnTo>
                    <a:pt x="62" y="512"/>
                  </a:lnTo>
                  <a:lnTo>
                    <a:pt x="87" y="537"/>
                  </a:lnTo>
                  <a:lnTo>
                    <a:pt x="128" y="546"/>
                  </a:lnTo>
                  <a:lnTo>
                    <a:pt x="165" y="537"/>
                  </a:lnTo>
                  <a:lnTo>
                    <a:pt x="194" y="516"/>
                  </a:lnTo>
                  <a:lnTo>
                    <a:pt x="215" y="487"/>
                  </a:lnTo>
                  <a:lnTo>
                    <a:pt x="231" y="457"/>
                  </a:lnTo>
                  <a:lnTo>
                    <a:pt x="240" y="436"/>
                  </a:lnTo>
                  <a:lnTo>
                    <a:pt x="244" y="420"/>
                  </a:lnTo>
                  <a:lnTo>
                    <a:pt x="235" y="411"/>
                  </a:lnTo>
                  <a:lnTo>
                    <a:pt x="223" y="411"/>
                  </a:lnTo>
                  <a:lnTo>
                    <a:pt x="215" y="420"/>
                  </a:lnTo>
                  <a:lnTo>
                    <a:pt x="215" y="424"/>
                  </a:lnTo>
                  <a:lnTo>
                    <a:pt x="190" y="478"/>
                  </a:lnTo>
                  <a:lnTo>
                    <a:pt x="161" y="512"/>
                  </a:lnTo>
                  <a:lnTo>
                    <a:pt x="128" y="525"/>
                  </a:lnTo>
                  <a:lnTo>
                    <a:pt x="112" y="516"/>
                  </a:lnTo>
                  <a:lnTo>
                    <a:pt x="112" y="478"/>
                  </a:lnTo>
                  <a:lnTo>
                    <a:pt x="116" y="457"/>
                  </a:lnTo>
                  <a:lnTo>
                    <a:pt x="124" y="441"/>
                  </a:lnTo>
                  <a:lnTo>
                    <a:pt x="136" y="411"/>
                  </a:lnTo>
                  <a:lnTo>
                    <a:pt x="149" y="378"/>
                  </a:lnTo>
                  <a:lnTo>
                    <a:pt x="157" y="361"/>
                  </a:lnTo>
                  <a:lnTo>
                    <a:pt x="194" y="248"/>
                  </a:lnTo>
                  <a:lnTo>
                    <a:pt x="182" y="214"/>
                  </a:lnTo>
                  <a:lnTo>
                    <a:pt x="157" y="189"/>
                  </a:lnTo>
                  <a:lnTo>
                    <a:pt x="116" y="181"/>
                  </a:lnTo>
                  <a:lnTo>
                    <a:pt x="79" y="189"/>
                  </a:lnTo>
                  <a:lnTo>
                    <a:pt x="50" y="210"/>
                  </a:lnTo>
                  <a:lnTo>
                    <a:pt x="29" y="235"/>
                  </a:lnTo>
                  <a:lnTo>
                    <a:pt x="13" y="264"/>
                  </a:lnTo>
                  <a:lnTo>
                    <a:pt x="0" y="302"/>
                  </a:lnTo>
                  <a:lnTo>
                    <a:pt x="0" y="306"/>
                  </a:lnTo>
                  <a:lnTo>
                    <a:pt x="9" y="315"/>
                  </a:lnTo>
                  <a:lnTo>
                    <a:pt x="21" y="315"/>
                  </a:lnTo>
                  <a:lnTo>
                    <a:pt x="25" y="311"/>
                  </a:lnTo>
                  <a:lnTo>
                    <a:pt x="25" y="306"/>
                  </a:lnTo>
                  <a:lnTo>
                    <a:pt x="29" y="302"/>
                  </a:lnTo>
                  <a:lnTo>
                    <a:pt x="46" y="256"/>
                  </a:lnTo>
                  <a:lnTo>
                    <a:pt x="66" y="227"/>
                  </a:lnTo>
                  <a:lnTo>
                    <a:pt x="91" y="206"/>
                  </a:lnTo>
                  <a:lnTo>
                    <a:pt x="116" y="202"/>
                  </a:lnTo>
                  <a:lnTo>
                    <a:pt x="120" y="202"/>
                  </a:lnTo>
                  <a:lnTo>
                    <a:pt x="128" y="206"/>
                  </a:lnTo>
                  <a:lnTo>
                    <a:pt x="132" y="210"/>
                  </a:lnTo>
                  <a:lnTo>
                    <a:pt x="132" y="244"/>
                  </a:lnTo>
                  <a:lnTo>
                    <a:pt x="128" y="260"/>
                  </a:lnTo>
                  <a:lnTo>
                    <a:pt x="120" y="281"/>
                  </a:lnTo>
                  <a:lnTo>
                    <a:pt x="108" y="311"/>
                  </a:lnTo>
                  <a:lnTo>
                    <a:pt x="58" y="4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Freeform 602"/>
            <p:cNvSpPr>
              <a:spLocks noEditPoints="1"/>
            </p:cNvSpPr>
            <p:nvPr/>
          </p:nvSpPr>
          <p:spPr bwMode="auto">
            <a:xfrm>
              <a:off x="5169" y="6391"/>
              <a:ext cx="759" cy="269"/>
            </a:xfrm>
            <a:custGeom>
              <a:avLst/>
              <a:gdLst/>
              <a:ahLst/>
              <a:cxnLst>
                <a:cxn ang="0">
                  <a:pos x="722" y="46"/>
                </a:cxn>
                <a:cxn ang="0">
                  <a:pos x="738" y="46"/>
                </a:cxn>
                <a:cxn ang="0">
                  <a:pos x="755" y="38"/>
                </a:cxn>
                <a:cxn ang="0">
                  <a:pos x="759" y="30"/>
                </a:cxn>
                <a:cxn ang="0">
                  <a:pos x="759" y="13"/>
                </a:cxn>
                <a:cxn ang="0">
                  <a:pos x="755" y="4"/>
                </a:cxn>
                <a:cxn ang="0">
                  <a:pos x="747" y="0"/>
                </a:cxn>
                <a:cxn ang="0">
                  <a:pos x="17" y="0"/>
                </a:cxn>
                <a:cxn ang="0">
                  <a:pos x="8" y="4"/>
                </a:cxn>
                <a:cxn ang="0">
                  <a:pos x="0" y="21"/>
                </a:cxn>
                <a:cxn ang="0">
                  <a:pos x="8" y="38"/>
                </a:cxn>
                <a:cxn ang="0">
                  <a:pos x="17" y="42"/>
                </a:cxn>
                <a:cxn ang="0">
                  <a:pos x="25" y="42"/>
                </a:cxn>
                <a:cxn ang="0">
                  <a:pos x="33" y="46"/>
                </a:cxn>
                <a:cxn ang="0">
                  <a:pos x="41" y="46"/>
                </a:cxn>
                <a:cxn ang="0">
                  <a:pos x="722" y="46"/>
                </a:cxn>
                <a:cxn ang="0">
                  <a:pos x="722" y="269"/>
                </a:cxn>
                <a:cxn ang="0">
                  <a:pos x="747" y="269"/>
                </a:cxn>
                <a:cxn ang="0">
                  <a:pos x="755" y="265"/>
                </a:cxn>
                <a:cxn ang="0">
                  <a:pos x="759" y="256"/>
                </a:cxn>
                <a:cxn ang="0">
                  <a:pos x="759" y="239"/>
                </a:cxn>
                <a:cxn ang="0">
                  <a:pos x="755" y="231"/>
                </a:cxn>
                <a:cxn ang="0">
                  <a:pos x="738" y="223"/>
                </a:cxn>
                <a:cxn ang="0">
                  <a:pos x="25" y="223"/>
                </a:cxn>
                <a:cxn ang="0">
                  <a:pos x="8" y="231"/>
                </a:cxn>
                <a:cxn ang="0">
                  <a:pos x="4" y="235"/>
                </a:cxn>
                <a:cxn ang="0">
                  <a:pos x="0" y="248"/>
                </a:cxn>
                <a:cxn ang="0">
                  <a:pos x="8" y="265"/>
                </a:cxn>
                <a:cxn ang="0">
                  <a:pos x="17" y="269"/>
                </a:cxn>
                <a:cxn ang="0">
                  <a:pos x="41" y="269"/>
                </a:cxn>
                <a:cxn ang="0">
                  <a:pos x="722" y="269"/>
                </a:cxn>
              </a:cxnLst>
              <a:rect l="0" t="0" r="r" b="b"/>
              <a:pathLst>
                <a:path w="759" h="269">
                  <a:moveTo>
                    <a:pt x="722" y="46"/>
                  </a:moveTo>
                  <a:lnTo>
                    <a:pt x="738" y="46"/>
                  </a:lnTo>
                  <a:lnTo>
                    <a:pt x="755" y="38"/>
                  </a:lnTo>
                  <a:lnTo>
                    <a:pt x="759" y="30"/>
                  </a:lnTo>
                  <a:lnTo>
                    <a:pt x="759" y="13"/>
                  </a:lnTo>
                  <a:lnTo>
                    <a:pt x="755" y="4"/>
                  </a:lnTo>
                  <a:lnTo>
                    <a:pt x="747" y="0"/>
                  </a:lnTo>
                  <a:lnTo>
                    <a:pt x="17" y="0"/>
                  </a:lnTo>
                  <a:lnTo>
                    <a:pt x="8" y="4"/>
                  </a:lnTo>
                  <a:lnTo>
                    <a:pt x="0" y="21"/>
                  </a:lnTo>
                  <a:lnTo>
                    <a:pt x="8" y="38"/>
                  </a:lnTo>
                  <a:lnTo>
                    <a:pt x="17" y="42"/>
                  </a:lnTo>
                  <a:lnTo>
                    <a:pt x="25" y="42"/>
                  </a:lnTo>
                  <a:lnTo>
                    <a:pt x="33" y="46"/>
                  </a:lnTo>
                  <a:lnTo>
                    <a:pt x="41" y="46"/>
                  </a:lnTo>
                  <a:lnTo>
                    <a:pt x="722" y="46"/>
                  </a:lnTo>
                  <a:close/>
                  <a:moveTo>
                    <a:pt x="722" y="269"/>
                  </a:moveTo>
                  <a:lnTo>
                    <a:pt x="747" y="269"/>
                  </a:lnTo>
                  <a:lnTo>
                    <a:pt x="755" y="265"/>
                  </a:lnTo>
                  <a:lnTo>
                    <a:pt x="759" y="256"/>
                  </a:lnTo>
                  <a:lnTo>
                    <a:pt x="759" y="239"/>
                  </a:lnTo>
                  <a:lnTo>
                    <a:pt x="755" y="231"/>
                  </a:lnTo>
                  <a:lnTo>
                    <a:pt x="738" y="223"/>
                  </a:lnTo>
                  <a:lnTo>
                    <a:pt x="25" y="223"/>
                  </a:lnTo>
                  <a:lnTo>
                    <a:pt x="8" y="231"/>
                  </a:lnTo>
                  <a:lnTo>
                    <a:pt x="4" y="235"/>
                  </a:lnTo>
                  <a:lnTo>
                    <a:pt x="0" y="248"/>
                  </a:lnTo>
                  <a:lnTo>
                    <a:pt x="8" y="265"/>
                  </a:lnTo>
                  <a:lnTo>
                    <a:pt x="17" y="269"/>
                  </a:lnTo>
                  <a:lnTo>
                    <a:pt x="41" y="269"/>
                  </a:lnTo>
                  <a:lnTo>
                    <a:pt x="722" y="2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Freeform 603"/>
            <p:cNvSpPr>
              <a:spLocks noEditPoints="1"/>
            </p:cNvSpPr>
            <p:nvPr/>
          </p:nvSpPr>
          <p:spPr bwMode="auto">
            <a:xfrm>
              <a:off x="6357" y="6043"/>
              <a:ext cx="478" cy="797"/>
            </a:xfrm>
            <a:custGeom>
              <a:avLst/>
              <a:gdLst/>
              <a:ahLst/>
              <a:cxnLst>
                <a:cxn ang="0">
                  <a:pos x="474" y="311"/>
                </a:cxn>
                <a:cxn ang="0">
                  <a:pos x="433" y="130"/>
                </a:cxn>
                <a:cxn ang="0">
                  <a:pos x="354" y="38"/>
                </a:cxn>
                <a:cxn ang="0">
                  <a:pos x="272" y="4"/>
                </a:cxn>
                <a:cxn ang="0">
                  <a:pos x="198" y="4"/>
                </a:cxn>
                <a:cxn ang="0">
                  <a:pos x="111" y="42"/>
                </a:cxn>
                <a:cxn ang="0">
                  <a:pos x="41" y="139"/>
                </a:cxn>
                <a:cxn ang="0">
                  <a:pos x="0" y="311"/>
                </a:cxn>
                <a:cxn ang="0">
                  <a:pos x="8" y="541"/>
                </a:cxn>
                <a:cxn ang="0">
                  <a:pos x="49" y="680"/>
                </a:cxn>
                <a:cxn ang="0">
                  <a:pos x="119" y="764"/>
                </a:cxn>
                <a:cxn ang="0">
                  <a:pos x="202" y="793"/>
                </a:cxn>
                <a:cxn ang="0">
                  <a:pos x="276" y="793"/>
                </a:cxn>
                <a:cxn ang="0">
                  <a:pos x="363" y="759"/>
                </a:cxn>
                <a:cxn ang="0">
                  <a:pos x="437" y="663"/>
                </a:cxn>
                <a:cxn ang="0">
                  <a:pos x="474" y="491"/>
                </a:cxn>
                <a:cxn ang="0">
                  <a:pos x="239" y="772"/>
                </a:cxn>
                <a:cxn ang="0">
                  <a:pos x="177" y="755"/>
                </a:cxn>
                <a:cxn ang="0">
                  <a:pos x="124" y="688"/>
                </a:cxn>
                <a:cxn ang="0">
                  <a:pos x="99" y="554"/>
                </a:cxn>
                <a:cxn ang="0">
                  <a:pos x="95" y="239"/>
                </a:cxn>
                <a:cxn ang="0">
                  <a:pos x="119" y="113"/>
                </a:cxn>
                <a:cxn ang="0">
                  <a:pos x="169" y="46"/>
                </a:cxn>
                <a:cxn ang="0">
                  <a:pos x="218" y="25"/>
                </a:cxn>
                <a:cxn ang="0">
                  <a:pos x="260" y="29"/>
                </a:cxn>
                <a:cxn ang="0">
                  <a:pos x="313" y="50"/>
                </a:cxn>
                <a:cxn ang="0">
                  <a:pos x="359" y="113"/>
                </a:cxn>
                <a:cxn ang="0">
                  <a:pos x="379" y="231"/>
                </a:cxn>
                <a:cxn ang="0">
                  <a:pos x="383" y="512"/>
                </a:cxn>
                <a:cxn ang="0">
                  <a:pos x="354" y="684"/>
                </a:cxn>
                <a:cxn ang="0">
                  <a:pos x="301" y="751"/>
                </a:cxn>
                <a:cxn ang="0">
                  <a:pos x="239" y="772"/>
                </a:cxn>
              </a:cxnLst>
              <a:rect l="0" t="0" r="r" b="b"/>
              <a:pathLst>
                <a:path w="478" h="797">
                  <a:moveTo>
                    <a:pt x="478" y="403"/>
                  </a:moveTo>
                  <a:lnTo>
                    <a:pt x="474" y="311"/>
                  </a:lnTo>
                  <a:lnTo>
                    <a:pt x="462" y="218"/>
                  </a:lnTo>
                  <a:lnTo>
                    <a:pt x="433" y="130"/>
                  </a:lnTo>
                  <a:lnTo>
                    <a:pt x="396" y="76"/>
                  </a:lnTo>
                  <a:lnTo>
                    <a:pt x="354" y="38"/>
                  </a:lnTo>
                  <a:lnTo>
                    <a:pt x="313" y="13"/>
                  </a:lnTo>
                  <a:lnTo>
                    <a:pt x="272" y="4"/>
                  </a:lnTo>
                  <a:lnTo>
                    <a:pt x="239" y="0"/>
                  </a:lnTo>
                  <a:lnTo>
                    <a:pt x="198" y="4"/>
                  </a:lnTo>
                  <a:lnTo>
                    <a:pt x="152" y="17"/>
                  </a:lnTo>
                  <a:lnTo>
                    <a:pt x="111" y="42"/>
                  </a:lnTo>
                  <a:lnTo>
                    <a:pt x="74" y="84"/>
                  </a:lnTo>
                  <a:lnTo>
                    <a:pt x="41" y="139"/>
                  </a:lnTo>
                  <a:lnTo>
                    <a:pt x="12" y="222"/>
                  </a:lnTo>
                  <a:lnTo>
                    <a:pt x="0" y="311"/>
                  </a:lnTo>
                  <a:lnTo>
                    <a:pt x="0" y="470"/>
                  </a:lnTo>
                  <a:lnTo>
                    <a:pt x="8" y="541"/>
                  </a:lnTo>
                  <a:lnTo>
                    <a:pt x="20" y="613"/>
                  </a:lnTo>
                  <a:lnTo>
                    <a:pt x="49" y="680"/>
                  </a:lnTo>
                  <a:lnTo>
                    <a:pt x="82" y="730"/>
                  </a:lnTo>
                  <a:lnTo>
                    <a:pt x="119" y="764"/>
                  </a:lnTo>
                  <a:lnTo>
                    <a:pt x="161" y="785"/>
                  </a:lnTo>
                  <a:lnTo>
                    <a:pt x="202" y="793"/>
                  </a:lnTo>
                  <a:lnTo>
                    <a:pt x="239" y="797"/>
                  </a:lnTo>
                  <a:lnTo>
                    <a:pt x="276" y="793"/>
                  </a:lnTo>
                  <a:lnTo>
                    <a:pt x="321" y="780"/>
                  </a:lnTo>
                  <a:lnTo>
                    <a:pt x="363" y="759"/>
                  </a:lnTo>
                  <a:lnTo>
                    <a:pt x="404" y="717"/>
                  </a:lnTo>
                  <a:lnTo>
                    <a:pt x="437" y="663"/>
                  </a:lnTo>
                  <a:lnTo>
                    <a:pt x="462" y="579"/>
                  </a:lnTo>
                  <a:lnTo>
                    <a:pt x="474" y="491"/>
                  </a:lnTo>
                  <a:lnTo>
                    <a:pt x="478" y="403"/>
                  </a:lnTo>
                  <a:close/>
                  <a:moveTo>
                    <a:pt x="239" y="772"/>
                  </a:moveTo>
                  <a:lnTo>
                    <a:pt x="210" y="768"/>
                  </a:lnTo>
                  <a:lnTo>
                    <a:pt x="177" y="755"/>
                  </a:lnTo>
                  <a:lnTo>
                    <a:pt x="148" y="730"/>
                  </a:lnTo>
                  <a:lnTo>
                    <a:pt x="124" y="688"/>
                  </a:lnTo>
                  <a:lnTo>
                    <a:pt x="107" y="634"/>
                  </a:lnTo>
                  <a:lnTo>
                    <a:pt x="99" y="554"/>
                  </a:lnTo>
                  <a:lnTo>
                    <a:pt x="95" y="466"/>
                  </a:lnTo>
                  <a:lnTo>
                    <a:pt x="95" y="239"/>
                  </a:lnTo>
                  <a:lnTo>
                    <a:pt x="103" y="172"/>
                  </a:lnTo>
                  <a:lnTo>
                    <a:pt x="119" y="113"/>
                  </a:lnTo>
                  <a:lnTo>
                    <a:pt x="140" y="76"/>
                  </a:lnTo>
                  <a:lnTo>
                    <a:pt x="169" y="46"/>
                  </a:lnTo>
                  <a:lnTo>
                    <a:pt x="194" y="34"/>
                  </a:lnTo>
                  <a:lnTo>
                    <a:pt x="218" y="25"/>
                  </a:lnTo>
                  <a:lnTo>
                    <a:pt x="239" y="25"/>
                  </a:lnTo>
                  <a:lnTo>
                    <a:pt x="260" y="29"/>
                  </a:lnTo>
                  <a:lnTo>
                    <a:pt x="284" y="34"/>
                  </a:lnTo>
                  <a:lnTo>
                    <a:pt x="313" y="50"/>
                  </a:lnTo>
                  <a:lnTo>
                    <a:pt x="338" y="76"/>
                  </a:lnTo>
                  <a:lnTo>
                    <a:pt x="359" y="113"/>
                  </a:lnTo>
                  <a:lnTo>
                    <a:pt x="371" y="159"/>
                  </a:lnTo>
                  <a:lnTo>
                    <a:pt x="379" y="231"/>
                  </a:lnTo>
                  <a:lnTo>
                    <a:pt x="383" y="311"/>
                  </a:lnTo>
                  <a:lnTo>
                    <a:pt x="383" y="512"/>
                  </a:lnTo>
                  <a:lnTo>
                    <a:pt x="371" y="625"/>
                  </a:lnTo>
                  <a:lnTo>
                    <a:pt x="354" y="684"/>
                  </a:lnTo>
                  <a:lnTo>
                    <a:pt x="334" y="726"/>
                  </a:lnTo>
                  <a:lnTo>
                    <a:pt x="301" y="751"/>
                  </a:lnTo>
                  <a:lnTo>
                    <a:pt x="272" y="768"/>
                  </a:lnTo>
                  <a:lnTo>
                    <a:pt x="239" y="7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604"/>
            <p:cNvSpPr>
              <a:spLocks/>
            </p:cNvSpPr>
            <p:nvPr/>
          </p:nvSpPr>
          <p:spPr bwMode="auto">
            <a:xfrm>
              <a:off x="8081" y="6207"/>
              <a:ext cx="1010" cy="637"/>
            </a:xfrm>
            <a:custGeom>
              <a:avLst/>
              <a:gdLst/>
              <a:ahLst/>
              <a:cxnLst>
                <a:cxn ang="0">
                  <a:pos x="763" y="230"/>
                </a:cxn>
                <a:cxn ang="0">
                  <a:pos x="829" y="277"/>
                </a:cxn>
                <a:cxn ang="0">
                  <a:pos x="907" y="319"/>
                </a:cxn>
                <a:cxn ang="0">
                  <a:pos x="829" y="360"/>
                </a:cxn>
                <a:cxn ang="0">
                  <a:pos x="763" y="407"/>
                </a:cxn>
                <a:cxn ang="0">
                  <a:pos x="8" y="415"/>
                </a:cxn>
                <a:cxn ang="0">
                  <a:pos x="0" y="432"/>
                </a:cxn>
                <a:cxn ang="0">
                  <a:pos x="16" y="453"/>
                </a:cxn>
                <a:cxn ang="0">
                  <a:pos x="664" y="511"/>
                </a:cxn>
                <a:cxn ang="0">
                  <a:pos x="610" y="591"/>
                </a:cxn>
                <a:cxn ang="0">
                  <a:pos x="598" y="625"/>
                </a:cxn>
                <a:cxn ang="0">
                  <a:pos x="606" y="637"/>
                </a:cxn>
                <a:cxn ang="0">
                  <a:pos x="639" y="633"/>
                </a:cxn>
                <a:cxn ang="0">
                  <a:pos x="680" y="558"/>
                </a:cxn>
                <a:cxn ang="0">
                  <a:pos x="775" y="453"/>
                </a:cxn>
                <a:cxn ang="0">
                  <a:pos x="907" y="365"/>
                </a:cxn>
                <a:cxn ang="0">
                  <a:pos x="1002" y="331"/>
                </a:cxn>
                <a:cxn ang="0">
                  <a:pos x="1010" y="314"/>
                </a:cxn>
                <a:cxn ang="0">
                  <a:pos x="994" y="302"/>
                </a:cxn>
                <a:cxn ang="0">
                  <a:pos x="837" y="230"/>
                </a:cxn>
                <a:cxn ang="0">
                  <a:pos x="725" y="134"/>
                </a:cxn>
                <a:cxn ang="0">
                  <a:pos x="651" y="29"/>
                </a:cxn>
                <a:cxn ang="0">
                  <a:pos x="639" y="8"/>
                </a:cxn>
                <a:cxn ang="0">
                  <a:pos x="631" y="0"/>
                </a:cxn>
                <a:cxn ang="0">
                  <a:pos x="598" y="8"/>
                </a:cxn>
                <a:cxn ang="0">
                  <a:pos x="602" y="21"/>
                </a:cxn>
                <a:cxn ang="0">
                  <a:pos x="631" y="79"/>
                </a:cxn>
                <a:cxn ang="0">
                  <a:pos x="713" y="184"/>
                </a:cxn>
                <a:cxn ang="0">
                  <a:pos x="8" y="188"/>
                </a:cxn>
                <a:cxn ang="0">
                  <a:pos x="8" y="222"/>
                </a:cxn>
                <a:cxn ang="0">
                  <a:pos x="24" y="226"/>
                </a:cxn>
                <a:cxn ang="0">
                  <a:pos x="41" y="230"/>
                </a:cxn>
              </a:cxnLst>
              <a:rect l="0" t="0" r="r" b="b"/>
              <a:pathLst>
                <a:path w="1010" h="637">
                  <a:moveTo>
                    <a:pt x="742" y="230"/>
                  </a:moveTo>
                  <a:lnTo>
                    <a:pt x="763" y="230"/>
                  </a:lnTo>
                  <a:lnTo>
                    <a:pt x="779" y="239"/>
                  </a:lnTo>
                  <a:lnTo>
                    <a:pt x="829" y="277"/>
                  </a:lnTo>
                  <a:lnTo>
                    <a:pt x="874" y="302"/>
                  </a:lnTo>
                  <a:lnTo>
                    <a:pt x="907" y="319"/>
                  </a:lnTo>
                  <a:lnTo>
                    <a:pt x="874" y="335"/>
                  </a:lnTo>
                  <a:lnTo>
                    <a:pt x="829" y="360"/>
                  </a:lnTo>
                  <a:lnTo>
                    <a:pt x="775" y="394"/>
                  </a:lnTo>
                  <a:lnTo>
                    <a:pt x="763" y="407"/>
                  </a:lnTo>
                  <a:lnTo>
                    <a:pt x="24" y="407"/>
                  </a:lnTo>
                  <a:lnTo>
                    <a:pt x="8" y="415"/>
                  </a:lnTo>
                  <a:lnTo>
                    <a:pt x="4" y="419"/>
                  </a:lnTo>
                  <a:lnTo>
                    <a:pt x="0" y="432"/>
                  </a:lnTo>
                  <a:lnTo>
                    <a:pt x="8" y="449"/>
                  </a:lnTo>
                  <a:lnTo>
                    <a:pt x="16" y="453"/>
                  </a:lnTo>
                  <a:lnTo>
                    <a:pt x="713" y="453"/>
                  </a:lnTo>
                  <a:lnTo>
                    <a:pt x="664" y="511"/>
                  </a:lnTo>
                  <a:lnTo>
                    <a:pt x="631" y="558"/>
                  </a:lnTo>
                  <a:lnTo>
                    <a:pt x="610" y="591"/>
                  </a:lnTo>
                  <a:lnTo>
                    <a:pt x="602" y="612"/>
                  </a:lnTo>
                  <a:lnTo>
                    <a:pt x="598" y="625"/>
                  </a:lnTo>
                  <a:lnTo>
                    <a:pt x="598" y="629"/>
                  </a:lnTo>
                  <a:lnTo>
                    <a:pt x="606" y="637"/>
                  </a:lnTo>
                  <a:lnTo>
                    <a:pt x="635" y="637"/>
                  </a:lnTo>
                  <a:lnTo>
                    <a:pt x="639" y="633"/>
                  </a:lnTo>
                  <a:lnTo>
                    <a:pt x="647" y="616"/>
                  </a:lnTo>
                  <a:lnTo>
                    <a:pt x="680" y="558"/>
                  </a:lnTo>
                  <a:lnTo>
                    <a:pt x="721" y="503"/>
                  </a:lnTo>
                  <a:lnTo>
                    <a:pt x="775" y="453"/>
                  </a:lnTo>
                  <a:lnTo>
                    <a:pt x="837" y="407"/>
                  </a:lnTo>
                  <a:lnTo>
                    <a:pt x="907" y="365"/>
                  </a:lnTo>
                  <a:lnTo>
                    <a:pt x="994" y="335"/>
                  </a:lnTo>
                  <a:lnTo>
                    <a:pt x="1002" y="331"/>
                  </a:lnTo>
                  <a:lnTo>
                    <a:pt x="1010" y="323"/>
                  </a:lnTo>
                  <a:lnTo>
                    <a:pt x="1010" y="314"/>
                  </a:lnTo>
                  <a:lnTo>
                    <a:pt x="1002" y="306"/>
                  </a:lnTo>
                  <a:lnTo>
                    <a:pt x="994" y="302"/>
                  </a:lnTo>
                  <a:lnTo>
                    <a:pt x="907" y="272"/>
                  </a:lnTo>
                  <a:lnTo>
                    <a:pt x="837" y="230"/>
                  </a:lnTo>
                  <a:lnTo>
                    <a:pt x="775" y="184"/>
                  </a:lnTo>
                  <a:lnTo>
                    <a:pt x="725" y="134"/>
                  </a:lnTo>
                  <a:lnTo>
                    <a:pt x="684" y="84"/>
                  </a:lnTo>
                  <a:lnTo>
                    <a:pt x="651" y="29"/>
                  </a:lnTo>
                  <a:lnTo>
                    <a:pt x="647" y="16"/>
                  </a:lnTo>
                  <a:lnTo>
                    <a:pt x="639" y="8"/>
                  </a:lnTo>
                  <a:lnTo>
                    <a:pt x="639" y="4"/>
                  </a:lnTo>
                  <a:lnTo>
                    <a:pt x="631" y="0"/>
                  </a:lnTo>
                  <a:lnTo>
                    <a:pt x="606" y="0"/>
                  </a:lnTo>
                  <a:lnTo>
                    <a:pt x="598" y="8"/>
                  </a:lnTo>
                  <a:lnTo>
                    <a:pt x="598" y="12"/>
                  </a:lnTo>
                  <a:lnTo>
                    <a:pt x="602" y="21"/>
                  </a:lnTo>
                  <a:lnTo>
                    <a:pt x="610" y="46"/>
                  </a:lnTo>
                  <a:lnTo>
                    <a:pt x="631" y="79"/>
                  </a:lnTo>
                  <a:lnTo>
                    <a:pt x="664" y="126"/>
                  </a:lnTo>
                  <a:lnTo>
                    <a:pt x="713" y="184"/>
                  </a:lnTo>
                  <a:lnTo>
                    <a:pt x="16" y="184"/>
                  </a:lnTo>
                  <a:lnTo>
                    <a:pt x="8" y="188"/>
                  </a:lnTo>
                  <a:lnTo>
                    <a:pt x="0" y="205"/>
                  </a:lnTo>
                  <a:lnTo>
                    <a:pt x="8" y="222"/>
                  </a:lnTo>
                  <a:lnTo>
                    <a:pt x="16" y="226"/>
                  </a:lnTo>
                  <a:lnTo>
                    <a:pt x="24" y="226"/>
                  </a:lnTo>
                  <a:lnTo>
                    <a:pt x="33" y="230"/>
                  </a:lnTo>
                  <a:lnTo>
                    <a:pt x="41" y="230"/>
                  </a:lnTo>
                  <a:lnTo>
                    <a:pt x="742" y="2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Freeform 605"/>
            <p:cNvSpPr>
              <a:spLocks noEditPoints="1"/>
            </p:cNvSpPr>
            <p:nvPr/>
          </p:nvSpPr>
          <p:spPr bwMode="auto">
            <a:xfrm>
              <a:off x="10345" y="6022"/>
              <a:ext cx="812" cy="793"/>
            </a:xfrm>
            <a:custGeom>
              <a:avLst/>
              <a:gdLst/>
              <a:ahLst/>
              <a:cxnLst>
                <a:cxn ang="0">
                  <a:pos x="128" y="726"/>
                </a:cxn>
                <a:cxn ang="0">
                  <a:pos x="103" y="751"/>
                </a:cxn>
                <a:cxn ang="0">
                  <a:pos x="16" y="755"/>
                </a:cxn>
                <a:cxn ang="0">
                  <a:pos x="0" y="768"/>
                </a:cxn>
                <a:cxn ang="0">
                  <a:pos x="8" y="793"/>
                </a:cxn>
                <a:cxn ang="0">
                  <a:pos x="524" y="780"/>
                </a:cxn>
                <a:cxn ang="0">
                  <a:pos x="660" y="709"/>
                </a:cxn>
                <a:cxn ang="0">
                  <a:pos x="738" y="600"/>
                </a:cxn>
                <a:cxn ang="0">
                  <a:pos x="742" y="495"/>
                </a:cxn>
                <a:cxn ang="0">
                  <a:pos x="684" y="420"/>
                </a:cxn>
                <a:cxn ang="0">
                  <a:pos x="573" y="378"/>
                </a:cxn>
                <a:cxn ang="0">
                  <a:pos x="688" y="336"/>
                </a:cxn>
                <a:cxn ang="0">
                  <a:pos x="775" y="260"/>
                </a:cxn>
                <a:cxn ang="0">
                  <a:pos x="812" y="160"/>
                </a:cxn>
                <a:cxn ang="0">
                  <a:pos x="775" y="67"/>
                </a:cxn>
                <a:cxn ang="0">
                  <a:pos x="676" y="9"/>
                </a:cxn>
                <a:cxn ang="0">
                  <a:pos x="206" y="0"/>
                </a:cxn>
                <a:cxn ang="0">
                  <a:pos x="189" y="4"/>
                </a:cxn>
                <a:cxn ang="0">
                  <a:pos x="185" y="29"/>
                </a:cxn>
                <a:cxn ang="0">
                  <a:pos x="260" y="38"/>
                </a:cxn>
                <a:cxn ang="0">
                  <a:pos x="280" y="42"/>
                </a:cxn>
                <a:cxn ang="0">
                  <a:pos x="288" y="71"/>
                </a:cxn>
                <a:cxn ang="0">
                  <a:pos x="132" y="701"/>
                </a:cxn>
                <a:cxn ang="0">
                  <a:pos x="375" y="80"/>
                </a:cxn>
                <a:cxn ang="0">
                  <a:pos x="387" y="46"/>
                </a:cxn>
                <a:cxn ang="0">
                  <a:pos x="585" y="38"/>
                </a:cxn>
                <a:cxn ang="0">
                  <a:pos x="660" y="59"/>
                </a:cxn>
                <a:cxn ang="0">
                  <a:pos x="697" y="105"/>
                </a:cxn>
                <a:cxn ang="0">
                  <a:pos x="709" y="155"/>
                </a:cxn>
                <a:cxn ang="0">
                  <a:pos x="676" y="256"/>
                </a:cxn>
                <a:cxn ang="0">
                  <a:pos x="594" y="336"/>
                </a:cxn>
                <a:cxn ang="0">
                  <a:pos x="470" y="369"/>
                </a:cxn>
                <a:cxn ang="0">
                  <a:pos x="251" y="755"/>
                </a:cxn>
                <a:cxn ang="0">
                  <a:pos x="214" y="751"/>
                </a:cxn>
                <a:cxn ang="0">
                  <a:pos x="218" y="730"/>
                </a:cxn>
                <a:cxn ang="0">
                  <a:pos x="297" y="394"/>
                </a:cxn>
                <a:cxn ang="0">
                  <a:pos x="561" y="403"/>
                </a:cxn>
                <a:cxn ang="0">
                  <a:pos x="618" y="445"/>
                </a:cxn>
                <a:cxn ang="0">
                  <a:pos x="643" y="504"/>
                </a:cxn>
                <a:cxn ang="0">
                  <a:pos x="635" y="587"/>
                </a:cxn>
                <a:cxn ang="0">
                  <a:pos x="577" y="688"/>
                </a:cxn>
                <a:cxn ang="0">
                  <a:pos x="474" y="747"/>
                </a:cxn>
                <a:cxn ang="0">
                  <a:pos x="251" y="755"/>
                </a:cxn>
              </a:cxnLst>
              <a:rect l="0" t="0" r="r" b="b"/>
              <a:pathLst>
                <a:path w="812" h="793">
                  <a:moveTo>
                    <a:pt x="132" y="701"/>
                  </a:moveTo>
                  <a:lnTo>
                    <a:pt x="128" y="726"/>
                  </a:lnTo>
                  <a:lnTo>
                    <a:pt x="115" y="743"/>
                  </a:lnTo>
                  <a:lnTo>
                    <a:pt x="103" y="751"/>
                  </a:lnTo>
                  <a:lnTo>
                    <a:pt x="74" y="755"/>
                  </a:lnTo>
                  <a:lnTo>
                    <a:pt x="16" y="755"/>
                  </a:lnTo>
                  <a:lnTo>
                    <a:pt x="8" y="759"/>
                  </a:lnTo>
                  <a:lnTo>
                    <a:pt x="0" y="768"/>
                  </a:lnTo>
                  <a:lnTo>
                    <a:pt x="0" y="785"/>
                  </a:lnTo>
                  <a:lnTo>
                    <a:pt x="8" y="793"/>
                  </a:lnTo>
                  <a:lnTo>
                    <a:pt x="437" y="793"/>
                  </a:lnTo>
                  <a:lnTo>
                    <a:pt x="524" y="780"/>
                  </a:lnTo>
                  <a:lnTo>
                    <a:pt x="598" y="755"/>
                  </a:lnTo>
                  <a:lnTo>
                    <a:pt x="660" y="709"/>
                  </a:lnTo>
                  <a:lnTo>
                    <a:pt x="709" y="659"/>
                  </a:lnTo>
                  <a:lnTo>
                    <a:pt x="738" y="600"/>
                  </a:lnTo>
                  <a:lnTo>
                    <a:pt x="750" y="541"/>
                  </a:lnTo>
                  <a:lnTo>
                    <a:pt x="742" y="495"/>
                  </a:lnTo>
                  <a:lnTo>
                    <a:pt x="721" y="453"/>
                  </a:lnTo>
                  <a:lnTo>
                    <a:pt x="684" y="420"/>
                  </a:lnTo>
                  <a:lnTo>
                    <a:pt x="635" y="394"/>
                  </a:lnTo>
                  <a:lnTo>
                    <a:pt x="573" y="378"/>
                  </a:lnTo>
                  <a:lnTo>
                    <a:pt x="631" y="361"/>
                  </a:lnTo>
                  <a:lnTo>
                    <a:pt x="688" y="336"/>
                  </a:lnTo>
                  <a:lnTo>
                    <a:pt x="738" y="302"/>
                  </a:lnTo>
                  <a:lnTo>
                    <a:pt x="775" y="260"/>
                  </a:lnTo>
                  <a:lnTo>
                    <a:pt x="804" y="214"/>
                  </a:lnTo>
                  <a:lnTo>
                    <a:pt x="812" y="160"/>
                  </a:lnTo>
                  <a:lnTo>
                    <a:pt x="804" y="109"/>
                  </a:lnTo>
                  <a:lnTo>
                    <a:pt x="775" y="67"/>
                  </a:lnTo>
                  <a:lnTo>
                    <a:pt x="734" y="34"/>
                  </a:lnTo>
                  <a:lnTo>
                    <a:pt x="676" y="9"/>
                  </a:lnTo>
                  <a:lnTo>
                    <a:pt x="598" y="0"/>
                  </a:lnTo>
                  <a:lnTo>
                    <a:pt x="206" y="0"/>
                  </a:lnTo>
                  <a:lnTo>
                    <a:pt x="198" y="4"/>
                  </a:lnTo>
                  <a:lnTo>
                    <a:pt x="189" y="4"/>
                  </a:lnTo>
                  <a:lnTo>
                    <a:pt x="185" y="13"/>
                  </a:lnTo>
                  <a:lnTo>
                    <a:pt x="185" y="29"/>
                  </a:lnTo>
                  <a:lnTo>
                    <a:pt x="194" y="38"/>
                  </a:lnTo>
                  <a:lnTo>
                    <a:pt x="260" y="38"/>
                  </a:lnTo>
                  <a:lnTo>
                    <a:pt x="272" y="42"/>
                  </a:lnTo>
                  <a:lnTo>
                    <a:pt x="280" y="42"/>
                  </a:lnTo>
                  <a:lnTo>
                    <a:pt x="288" y="50"/>
                  </a:lnTo>
                  <a:lnTo>
                    <a:pt x="288" y="71"/>
                  </a:lnTo>
                  <a:lnTo>
                    <a:pt x="284" y="80"/>
                  </a:lnTo>
                  <a:lnTo>
                    <a:pt x="132" y="701"/>
                  </a:lnTo>
                  <a:close/>
                  <a:moveTo>
                    <a:pt x="305" y="369"/>
                  </a:moveTo>
                  <a:lnTo>
                    <a:pt x="375" y="80"/>
                  </a:lnTo>
                  <a:lnTo>
                    <a:pt x="383" y="55"/>
                  </a:lnTo>
                  <a:lnTo>
                    <a:pt x="387" y="46"/>
                  </a:lnTo>
                  <a:lnTo>
                    <a:pt x="404" y="38"/>
                  </a:lnTo>
                  <a:lnTo>
                    <a:pt x="585" y="38"/>
                  </a:lnTo>
                  <a:lnTo>
                    <a:pt x="631" y="42"/>
                  </a:lnTo>
                  <a:lnTo>
                    <a:pt x="660" y="59"/>
                  </a:lnTo>
                  <a:lnTo>
                    <a:pt x="684" y="80"/>
                  </a:lnTo>
                  <a:lnTo>
                    <a:pt x="697" y="105"/>
                  </a:lnTo>
                  <a:lnTo>
                    <a:pt x="705" y="130"/>
                  </a:lnTo>
                  <a:lnTo>
                    <a:pt x="709" y="155"/>
                  </a:lnTo>
                  <a:lnTo>
                    <a:pt x="701" y="206"/>
                  </a:lnTo>
                  <a:lnTo>
                    <a:pt x="676" y="256"/>
                  </a:lnTo>
                  <a:lnTo>
                    <a:pt x="643" y="302"/>
                  </a:lnTo>
                  <a:lnTo>
                    <a:pt x="594" y="336"/>
                  </a:lnTo>
                  <a:lnTo>
                    <a:pt x="536" y="361"/>
                  </a:lnTo>
                  <a:lnTo>
                    <a:pt x="470" y="369"/>
                  </a:lnTo>
                  <a:lnTo>
                    <a:pt x="305" y="369"/>
                  </a:lnTo>
                  <a:close/>
                  <a:moveTo>
                    <a:pt x="251" y="755"/>
                  </a:moveTo>
                  <a:lnTo>
                    <a:pt x="218" y="755"/>
                  </a:lnTo>
                  <a:lnTo>
                    <a:pt x="214" y="751"/>
                  </a:lnTo>
                  <a:lnTo>
                    <a:pt x="214" y="734"/>
                  </a:lnTo>
                  <a:lnTo>
                    <a:pt x="218" y="730"/>
                  </a:lnTo>
                  <a:lnTo>
                    <a:pt x="218" y="717"/>
                  </a:lnTo>
                  <a:lnTo>
                    <a:pt x="297" y="394"/>
                  </a:lnTo>
                  <a:lnTo>
                    <a:pt x="511" y="394"/>
                  </a:lnTo>
                  <a:lnTo>
                    <a:pt x="561" y="403"/>
                  </a:lnTo>
                  <a:lnTo>
                    <a:pt x="594" y="420"/>
                  </a:lnTo>
                  <a:lnTo>
                    <a:pt x="618" y="445"/>
                  </a:lnTo>
                  <a:lnTo>
                    <a:pt x="635" y="474"/>
                  </a:lnTo>
                  <a:lnTo>
                    <a:pt x="643" y="504"/>
                  </a:lnTo>
                  <a:lnTo>
                    <a:pt x="643" y="529"/>
                  </a:lnTo>
                  <a:lnTo>
                    <a:pt x="635" y="587"/>
                  </a:lnTo>
                  <a:lnTo>
                    <a:pt x="614" y="638"/>
                  </a:lnTo>
                  <a:lnTo>
                    <a:pt x="577" y="688"/>
                  </a:lnTo>
                  <a:lnTo>
                    <a:pt x="528" y="722"/>
                  </a:lnTo>
                  <a:lnTo>
                    <a:pt x="474" y="747"/>
                  </a:lnTo>
                  <a:lnTo>
                    <a:pt x="408" y="755"/>
                  </a:lnTo>
                  <a:lnTo>
                    <a:pt x="251" y="7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Freeform 606"/>
            <p:cNvSpPr>
              <a:spLocks noEditPoints="1"/>
            </p:cNvSpPr>
            <p:nvPr/>
          </p:nvSpPr>
          <p:spPr bwMode="auto">
            <a:xfrm>
              <a:off x="11198" y="6454"/>
              <a:ext cx="244" cy="546"/>
            </a:xfrm>
            <a:custGeom>
              <a:avLst/>
              <a:gdLst/>
              <a:ahLst/>
              <a:cxnLst>
                <a:cxn ang="0">
                  <a:pos x="223" y="21"/>
                </a:cxn>
                <a:cxn ang="0">
                  <a:pos x="211" y="4"/>
                </a:cxn>
                <a:cxn ang="0">
                  <a:pos x="178" y="0"/>
                </a:cxn>
                <a:cxn ang="0">
                  <a:pos x="145" y="42"/>
                </a:cxn>
                <a:cxn ang="0">
                  <a:pos x="149" y="59"/>
                </a:cxn>
                <a:cxn ang="0">
                  <a:pos x="165" y="72"/>
                </a:cxn>
                <a:cxn ang="0">
                  <a:pos x="203" y="67"/>
                </a:cxn>
                <a:cxn ang="0">
                  <a:pos x="223" y="30"/>
                </a:cxn>
                <a:cxn ang="0">
                  <a:pos x="54" y="453"/>
                </a:cxn>
                <a:cxn ang="0">
                  <a:pos x="50" y="474"/>
                </a:cxn>
                <a:cxn ang="0">
                  <a:pos x="87" y="537"/>
                </a:cxn>
                <a:cxn ang="0">
                  <a:pos x="165" y="537"/>
                </a:cxn>
                <a:cxn ang="0">
                  <a:pos x="215" y="487"/>
                </a:cxn>
                <a:cxn ang="0">
                  <a:pos x="240" y="436"/>
                </a:cxn>
                <a:cxn ang="0">
                  <a:pos x="236" y="411"/>
                </a:cxn>
                <a:cxn ang="0">
                  <a:pos x="215" y="420"/>
                </a:cxn>
                <a:cxn ang="0">
                  <a:pos x="190" y="478"/>
                </a:cxn>
                <a:cxn ang="0">
                  <a:pos x="128" y="525"/>
                </a:cxn>
                <a:cxn ang="0">
                  <a:pos x="112" y="478"/>
                </a:cxn>
                <a:cxn ang="0">
                  <a:pos x="124" y="441"/>
                </a:cxn>
                <a:cxn ang="0">
                  <a:pos x="149" y="378"/>
                </a:cxn>
                <a:cxn ang="0">
                  <a:pos x="194" y="248"/>
                </a:cxn>
                <a:cxn ang="0">
                  <a:pos x="157" y="189"/>
                </a:cxn>
                <a:cxn ang="0">
                  <a:pos x="79" y="189"/>
                </a:cxn>
                <a:cxn ang="0">
                  <a:pos x="29" y="235"/>
                </a:cxn>
                <a:cxn ang="0">
                  <a:pos x="0" y="302"/>
                </a:cxn>
                <a:cxn ang="0">
                  <a:pos x="9" y="315"/>
                </a:cxn>
                <a:cxn ang="0">
                  <a:pos x="25" y="311"/>
                </a:cxn>
                <a:cxn ang="0">
                  <a:pos x="29" y="302"/>
                </a:cxn>
                <a:cxn ang="0">
                  <a:pos x="66" y="227"/>
                </a:cxn>
                <a:cxn ang="0">
                  <a:pos x="116" y="202"/>
                </a:cxn>
                <a:cxn ang="0">
                  <a:pos x="128" y="206"/>
                </a:cxn>
                <a:cxn ang="0">
                  <a:pos x="132" y="244"/>
                </a:cxn>
                <a:cxn ang="0">
                  <a:pos x="120" y="281"/>
                </a:cxn>
                <a:cxn ang="0">
                  <a:pos x="58" y="441"/>
                </a:cxn>
              </a:cxnLst>
              <a:rect l="0" t="0" r="r" b="b"/>
              <a:pathLst>
                <a:path w="244" h="546">
                  <a:moveTo>
                    <a:pt x="223" y="30"/>
                  </a:moveTo>
                  <a:lnTo>
                    <a:pt x="223" y="21"/>
                  </a:lnTo>
                  <a:lnTo>
                    <a:pt x="219" y="13"/>
                  </a:lnTo>
                  <a:lnTo>
                    <a:pt x="211" y="4"/>
                  </a:lnTo>
                  <a:lnTo>
                    <a:pt x="203" y="0"/>
                  </a:lnTo>
                  <a:lnTo>
                    <a:pt x="178" y="0"/>
                  </a:lnTo>
                  <a:lnTo>
                    <a:pt x="153" y="17"/>
                  </a:lnTo>
                  <a:lnTo>
                    <a:pt x="145" y="42"/>
                  </a:lnTo>
                  <a:lnTo>
                    <a:pt x="145" y="51"/>
                  </a:lnTo>
                  <a:lnTo>
                    <a:pt x="149" y="59"/>
                  </a:lnTo>
                  <a:lnTo>
                    <a:pt x="157" y="67"/>
                  </a:lnTo>
                  <a:lnTo>
                    <a:pt x="165" y="72"/>
                  </a:lnTo>
                  <a:lnTo>
                    <a:pt x="178" y="76"/>
                  </a:lnTo>
                  <a:lnTo>
                    <a:pt x="203" y="67"/>
                  </a:lnTo>
                  <a:lnTo>
                    <a:pt x="219" y="42"/>
                  </a:lnTo>
                  <a:lnTo>
                    <a:pt x="223" y="30"/>
                  </a:lnTo>
                  <a:close/>
                  <a:moveTo>
                    <a:pt x="58" y="441"/>
                  </a:moveTo>
                  <a:lnTo>
                    <a:pt x="54" y="453"/>
                  </a:lnTo>
                  <a:lnTo>
                    <a:pt x="54" y="462"/>
                  </a:lnTo>
                  <a:lnTo>
                    <a:pt x="50" y="474"/>
                  </a:lnTo>
                  <a:lnTo>
                    <a:pt x="62" y="512"/>
                  </a:lnTo>
                  <a:lnTo>
                    <a:pt x="87" y="537"/>
                  </a:lnTo>
                  <a:lnTo>
                    <a:pt x="128" y="546"/>
                  </a:lnTo>
                  <a:lnTo>
                    <a:pt x="165" y="537"/>
                  </a:lnTo>
                  <a:lnTo>
                    <a:pt x="194" y="516"/>
                  </a:lnTo>
                  <a:lnTo>
                    <a:pt x="215" y="487"/>
                  </a:lnTo>
                  <a:lnTo>
                    <a:pt x="231" y="457"/>
                  </a:lnTo>
                  <a:lnTo>
                    <a:pt x="240" y="436"/>
                  </a:lnTo>
                  <a:lnTo>
                    <a:pt x="244" y="420"/>
                  </a:lnTo>
                  <a:lnTo>
                    <a:pt x="236" y="411"/>
                  </a:lnTo>
                  <a:lnTo>
                    <a:pt x="223" y="411"/>
                  </a:lnTo>
                  <a:lnTo>
                    <a:pt x="215" y="420"/>
                  </a:lnTo>
                  <a:lnTo>
                    <a:pt x="215" y="424"/>
                  </a:lnTo>
                  <a:lnTo>
                    <a:pt x="190" y="478"/>
                  </a:lnTo>
                  <a:lnTo>
                    <a:pt x="161" y="512"/>
                  </a:lnTo>
                  <a:lnTo>
                    <a:pt x="128" y="525"/>
                  </a:lnTo>
                  <a:lnTo>
                    <a:pt x="112" y="516"/>
                  </a:lnTo>
                  <a:lnTo>
                    <a:pt x="112" y="478"/>
                  </a:lnTo>
                  <a:lnTo>
                    <a:pt x="116" y="457"/>
                  </a:lnTo>
                  <a:lnTo>
                    <a:pt x="124" y="441"/>
                  </a:lnTo>
                  <a:lnTo>
                    <a:pt x="137" y="411"/>
                  </a:lnTo>
                  <a:lnTo>
                    <a:pt x="149" y="378"/>
                  </a:lnTo>
                  <a:lnTo>
                    <a:pt x="157" y="361"/>
                  </a:lnTo>
                  <a:lnTo>
                    <a:pt x="194" y="248"/>
                  </a:lnTo>
                  <a:lnTo>
                    <a:pt x="182" y="214"/>
                  </a:lnTo>
                  <a:lnTo>
                    <a:pt x="157" y="189"/>
                  </a:lnTo>
                  <a:lnTo>
                    <a:pt x="116" y="181"/>
                  </a:lnTo>
                  <a:lnTo>
                    <a:pt x="79" y="189"/>
                  </a:lnTo>
                  <a:lnTo>
                    <a:pt x="50" y="210"/>
                  </a:lnTo>
                  <a:lnTo>
                    <a:pt x="29" y="235"/>
                  </a:lnTo>
                  <a:lnTo>
                    <a:pt x="13" y="264"/>
                  </a:lnTo>
                  <a:lnTo>
                    <a:pt x="0" y="302"/>
                  </a:lnTo>
                  <a:lnTo>
                    <a:pt x="0" y="306"/>
                  </a:lnTo>
                  <a:lnTo>
                    <a:pt x="9" y="315"/>
                  </a:lnTo>
                  <a:lnTo>
                    <a:pt x="21" y="315"/>
                  </a:lnTo>
                  <a:lnTo>
                    <a:pt x="25" y="311"/>
                  </a:lnTo>
                  <a:lnTo>
                    <a:pt x="25" y="306"/>
                  </a:lnTo>
                  <a:lnTo>
                    <a:pt x="29" y="302"/>
                  </a:lnTo>
                  <a:lnTo>
                    <a:pt x="46" y="256"/>
                  </a:lnTo>
                  <a:lnTo>
                    <a:pt x="66" y="227"/>
                  </a:lnTo>
                  <a:lnTo>
                    <a:pt x="91" y="206"/>
                  </a:lnTo>
                  <a:lnTo>
                    <a:pt x="116" y="202"/>
                  </a:lnTo>
                  <a:lnTo>
                    <a:pt x="120" y="202"/>
                  </a:lnTo>
                  <a:lnTo>
                    <a:pt x="128" y="206"/>
                  </a:lnTo>
                  <a:lnTo>
                    <a:pt x="132" y="210"/>
                  </a:lnTo>
                  <a:lnTo>
                    <a:pt x="132" y="244"/>
                  </a:lnTo>
                  <a:lnTo>
                    <a:pt x="128" y="260"/>
                  </a:lnTo>
                  <a:lnTo>
                    <a:pt x="120" y="281"/>
                  </a:lnTo>
                  <a:lnTo>
                    <a:pt x="108" y="311"/>
                  </a:lnTo>
                  <a:lnTo>
                    <a:pt x="58" y="4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Freeform 607"/>
            <p:cNvSpPr>
              <a:spLocks/>
            </p:cNvSpPr>
            <p:nvPr/>
          </p:nvSpPr>
          <p:spPr bwMode="auto">
            <a:xfrm>
              <a:off x="11574" y="6899"/>
              <a:ext cx="99" cy="247"/>
            </a:xfrm>
            <a:custGeom>
              <a:avLst/>
              <a:gdLst/>
              <a:ahLst/>
              <a:cxnLst>
                <a:cxn ang="0">
                  <a:pos x="78" y="80"/>
                </a:cxn>
                <a:cxn ang="0">
                  <a:pos x="74" y="126"/>
                </a:cxn>
                <a:cxn ang="0">
                  <a:pos x="57" y="176"/>
                </a:cxn>
                <a:cxn ang="0">
                  <a:pos x="16" y="226"/>
                </a:cxn>
                <a:cxn ang="0">
                  <a:pos x="12" y="231"/>
                </a:cxn>
                <a:cxn ang="0">
                  <a:pos x="12" y="243"/>
                </a:cxn>
                <a:cxn ang="0">
                  <a:pos x="16" y="247"/>
                </a:cxn>
                <a:cxn ang="0">
                  <a:pos x="20" y="247"/>
                </a:cxn>
                <a:cxn ang="0">
                  <a:pos x="33" y="239"/>
                </a:cxn>
                <a:cxn ang="0">
                  <a:pos x="53" y="218"/>
                </a:cxn>
                <a:cxn ang="0">
                  <a:pos x="74" y="184"/>
                </a:cxn>
                <a:cxn ang="0">
                  <a:pos x="95" y="142"/>
                </a:cxn>
                <a:cxn ang="0">
                  <a:pos x="99" y="88"/>
                </a:cxn>
                <a:cxn ang="0">
                  <a:pos x="95" y="54"/>
                </a:cxn>
                <a:cxn ang="0">
                  <a:pos x="86" y="25"/>
                </a:cxn>
                <a:cxn ang="0">
                  <a:pos x="70" y="4"/>
                </a:cxn>
                <a:cxn ang="0">
                  <a:pos x="45" y="0"/>
                </a:cxn>
                <a:cxn ang="0">
                  <a:pos x="29" y="0"/>
                </a:cxn>
                <a:cxn ang="0">
                  <a:pos x="16" y="8"/>
                </a:cxn>
                <a:cxn ang="0">
                  <a:pos x="8" y="17"/>
                </a:cxn>
                <a:cxn ang="0">
                  <a:pos x="0" y="29"/>
                </a:cxn>
                <a:cxn ang="0">
                  <a:pos x="0" y="59"/>
                </a:cxn>
                <a:cxn ang="0">
                  <a:pos x="16" y="84"/>
                </a:cxn>
                <a:cxn ang="0">
                  <a:pos x="29" y="88"/>
                </a:cxn>
                <a:cxn ang="0">
                  <a:pos x="45" y="92"/>
                </a:cxn>
                <a:cxn ang="0">
                  <a:pos x="57" y="92"/>
                </a:cxn>
                <a:cxn ang="0">
                  <a:pos x="66" y="88"/>
                </a:cxn>
                <a:cxn ang="0">
                  <a:pos x="70" y="84"/>
                </a:cxn>
                <a:cxn ang="0">
                  <a:pos x="78" y="80"/>
                </a:cxn>
              </a:cxnLst>
              <a:rect l="0" t="0" r="r" b="b"/>
              <a:pathLst>
                <a:path w="99" h="247">
                  <a:moveTo>
                    <a:pt x="78" y="80"/>
                  </a:moveTo>
                  <a:lnTo>
                    <a:pt x="74" y="126"/>
                  </a:lnTo>
                  <a:lnTo>
                    <a:pt x="57" y="176"/>
                  </a:lnTo>
                  <a:lnTo>
                    <a:pt x="16" y="226"/>
                  </a:lnTo>
                  <a:lnTo>
                    <a:pt x="12" y="231"/>
                  </a:lnTo>
                  <a:lnTo>
                    <a:pt x="12" y="243"/>
                  </a:lnTo>
                  <a:lnTo>
                    <a:pt x="16" y="247"/>
                  </a:lnTo>
                  <a:lnTo>
                    <a:pt x="20" y="247"/>
                  </a:lnTo>
                  <a:lnTo>
                    <a:pt x="33" y="239"/>
                  </a:lnTo>
                  <a:lnTo>
                    <a:pt x="53" y="218"/>
                  </a:lnTo>
                  <a:lnTo>
                    <a:pt x="74" y="184"/>
                  </a:lnTo>
                  <a:lnTo>
                    <a:pt x="95" y="142"/>
                  </a:lnTo>
                  <a:lnTo>
                    <a:pt x="99" y="88"/>
                  </a:lnTo>
                  <a:lnTo>
                    <a:pt x="95" y="54"/>
                  </a:lnTo>
                  <a:lnTo>
                    <a:pt x="86" y="25"/>
                  </a:lnTo>
                  <a:lnTo>
                    <a:pt x="70" y="4"/>
                  </a:lnTo>
                  <a:lnTo>
                    <a:pt x="45" y="0"/>
                  </a:lnTo>
                  <a:lnTo>
                    <a:pt x="29" y="0"/>
                  </a:lnTo>
                  <a:lnTo>
                    <a:pt x="16" y="8"/>
                  </a:lnTo>
                  <a:lnTo>
                    <a:pt x="8" y="17"/>
                  </a:lnTo>
                  <a:lnTo>
                    <a:pt x="0" y="29"/>
                  </a:lnTo>
                  <a:lnTo>
                    <a:pt x="0" y="59"/>
                  </a:lnTo>
                  <a:lnTo>
                    <a:pt x="16" y="84"/>
                  </a:lnTo>
                  <a:lnTo>
                    <a:pt x="29" y="88"/>
                  </a:lnTo>
                  <a:lnTo>
                    <a:pt x="45" y="92"/>
                  </a:lnTo>
                  <a:lnTo>
                    <a:pt x="57" y="92"/>
                  </a:lnTo>
                  <a:lnTo>
                    <a:pt x="66" y="88"/>
                  </a:lnTo>
                  <a:lnTo>
                    <a:pt x="70" y="84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Freeform 608"/>
            <p:cNvSpPr>
              <a:spLocks noEditPoints="1"/>
            </p:cNvSpPr>
            <p:nvPr/>
          </p:nvSpPr>
          <p:spPr bwMode="auto">
            <a:xfrm>
              <a:off x="11755" y="6454"/>
              <a:ext cx="351" cy="701"/>
            </a:xfrm>
            <a:custGeom>
              <a:avLst/>
              <a:gdLst/>
              <a:ahLst/>
              <a:cxnLst>
                <a:cxn ang="0">
                  <a:pos x="351" y="21"/>
                </a:cxn>
                <a:cxn ang="0">
                  <a:pos x="338" y="4"/>
                </a:cxn>
                <a:cxn ang="0">
                  <a:pos x="305" y="0"/>
                </a:cxn>
                <a:cxn ang="0">
                  <a:pos x="272" y="42"/>
                </a:cxn>
                <a:cxn ang="0">
                  <a:pos x="277" y="59"/>
                </a:cxn>
                <a:cxn ang="0">
                  <a:pos x="293" y="72"/>
                </a:cxn>
                <a:cxn ang="0">
                  <a:pos x="330" y="67"/>
                </a:cxn>
                <a:cxn ang="0">
                  <a:pos x="351" y="30"/>
                </a:cxn>
                <a:cxn ang="0">
                  <a:pos x="165" y="617"/>
                </a:cxn>
                <a:cxn ang="0">
                  <a:pos x="112" y="671"/>
                </a:cxn>
                <a:cxn ang="0">
                  <a:pos x="62" y="680"/>
                </a:cxn>
                <a:cxn ang="0">
                  <a:pos x="62" y="667"/>
                </a:cxn>
                <a:cxn ang="0">
                  <a:pos x="74" y="621"/>
                </a:cxn>
                <a:cxn ang="0">
                  <a:pos x="54" y="604"/>
                </a:cxn>
                <a:cxn ang="0">
                  <a:pos x="29" y="608"/>
                </a:cxn>
                <a:cxn ang="0">
                  <a:pos x="0" y="638"/>
                </a:cxn>
                <a:cxn ang="0">
                  <a:pos x="8" y="680"/>
                </a:cxn>
                <a:cxn ang="0">
                  <a:pos x="79" y="701"/>
                </a:cxn>
                <a:cxn ang="0">
                  <a:pos x="149" y="684"/>
                </a:cxn>
                <a:cxn ang="0">
                  <a:pos x="223" y="625"/>
                </a:cxn>
                <a:cxn ang="0">
                  <a:pos x="318" y="285"/>
                </a:cxn>
                <a:cxn ang="0">
                  <a:pos x="322" y="256"/>
                </a:cxn>
                <a:cxn ang="0">
                  <a:pos x="277" y="189"/>
                </a:cxn>
                <a:cxn ang="0">
                  <a:pos x="194" y="189"/>
                </a:cxn>
                <a:cxn ang="0">
                  <a:pos x="132" y="239"/>
                </a:cxn>
                <a:cxn ang="0">
                  <a:pos x="99" y="290"/>
                </a:cxn>
                <a:cxn ang="0">
                  <a:pos x="95" y="306"/>
                </a:cxn>
                <a:cxn ang="0">
                  <a:pos x="116" y="315"/>
                </a:cxn>
                <a:cxn ang="0">
                  <a:pos x="120" y="306"/>
                </a:cxn>
                <a:cxn ang="0">
                  <a:pos x="145" y="264"/>
                </a:cxn>
                <a:cxn ang="0">
                  <a:pos x="198" y="210"/>
                </a:cxn>
                <a:cxn ang="0">
                  <a:pos x="244" y="202"/>
                </a:cxn>
                <a:cxn ang="0">
                  <a:pos x="260" y="227"/>
                </a:cxn>
                <a:cxn ang="0">
                  <a:pos x="256" y="260"/>
                </a:cxn>
                <a:cxn ang="0">
                  <a:pos x="182" y="575"/>
                </a:cxn>
              </a:cxnLst>
              <a:rect l="0" t="0" r="r" b="b"/>
              <a:pathLst>
                <a:path w="351" h="701">
                  <a:moveTo>
                    <a:pt x="351" y="30"/>
                  </a:moveTo>
                  <a:lnTo>
                    <a:pt x="351" y="21"/>
                  </a:lnTo>
                  <a:lnTo>
                    <a:pt x="347" y="13"/>
                  </a:lnTo>
                  <a:lnTo>
                    <a:pt x="338" y="4"/>
                  </a:lnTo>
                  <a:lnTo>
                    <a:pt x="330" y="0"/>
                  </a:lnTo>
                  <a:lnTo>
                    <a:pt x="305" y="0"/>
                  </a:lnTo>
                  <a:lnTo>
                    <a:pt x="281" y="17"/>
                  </a:lnTo>
                  <a:lnTo>
                    <a:pt x="272" y="42"/>
                  </a:lnTo>
                  <a:lnTo>
                    <a:pt x="272" y="51"/>
                  </a:lnTo>
                  <a:lnTo>
                    <a:pt x="277" y="59"/>
                  </a:lnTo>
                  <a:lnTo>
                    <a:pt x="285" y="67"/>
                  </a:lnTo>
                  <a:lnTo>
                    <a:pt x="293" y="72"/>
                  </a:lnTo>
                  <a:lnTo>
                    <a:pt x="305" y="76"/>
                  </a:lnTo>
                  <a:lnTo>
                    <a:pt x="330" y="67"/>
                  </a:lnTo>
                  <a:lnTo>
                    <a:pt x="347" y="42"/>
                  </a:lnTo>
                  <a:lnTo>
                    <a:pt x="351" y="30"/>
                  </a:lnTo>
                  <a:close/>
                  <a:moveTo>
                    <a:pt x="182" y="575"/>
                  </a:moveTo>
                  <a:lnTo>
                    <a:pt x="165" y="617"/>
                  </a:lnTo>
                  <a:lnTo>
                    <a:pt x="140" y="650"/>
                  </a:lnTo>
                  <a:lnTo>
                    <a:pt x="112" y="671"/>
                  </a:lnTo>
                  <a:lnTo>
                    <a:pt x="79" y="680"/>
                  </a:lnTo>
                  <a:lnTo>
                    <a:pt x="62" y="680"/>
                  </a:lnTo>
                  <a:lnTo>
                    <a:pt x="50" y="676"/>
                  </a:lnTo>
                  <a:lnTo>
                    <a:pt x="62" y="667"/>
                  </a:lnTo>
                  <a:lnTo>
                    <a:pt x="74" y="642"/>
                  </a:lnTo>
                  <a:lnTo>
                    <a:pt x="74" y="621"/>
                  </a:lnTo>
                  <a:lnTo>
                    <a:pt x="70" y="613"/>
                  </a:lnTo>
                  <a:lnTo>
                    <a:pt x="54" y="604"/>
                  </a:lnTo>
                  <a:lnTo>
                    <a:pt x="46" y="604"/>
                  </a:lnTo>
                  <a:lnTo>
                    <a:pt x="29" y="608"/>
                  </a:lnTo>
                  <a:lnTo>
                    <a:pt x="17" y="613"/>
                  </a:lnTo>
                  <a:lnTo>
                    <a:pt x="0" y="638"/>
                  </a:lnTo>
                  <a:lnTo>
                    <a:pt x="0" y="650"/>
                  </a:lnTo>
                  <a:lnTo>
                    <a:pt x="8" y="680"/>
                  </a:lnTo>
                  <a:lnTo>
                    <a:pt x="37" y="697"/>
                  </a:lnTo>
                  <a:lnTo>
                    <a:pt x="79" y="701"/>
                  </a:lnTo>
                  <a:lnTo>
                    <a:pt x="112" y="697"/>
                  </a:lnTo>
                  <a:lnTo>
                    <a:pt x="149" y="684"/>
                  </a:lnTo>
                  <a:lnTo>
                    <a:pt x="190" y="663"/>
                  </a:lnTo>
                  <a:lnTo>
                    <a:pt x="223" y="625"/>
                  </a:lnTo>
                  <a:lnTo>
                    <a:pt x="244" y="575"/>
                  </a:lnTo>
                  <a:lnTo>
                    <a:pt x="318" y="285"/>
                  </a:lnTo>
                  <a:lnTo>
                    <a:pt x="318" y="264"/>
                  </a:lnTo>
                  <a:lnTo>
                    <a:pt x="322" y="256"/>
                  </a:lnTo>
                  <a:lnTo>
                    <a:pt x="309" y="214"/>
                  </a:lnTo>
                  <a:lnTo>
                    <a:pt x="277" y="189"/>
                  </a:lnTo>
                  <a:lnTo>
                    <a:pt x="235" y="181"/>
                  </a:lnTo>
                  <a:lnTo>
                    <a:pt x="194" y="189"/>
                  </a:lnTo>
                  <a:lnTo>
                    <a:pt x="161" y="210"/>
                  </a:lnTo>
                  <a:lnTo>
                    <a:pt x="132" y="239"/>
                  </a:lnTo>
                  <a:lnTo>
                    <a:pt x="112" y="264"/>
                  </a:lnTo>
                  <a:lnTo>
                    <a:pt x="99" y="290"/>
                  </a:lnTo>
                  <a:lnTo>
                    <a:pt x="95" y="302"/>
                  </a:lnTo>
                  <a:lnTo>
                    <a:pt x="95" y="306"/>
                  </a:lnTo>
                  <a:lnTo>
                    <a:pt x="103" y="315"/>
                  </a:lnTo>
                  <a:lnTo>
                    <a:pt x="116" y="315"/>
                  </a:lnTo>
                  <a:lnTo>
                    <a:pt x="120" y="311"/>
                  </a:lnTo>
                  <a:lnTo>
                    <a:pt x="120" y="306"/>
                  </a:lnTo>
                  <a:lnTo>
                    <a:pt x="124" y="298"/>
                  </a:lnTo>
                  <a:lnTo>
                    <a:pt x="145" y="264"/>
                  </a:lnTo>
                  <a:lnTo>
                    <a:pt x="169" y="231"/>
                  </a:lnTo>
                  <a:lnTo>
                    <a:pt x="198" y="210"/>
                  </a:lnTo>
                  <a:lnTo>
                    <a:pt x="231" y="202"/>
                  </a:lnTo>
                  <a:lnTo>
                    <a:pt x="244" y="202"/>
                  </a:lnTo>
                  <a:lnTo>
                    <a:pt x="252" y="210"/>
                  </a:lnTo>
                  <a:lnTo>
                    <a:pt x="260" y="227"/>
                  </a:lnTo>
                  <a:lnTo>
                    <a:pt x="260" y="252"/>
                  </a:lnTo>
                  <a:lnTo>
                    <a:pt x="256" y="260"/>
                  </a:lnTo>
                  <a:lnTo>
                    <a:pt x="256" y="264"/>
                  </a:lnTo>
                  <a:lnTo>
                    <a:pt x="182" y="5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609"/>
            <p:cNvSpPr>
              <a:spLocks noEditPoints="1"/>
            </p:cNvSpPr>
            <p:nvPr/>
          </p:nvSpPr>
          <p:spPr bwMode="auto">
            <a:xfrm>
              <a:off x="12613" y="6391"/>
              <a:ext cx="759" cy="269"/>
            </a:xfrm>
            <a:custGeom>
              <a:avLst/>
              <a:gdLst/>
              <a:ahLst/>
              <a:cxnLst>
                <a:cxn ang="0">
                  <a:pos x="722" y="46"/>
                </a:cxn>
                <a:cxn ang="0">
                  <a:pos x="738" y="46"/>
                </a:cxn>
                <a:cxn ang="0">
                  <a:pos x="755" y="38"/>
                </a:cxn>
                <a:cxn ang="0">
                  <a:pos x="759" y="30"/>
                </a:cxn>
                <a:cxn ang="0">
                  <a:pos x="759" y="13"/>
                </a:cxn>
                <a:cxn ang="0">
                  <a:pos x="755" y="4"/>
                </a:cxn>
                <a:cxn ang="0">
                  <a:pos x="746" y="0"/>
                </a:cxn>
                <a:cxn ang="0">
                  <a:pos x="16" y="0"/>
                </a:cxn>
                <a:cxn ang="0">
                  <a:pos x="8" y="4"/>
                </a:cxn>
                <a:cxn ang="0">
                  <a:pos x="0" y="21"/>
                </a:cxn>
                <a:cxn ang="0">
                  <a:pos x="8" y="38"/>
                </a:cxn>
                <a:cxn ang="0">
                  <a:pos x="16" y="42"/>
                </a:cxn>
                <a:cxn ang="0">
                  <a:pos x="25" y="42"/>
                </a:cxn>
                <a:cxn ang="0">
                  <a:pos x="33" y="46"/>
                </a:cxn>
                <a:cxn ang="0">
                  <a:pos x="41" y="46"/>
                </a:cxn>
                <a:cxn ang="0">
                  <a:pos x="722" y="46"/>
                </a:cxn>
                <a:cxn ang="0">
                  <a:pos x="722" y="269"/>
                </a:cxn>
                <a:cxn ang="0">
                  <a:pos x="746" y="269"/>
                </a:cxn>
                <a:cxn ang="0">
                  <a:pos x="755" y="265"/>
                </a:cxn>
                <a:cxn ang="0">
                  <a:pos x="759" y="256"/>
                </a:cxn>
                <a:cxn ang="0">
                  <a:pos x="759" y="239"/>
                </a:cxn>
                <a:cxn ang="0">
                  <a:pos x="755" y="231"/>
                </a:cxn>
                <a:cxn ang="0">
                  <a:pos x="738" y="223"/>
                </a:cxn>
                <a:cxn ang="0">
                  <a:pos x="25" y="223"/>
                </a:cxn>
                <a:cxn ang="0">
                  <a:pos x="8" y="231"/>
                </a:cxn>
                <a:cxn ang="0">
                  <a:pos x="4" y="235"/>
                </a:cxn>
                <a:cxn ang="0">
                  <a:pos x="0" y="248"/>
                </a:cxn>
                <a:cxn ang="0">
                  <a:pos x="8" y="265"/>
                </a:cxn>
                <a:cxn ang="0">
                  <a:pos x="16" y="269"/>
                </a:cxn>
                <a:cxn ang="0">
                  <a:pos x="41" y="269"/>
                </a:cxn>
                <a:cxn ang="0">
                  <a:pos x="722" y="269"/>
                </a:cxn>
              </a:cxnLst>
              <a:rect l="0" t="0" r="r" b="b"/>
              <a:pathLst>
                <a:path w="759" h="269">
                  <a:moveTo>
                    <a:pt x="722" y="46"/>
                  </a:moveTo>
                  <a:lnTo>
                    <a:pt x="738" y="46"/>
                  </a:lnTo>
                  <a:lnTo>
                    <a:pt x="755" y="38"/>
                  </a:lnTo>
                  <a:lnTo>
                    <a:pt x="759" y="30"/>
                  </a:lnTo>
                  <a:lnTo>
                    <a:pt x="759" y="13"/>
                  </a:lnTo>
                  <a:lnTo>
                    <a:pt x="755" y="4"/>
                  </a:lnTo>
                  <a:lnTo>
                    <a:pt x="746" y="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0" y="21"/>
                  </a:lnTo>
                  <a:lnTo>
                    <a:pt x="8" y="38"/>
                  </a:lnTo>
                  <a:lnTo>
                    <a:pt x="16" y="42"/>
                  </a:lnTo>
                  <a:lnTo>
                    <a:pt x="25" y="42"/>
                  </a:lnTo>
                  <a:lnTo>
                    <a:pt x="33" y="46"/>
                  </a:lnTo>
                  <a:lnTo>
                    <a:pt x="41" y="46"/>
                  </a:lnTo>
                  <a:lnTo>
                    <a:pt x="722" y="46"/>
                  </a:lnTo>
                  <a:close/>
                  <a:moveTo>
                    <a:pt x="722" y="269"/>
                  </a:moveTo>
                  <a:lnTo>
                    <a:pt x="746" y="269"/>
                  </a:lnTo>
                  <a:lnTo>
                    <a:pt x="755" y="265"/>
                  </a:lnTo>
                  <a:lnTo>
                    <a:pt x="759" y="256"/>
                  </a:lnTo>
                  <a:lnTo>
                    <a:pt x="759" y="239"/>
                  </a:lnTo>
                  <a:lnTo>
                    <a:pt x="755" y="231"/>
                  </a:lnTo>
                  <a:lnTo>
                    <a:pt x="738" y="223"/>
                  </a:lnTo>
                  <a:lnTo>
                    <a:pt x="25" y="223"/>
                  </a:lnTo>
                  <a:lnTo>
                    <a:pt x="8" y="231"/>
                  </a:lnTo>
                  <a:lnTo>
                    <a:pt x="4" y="235"/>
                  </a:lnTo>
                  <a:lnTo>
                    <a:pt x="0" y="248"/>
                  </a:lnTo>
                  <a:lnTo>
                    <a:pt x="8" y="265"/>
                  </a:lnTo>
                  <a:lnTo>
                    <a:pt x="16" y="269"/>
                  </a:lnTo>
                  <a:lnTo>
                    <a:pt x="41" y="269"/>
                  </a:lnTo>
                  <a:lnTo>
                    <a:pt x="722" y="2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Freeform 610"/>
            <p:cNvSpPr>
              <a:spLocks noEditPoints="1"/>
            </p:cNvSpPr>
            <p:nvPr/>
          </p:nvSpPr>
          <p:spPr bwMode="auto">
            <a:xfrm>
              <a:off x="13801" y="6043"/>
              <a:ext cx="478" cy="797"/>
            </a:xfrm>
            <a:custGeom>
              <a:avLst/>
              <a:gdLst/>
              <a:ahLst/>
              <a:cxnLst>
                <a:cxn ang="0">
                  <a:pos x="474" y="311"/>
                </a:cxn>
                <a:cxn ang="0">
                  <a:pos x="433" y="130"/>
                </a:cxn>
                <a:cxn ang="0">
                  <a:pos x="354" y="38"/>
                </a:cxn>
                <a:cxn ang="0">
                  <a:pos x="272" y="4"/>
                </a:cxn>
                <a:cxn ang="0">
                  <a:pos x="198" y="4"/>
                </a:cxn>
                <a:cxn ang="0">
                  <a:pos x="111" y="42"/>
                </a:cxn>
                <a:cxn ang="0">
                  <a:pos x="41" y="139"/>
                </a:cxn>
                <a:cxn ang="0">
                  <a:pos x="0" y="311"/>
                </a:cxn>
                <a:cxn ang="0">
                  <a:pos x="8" y="541"/>
                </a:cxn>
                <a:cxn ang="0">
                  <a:pos x="49" y="680"/>
                </a:cxn>
                <a:cxn ang="0">
                  <a:pos x="119" y="764"/>
                </a:cxn>
                <a:cxn ang="0">
                  <a:pos x="202" y="793"/>
                </a:cxn>
                <a:cxn ang="0">
                  <a:pos x="276" y="793"/>
                </a:cxn>
                <a:cxn ang="0">
                  <a:pos x="363" y="759"/>
                </a:cxn>
                <a:cxn ang="0">
                  <a:pos x="437" y="663"/>
                </a:cxn>
                <a:cxn ang="0">
                  <a:pos x="474" y="491"/>
                </a:cxn>
                <a:cxn ang="0">
                  <a:pos x="239" y="772"/>
                </a:cxn>
                <a:cxn ang="0">
                  <a:pos x="177" y="755"/>
                </a:cxn>
                <a:cxn ang="0">
                  <a:pos x="123" y="688"/>
                </a:cxn>
                <a:cxn ang="0">
                  <a:pos x="99" y="554"/>
                </a:cxn>
                <a:cxn ang="0">
                  <a:pos x="95" y="239"/>
                </a:cxn>
                <a:cxn ang="0">
                  <a:pos x="119" y="113"/>
                </a:cxn>
                <a:cxn ang="0">
                  <a:pos x="169" y="46"/>
                </a:cxn>
                <a:cxn ang="0">
                  <a:pos x="218" y="25"/>
                </a:cxn>
                <a:cxn ang="0">
                  <a:pos x="260" y="29"/>
                </a:cxn>
                <a:cxn ang="0">
                  <a:pos x="313" y="50"/>
                </a:cxn>
                <a:cxn ang="0">
                  <a:pos x="359" y="113"/>
                </a:cxn>
                <a:cxn ang="0">
                  <a:pos x="379" y="231"/>
                </a:cxn>
                <a:cxn ang="0">
                  <a:pos x="383" y="512"/>
                </a:cxn>
                <a:cxn ang="0">
                  <a:pos x="354" y="684"/>
                </a:cxn>
                <a:cxn ang="0">
                  <a:pos x="301" y="751"/>
                </a:cxn>
                <a:cxn ang="0">
                  <a:pos x="239" y="772"/>
                </a:cxn>
              </a:cxnLst>
              <a:rect l="0" t="0" r="r" b="b"/>
              <a:pathLst>
                <a:path w="478" h="797">
                  <a:moveTo>
                    <a:pt x="478" y="403"/>
                  </a:moveTo>
                  <a:lnTo>
                    <a:pt x="474" y="311"/>
                  </a:lnTo>
                  <a:lnTo>
                    <a:pt x="462" y="218"/>
                  </a:lnTo>
                  <a:lnTo>
                    <a:pt x="433" y="130"/>
                  </a:lnTo>
                  <a:lnTo>
                    <a:pt x="396" y="76"/>
                  </a:lnTo>
                  <a:lnTo>
                    <a:pt x="354" y="38"/>
                  </a:lnTo>
                  <a:lnTo>
                    <a:pt x="313" y="13"/>
                  </a:lnTo>
                  <a:lnTo>
                    <a:pt x="272" y="4"/>
                  </a:lnTo>
                  <a:lnTo>
                    <a:pt x="239" y="0"/>
                  </a:lnTo>
                  <a:lnTo>
                    <a:pt x="198" y="4"/>
                  </a:lnTo>
                  <a:lnTo>
                    <a:pt x="152" y="17"/>
                  </a:lnTo>
                  <a:lnTo>
                    <a:pt x="111" y="42"/>
                  </a:lnTo>
                  <a:lnTo>
                    <a:pt x="74" y="84"/>
                  </a:lnTo>
                  <a:lnTo>
                    <a:pt x="41" y="139"/>
                  </a:lnTo>
                  <a:lnTo>
                    <a:pt x="12" y="222"/>
                  </a:lnTo>
                  <a:lnTo>
                    <a:pt x="0" y="311"/>
                  </a:lnTo>
                  <a:lnTo>
                    <a:pt x="0" y="470"/>
                  </a:lnTo>
                  <a:lnTo>
                    <a:pt x="8" y="541"/>
                  </a:lnTo>
                  <a:lnTo>
                    <a:pt x="20" y="613"/>
                  </a:lnTo>
                  <a:lnTo>
                    <a:pt x="49" y="680"/>
                  </a:lnTo>
                  <a:lnTo>
                    <a:pt x="82" y="730"/>
                  </a:lnTo>
                  <a:lnTo>
                    <a:pt x="119" y="764"/>
                  </a:lnTo>
                  <a:lnTo>
                    <a:pt x="161" y="785"/>
                  </a:lnTo>
                  <a:lnTo>
                    <a:pt x="202" y="793"/>
                  </a:lnTo>
                  <a:lnTo>
                    <a:pt x="239" y="797"/>
                  </a:lnTo>
                  <a:lnTo>
                    <a:pt x="276" y="793"/>
                  </a:lnTo>
                  <a:lnTo>
                    <a:pt x="321" y="780"/>
                  </a:lnTo>
                  <a:lnTo>
                    <a:pt x="363" y="759"/>
                  </a:lnTo>
                  <a:lnTo>
                    <a:pt x="404" y="717"/>
                  </a:lnTo>
                  <a:lnTo>
                    <a:pt x="437" y="663"/>
                  </a:lnTo>
                  <a:lnTo>
                    <a:pt x="462" y="579"/>
                  </a:lnTo>
                  <a:lnTo>
                    <a:pt x="474" y="491"/>
                  </a:lnTo>
                  <a:lnTo>
                    <a:pt x="478" y="403"/>
                  </a:lnTo>
                  <a:close/>
                  <a:moveTo>
                    <a:pt x="239" y="772"/>
                  </a:moveTo>
                  <a:lnTo>
                    <a:pt x="210" y="768"/>
                  </a:lnTo>
                  <a:lnTo>
                    <a:pt x="177" y="755"/>
                  </a:lnTo>
                  <a:lnTo>
                    <a:pt x="148" y="730"/>
                  </a:lnTo>
                  <a:lnTo>
                    <a:pt x="123" y="688"/>
                  </a:lnTo>
                  <a:lnTo>
                    <a:pt x="107" y="634"/>
                  </a:lnTo>
                  <a:lnTo>
                    <a:pt x="99" y="554"/>
                  </a:lnTo>
                  <a:lnTo>
                    <a:pt x="95" y="466"/>
                  </a:lnTo>
                  <a:lnTo>
                    <a:pt x="95" y="239"/>
                  </a:lnTo>
                  <a:lnTo>
                    <a:pt x="103" y="172"/>
                  </a:lnTo>
                  <a:lnTo>
                    <a:pt x="119" y="113"/>
                  </a:lnTo>
                  <a:lnTo>
                    <a:pt x="140" y="76"/>
                  </a:lnTo>
                  <a:lnTo>
                    <a:pt x="169" y="46"/>
                  </a:lnTo>
                  <a:lnTo>
                    <a:pt x="194" y="34"/>
                  </a:lnTo>
                  <a:lnTo>
                    <a:pt x="218" y="25"/>
                  </a:lnTo>
                  <a:lnTo>
                    <a:pt x="239" y="25"/>
                  </a:lnTo>
                  <a:lnTo>
                    <a:pt x="260" y="29"/>
                  </a:lnTo>
                  <a:lnTo>
                    <a:pt x="284" y="34"/>
                  </a:lnTo>
                  <a:lnTo>
                    <a:pt x="313" y="50"/>
                  </a:lnTo>
                  <a:lnTo>
                    <a:pt x="338" y="76"/>
                  </a:lnTo>
                  <a:lnTo>
                    <a:pt x="359" y="113"/>
                  </a:lnTo>
                  <a:lnTo>
                    <a:pt x="371" y="159"/>
                  </a:lnTo>
                  <a:lnTo>
                    <a:pt x="379" y="231"/>
                  </a:lnTo>
                  <a:lnTo>
                    <a:pt x="383" y="311"/>
                  </a:lnTo>
                  <a:lnTo>
                    <a:pt x="383" y="512"/>
                  </a:lnTo>
                  <a:lnTo>
                    <a:pt x="371" y="625"/>
                  </a:lnTo>
                  <a:lnTo>
                    <a:pt x="354" y="684"/>
                  </a:lnTo>
                  <a:lnTo>
                    <a:pt x="334" y="726"/>
                  </a:lnTo>
                  <a:lnTo>
                    <a:pt x="301" y="751"/>
                  </a:lnTo>
                  <a:lnTo>
                    <a:pt x="272" y="768"/>
                  </a:lnTo>
                  <a:lnTo>
                    <a:pt x="239" y="7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9" name="Rectangle 778"/>
          <p:cNvSpPr/>
          <p:nvPr/>
        </p:nvSpPr>
        <p:spPr>
          <a:xfrm>
            <a:off x="10668000" y="6781800"/>
            <a:ext cx="5410200" cy="3505200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8" name="Group 189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10972800" y="7010400"/>
            <a:ext cx="4800600" cy="2966135"/>
            <a:chOff x="1047" y="871"/>
            <a:chExt cx="17876" cy="11045"/>
          </a:xfrm>
        </p:grpSpPr>
        <p:sp>
          <p:nvSpPr>
            <p:cNvPr id="589" name="Freeform 191"/>
            <p:cNvSpPr>
              <a:spLocks noEditPoints="1"/>
            </p:cNvSpPr>
            <p:nvPr/>
          </p:nvSpPr>
          <p:spPr bwMode="auto">
            <a:xfrm>
              <a:off x="1047" y="1621"/>
              <a:ext cx="772" cy="783"/>
            </a:xfrm>
            <a:custGeom>
              <a:avLst/>
              <a:gdLst/>
              <a:ahLst/>
              <a:cxnLst>
                <a:cxn ang="0">
                  <a:pos x="282" y="439"/>
                </a:cxn>
                <a:cxn ang="0">
                  <a:pos x="486" y="439"/>
                </a:cxn>
                <a:cxn ang="0">
                  <a:pos x="574" y="427"/>
                </a:cxn>
                <a:cxn ang="0">
                  <a:pos x="657" y="400"/>
                </a:cxn>
                <a:cxn ang="0">
                  <a:pos x="717" y="355"/>
                </a:cxn>
                <a:cxn ang="0">
                  <a:pos x="756" y="294"/>
                </a:cxn>
                <a:cxn ang="0">
                  <a:pos x="772" y="222"/>
                </a:cxn>
                <a:cxn ang="0">
                  <a:pos x="761" y="150"/>
                </a:cxn>
                <a:cxn ang="0">
                  <a:pos x="723" y="88"/>
                </a:cxn>
                <a:cxn ang="0">
                  <a:pos x="662" y="44"/>
                </a:cxn>
                <a:cxn ang="0">
                  <a:pos x="574" y="11"/>
                </a:cxn>
                <a:cxn ang="0">
                  <a:pos x="475" y="0"/>
                </a:cxn>
                <a:cxn ang="0">
                  <a:pos x="0" y="0"/>
                </a:cxn>
                <a:cxn ang="0">
                  <a:pos x="0" y="55"/>
                </a:cxn>
                <a:cxn ang="0">
                  <a:pos x="122" y="55"/>
                </a:cxn>
                <a:cxn ang="0">
                  <a:pos x="122" y="727"/>
                </a:cxn>
                <a:cxn ang="0">
                  <a:pos x="0" y="727"/>
                </a:cxn>
                <a:cxn ang="0">
                  <a:pos x="0" y="783"/>
                </a:cxn>
                <a:cxn ang="0">
                  <a:pos x="44" y="783"/>
                </a:cxn>
                <a:cxn ang="0">
                  <a:pos x="100" y="777"/>
                </a:cxn>
                <a:cxn ang="0">
                  <a:pos x="309" y="777"/>
                </a:cxn>
                <a:cxn ang="0">
                  <a:pos x="364" y="783"/>
                </a:cxn>
                <a:cxn ang="0">
                  <a:pos x="408" y="783"/>
                </a:cxn>
                <a:cxn ang="0">
                  <a:pos x="408" y="727"/>
                </a:cxn>
                <a:cxn ang="0">
                  <a:pos x="282" y="727"/>
                </a:cxn>
                <a:cxn ang="0">
                  <a:pos x="282" y="439"/>
                </a:cxn>
                <a:cxn ang="0">
                  <a:pos x="431" y="394"/>
                </a:cxn>
                <a:cxn ang="0">
                  <a:pos x="276" y="394"/>
                </a:cxn>
                <a:cxn ang="0">
                  <a:pos x="276" y="55"/>
                </a:cxn>
                <a:cxn ang="0">
                  <a:pos x="431" y="55"/>
                </a:cxn>
                <a:cxn ang="0">
                  <a:pos x="502" y="61"/>
                </a:cxn>
                <a:cxn ang="0">
                  <a:pos x="552" y="77"/>
                </a:cxn>
                <a:cxn ang="0">
                  <a:pos x="579" y="105"/>
                </a:cxn>
                <a:cxn ang="0">
                  <a:pos x="596" y="144"/>
                </a:cxn>
                <a:cxn ang="0">
                  <a:pos x="601" y="183"/>
                </a:cxn>
                <a:cxn ang="0">
                  <a:pos x="601" y="261"/>
                </a:cxn>
                <a:cxn ang="0">
                  <a:pos x="596" y="300"/>
                </a:cxn>
                <a:cxn ang="0">
                  <a:pos x="579" y="339"/>
                </a:cxn>
                <a:cxn ang="0">
                  <a:pos x="552" y="366"/>
                </a:cxn>
                <a:cxn ang="0">
                  <a:pos x="502" y="383"/>
                </a:cxn>
                <a:cxn ang="0">
                  <a:pos x="431" y="394"/>
                </a:cxn>
              </a:cxnLst>
              <a:rect l="0" t="0" r="r" b="b"/>
              <a:pathLst>
                <a:path w="772" h="783">
                  <a:moveTo>
                    <a:pt x="282" y="439"/>
                  </a:moveTo>
                  <a:lnTo>
                    <a:pt x="486" y="439"/>
                  </a:lnTo>
                  <a:lnTo>
                    <a:pt x="574" y="427"/>
                  </a:lnTo>
                  <a:lnTo>
                    <a:pt x="657" y="400"/>
                  </a:lnTo>
                  <a:lnTo>
                    <a:pt x="717" y="355"/>
                  </a:lnTo>
                  <a:lnTo>
                    <a:pt x="756" y="294"/>
                  </a:lnTo>
                  <a:lnTo>
                    <a:pt x="772" y="222"/>
                  </a:lnTo>
                  <a:lnTo>
                    <a:pt x="761" y="150"/>
                  </a:lnTo>
                  <a:lnTo>
                    <a:pt x="723" y="88"/>
                  </a:lnTo>
                  <a:lnTo>
                    <a:pt x="662" y="44"/>
                  </a:lnTo>
                  <a:lnTo>
                    <a:pt x="574" y="11"/>
                  </a:lnTo>
                  <a:lnTo>
                    <a:pt x="475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122" y="55"/>
                  </a:lnTo>
                  <a:lnTo>
                    <a:pt x="122" y="727"/>
                  </a:lnTo>
                  <a:lnTo>
                    <a:pt x="0" y="727"/>
                  </a:lnTo>
                  <a:lnTo>
                    <a:pt x="0" y="783"/>
                  </a:lnTo>
                  <a:lnTo>
                    <a:pt x="44" y="783"/>
                  </a:lnTo>
                  <a:lnTo>
                    <a:pt x="100" y="777"/>
                  </a:lnTo>
                  <a:lnTo>
                    <a:pt x="309" y="777"/>
                  </a:lnTo>
                  <a:lnTo>
                    <a:pt x="364" y="783"/>
                  </a:lnTo>
                  <a:lnTo>
                    <a:pt x="408" y="783"/>
                  </a:lnTo>
                  <a:lnTo>
                    <a:pt x="408" y="727"/>
                  </a:lnTo>
                  <a:lnTo>
                    <a:pt x="282" y="727"/>
                  </a:lnTo>
                  <a:lnTo>
                    <a:pt x="282" y="439"/>
                  </a:lnTo>
                  <a:close/>
                  <a:moveTo>
                    <a:pt x="431" y="394"/>
                  </a:moveTo>
                  <a:lnTo>
                    <a:pt x="276" y="394"/>
                  </a:lnTo>
                  <a:lnTo>
                    <a:pt x="276" y="55"/>
                  </a:lnTo>
                  <a:lnTo>
                    <a:pt x="431" y="55"/>
                  </a:lnTo>
                  <a:lnTo>
                    <a:pt x="502" y="61"/>
                  </a:lnTo>
                  <a:lnTo>
                    <a:pt x="552" y="77"/>
                  </a:lnTo>
                  <a:lnTo>
                    <a:pt x="579" y="105"/>
                  </a:lnTo>
                  <a:lnTo>
                    <a:pt x="596" y="144"/>
                  </a:lnTo>
                  <a:lnTo>
                    <a:pt x="601" y="183"/>
                  </a:lnTo>
                  <a:lnTo>
                    <a:pt x="601" y="261"/>
                  </a:lnTo>
                  <a:lnTo>
                    <a:pt x="596" y="300"/>
                  </a:lnTo>
                  <a:lnTo>
                    <a:pt x="579" y="339"/>
                  </a:lnTo>
                  <a:lnTo>
                    <a:pt x="552" y="366"/>
                  </a:lnTo>
                  <a:lnTo>
                    <a:pt x="502" y="383"/>
                  </a:lnTo>
                  <a:lnTo>
                    <a:pt x="431" y="3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Freeform 192"/>
            <p:cNvSpPr>
              <a:spLocks/>
            </p:cNvSpPr>
            <p:nvPr/>
          </p:nvSpPr>
          <p:spPr bwMode="auto">
            <a:xfrm>
              <a:off x="1979" y="2054"/>
              <a:ext cx="359" cy="522"/>
            </a:xfrm>
            <a:custGeom>
              <a:avLst/>
              <a:gdLst/>
              <a:ahLst/>
              <a:cxnLst>
                <a:cxn ang="0">
                  <a:pos x="232" y="28"/>
                </a:cxn>
                <a:cxn ang="0">
                  <a:pos x="232" y="6"/>
                </a:cxn>
                <a:cxn ang="0">
                  <a:pos x="221" y="0"/>
                </a:cxn>
                <a:cxn ang="0">
                  <a:pos x="193" y="0"/>
                </a:cxn>
                <a:cxn ang="0">
                  <a:pos x="138" y="28"/>
                </a:cxn>
                <a:cxn ang="0">
                  <a:pos x="83" y="44"/>
                </a:cxn>
                <a:cxn ang="0">
                  <a:pos x="17" y="50"/>
                </a:cxn>
                <a:cxn ang="0">
                  <a:pos x="0" y="50"/>
                </a:cxn>
                <a:cxn ang="0">
                  <a:pos x="0" y="94"/>
                </a:cxn>
                <a:cxn ang="0">
                  <a:pos x="17" y="94"/>
                </a:cxn>
                <a:cxn ang="0">
                  <a:pos x="72" y="89"/>
                </a:cxn>
                <a:cxn ang="0">
                  <a:pos x="133" y="78"/>
                </a:cxn>
                <a:cxn ang="0">
                  <a:pos x="133" y="478"/>
                </a:cxn>
                <a:cxn ang="0">
                  <a:pos x="6" y="478"/>
                </a:cxn>
                <a:cxn ang="0">
                  <a:pos x="6" y="522"/>
                </a:cxn>
                <a:cxn ang="0">
                  <a:pos x="61" y="522"/>
                </a:cxn>
                <a:cxn ang="0">
                  <a:pos x="127" y="517"/>
                </a:cxn>
                <a:cxn ang="0">
                  <a:pos x="182" y="517"/>
                </a:cxn>
                <a:cxn ang="0">
                  <a:pos x="271" y="522"/>
                </a:cxn>
                <a:cxn ang="0">
                  <a:pos x="359" y="522"/>
                </a:cxn>
                <a:cxn ang="0">
                  <a:pos x="359" y="478"/>
                </a:cxn>
                <a:cxn ang="0">
                  <a:pos x="232" y="478"/>
                </a:cxn>
                <a:cxn ang="0">
                  <a:pos x="232" y="28"/>
                </a:cxn>
              </a:cxnLst>
              <a:rect l="0" t="0" r="r" b="b"/>
              <a:pathLst>
                <a:path w="359" h="522">
                  <a:moveTo>
                    <a:pt x="232" y="28"/>
                  </a:moveTo>
                  <a:lnTo>
                    <a:pt x="232" y="6"/>
                  </a:lnTo>
                  <a:lnTo>
                    <a:pt x="221" y="0"/>
                  </a:lnTo>
                  <a:lnTo>
                    <a:pt x="193" y="0"/>
                  </a:lnTo>
                  <a:lnTo>
                    <a:pt x="138" y="28"/>
                  </a:lnTo>
                  <a:lnTo>
                    <a:pt x="83" y="44"/>
                  </a:lnTo>
                  <a:lnTo>
                    <a:pt x="17" y="50"/>
                  </a:lnTo>
                  <a:lnTo>
                    <a:pt x="0" y="50"/>
                  </a:lnTo>
                  <a:lnTo>
                    <a:pt x="0" y="94"/>
                  </a:lnTo>
                  <a:lnTo>
                    <a:pt x="17" y="94"/>
                  </a:lnTo>
                  <a:lnTo>
                    <a:pt x="72" y="89"/>
                  </a:lnTo>
                  <a:lnTo>
                    <a:pt x="133" y="78"/>
                  </a:lnTo>
                  <a:lnTo>
                    <a:pt x="133" y="478"/>
                  </a:lnTo>
                  <a:lnTo>
                    <a:pt x="6" y="478"/>
                  </a:lnTo>
                  <a:lnTo>
                    <a:pt x="6" y="522"/>
                  </a:lnTo>
                  <a:lnTo>
                    <a:pt x="61" y="522"/>
                  </a:lnTo>
                  <a:lnTo>
                    <a:pt x="127" y="517"/>
                  </a:lnTo>
                  <a:lnTo>
                    <a:pt x="182" y="517"/>
                  </a:lnTo>
                  <a:lnTo>
                    <a:pt x="271" y="522"/>
                  </a:lnTo>
                  <a:lnTo>
                    <a:pt x="359" y="522"/>
                  </a:lnTo>
                  <a:lnTo>
                    <a:pt x="359" y="478"/>
                  </a:lnTo>
                  <a:lnTo>
                    <a:pt x="232" y="478"/>
                  </a:lnTo>
                  <a:lnTo>
                    <a:pt x="23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Freeform 193"/>
            <p:cNvSpPr>
              <a:spLocks/>
            </p:cNvSpPr>
            <p:nvPr/>
          </p:nvSpPr>
          <p:spPr bwMode="auto">
            <a:xfrm>
              <a:off x="2498" y="2482"/>
              <a:ext cx="99" cy="250"/>
            </a:xfrm>
            <a:custGeom>
              <a:avLst/>
              <a:gdLst/>
              <a:ahLst/>
              <a:cxnLst>
                <a:cxn ang="0">
                  <a:pos x="77" y="83"/>
                </a:cxn>
                <a:cxn ang="0">
                  <a:pos x="77" y="128"/>
                </a:cxn>
                <a:cxn ang="0">
                  <a:pos x="55" y="178"/>
                </a:cxn>
                <a:cxn ang="0">
                  <a:pos x="16" y="228"/>
                </a:cxn>
                <a:cxn ang="0">
                  <a:pos x="11" y="233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3" y="244"/>
                </a:cxn>
                <a:cxn ang="0">
                  <a:pos x="55" y="222"/>
                </a:cxn>
                <a:cxn ang="0">
                  <a:pos x="77" y="189"/>
                </a:cxn>
                <a:cxn ang="0">
                  <a:pos x="94" y="144"/>
                </a:cxn>
                <a:cxn ang="0">
                  <a:pos x="99" y="89"/>
                </a:cxn>
                <a:cxn ang="0">
                  <a:pos x="99" y="66"/>
                </a:cxn>
                <a:cxn ang="0">
                  <a:pos x="94" y="44"/>
                </a:cxn>
                <a:cxn ang="0">
                  <a:pos x="88" y="28"/>
                </a:cxn>
                <a:cxn ang="0">
                  <a:pos x="77" y="16"/>
                </a:cxn>
                <a:cxn ang="0">
                  <a:pos x="61" y="5"/>
                </a:cxn>
                <a:cxn ang="0">
                  <a:pos x="44" y="0"/>
                </a:cxn>
                <a:cxn ang="0">
                  <a:pos x="27" y="5"/>
                </a:cxn>
                <a:cxn ang="0">
                  <a:pos x="11" y="16"/>
                </a:cxn>
                <a:cxn ang="0">
                  <a:pos x="5" y="28"/>
                </a:cxn>
                <a:cxn ang="0">
                  <a:pos x="0" y="50"/>
                </a:cxn>
                <a:cxn ang="0">
                  <a:pos x="0" y="61"/>
                </a:cxn>
                <a:cxn ang="0">
                  <a:pos x="11" y="78"/>
                </a:cxn>
                <a:cxn ang="0">
                  <a:pos x="16" y="83"/>
                </a:cxn>
                <a:cxn ang="0">
                  <a:pos x="33" y="94"/>
                </a:cxn>
                <a:cxn ang="0">
                  <a:pos x="61" y="94"/>
                </a:cxn>
                <a:cxn ang="0">
                  <a:pos x="72" y="89"/>
                </a:cxn>
                <a:cxn ang="0">
                  <a:pos x="77" y="83"/>
                </a:cxn>
              </a:cxnLst>
              <a:rect l="0" t="0" r="r" b="b"/>
              <a:pathLst>
                <a:path w="99" h="250">
                  <a:moveTo>
                    <a:pt x="77" y="83"/>
                  </a:moveTo>
                  <a:lnTo>
                    <a:pt x="77" y="128"/>
                  </a:lnTo>
                  <a:lnTo>
                    <a:pt x="55" y="178"/>
                  </a:lnTo>
                  <a:lnTo>
                    <a:pt x="16" y="228"/>
                  </a:lnTo>
                  <a:lnTo>
                    <a:pt x="11" y="233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3" y="244"/>
                  </a:lnTo>
                  <a:lnTo>
                    <a:pt x="55" y="222"/>
                  </a:lnTo>
                  <a:lnTo>
                    <a:pt x="77" y="189"/>
                  </a:lnTo>
                  <a:lnTo>
                    <a:pt x="94" y="144"/>
                  </a:lnTo>
                  <a:lnTo>
                    <a:pt x="99" y="89"/>
                  </a:lnTo>
                  <a:lnTo>
                    <a:pt x="99" y="66"/>
                  </a:lnTo>
                  <a:lnTo>
                    <a:pt x="94" y="44"/>
                  </a:lnTo>
                  <a:lnTo>
                    <a:pt x="88" y="28"/>
                  </a:lnTo>
                  <a:lnTo>
                    <a:pt x="77" y="16"/>
                  </a:lnTo>
                  <a:lnTo>
                    <a:pt x="61" y="5"/>
                  </a:lnTo>
                  <a:lnTo>
                    <a:pt x="44" y="0"/>
                  </a:lnTo>
                  <a:lnTo>
                    <a:pt x="27" y="5"/>
                  </a:lnTo>
                  <a:lnTo>
                    <a:pt x="11" y="16"/>
                  </a:lnTo>
                  <a:lnTo>
                    <a:pt x="5" y="28"/>
                  </a:lnTo>
                  <a:lnTo>
                    <a:pt x="0" y="50"/>
                  </a:lnTo>
                  <a:lnTo>
                    <a:pt x="0" y="61"/>
                  </a:lnTo>
                  <a:lnTo>
                    <a:pt x="11" y="78"/>
                  </a:lnTo>
                  <a:lnTo>
                    <a:pt x="16" y="83"/>
                  </a:lnTo>
                  <a:lnTo>
                    <a:pt x="33" y="94"/>
                  </a:lnTo>
                  <a:lnTo>
                    <a:pt x="61" y="94"/>
                  </a:lnTo>
                  <a:lnTo>
                    <a:pt x="72" y="89"/>
                  </a:lnTo>
                  <a:lnTo>
                    <a:pt x="77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Freeform 194"/>
            <p:cNvSpPr>
              <a:spLocks noEditPoints="1"/>
            </p:cNvSpPr>
            <p:nvPr/>
          </p:nvSpPr>
          <p:spPr bwMode="auto">
            <a:xfrm>
              <a:off x="2741" y="2226"/>
              <a:ext cx="777" cy="356"/>
            </a:xfrm>
            <a:custGeom>
              <a:avLst/>
              <a:gdLst/>
              <a:ahLst/>
              <a:cxnLst>
                <a:cxn ang="0">
                  <a:pos x="369" y="100"/>
                </a:cxn>
                <a:cxn ang="0">
                  <a:pos x="292" y="34"/>
                </a:cxn>
                <a:cxn ang="0">
                  <a:pos x="171" y="0"/>
                </a:cxn>
                <a:cxn ang="0">
                  <a:pos x="49" y="50"/>
                </a:cxn>
                <a:cxn ang="0">
                  <a:pos x="0" y="178"/>
                </a:cxn>
                <a:cxn ang="0">
                  <a:pos x="49" y="306"/>
                </a:cxn>
                <a:cxn ang="0">
                  <a:pos x="165" y="356"/>
                </a:cxn>
                <a:cxn ang="0">
                  <a:pos x="281" y="322"/>
                </a:cxn>
                <a:cxn ang="0">
                  <a:pos x="358" y="256"/>
                </a:cxn>
                <a:cxn ang="0">
                  <a:pos x="413" y="256"/>
                </a:cxn>
                <a:cxn ang="0">
                  <a:pos x="490" y="322"/>
                </a:cxn>
                <a:cxn ang="0">
                  <a:pos x="612" y="356"/>
                </a:cxn>
                <a:cxn ang="0">
                  <a:pos x="733" y="306"/>
                </a:cxn>
                <a:cxn ang="0">
                  <a:pos x="777" y="178"/>
                </a:cxn>
                <a:cxn ang="0">
                  <a:pos x="733" y="50"/>
                </a:cxn>
                <a:cxn ang="0">
                  <a:pos x="612" y="0"/>
                </a:cxn>
                <a:cxn ang="0">
                  <a:pos x="496" y="34"/>
                </a:cxn>
                <a:cxn ang="0">
                  <a:pos x="419" y="100"/>
                </a:cxn>
                <a:cxn ang="0">
                  <a:pos x="424" y="161"/>
                </a:cxn>
                <a:cxn ang="0">
                  <a:pos x="546" y="45"/>
                </a:cxn>
                <a:cxn ang="0">
                  <a:pos x="672" y="39"/>
                </a:cxn>
                <a:cxn ang="0">
                  <a:pos x="750" y="122"/>
                </a:cxn>
                <a:cxn ang="0">
                  <a:pos x="744" y="234"/>
                </a:cxn>
                <a:cxn ang="0">
                  <a:pos x="672" y="306"/>
                </a:cxn>
                <a:cxn ang="0">
                  <a:pos x="573" y="306"/>
                </a:cxn>
                <a:cxn ang="0">
                  <a:pos x="474" y="222"/>
                </a:cxn>
                <a:cxn ang="0">
                  <a:pos x="358" y="195"/>
                </a:cxn>
                <a:cxn ang="0">
                  <a:pos x="237" y="311"/>
                </a:cxn>
                <a:cxn ang="0">
                  <a:pos x="104" y="317"/>
                </a:cxn>
                <a:cxn ang="0">
                  <a:pos x="33" y="234"/>
                </a:cxn>
                <a:cxn ang="0">
                  <a:pos x="33" y="122"/>
                </a:cxn>
                <a:cxn ang="0">
                  <a:pos x="104" y="50"/>
                </a:cxn>
                <a:cxn ang="0">
                  <a:pos x="209" y="50"/>
                </a:cxn>
                <a:cxn ang="0">
                  <a:pos x="308" y="134"/>
                </a:cxn>
              </a:cxnLst>
              <a:rect l="0" t="0" r="r" b="b"/>
              <a:pathLst>
                <a:path w="777" h="356">
                  <a:moveTo>
                    <a:pt x="397" y="134"/>
                  </a:moveTo>
                  <a:lnTo>
                    <a:pt x="369" y="100"/>
                  </a:lnTo>
                  <a:lnTo>
                    <a:pt x="336" y="61"/>
                  </a:lnTo>
                  <a:lnTo>
                    <a:pt x="292" y="34"/>
                  </a:lnTo>
                  <a:lnTo>
                    <a:pt x="237" y="6"/>
                  </a:lnTo>
                  <a:lnTo>
                    <a:pt x="171" y="0"/>
                  </a:lnTo>
                  <a:lnTo>
                    <a:pt x="104" y="11"/>
                  </a:lnTo>
                  <a:lnTo>
                    <a:pt x="49" y="50"/>
                  </a:lnTo>
                  <a:lnTo>
                    <a:pt x="11" y="111"/>
                  </a:lnTo>
                  <a:lnTo>
                    <a:pt x="0" y="178"/>
                  </a:lnTo>
                  <a:lnTo>
                    <a:pt x="11" y="245"/>
                  </a:lnTo>
                  <a:lnTo>
                    <a:pt x="49" y="306"/>
                  </a:lnTo>
                  <a:lnTo>
                    <a:pt x="99" y="345"/>
                  </a:lnTo>
                  <a:lnTo>
                    <a:pt x="165" y="356"/>
                  </a:lnTo>
                  <a:lnTo>
                    <a:pt x="231" y="345"/>
                  </a:lnTo>
                  <a:lnTo>
                    <a:pt x="281" y="322"/>
                  </a:lnTo>
                  <a:lnTo>
                    <a:pt x="325" y="289"/>
                  </a:lnTo>
                  <a:lnTo>
                    <a:pt x="358" y="256"/>
                  </a:lnTo>
                  <a:lnTo>
                    <a:pt x="386" y="222"/>
                  </a:lnTo>
                  <a:lnTo>
                    <a:pt x="413" y="256"/>
                  </a:lnTo>
                  <a:lnTo>
                    <a:pt x="446" y="295"/>
                  </a:lnTo>
                  <a:lnTo>
                    <a:pt x="490" y="322"/>
                  </a:lnTo>
                  <a:lnTo>
                    <a:pt x="546" y="350"/>
                  </a:lnTo>
                  <a:lnTo>
                    <a:pt x="612" y="356"/>
                  </a:lnTo>
                  <a:lnTo>
                    <a:pt x="678" y="345"/>
                  </a:lnTo>
                  <a:lnTo>
                    <a:pt x="733" y="306"/>
                  </a:lnTo>
                  <a:lnTo>
                    <a:pt x="766" y="245"/>
                  </a:lnTo>
                  <a:lnTo>
                    <a:pt x="777" y="178"/>
                  </a:lnTo>
                  <a:lnTo>
                    <a:pt x="766" y="111"/>
                  </a:lnTo>
                  <a:lnTo>
                    <a:pt x="733" y="50"/>
                  </a:lnTo>
                  <a:lnTo>
                    <a:pt x="678" y="11"/>
                  </a:lnTo>
                  <a:lnTo>
                    <a:pt x="612" y="0"/>
                  </a:lnTo>
                  <a:lnTo>
                    <a:pt x="551" y="11"/>
                  </a:lnTo>
                  <a:lnTo>
                    <a:pt x="496" y="34"/>
                  </a:lnTo>
                  <a:lnTo>
                    <a:pt x="452" y="67"/>
                  </a:lnTo>
                  <a:lnTo>
                    <a:pt x="419" y="100"/>
                  </a:lnTo>
                  <a:lnTo>
                    <a:pt x="397" y="134"/>
                  </a:lnTo>
                  <a:close/>
                  <a:moveTo>
                    <a:pt x="424" y="161"/>
                  </a:moveTo>
                  <a:lnTo>
                    <a:pt x="479" y="95"/>
                  </a:lnTo>
                  <a:lnTo>
                    <a:pt x="546" y="45"/>
                  </a:lnTo>
                  <a:lnTo>
                    <a:pt x="617" y="28"/>
                  </a:lnTo>
                  <a:lnTo>
                    <a:pt x="672" y="39"/>
                  </a:lnTo>
                  <a:lnTo>
                    <a:pt x="717" y="72"/>
                  </a:lnTo>
                  <a:lnTo>
                    <a:pt x="750" y="122"/>
                  </a:lnTo>
                  <a:lnTo>
                    <a:pt x="755" y="178"/>
                  </a:lnTo>
                  <a:lnTo>
                    <a:pt x="744" y="234"/>
                  </a:lnTo>
                  <a:lnTo>
                    <a:pt x="717" y="278"/>
                  </a:lnTo>
                  <a:lnTo>
                    <a:pt x="672" y="306"/>
                  </a:lnTo>
                  <a:lnTo>
                    <a:pt x="623" y="317"/>
                  </a:lnTo>
                  <a:lnTo>
                    <a:pt x="573" y="306"/>
                  </a:lnTo>
                  <a:lnTo>
                    <a:pt x="524" y="272"/>
                  </a:lnTo>
                  <a:lnTo>
                    <a:pt x="474" y="222"/>
                  </a:lnTo>
                  <a:lnTo>
                    <a:pt x="424" y="161"/>
                  </a:lnTo>
                  <a:close/>
                  <a:moveTo>
                    <a:pt x="358" y="195"/>
                  </a:moveTo>
                  <a:lnTo>
                    <a:pt x="303" y="261"/>
                  </a:lnTo>
                  <a:lnTo>
                    <a:pt x="237" y="311"/>
                  </a:lnTo>
                  <a:lnTo>
                    <a:pt x="160" y="328"/>
                  </a:lnTo>
                  <a:lnTo>
                    <a:pt x="104" y="317"/>
                  </a:lnTo>
                  <a:lnTo>
                    <a:pt x="60" y="284"/>
                  </a:lnTo>
                  <a:lnTo>
                    <a:pt x="33" y="234"/>
                  </a:lnTo>
                  <a:lnTo>
                    <a:pt x="22" y="178"/>
                  </a:lnTo>
                  <a:lnTo>
                    <a:pt x="33" y="122"/>
                  </a:lnTo>
                  <a:lnTo>
                    <a:pt x="66" y="78"/>
                  </a:lnTo>
                  <a:lnTo>
                    <a:pt x="104" y="50"/>
                  </a:lnTo>
                  <a:lnTo>
                    <a:pt x="160" y="39"/>
                  </a:lnTo>
                  <a:lnTo>
                    <a:pt x="209" y="50"/>
                  </a:lnTo>
                  <a:lnTo>
                    <a:pt x="259" y="84"/>
                  </a:lnTo>
                  <a:lnTo>
                    <a:pt x="308" y="134"/>
                  </a:lnTo>
                  <a:lnTo>
                    <a:pt x="358" y="1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Freeform 195"/>
            <p:cNvSpPr>
              <a:spLocks noEditPoints="1"/>
            </p:cNvSpPr>
            <p:nvPr/>
          </p:nvSpPr>
          <p:spPr bwMode="auto">
            <a:xfrm>
              <a:off x="4053" y="1910"/>
              <a:ext cx="116" cy="494"/>
            </a:xfrm>
            <a:custGeom>
              <a:avLst/>
              <a:gdLst/>
              <a:ahLst/>
              <a:cxnLst>
                <a:cxn ang="0">
                  <a:pos x="116" y="61"/>
                </a:cxn>
                <a:cxn ang="0">
                  <a:pos x="116" y="44"/>
                </a:cxn>
                <a:cxn ang="0">
                  <a:pos x="105" y="27"/>
                </a:cxn>
                <a:cxn ang="0">
                  <a:pos x="94" y="16"/>
                </a:cxn>
                <a:cxn ang="0">
                  <a:pos x="78" y="5"/>
                </a:cxn>
                <a:cxn ang="0">
                  <a:pos x="61" y="0"/>
                </a:cxn>
                <a:cxn ang="0">
                  <a:pos x="39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83"/>
                </a:cxn>
                <a:cxn ang="0">
                  <a:pos x="11" y="100"/>
                </a:cxn>
                <a:cxn ang="0">
                  <a:pos x="22" y="111"/>
                </a:cxn>
                <a:cxn ang="0">
                  <a:pos x="39" y="122"/>
                </a:cxn>
                <a:cxn ang="0">
                  <a:pos x="78" y="122"/>
                </a:cxn>
                <a:cxn ang="0">
                  <a:pos x="94" y="111"/>
                </a:cxn>
                <a:cxn ang="0">
                  <a:pos x="105" y="100"/>
                </a:cxn>
                <a:cxn ang="0">
                  <a:pos x="116" y="83"/>
                </a:cxn>
                <a:cxn ang="0">
                  <a:pos x="116" y="61"/>
                </a:cxn>
                <a:cxn ang="0">
                  <a:pos x="116" y="433"/>
                </a:cxn>
                <a:cxn ang="0">
                  <a:pos x="116" y="416"/>
                </a:cxn>
                <a:cxn ang="0">
                  <a:pos x="94" y="383"/>
                </a:cxn>
                <a:cxn ang="0">
                  <a:pos x="61" y="372"/>
                </a:cxn>
                <a:cxn ang="0">
                  <a:pos x="39" y="377"/>
                </a:cxn>
                <a:cxn ang="0">
                  <a:pos x="22" y="383"/>
                </a:cxn>
                <a:cxn ang="0">
                  <a:pos x="0" y="416"/>
                </a:cxn>
                <a:cxn ang="0">
                  <a:pos x="0" y="450"/>
                </a:cxn>
                <a:cxn ang="0">
                  <a:pos x="22" y="483"/>
                </a:cxn>
                <a:cxn ang="0">
                  <a:pos x="39" y="488"/>
                </a:cxn>
                <a:cxn ang="0">
                  <a:pos x="61" y="494"/>
                </a:cxn>
                <a:cxn ang="0">
                  <a:pos x="94" y="483"/>
                </a:cxn>
                <a:cxn ang="0">
                  <a:pos x="105" y="472"/>
                </a:cxn>
                <a:cxn ang="0">
                  <a:pos x="116" y="455"/>
                </a:cxn>
                <a:cxn ang="0">
                  <a:pos x="116" y="433"/>
                </a:cxn>
              </a:cxnLst>
              <a:rect l="0" t="0" r="r" b="b"/>
              <a:pathLst>
                <a:path w="116" h="494">
                  <a:moveTo>
                    <a:pt x="116" y="61"/>
                  </a:moveTo>
                  <a:lnTo>
                    <a:pt x="116" y="44"/>
                  </a:lnTo>
                  <a:lnTo>
                    <a:pt x="105" y="27"/>
                  </a:lnTo>
                  <a:lnTo>
                    <a:pt x="94" y="16"/>
                  </a:lnTo>
                  <a:lnTo>
                    <a:pt x="78" y="5"/>
                  </a:lnTo>
                  <a:lnTo>
                    <a:pt x="61" y="0"/>
                  </a:lnTo>
                  <a:lnTo>
                    <a:pt x="39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83"/>
                  </a:lnTo>
                  <a:lnTo>
                    <a:pt x="11" y="100"/>
                  </a:lnTo>
                  <a:lnTo>
                    <a:pt x="22" y="111"/>
                  </a:lnTo>
                  <a:lnTo>
                    <a:pt x="39" y="122"/>
                  </a:lnTo>
                  <a:lnTo>
                    <a:pt x="78" y="122"/>
                  </a:lnTo>
                  <a:lnTo>
                    <a:pt x="94" y="111"/>
                  </a:lnTo>
                  <a:lnTo>
                    <a:pt x="105" y="100"/>
                  </a:lnTo>
                  <a:lnTo>
                    <a:pt x="116" y="83"/>
                  </a:lnTo>
                  <a:lnTo>
                    <a:pt x="116" y="61"/>
                  </a:lnTo>
                  <a:close/>
                  <a:moveTo>
                    <a:pt x="116" y="433"/>
                  </a:moveTo>
                  <a:lnTo>
                    <a:pt x="116" y="416"/>
                  </a:lnTo>
                  <a:lnTo>
                    <a:pt x="94" y="383"/>
                  </a:lnTo>
                  <a:lnTo>
                    <a:pt x="61" y="372"/>
                  </a:lnTo>
                  <a:lnTo>
                    <a:pt x="39" y="377"/>
                  </a:lnTo>
                  <a:lnTo>
                    <a:pt x="22" y="383"/>
                  </a:lnTo>
                  <a:lnTo>
                    <a:pt x="0" y="416"/>
                  </a:lnTo>
                  <a:lnTo>
                    <a:pt x="0" y="450"/>
                  </a:lnTo>
                  <a:lnTo>
                    <a:pt x="22" y="483"/>
                  </a:lnTo>
                  <a:lnTo>
                    <a:pt x="39" y="488"/>
                  </a:lnTo>
                  <a:lnTo>
                    <a:pt x="61" y="494"/>
                  </a:lnTo>
                  <a:lnTo>
                    <a:pt x="94" y="483"/>
                  </a:lnTo>
                  <a:lnTo>
                    <a:pt x="105" y="472"/>
                  </a:lnTo>
                  <a:lnTo>
                    <a:pt x="116" y="455"/>
                  </a:lnTo>
                  <a:lnTo>
                    <a:pt x="116" y="4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Freeform 196"/>
            <p:cNvSpPr>
              <a:spLocks/>
            </p:cNvSpPr>
            <p:nvPr/>
          </p:nvSpPr>
          <p:spPr bwMode="auto">
            <a:xfrm>
              <a:off x="5631" y="1898"/>
              <a:ext cx="882" cy="506"/>
            </a:xfrm>
            <a:custGeom>
              <a:avLst/>
              <a:gdLst/>
              <a:ahLst/>
              <a:cxnLst>
                <a:cxn ang="0">
                  <a:pos x="88" y="417"/>
                </a:cxn>
                <a:cxn ang="0">
                  <a:pos x="55" y="467"/>
                </a:cxn>
                <a:cxn ang="0">
                  <a:pos x="0" y="506"/>
                </a:cxn>
                <a:cxn ang="0">
                  <a:pos x="88" y="500"/>
                </a:cxn>
                <a:cxn ang="0">
                  <a:pos x="209" y="506"/>
                </a:cxn>
                <a:cxn ang="0">
                  <a:pos x="253" y="473"/>
                </a:cxn>
                <a:cxn ang="0">
                  <a:pos x="182" y="467"/>
                </a:cxn>
                <a:cxn ang="0">
                  <a:pos x="165" y="212"/>
                </a:cxn>
                <a:cxn ang="0">
                  <a:pos x="198" y="95"/>
                </a:cxn>
                <a:cxn ang="0">
                  <a:pos x="276" y="34"/>
                </a:cxn>
                <a:cxn ang="0">
                  <a:pos x="353" y="34"/>
                </a:cxn>
                <a:cxn ang="0">
                  <a:pos x="391" y="78"/>
                </a:cxn>
                <a:cxn ang="0">
                  <a:pos x="402" y="417"/>
                </a:cxn>
                <a:cxn ang="0">
                  <a:pos x="369" y="467"/>
                </a:cxn>
                <a:cxn ang="0">
                  <a:pos x="314" y="506"/>
                </a:cxn>
                <a:cxn ang="0">
                  <a:pos x="402" y="500"/>
                </a:cxn>
                <a:cxn ang="0">
                  <a:pos x="524" y="506"/>
                </a:cxn>
                <a:cxn ang="0">
                  <a:pos x="568" y="473"/>
                </a:cxn>
                <a:cxn ang="0">
                  <a:pos x="485" y="456"/>
                </a:cxn>
                <a:cxn ang="0">
                  <a:pos x="480" y="212"/>
                </a:cxn>
                <a:cxn ang="0">
                  <a:pos x="513" y="95"/>
                </a:cxn>
                <a:cxn ang="0">
                  <a:pos x="590" y="34"/>
                </a:cxn>
                <a:cxn ang="0">
                  <a:pos x="667" y="34"/>
                </a:cxn>
                <a:cxn ang="0">
                  <a:pos x="706" y="78"/>
                </a:cxn>
                <a:cxn ang="0">
                  <a:pos x="717" y="417"/>
                </a:cxn>
                <a:cxn ang="0">
                  <a:pos x="684" y="467"/>
                </a:cxn>
                <a:cxn ang="0">
                  <a:pos x="629" y="506"/>
                </a:cxn>
                <a:cxn ang="0">
                  <a:pos x="717" y="500"/>
                </a:cxn>
                <a:cxn ang="0">
                  <a:pos x="816" y="506"/>
                </a:cxn>
                <a:cxn ang="0">
                  <a:pos x="882" y="473"/>
                </a:cxn>
                <a:cxn ang="0">
                  <a:pos x="816" y="467"/>
                </a:cxn>
                <a:cxn ang="0">
                  <a:pos x="799" y="450"/>
                </a:cxn>
                <a:cxn ang="0">
                  <a:pos x="794" y="139"/>
                </a:cxn>
                <a:cxn ang="0">
                  <a:pos x="761" y="45"/>
                </a:cxn>
                <a:cxn ang="0">
                  <a:pos x="695" y="6"/>
                </a:cxn>
                <a:cxn ang="0">
                  <a:pos x="579" y="12"/>
                </a:cxn>
                <a:cxn ang="0">
                  <a:pos x="496" y="78"/>
                </a:cxn>
                <a:cxn ang="0">
                  <a:pos x="458" y="62"/>
                </a:cxn>
                <a:cxn ang="0">
                  <a:pos x="397" y="12"/>
                </a:cxn>
                <a:cxn ang="0">
                  <a:pos x="325" y="0"/>
                </a:cxn>
                <a:cxn ang="0">
                  <a:pos x="220" y="34"/>
                </a:cxn>
                <a:cxn ang="0">
                  <a:pos x="160" y="123"/>
                </a:cxn>
                <a:cxn ang="0">
                  <a:pos x="0" y="12"/>
                </a:cxn>
                <a:cxn ang="0">
                  <a:pos x="49" y="50"/>
                </a:cxn>
                <a:cxn ang="0">
                  <a:pos x="77" y="67"/>
                </a:cxn>
                <a:cxn ang="0">
                  <a:pos x="82" y="95"/>
                </a:cxn>
              </a:cxnLst>
              <a:rect l="0" t="0" r="r" b="b"/>
              <a:pathLst>
                <a:path w="882" h="506">
                  <a:moveTo>
                    <a:pt x="88" y="112"/>
                  </a:moveTo>
                  <a:lnTo>
                    <a:pt x="88" y="417"/>
                  </a:lnTo>
                  <a:lnTo>
                    <a:pt x="82" y="456"/>
                  </a:lnTo>
                  <a:lnTo>
                    <a:pt x="55" y="467"/>
                  </a:lnTo>
                  <a:lnTo>
                    <a:pt x="0" y="473"/>
                  </a:lnTo>
                  <a:lnTo>
                    <a:pt x="0" y="506"/>
                  </a:lnTo>
                  <a:lnTo>
                    <a:pt x="44" y="506"/>
                  </a:lnTo>
                  <a:lnTo>
                    <a:pt x="88" y="500"/>
                  </a:lnTo>
                  <a:lnTo>
                    <a:pt x="165" y="500"/>
                  </a:lnTo>
                  <a:lnTo>
                    <a:pt x="209" y="506"/>
                  </a:lnTo>
                  <a:lnTo>
                    <a:pt x="253" y="506"/>
                  </a:lnTo>
                  <a:lnTo>
                    <a:pt x="253" y="473"/>
                  </a:lnTo>
                  <a:lnTo>
                    <a:pt x="209" y="473"/>
                  </a:lnTo>
                  <a:lnTo>
                    <a:pt x="182" y="467"/>
                  </a:lnTo>
                  <a:lnTo>
                    <a:pt x="165" y="450"/>
                  </a:lnTo>
                  <a:lnTo>
                    <a:pt x="165" y="212"/>
                  </a:lnTo>
                  <a:lnTo>
                    <a:pt x="176" y="145"/>
                  </a:lnTo>
                  <a:lnTo>
                    <a:pt x="198" y="95"/>
                  </a:lnTo>
                  <a:lnTo>
                    <a:pt x="231" y="56"/>
                  </a:lnTo>
                  <a:lnTo>
                    <a:pt x="276" y="34"/>
                  </a:lnTo>
                  <a:lnTo>
                    <a:pt x="320" y="28"/>
                  </a:lnTo>
                  <a:lnTo>
                    <a:pt x="353" y="34"/>
                  </a:lnTo>
                  <a:lnTo>
                    <a:pt x="380" y="50"/>
                  </a:lnTo>
                  <a:lnTo>
                    <a:pt x="391" y="78"/>
                  </a:lnTo>
                  <a:lnTo>
                    <a:pt x="402" y="156"/>
                  </a:lnTo>
                  <a:lnTo>
                    <a:pt x="402" y="417"/>
                  </a:lnTo>
                  <a:lnTo>
                    <a:pt x="397" y="456"/>
                  </a:lnTo>
                  <a:lnTo>
                    <a:pt x="369" y="467"/>
                  </a:lnTo>
                  <a:lnTo>
                    <a:pt x="314" y="473"/>
                  </a:lnTo>
                  <a:lnTo>
                    <a:pt x="314" y="506"/>
                  </a:lnTo>
                  <a:lnTo>
                    <a:pt x="358" y="506"/>
                  </a:lnTo>
                  <a:lnTo>
                    <a:pt x="402" y="500"/>
                  </a:lnTo>
                  <a:lnTo>
                    <a:pt x="480" y="500"/>
                  </a:lnTo>
                  <a:lnTo>
                    <a:pt x="524" y="506"/>
                  </a:lnTo>
                  <a:lnTo>
                    <a:pt x="568" y="506"/>
                  </a:lnTo>
                  <a:lnTo>
                    <a:pt x="568" y="473"/>
                  </a:lnTo>
                  <a:lnTo>
                    <a:pt x="513" y="467"/>
                  </a:lnTo>
                  <a:lnTo>
                    <a:pt x="485" y="456"/>
                  </a:lnTo>
                  <a:lnTo>
                    <a:pt x="480" y="417"/>
                  </a:lnTo>
                  <a:lnTo>
                    <a:pt x="480" y="212"/>
                  </a:lnTo>
                  <a:lnTo>
                    <a:pt x="491" y="145"/>
                  </a:lnTo>
                  <a:lnTo>
                    <a:pt x="513" y="95"/>
                  </a:lnTo>
                  <a:lnTo>
                    <a:pt x="546" y="56"/>
                  </a:lnTo>
                  <a:lnTo>
                    <a:pt x="590" y="34"/>
                  </a:lnTo>
                  <a:lnTo>
                    <a:pt x="634" y="28"/>
                  </a:lnTo>
                  <a:lnTo>
                    <a:pt x="667" y="34"/>
                  </a:lnTo>
                  <a:lnTo>
                    <a:pt x="695" y="50"/>
                  </a:lnTo>
                  <a:lnTo>
                    <a:pt x="706" y="78"/>
                  </a:lnTo>
                  <a:lnTo>
                    <a:pt x="717" y="117"/>
                  </a:lnTo>
                  <a:lnTo>
                    <a:pt x="717" y="417"/>
                  </a:lnTo>
                  <a:lnTo>
                    <a:pt x="711" y="456"/>
                  </a:lnTo>
                  <a:lnTo>
                    <a:pt x="684" y="467"/>
                  </a:lnTo>
                  <a:lnTo>
                    <a:pt x="629" y="473"/>
                  </a:lnTo>
                  <a:lnTo>
                    <a:pt x="629" y="506"/>
                  </a:lnTo>
                  <a:lnTo>
                    <a:pt x="673" y="506"/>
                  </a:lnTo>
                  <a:lnTo>
                    <a:pt x="717" y="500"/>
                  </a:lnTo>
                  <a:lnTo>
                    <a:pt x="755" y="500"/>
                  </a:lnTo>
                  <a:lnTo>
                    <a:pt x="816" y="506"/>
                  </a:lnTo>
                  <a:lnTo>
                    <a:pt x="882" y="506"/>
                  </a:lnTo>
                  <a:lnTo>
                    <a:pt x="882" y="473"/>
                  </a:lnTo>
                  <a:lnTo>
                    <a:pt x="833" y="473"/>
                  </a:lnTo>
                  <a:lnTo>
                    <a:pt x="816" y="467"/>
                  </a:lnTo>
                  <a:lnTo>
                    <a:pt x="805" y="462"/>
                  </a:lnTo>
                  <a:lnTo>
                    <a:pt x="799" y="450"/>
                  </a:lnTo>
                  <a:lnTo>
                    <a:pt x="794" y="434"/>
                  </a:lnTo>
                  <a:lnTo>
                    <a:pt x="794" y="139"/>
                  </a:lnTo>
                  <a:lnTo>
                    <a:pt x="783" y="84"/>
                  </a:lnTo>
                  <a:lnTo>
                    <a:pt x="761" y="45"/>
                  </a:lnTo>
                  <a:lnTo>
                    <a:pt x="739" y="23"/>
                  </a:lnTo>
                  <a:lnTo>
                    <a:pt x="695" y="6"/>
                  </a:lnTo>
                  <a:lnTo>
                    <a:pt x="640" y="0"/>
                  </a:lnTo>
                  <a:lnTo>
                    <a:pt x="579" y="12"/>
                  </a:lnTo>
                  <a:lnTo>
                    <a:pt x="529" y="39"/>
                  </a:lnTo>
                  <a:lnTo>
                    <a:pt x="496" y="78"/>
                  </a:lnTo>
                  <a:lnTo>
                    <a:pt x="474" y="112"/>
                  </a:lnTo>
                  <a:lnTo>
                    <a:pt x="458" y="62"/>
                  </a:lnTo>
                  <a:lnTo>
                    <a:pt x="430" y="28"/>
                  </a:lnTo>
                  <a:lnTo>
                    <a:pt x="397" y="12"/>
                  </a:lnTo>
                  <a:lnTo>
                    <a:pt x="358" y="6"/>
                  </a:lnTo>
                  <a:lnTo>
                    <a:pt x="325" y="0"/>
                  </a:lnTo>
                  <a:lnTo>
                    <a:pt x="270" y="12"/>
                  </a:lnTo>
                  <a:lnTo>
                    <a:pt x="220" y="34"/>
                  </a:lnTo>
                  <a:lnTo>
                    <a:pt x="187" y="73"/>
                  </a:lnTo>
                  <a:lnTo>
                    <a:pt x="160" y="123"/>
                  </a:lnTo>
                  <a:lnTo>
                    <a:pt x="160" y="0"/>
                  </a:lnTo>
                  <a:lnTo>
                    <a:pt x="0" y="12"/>
                  </a:lnTo>
                  <a:lnTo>
                    <a:pt x="0" y="50"/>
                  </a:lnTo>
                  <a:lnTo>
                    <a:pt x="49" y="50"/>
                  </a:lnTo>
                  <a:lnTo>
                    <a:pt x="66" y="56"/>
                  </a:lnTo>
                  <a:lnTo>
                    <a:pt x="77" y="67"/>
                  </a:lnTo>
                  <a:lnTo>
                    <a:pt x="82" y="78"/>
                  </a:lnTo>
                  <a:lnTo>
                    <a:pt x="82" y="95"/>
                  </a:lnTo>
                  <a:lnTo>
                    <a:pt x="88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Freeform 197"/>
            <p:cNvSpPr>
              <a:spLocks noEditPoints="1"/>
            </p:cNvSpPr>
            <p:nvPr/>
          </p:nvSpPr>
          <p:spPr bwMode="auto">
            <a:xfrm>
              <a:off x="6574" y="1643"/>
              <a:ext cx="243" cy="761"/>
            </a:xfrm>
            <a:custGeom>
              <a:avLst/>
              <a:gdLst/>
              <a:ahLst/>
              <a:cxnLst>
                <a:cxn ang="0">
                  <a:pos x="165" y="255"/>
                </a:cxn>
                <a:cxn ang="0">
                  <a:pos x="5" y="267"/>
                </a:cxn>
                <a:cxn ang="0">
                  <a:pos x="5" y="305"/>
                </a:cxn>
                <a:cxn ang="0">
                  <a:pos x="55" y="305"/>
                </a:cxn>
                <a:cxn ang="0">
                  <a:pos x="77" y="317"/>
                </a:cxn>
                <a:cxn ang="0">
                  <a:pos x="83" y="328"/>
                </a:cxn>
                <a:cxn ang="0">
                  <a:pos x="88" y="344"/>
                </a:cxn>
                <a:cxn ang="0">
                  <a:pos x="88" y="694"/>
                </a:cxn>
                <a:cxn ang="0">
                  <a:pos x="83" y="711"/>
                </a:cxn>
                <a:cxn ang="0">
                  <a:pos x="72" y="717"/>
                </a:cxn>
                <a:cxn ang="0">
                  <a:pos x="55" y="722"/>
                </a:cxn>
                <a:cxn ang="0">
                  <a:pos x="33" y="728"/>
                </a:cxn>
                <a:cxn ang="0">
                  <a:pos x="0" y="728"/>
                </a:cxn>
                <a:cxn ang="0">
                  <a:pos x="0" y="761"/>
                </a:cxn>
                <a:cxn ang="0">
                  <a:pos x="44" y="761"/>
                </a:cxn>
                <a:cxn ang="0">
                  <a:pos x="88" y="755"/>
                </a:cxn>
                <a:cxn ang="0">
                  <a:pos x="127" y="755"/>
                </a:cxn>
                <a:cxn ang="0">
                  <a:pos x="243" y="761"/>
                </a:cxn>
                <a:cxn ang="0">
                  <a:pos x="243" y="728"/>
                </a:cxn>
                <a:cxn ang="0">
                  <a:pos x="215" y="728"/>
                </a:cxn>
                <a:cxn ang="0">
                  <a:pos x="193" y="722"/>
                </a:cxn>
                <a:cxn ang="0">
                  <a:pos x="182" y="722"/>
                </a:cxn>
                <a:cxn ang="0">
                  <a:pos x="171" y="717"/>
                </a:cxn>
                <a:cxn ang="0">
                  <a:pos x="165" y="705"/>
                </a:cxn>
                <a:cxn ang="0">
                  <a:pos x="165" y="678"/>
                </a:cxn>
                <a:cxn ang="0">
                  <a:pos x="165" y="255"/>
                </a:cxn>
                <a:cxn ang="0">
                  <a:pos x="165" y="55"/>
                </a:cxn>
                <a:cxn ang="0">
                  <a:pos x="165" y="39"/>
                </a:cxn>
                <a:cxn ang="0">
                  <a:pos x="143" y="5"/>
                </a:cxn>
                <a:cxn ang="0">
                  <a:pos x="127" y="0"/>
                </a:cxn>
                <a:cxn ang="0">
                  <a:pos x="88" y="0"/>
                </a:cxn>
                <a:cxn ang="0">
                  <a:pos x="72" y="11"/>
                </a:cxn>
                <a:cxn ang="0">
                  <a:pos x="61" y="22"/>
                </a:cxn>
                <a:cxn ang="0">
                  <a:pos x="50" y="39"/>
                </a:cxn>
                <a:cxn ang="0">
                  <a:pos x="50" y="72"/>
                </a:cxn>
                <a:cxn ang="0">
                  <a:pos x="61" y="94"/>
                </a:cxn>
                <a:cxn ang="0">
                  <a:pos x="72" y="105"/>
                </a:cxn>
                <a:cxn ang="0">
                  <a:pos x="88" y="117"/>
                </a:cxn>
                <a:cxn ang="0">
                  <a:pos x="127" y="117"/>
                </a:cxn>
                <a:cxn ang="0">
                  <a:pos x="143" y="105"/>
                </a:cxn>
                <a:cxn ang="0">
                  <a:pos x="154" y="94"/>
                </a:cxn>
                <a:cxn ang="0">
                  <a:pos x="165" y="78"/>
                </a:cxn>
                <a:cxn ang="0">
                  <a:pos x="165" y="55"/>
                </a:cxn>
              </a:cxnLst>
              <a:rect l="0" t="0" r="r" b="b"/>
              <a:pathLst>
                <a:path w="243" h="761">
                  <a:moveTo>
                    <a:pt x="165" y="255"/>
                  </a:moveTo>
                  <a:lnTo>
                    <a:pt x="5" y="267"/>
                  </a:lnTo>
                  <a:lnTo>
                    <a:pt x="5" y="305"/>
                  </a:lnTo>
                  <a:lnTo>
                    <a:pt x="55" y="305"/>
                  </a:lnTo>
                  <a:lnTo>
                    <a:pt x="77" y="317"/>
                  </a:lnTo>
                  <a:lnTo>
                    <a:pt x="83" y="328"/>
                  </a:lnTo>
                  <a:lnTo>
                    <a:pt x="88" y="344"/>
                  </a:lnTo>
                  <a:lnTo>
                    <a:pt x="88" y="694"/>
                  </a:lnTo>
                  <a:lnTo>
                    <a:pt x="83" y="711"/>
                  </a:lnTo>
                  <a:lnTo>
                    <a:pt x="72" y="717"/>
                  </a:lnTo>
                  <a:lnTo>
                    <a:pt x="55" y="722"/>
                  </a:lnTo>
                  <a:lnTo>
                    <a:pt x="33" y="728"/>
                  </a:lnTo>
                  <a:lnTo>
                    <a:pt x="0" y="728"/>
                  </a:lnTo>
                  <a:lnTo>
                    <a:pt x="0" y="761"/>
                  </a:lnTo>
                  <a:lnTo>
                    <a:pt x="44" y="761"/>
                  </a:lnTo>
                  <a:lnTo>
                    <a:pt x="88" y="755"/>
                  </a:lnTo>
                  <a:lnTo>
                    <a:pt x="127" y="755"/>
                  </a:lnTo>
                  <a:lnTo>
                    <a:pt x="243" y="761"/>
                  </a:lnTo>
                  <a:lnTo>
                    <a:pt x="243" y="728"/>
                  </a:lnTo>
                  <a:lnTo>
                    <a:pt x="215" y="728"/>
                  </a:lnTo>
                  <a:lnTo>
                    <a:pt x="193" y="722"/>
                  </a:lnTo>
                  <a:lnTo>
                    <a:pt x="182" y="722"/>
                  </a:lnTo>
                  <a:lnTo>
                    <a:pt x="171" y="717"/>
                  </a:lnTo>
                  <a:lnTo>
                    <a:pt x="165" y="705"/>
                  </a:lnTo>
                  <a:lnTo>
                    <a:pt x="165" y="678"/>
                  </a:lnTo>
                  <a:lnTo>
                    <a:pt x="165" y="255"/>
                  </a:lnTo>
                  <a:close/>
                  <a:moveTo>
                    <a:pt x="165" y="55"/>
                  </a:moveTo>
                  <a:lnTo>
                    <a:pt x="165" y="39"/>
                  </a:lnTo>
                  <a:lnTo>
                    <a:pt x="143" y="5"/>
                  </a:lnTo>
                  <a:lnTo>
                    <a:pt x="127" y="0"/>
                  </a:lnTo>
                  <a:lnTo>
                    <a:pt x="88" y="0"/>
                  </a:lnTo>
                  <a:lnTo>
                    <a:pt x="72" y="11"/>
                  </a:lnTo>
                  <a:lnTo>
                    <a:pt x="61" y="22"/>
                  </a:lnTo>
                  <a:lnTo>
                    <a:pt x="50" y="39"/>
                  </a:lnTo>
                  <a:lnTo>
                    <a:pt x="50" y="72"/>
                  </a:lnTo>
                  <a:lnTo>
                    <a:pt x="61" y="94"/>
                  </a:lnTo>
                  <a:lnTo>
                    <a:pt x="72" y="105"/>
                  </a:lnTo>
                  <a:lnTo>
                    <a:pt x="88" y="117"/>
                  </a:lnTo>
                  <a:lnTo>
                    <a:pt x="127" y="117"/>
                  </a:lnTo>
                  <a:lnTo>
                    <a:pt x="143" y="105"/>
                  </a:lnTo>
                  <a:lnTo>
                    <a:pt x="154" y="94"/>
                  </a:lnTo>
                  <a:lnTo>
                    <a:pt x="165" y="78"/>
                  </a:lnTo>
                  <a:lnTo>
                    <a:pt x="165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Freeform 198"/>
            <p:cNvSpPr>
              <a:spLocks/>
            </p:cNvSpPr>
            <p:nvPr/>
          </p:nvSpPr>
          <p:spPr bwMode="auto">
            <a:xfrm>
              <a:off x="6888" y="1898"/>
              <a:ext cx="568" cy="506"/>
            </a:xfrm>
            <a:custGeom>
              <a:avLst/>
              <a:gdLst/>
              <a:ahLst/>
              <a:cxnLst>
                <a:cxn ang="0">
                  <a:pos x="89" y="417"/>
                </a:cxn>
                <a:cxn ang="0">
                  <a:pos x="55" y="467"/>
                </a:cxn>
                <a:cxn ang="0">
                  <a:pos x="0" y="506"/>
                </a:cxn>
                <a:cxn ang="0">
                  <a:pos x="89" y="500"/>
                </a:cxn>
                <a:cxn ang="0">
                  <a:pos x="188" y="506"/>
                </a:cxn>
                <a:cxn ang="0">
                  <a:pos x="254" y="473"/>
                </a:cxn>
                <a:cxn ang="0">
                  <a:pos x="199" y="467"/>
                </a:cxn>
                <a:cxn ang="0">
                  <a:pos x="171" y="456"/>
                </a:cxn>
                <a:cxn ang="0">
                  <a:pos x="166" y="212"/>
                </a:cxn>
                <a:cxn ang="0">
                  <a:pos x="199" y="95"/>
                </a:cxn>
                <a:cxn ang="0">
                  <a:pos x="276" y="34"/>
                </a:cxn>
                <a:cxn ang="0">
                  <a:pos x="353" y="34"/>
                </a:cxn>
                <a:cxn ang="0">
                  <a:pos x="392" y="78"/>
                </a:cxn>
                <a:cxn ang="0">
                  <a:pos x="403" y="439"/>
                </a:cxn>
                <a:cxn ang="0">
                  <a:pos x="386" y="462"/>
                </a:cxn>
                <a:cxn ang="0">
                  <a:pos x="348" y="473"/>
                </a:cxn>
                <a:cxn ang="0">
                  <a:pos x="315" y="506"/>
                </a:cxn>
                <a:cxn ang="0">
                  <a:pos x="403" y="500"/>
                </a:cxn>
                <a:cxn ang="0">
                  <a:pos x="502" y="506"/>
                </a:cxn>
                <a:cxn ang="0">
                  <a:pos x="568" y="473"/>
                </a:cxn>
                <a:cxn ang="0">
                  <a:pos x="502" y="467"/>
                </a:cxn>
                <a:cxn ang="0">
                  <a:pos x="486" y="450"/>
                </a:cxn>
                <a:cxn ang="0">
                  <a:pos x="480" y="139"/>
                </a:cxn>
                <a:cxn ang="0">
                  <a:pos x="447" y="45"/>
                </a:cxn>
                <a:cxn ang="0">
                  <a:pos x="386" y="6"/>
                </a:cxn>
                <a:cxn ang="0">
                  <a:pos x="271" y="12"/>
                </a:cxn>
                <a:cxn ang="0">
                  <a:pos x="188" y="73"/>
                </a:cxn>
                <a:cxn ang="0">
                  <a:pos x="160" y="0"/>
                </a:cxn>
                <a:cxn ang="0">
                  <a:pos x="0" y="50"/>
                </a:cxn>
                <a:cxn ang="0">
                  <a:pos x="66" y="56"/>
                </a:cxn>
                <a:cxn ang="0">
                  <a:pos x="83" y="78"/>
                </a:cxn>
                <a:cxn ang="0">
                  <a:pos x="89" y="112"/>
                </a:cxn>
              </a:cxnLst>
              <a:rect l="0" t="0" r="r" b="b"/>
              <a:pathLst>
                <a:path w="568" h="506">
                  <a:moveTo>
                    <a:pt x="89" y="112"/>
                  </a:moveTo>
                  <a:lnTo>
                    <a:pt x="89" y="417"/>
                  </a:lnTo>
                  <a:lnTo>
                    <a:pt x="83" y="456"/>
                  </a:lnTo>
                  <a:lnTo>
                    <a:pt x="55" y="467"/>
                  </a:lnTo>
                  <a:lnTo>
                    <a:pt x="0" y="473"/>
                  </a:lnTo>
                  <a:lnTo>
                    <a:pt x="0" y="506"/>
                  </a:lnTo>
                  <a:lnTo>
                    <a:pt x="44" y="506"/>
                  </a:lnTo>
                  <a:lnTo>
                    <a:pt x="89" y="500"/>
                  </a:lnTo>
                  <a:lnTo>
                    <a:pt x="127" y="500"/>
                  </a:lnTo>
                  <a:lnTo>
                    <a:pt x="188" y="506"/>
                  </a:lnTo>
                  <a:lnTo>
                    <a:pt x="254" y="506"/>
                  </a:lnTo>
                  <a:lnTo>
                    <a:pt x="254" y="473"/>
                  </a:lnTo>
                  <a:lnTo>
                    <a:pt x="221" y="473"/>
                  </a:lnTo>
                  <a:lnTo>
                    <a:pt x="199" y="467"/>
                  </a:lnTo>
                  <a:lnTo>
                    <a:pt x="182" y="467"/>
                  </a:lnTo>
                  <a:lnTo>
                    <a:pt x="171" y="456"/>
                  </a:lnTo>
                  <a:lnTo>
                    <a:pt x="166" y="439"/>
                  </a:lnTo>
                  <a:lnTo>
                    <a:pt x="166" y="212"/>
                  </a:lnTo>
                  <a:lnTo>
                    <a:pt x="177" y="145"/>
                  </a:lnTo>
                  <a:lnTo>
                    <a:pt x="199" y="95"/>
                  </a:lnTo>
                  <a:lnTo>
                    <a:pt x="232" y="56"/>
                  </a:lnTo>
                  <a:lnTo>
                    <a:pt x="276" y="34"/>
                  </a:lnTo>
                  <a:lnTo>
                    <a:pt x="320" y="28"/>
                  </a:lnTo>
                  <a:lnTo>
                    <a:pt x="353" y="34"/>
                  </a:lnTo>
                  <a:lnTo>
                    <a:pt x="381" y="50"/>
                  </a:lnTo>
                  <a:lnTo>
                    <a:pt x="392" y="78"/>
                  </a:lnTo>
                  <a:lnTo>
                    <a:pt x="403" y="117"/>
                  </a:lnTo>
                  <a:lnTo>
                    <a:pt x="403" y="439"/>
                  </a:lnTo>
                  <a:lnTo>
                    <a:pt x="397" y="456"/>
                  </a:lnTo>
                  <a:lnTo>
                    <a:pt x="386" y="462"/>
                  </a:lnTo>
                  <a:lnTo>
                    <a:pt x="370" y="467"/>
                  </a:lnTo>
                  <a:lnTo>
                    <a:pt x="348" y="473"/>
                  </a:lnTo>
                  <a:lnTo>
                    <a:pt x="315" y="473"/>
                  </a:lnTo>
                  <a:lnTo>
                    <a:pt x="315" y="506"/>
                  </a:lnTo>
                  <a:lnTo>
                    <a:pt x="359" y="506"/>
                  </a:lnTo>
                  <a:lnTo>
                    <a:pt x="403" y="500"/>
                  </a:lnTo>
                  <a:lnTo>
                    <a:pt x="442" y="500"/>
                  </a:lnTo>
                  <a:lnTo>
                    <a:pt x="502" y="506"/>
                  </a:lnTo>
                  <a:lnTo>
                    <a:pt x="568" y="506"/>
                  </a:lnTo>
                  <a:lnTo>
                    <a:pt x="568" y="473"/>
                  </a:lnTo>
                  <a:lnTo>
                    <a:pt x="519" y="473"/>
                  </a:lnTo>
                  <a:lnTo>
                    <a:pt x="502" y="467"/>
                  </a:lnTo>
                  <a:lnTo>
                    <a:pt x="491" y="462"/>
                  </a:lnTo>
                  <a:lnTo>
                    <a:pt x="486" y="450"/>
                  </a:lnTo>
                  <a:lnTo>
                    <a:pt x="480" y="434"/>
                  </a:lnTo>
                  <a:lnTo>
                    <a:pt x="480" y="139"/>
                  </a:lnTo>
                  <a:lnTo>
                    <a:pt x="469" y="84"/>
                  </a:lnTo>
                  <a:lnTo>
                    <a:pt x="447" y="45"/>
                  </a:lnTo>
                  <a:lnTo>
                    <a:pt x="425" y="23"/>
                  </a:lnTo>
                  <a:lnTo>
                    <a:pt x="386" y="6"/>
                  </a:lnTo>
                  <a:lnTo>
                    <a:pt x="326" y="0"/>
                  </a:lnTo>
                  <a:lnTo>
                    <a:pt x="271" y="12"/>
                  </a:lnTo>
                  <a:lnTo>
                    <a:pt x="226" y="34"/>
                  </a:lnTo>
                  <a:lnTo>
                    <a:pt x="188" y="73"/>
                  </a:lnTo>
                  <a:lnTo>
                    <a:pt x="160" y="123"/>
                  </a:lnTo>
                  <a:lnTo>
                    <a:pt x="160" y="0"/>
                  </a:lnTo>
                  <a:lnTo>
                    <a:pt x="0" y="12"/>
                  </a:lnTo>
                  <a:lnTo>
                    <a:pt x="0" y="50"/>
                  </a:lnTo>
                  <a:lnTo>
                    <a:pt x="50" y="50"/>
                  </a:lnTo>
                  <a:lnTo>
                    <a:pt x="66" y="56"/>
                  </a:lnTo>
                  <a:lnTo>
                    <a:pt x="78" y="67"/>
                  </a:lnTo>
                  <a:lnTo>
                    <a:pt x="83" y="78"/>
                  </a:lnTo>
                  <a:lnTo>
                    <a:pt x="89" y="95"/>
                  </a:lnTo>
                  <a:lnTo>
                    <a:pt x="89" y="1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Freeform 199"/>
            <p:cNvSpPr>
              <a:spLocks noEditPoints="1"/>
            </p:cNvSpPr>
            <p:nvPr/>
          </p:nvSpPr>
          <p:spPr bwMode="auto">
            <a:xfrm>
              <a:off x="5780" y="2593"/>
              <a:ext cx="606" cy="544"/>
            </a:xfrm>
            <a:custGeom>
              <a:avLst/>
              <a:gdLst/>
              <a:ahLst/>
              <a:cxnLst>
                <a:cxn ang="0">
                  <a:pos x="93" y="494"/>
                </a:cxn>
                <a:cxn ang="0">
                  <a:pos x="82" y="511"/>
                </a:cxn>
                <a:cxn ang="0">
                  <a:pos x="49" y="517"/>
                </a:cxn>
                <a:cxn ang="0">
                  <a:pos x="5" y="522"/>
                </a:cxn>
                <a:cxn ang="0">
                  <a:pos x="5" y="539"/>
                </a:cxn>
                <a:cxn ang="0">
                  <a:pos x="331" y="544"/>
                </a:cxn>
                <a:cxn ang="0">
                  <a:pos x="474" y="505"/>
                </a:cxn>
                <a:cxn ang="0">
                  <a:pos x="557" y="422"/>
                </a:cxn>
                <a:cxn ang="0">
                  <a:pos x="557" y="333"/>
                </a:cxn>
                <a:cxn ang="0">
                  <a:pos x="491" y="272"/>
                </a:cxn>
                <a:cxn ang="0">
                  <a:pos x="502" y="239"/>
                </a:cxn>
                <a:cxn ang="0">
                  <a:pos x="595" y="161"/>
                </a:cxn>
                <a:cxn ang="0">
                  <a:pos x="595" y="67"/>
                </a:cxn>
                <a:cxn ang="0">
                  <a:pos x="513" y="5"/>
                </a:cxn>
                <a:cxn ang="0">
                  <a:pos x="138" y="0"/>
                </a:cxn>
                <a:cxn ang="0">
                  <a:pos x="132" y="22"/>
                </a:cxn>
                <a:cxn ang="0">
                  <a:pos x="198" y="28"/>
                </a:cxn>
                <a:cxn ang="0">
                  <a:pos x="204" y="50"/>
                </a:cxn>
                <a:cxn ang="0">
                  <a:pos x="93" y="483"/>
                </a:cxn>
                <a:cxn ang="0">
                  <a:pos x="270" y="55"/>
                </a:cxn>
                <a:cxn ang="0">
                  <a:pos x="275" y="33"/>
                </a:cxn>
                <a:cxn ang="0">
                  <a:pos x="430" y="28"/>
                </a:cxn>
                <a:cxn ang="0">
                  <a:pos x="502" y="50"/>
                </a:cxn>
                <a:cxn ang="0">
                  <a:pos x="529" y="89"/>
                </a:cxn>
                <a:cxn ang="0">
                  <a:pos x="518" y="161"/>
                </a:cxn>
                <a:cxn ang="0">
                  <a:pos x="424" y="239"/>
                </a:cxn>
                <a:cxn ang="0">
                  <a:pos x="220" y="250"/>
                </a:cxn>
                <a:cxn ang="0">
                  <a:pos x="160" y="517"/>
                </a:cxn>
                <a:cxn ang="0">
                  <a:pos x="215" y="272"/>
                </a:cxn>
                <a:cxn ang="0">
                  <a:pos x="435" y="278"/>
                </a:cxn>
                <a:cxn ang="0">
                  <a:pos x="485" y="333"/>
                </a:cxn>
                <a:cxn ang="0">
                  <a:pos x="474" y="422"/>
                </a:cxn>
                <a:cxn ang="0">
                  <a:pos x="380" y="505"/>
                </a:cxn>
                <a:cxn ang="0">
                  <a:pos x="182" y="517"/>
                </a:cxn>
              </a:cxnLst>
              <a:rect l="0" t="0" r="r" b="b"/>
              <a:pathLst>
                <a:path w="606" h="544">
                  <a:moveTo>
                    <a:pt x="93" y="483"/>
                  </a:moveTo>
                  <a:lnTo>
                    <a:pt x="93" y="494"/>
                  </a:lnTo>
                  <a:lnTo>
                    <a:pt x="88" y="505"/>
                  </a:lnTo>
                  <a:lnTo>
                    <a:pt x="82" y="511"/>
                  </a:lnTo>
                  <a:lnTo>
                    <a:pt x="71" y="511"/>
                  </a:lnTo>
                  <a:lnTo>
                    <a:pt x="49" y="517"/>
                  </a:lnTo>
                  <a:lnTo>
                    <a:pt x="11" y="517"/>
                  </a:lnTo>
                  <a:lnTo>
                    <a:pt x="5" y="522"/>
                  </a:lnTo>
                  <a:lnTo>
                    <a:pt x="0" y="533"/>
                  </a:lnTo>
                  <a:lnTo>
                    <a:pt x="5" y="539"/>
                  </a:lnTo>
                  <a:lnTo>
                    <a:pt x="5" y="544"/>
                  </a:lnTo>
                  <a:lnTo>
                    <a:pt x="331" y="544"/>
                  </a:lnTo>
                  <a:lnTo>
                    <a:pt x="408" y="533"/>
                  </a:lnTo>
                  <a:lnTo>
                    <a:pt x="474" y="505"/>
                  </a:lnTo>
                  <a:lnTo>
                    <a:pt x="524" y="467"/>
                  </a:lnTo>
                  <a:lnTo>
                    <a:pt x="557" y="422"/>
                  </a:lnTo>
                  <a:lnTo>
                    <a:pt x="568" y="372"/>
                  </a:lnTo>
                  <a:lnTo>
                    <a:pt x="557" y="333"/>
                  </a:lnTo>
                  <a:lnTo>
                    <a:pt x="529" y="300"/>
                  </a:lnTo>
                  <a:lnTo>
                    <a:pt x="491" y="272"/>
                  </a:lnTo>
                  <a:lnTo>
                    <a:pt x="430" y="261"/>
                  </a:lnTo>
                  <a:lnTo>
                    <a:pt x="502" y="239"/>
                  </a:lnTo>
                  <a:lnTo>
                    <a:pt x="557" y="205"/>
                  </a:lnTo>
                  <a:lnTo>
                    <a:pt x="595" y="161"/>
                  </a:lnTo>
                  <a:lnTo>
                    <a:pt x="606" y="111"/>
                  </a:lnTo>
                  <a:lnTo>
                    <a:pt x="595" y="67"/>
                  </a:lnTo>
                  <a:lnTo>
                    <a:pt x="562" y="33"/>
                  </a:lnTo>
                  <a:lnTo>
                    <a:pt x="513" y="5"/>
                  </a:lnTo>
                  <a:lnTo>
                    <a:pt x="446" y="0"/>
                  </a:lnTo>
                  <a:lnTo>
                    <a:pt x="138" y="0"/>
                  </a:lnTo>
                  <a:lnTo>
                    <a:pt x="132" y="5"/>
                  </a:lnTo>
                  <a:lnTo>
                    <a:pt x="132" y="22"/>
                  </a:lnTo>
                  <a:lnTo>
                    <a:pt x="138" y="28"/>
                  </a:lnTo>
                  <a:lnTo>
                    <a:pt x="198" y="28"/>
                  </a:lnTo>
                  <a:lnTo>
                    <a:pt x="204" y="33"/>
                  </a:lnTo>
                  <a:lnTo>
                    <a:pt x="204" y="50"/>
                  </a:lnTo>
                  <a:lnTo>
                    <a:pt x="198" y="55"/>
                  </a:lnTo>
                  <a:lnTo>
                    <a:pt x="93" y="483"/>
                  </a:lnTo>
                  <a:close/>
                  <a:moveTo>
                    <a:pt x="220" y="250"/>
                  </a:moveTo>
                  <a:lnTo>
                    <a:pt x="270" y="55"/>
                  </a:lnTo>
                  <a:lnTo>
                    <a:pt x="275" y="44"/>
                  </a:lnTo>
                  <a:lnTo>
                    <a:pt x="275" y="33"/>
                  </a:lnTo>
                  <a:lnTo>
                    <a:pt x="286" y="28"/>
                  </a:lnTo>
                  <a:lnTo>
                    <a:pt x="430" y="28"/>
                  </a:lnTo>
                  <a:lnTo>
                    <a:pt x="474" y="33"/>
                  </a:lnTo>
                  <a:lnTo>
                    <a:pt x="502" y="50"/>
                  </a:lnTo>
                  <a:lnTo>
                    <a:pt x="518" y="67"/>
                  </a:lnTo>
                  <a:lnTo>
                    <a:pt x="529" y="89"/>
                  </a:lnTo>
                  <a:lnTo>
                    <a:pt x="529" y="111"/>
                  </a:lnTo>
                  <a:lnTo>
                    <a:pt x="518" y="161"/>
                  </a:lnTo>
                  <a:lnTo>
                    <a:pt x="480" y="205"/>
                  </a:lnTo>
                  <a:lnTo>
                    <a:pt x="424" y="239"/>
                  </a:lnTo>
                  <a:lnTo>
                    <a:pt x="353" y="250"/>
                  </a:lnTo>
                  <a:lnTo>
                    <a:pt x="220" y="250"/>
                  </a:lnTo>
                  <a:close/>
                  <a:moveTo>
                    <a:pt x="182" y="517"/>
                  </a:moveTo>
                  <a:lnTo>
                    <a:pt x="160" y="517"/>
                  </a:lnTo>
                  <a:lnTo>
                    <a:pt x="160" y="489"/>
                  </a:lnTo>
                  <a:lnTo>
                    <a:pt x="215" y="272"/>
                  </a:lnTo>
                  <a:lnTo>
                    <a:pt x="386" y="272"/>
                  </a:lnTo>
                  <a:lnTo>
                    <a:pt x="435" y="278"/>
                  </a:lnTo>
                  <a:lnTo>
                    <a:pt x="463" y="300"/>
                  </a:lnTo>
                  <a:lnTo>
                    <a:pt x="485" y="333"/>
                  </a:lnTo>
                  <a:lnTo>
                    <a:pt x="491" y="367"/>
                  </a:lnTo>
                  <a:lnTo>
                    <a:pt x="474" y="422"/>
                  </a:lnTo>
                  <a:lnTo>
                    <a:pt x="435" y="472"/>
                  </a:lnTo>
                  <a:lnTo>
                    <a:pt x="380" y="505"/>
                  </a:lnTo>
                  <a:lnTo>
                    <a:pt x="314" y="517"/>
                  </a:lnTo>
                  <a:lnTo>
                    <a:pt x="182" y="5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Freeform 200"/>
            <p:cNvSpPr>
              <a:spLocks/>
            </p:cNvSpPr>
            <p:nvPr/>
          </p:nvSpPr>
          <p:spPr bwMode="auto">
            <a:xfrm>
              <a:off x="6535" y="3043"/>
              <a:ext cx="100" cy="250"/>
            </a:xfrm>
            <a:custGeom>
              <a:avLst/>
              <a:gdLst/>
              <a:ahLst/>
              <a:cxnLst>
                <a:cxn ang="0">
                  <a:pos x="78" y="83"/>
                </a:cxn>
                <a:cxn ang="0">
                  <a:pos x="78" y="128"/>
                </a:cxn>
                <a:cxn ang="0">
                  <a:pos x="55" y="178"/>
                </a:cxn>
                <a:cxn ang="0">
                  <a:pos x="17" y="228"/>
                </a:cxn>
                <a:cxn ang="0">
                  <a:pos x="11" y="233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3" y="244"/>
                </a:cxn>
                <a:cxn ang="0">
                  <a:pos x="55" y="222"/>
                </a:cxn>
                <a:cxn ang="0">
                  <a:pos x="78" y="189"/>
                </a:cxn>
                <a:cxn ang="0">
                  <a:pos x="94" y="144"/>
                </a:cxn>
                <a:cxn ang="0">
                  <a:pos x="100" y="89"/>
                </a:cxn>
                <a:cxn ang="0">
                  <a:pos x="100" y="67"/>
                </a:cxn>
                <a:cxn ang="0">
                  <a:pos x="94" y="44"/>
                </a:cxn>
                <a:cxn ang="0">
                  <a:pos x="89" y="28"/>
                </a:cxn>
                <a:cxn ang="0">
                  <a:pos x="78" y="17"/>
                </a:cxn>
                <a:cxn ang="0">
                  <a:pos x="61" y="5"/>
                </a:cxn>
                <a:cxn ang="0">
                  <a:pos x="44" y="0"/>
                </a:cxn>
                <a:cxn ang="0">
                  <a:pos x="28" y="5"/>
                </a:cxn>
                <a:cxn ang="0">
                  <a:pos x="11" y="17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0" y="61"/>
                </a:cxn>
                <a:cxn ang="0">
                  <a:pos x="11" y="78"/>
                </a:cxn>
                <a:cxn ang="0">
                  <a:pos x="17" y="83"/>
                </a:cxn>
                <a:cxn ang="0">
                  <a:pos x="33" y="94"/>
                </a:cxn>
                <a:cxn ang="0">
                  <a:pos x="61" y="94"/>
                </a:cxn>
                <a:cxn ang="0">
                  <a:pos x="72" y="89"/>
                </a:cxn>
                <a:cxn ang="0">
                  <a:pos x="78" y="83"/>
                </a:cxn>
              </a:cxnLst>
              <a:rect l="0" t="0" r="r" b="b"/>
              <a:pathLst>
                <a:path w="100" h="250">
                  <a:moveTo>
                    <a:pt x="78" y="83"/>
                  </a:moveTo>
                  <a:lnTo>
                    <a:pt x="78" y="128"/>
                  </a:lnTo>
                  <a:lnTo>
                    <a:pt x="55" y="178"/>
                  </a:lnTo>
                  <a:lnTo>
                    <a:pt x="17" y="228"/>
                  </a:lnTo>
                  <a:lnTo>
                    <a:pt x="11" y="233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3" y="244"/>
                  </a:lnTo>
                  <a:lnTo>
                    <a:pt x="55" y="222"/>
                  </a:lnTo>
                  <a:lnTo>
                    <a:pt x="78" y="189"/>
                  </a:lnTo>
                  <a:lnTo>
                    <a:pt x="94" y="144"/>
                  </a:lnTo>
                  <a:lnTo>
                    <a:pt x="100" y="89"/>
                  </a:lnTo>
                  <a:lnTo>
                    <a:pt x="100" y="67"/>
                  </a:lnTo>
                  <a:lnTo>
                    <a:pt x="94" y="44"/>
                  </a:lnTo>
                  <a:lnTo>
                    <a:pt x="89" y="28"/>
                  </a:lnTo>
                  <a:lnTo>
                    <a:pt x="78" y="17"/>
                  </a:lnTo>
                  <a:lnTo>
                    <a:pt x="61" y="5"/>
                  </a:lnTo>
                  <a:lnTo>
                    <a:pt x="44" y="0"/>
                  </a:lnTo>
                  <a:lnTo>
                    <a:pt x="28" y="5"/>
                  </a:lnTo>
                  <a:lnTo>
                    <a:pt x="11" y="17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0" y="61"/>
                  </a:lnTo>
                  <a:lnTo>
                    <a:pt x="11" y="78"/>
                  </a:lnTo>
                  <a:lnTo>
                    <a:pt x="17" y="83"/>
                  </a:lnTo>
                  <a:lnTo>
                    <a:pt x="33" y="94"/>
                  </a:lnTo>
                  <a:lnTo>
                    <a:pt x="61" y="94"/>
                  </a:lnTo>
                  <a:lnTo>
                    <a:pt x="72" y="89"/>
                  </a:lnTo>
                  <a:lnTo>
                    <a:pt x="78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201"/>
            <p:cNvSpPr>
              <a:spLocks/>
            </p:cNvSpPr>
            <p:nvPr/>
          </p:nvSpPr>
          <p:spPr bwMode="auto">
            <a:xfrm>
              <a:off x="6761" y="2776"/>
              <a:ext cx="552" cy="528"/>
            </a:xfrm>
            <a:custGeom>
              <a:avLst/>
              <a:gdLst/>
              <a:ahLst/>
              <a:cxnLst>
                <a:cxn ang="0">
                  <a:pos x="475" y="89"/>
                </a:cxn>
                <a:cxn ang="0">
                  <a:pos x="480" y="61"/>
                </a:cxn>
                <a:cxn ang="0">
                  <a:pos x="486" y="45"/>
                </a:cxn>
                <a:cxn ang="0">
                  <a:pos x="475" y="22"/>
                </a:cxn>
                <a:cxn ang="0">
                  <a:pos x="453" y="6"/>
                </a:cxn>
                <a:cxn ang="0">
                  <a:pos x="420" y="11"/>
                </a:cxn>
                <a:cxn ang="0">
                  <a:pos x="392" y="34"/>
                </a:cxn>
                <a:cxn ang="0">
                  <a:pos x="359" y="161"/>
                </a:cxn>
                <a:cxn ang="0">
                  <a:pos x="348" y="200"/>
                </a:cxn>
                <a:cxn ang="0">
                  <a:pos x="342" y="222"/>
                </a:cxn>
                <a:cxn ang="0">
                  <a:pos x="337" y="261"/>
                </a:cxn>
                <a:cxn ang="0">
                  <a:pos x="304" y="300"/>
                </a:cxn>
                <a:cxn ang="0">
                  <a:pos x="221" y="334"/>
                </a:cxn>
                <a:cxn ang="0">
                  <a:pos x="182" y="322"/>
                </a:cxn>
                <a:cxn ang="0">
                  <a:pos x="160" y="295"/>
                </a:cxn>
                <a:cxn ang="0">
                  <a:pos x="155" y="250"/>
                </a:cxn>
                <a:cxn ang="0">
                  <a:pos x="182" y="150"/>
                </a:cxn>
                <a:cxn ang="0">
                  <a:pos x="193" y="106"/>
                </a:cxn>
                <a:cxn ang="0">
                  <a:pos x="199" y="78"/>
                </a:cxn>
                <a:cxn ang="0">
                  <a:pos x="205" y="50"/>
                </a:cxn>
                <a:cxn ang="0">
                  <a:pos x="199" y="11"/>
                </a:cxn>
                <a:cxn ang="0">
                  <a:pos x="149" y="0"/>
                </a:cxn>
                <a:cxn ang="0">
                  <a:pos x="122" y="17"/>
                </a:cxn>
                <a:cxn ang="0">
                  <a:pos x="105" y="50"/>
                </a:cxn>
                <a:cxn ang="0">
                  <a:pos x="0" y="500"/>
                </a:cxn>
                <a:cxn ang="0">
                  <a:pos x="22" y="528"/>
                </a:cxn>
                <a:cxn ang="0">
                  <a:pos x="72" y="522"/>
                </a:cxn>
                <a:cxn ang="0">
                  <a:pos x="100" y="478"/>
                </a:cxn>
                <a:cxn ang="0">
                  <a:pos x="105" y="445"/>
                </a:cxn>
                <a:cxn ang="0">
                  <a:pos x="171" y="367"/>
                </a:cxn>
                <a:cxn ang="0">
                  <a:pos x="287" y="356"/>
                </a:cxn>
                <a:cxn ang="0">
                  <a:pos x="364" y="345"/>
                </a:cxn>
                <a:cxn ang="0">
                  <a:pos x="442" y="367"/>
                </a:cxn>
                <a:cxn ang="0">
                  <a:pos x="519" y="322"/>
                </a:cxn>
                <a:cxn ang="0">
                  <a:pos x="552" y="256"/>
                </a:cxn>
                <a:cxn ang="0">
                  <a:pos x="541" y="228"/>
                </a:cxn>
                <a:cxn ang="0">
                  <a:pos x="508" y="234"/>
                </a:cxn>
                <a:cxn ang="0">
                  <a:pos x="502" y="245"/>
                </a:cxn>
                <a:cxn ang="0">
                  <a:pos x="491" y="284"/>
                </a:cxn>
                <a:cxn ang="0">
                  <a:pos x="475" y="317"/>
                </a:cxn>
                <a:cxn ang="0">
                  <a:pos x="447" y="334"/>
                </a:cxn>
                <a:cxn ang="0">
                  <a:pos x="431" y="322"/>
                </a:cxn>
                <a:cxn ang="0">
                  <a:pos x="425" y="306"/>
                </a:cxn>
                <a:cxn ang="0">
                  <a:pos x="436" y="256"/>
                </a:cxn>
                <a:cxn ang="0">
                  <a:pos x="475" y="100"/>
                </a:cxn>
              </a:cxnLst>
              <a:rect l="0" t="0" r="r" b="b"/>
              <a:pathLst>
                <a:path w="552" h="528">
                  <a:moveTo>
                    <a:pt x="475" y="100"/>
                  </a:moveTo>
                  <a:lnTo>
                    <a:pt x="475" y="89"/>
                  </a:lnTo>
                  <a:lnTo>
                    <a:pt x="480" y="78"/>
                  </a:lnTo>
                  <a:lnTo>
                    <a:pt x="480" y="61"/>
                  </a:lnTo>
                  <a:lnTo>
                    <a:pt x="486" y="50"/>
                  </a:lnTo>
                  <a:lnTo>
                    <a:pt x="486" y="45"/>
                  </a:lnTo>
                  <a:lnTo>
                    <a:pt x="480" y="28"/>
                  </a:lnTo>
                  <a:lnTo>
                    <a:pt x="475" y="22"/>
                  </a:lnTo>
                  <a:lnTo>
                    <a:pt x="469" y="11"/>
                  </a:lnTo>
                  <a:lnTo>
                    <a:pt x="453" y="6"/>
                  </a:lnTo>
                  <a:lnTo>
                    <a:pt x="431" y="6"/>
                  </a:lnTo>
                  <a:lnTo>
                    <a:pt x="420" y="11"/>
                  </a:lnTo>
                  <a:lnTo>
                    <a:pt x="403" y="22"/>
                  </a:lnTo>
                  <a:lnTo>
                    <a:pt x="392" y="34"/>
                  </a:lnTo>
                  <a:lnTo>
                    <a:pt x="387" y="50"/>
                  </a:lnTo>
                  <a:lnTo>
                    <a:pt x="359" y="161"/>
                  </a:lnTo>
                  <a:lnTo>
                    <a:pt x="353" y="189"/>
                  </a:lnTo>
                  <a:lnTo>
                    <a:pt x="348" y="200"/>
                  </a:lnTo>
                  <a:lnTo>
                    <a:pt x="348" y="217"/>
                  </a:lnTo>
                  <a:lnTo>
                    <a:pt x="342" y="222"/>
                  </a:lnTo>
                  <a:lnTo>
                    <a:pt x="337" y="239"/>
                  </a:lnTo>
                  <a:lnTo>
                    <a:pt x="337" y="261"/>
                  </a:lnTo>
                  <a:lnTo>
                    <a:pt x="326" y="272"/>
                  </a:lnTo>
                  <a:lnTo>
                    <a:pt x="304" y="300"/>
                  </a:lnTo>
                  <a:lnTo>
                    <a:pt x="265" y="322"/>
                  </a:lnTo>
                  <a:lnTo>
                    <a:pt x="221" y="334"/>
                  </a:lnTo>
                  <a:lnTo>
                    <a:pt x="199" y="334"/>
                  </a:lnTo>
                  <a:lnTo>
                    <a:pt x="182" y="322"/>
                  </a:lnTo>
                  <a:lnTo>
                    <a:pt x="171" y="317"/>
                  </a:lnTo>
                  <a:lnTo>
                    <a:pt x="160" y="295"/>
                  </a:lnTo>
                  <a:lnTo>
                    <a:pt x="155" y="289"/>
                  </a:lnTo>
                  <a:lnTo>
                    <a:pt x="155" y="250"/>
                  </a:lnTo>
                  <a:lnTo>
                    <a:pt x="166" y="206"/>
                  </a:lnTo>
                  <a:lnTo>
                    <a:pt x="182" y="150"/>
                  </a:lnTo>
                  <a:lnTo>
                    <a:pt x="182" y="139"/>
                  </a:lnTo>
                  <a:lnTo>
                    <a:pt x="193" y="106"/>
                  </a:lnTo>
                  <a:lnTo>
                    <a:pt x="193" y="89"/>
                  </a:lnTo>
                  <a:lnTo>
                    <a:pt x="199" y="78"/>
                  </a:lnTo>
                  <a:lnTo>
                    <a:pt x="199" y="61"/>
                  </a:lnTo>
                  <a:lnTo>
                    <a:pt x="205" y="50"/>
                  </a:lnTo>
                  <a:lnTo>
                    <a:pt x="205" y="22"/>
                  </a:lnTo>
                  <a:lnTo>
                    <a:pt x="199" y="11"/>
                  </a:lnTo>
                  <a:lnTo>
                    <a:pt x="177" y="0"/>
                  </a:lnTo>
                  <a:lnTo>
                    <a:pt x="149" y="0"/>
                  </a:lnTo>
                  <a:lnTo>
                    <a:pt x="144" y="6"/>
                  </a:lnTo>
                  <a:lnTo>
                    <a:pt x="122" y="17"/>
                  </a:lnTo>
                  <a:lnTo>
                    <a:pt x="111" y="34"/>
                  </a:lnTo>
                  <a:lnTo>
                    <a:pt x="105" y="50"/>
                  </a:lnTo>
                  <a:lnTo>
                    <a:pt x="0" y="472"/>
                  </a:lnTo>
                  <a:lnTo>
                    <a:pt x="0" y="500"/>
                  </a:lnTo>
                  <a:lnTo>
                    <a:pt x="11" y="522"/>
                  </a:lnTo>
                  <a:lnTo>
                    <a:pt x="22" y="528"/>
                  </a:lnTo>
                  <a:lnTo>
                    <a:pt x="56" y="528"/>
                  </a:lnTo>
                  <a:lnTo>
                    <a:pt x="72" y="522"/>
                  </a:lnTo>
                  <a:lnTo>
                    <a:pt x="83" y="511"/>
                  </a:lnTo>
                  <a:lnTo>
                    <a:pt x="100" y="478"/>
                  </a:lnTo>
                  <a:lnTo>
                    <a:pt x="100" y="472"/>
                  </a:lnTo>
                  <a:lnTo>
                    <a:pt x="105" y="445"/>
                  </a:lnTo>
                  <a:lnTo>
                    <a:pt x="127" y="356"/>
                  </a:lnTo>
                  <a:lnTo>
                    <a:pt x="171" y="367"/>
                  </a:lnTo>
                  <a:lnTo>
                    <a:pt x="243" y="367"/>
                  </a:lnTo>
                  <a:lnTo>
                    <a:pt x="287" y="356"/>
                  </a:lnTo>
                  <a:lnTo>
                    <a:pt x="337" y="322"/>
                  </a:lnTo>
                  <a:lnTo>
                    <a:pt x="364" y="345"/>
                  </a:lnTo>
                  <a:lnTo>
                    <a:pt x="398" y="361"/>
                  </a:lnTo>
                  <a:lnTo>
                    <a:pt x="442" y="367"/>
                  </a:lnTo>
                  <a:lnTo>
                    <a:pt x="486" y="356"/>
                  </a:lnTo>
                  <a:lnTo>
                    <a:pt x="519" y="322"/>
                  </a:lnTo>
                  <a:lnTo>
                    <a:pt x="541" y="289"/>
                  </a:lnTo>
                  <a:lnTo>
                    <a:pt x="552" y="256"/>
                  </a:lnTo>
                  <a:lnTo>
                    <a:pt x="552" y="239"/>
                  </a:lnTo>
                  <a:lnTo>
                    <a:pt x="541" y="228"/>
                  </a:lnTo>
                  <a:lnTo>
                    <a:pt x="519" y="228"/>
                  </a:lnTo>
                  <a:lnTo>
                    <a:pt x="508" y="234"/>
                  </a:lnTo>
                  <a:lnTo>
                    <a:pt x="508" y="239"/>
                  </a:lnTo>
                  <a:lnTo>
                    <a:pt x="502" y="245"/>
                  </a:lnTo>
                  <a:lnTo>
                    <a:pt x="497" y="261"/>
                  </a:lnTo>
                  <a:lnTo>
                    <a:pt x="491" y="284"/>
                  </a:lnTo>
                  <a:lnTo>
                    <a:pt x="480" y="300"/>
                  </a:lnTo>
                  <a:lnTo>
                    <a:pt x="475" y="317"/>
                  </a:lnTo>
                  <a:lnTo>
                    <a:pt x="464" y="328"/>
                  </a:lnTo>
                  <a:lnTo>
                    <a:pt x="447" y="334"/>
                  </a:lnTo>
                  <a:lnTo>
                    <a:pt x="436" y="328"/>
                  </a:lnTo>
                  <a:lnTo>
                    <a:pt x="431" y="322"/>
                  </a:lnTo>
                  <a:lnTo>
                    <a:pt x="431" y="317"/>
                  </a:lnTo>
                  <a:lnTo>
                    <a:pt x="425" y="306"/>
                  </a:lnTo>
                  <a:lnTo>
                    <a:pt x="425" y="289"/>
                  </a:lnTo>
                  <a:lnTo>
                    <a:pt x="436" y="256"/>
                  </a:lnTo>
                  <a:lnTo>
                    <a:pt x="442" y="234"/>
                  </a:lnTo>
                  <a:lnTo>
                    <a:pt x="475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Freeform 202"/>
            <p:cNvSpPr>
              <a:spLocks/>
            </p:cNvSpPr>
            <p:nvPr/>
          </p:nvSpPr>
          <p:spPr bwMode="auto">
            <a:xfrm>
              <a:off x="9983" y="871"/>
              <a:ext cx="375" cy="761"/>
            </a:xfrm>
            <a:custGeom>
              <a:avLst/>
              <a:gdLst/>
              <a:ahLst/>
              <a:cxnLst>
                <a:cxn ang="0">
                  <a:pos x="231" y="27"/>
                </a:cxn>
                <a:cxn ang="0">
                  <a:pos x="231" y="5"/>
                </a:cxn>
                <a:cxn ang="0">
                  <a:pos x="220" y="0"/>
                </a:cxn>
                <a:cxn ang="0">
                  <a:pos x="209" y="0"/>
                </a:cxn>
                <a:cxn ang="0">
                  <a:pos x="154" y="44"/>
                </a:cxn>
                <a:cxn ang="0">
                  <a:pos x="93" y="66"/>
                </a:cxn>
                <a:cxn ang="0">
                  <a:pos x="38" y="72"/>
                </a:cxn>
                <a:cxn ang="0">
                  <a:pos x="0" y="72"/>
                </a:cxn>
                <a:cxn ang="0">
                  <a:pos x="0" y="111"/>
                </a:cxn>
                <a:cxn ang="0">
                  <a:pos x="38" y="111"/>
                </a:cxn>
                <a:cxn ang="0">
                  <a:pos x="88" y="100"/>
                </a:cxn>
                <a:cxn ang="0">
                  <a:pos x="148" y="77"/>
                </a:cxn>
                <a:cxn ang="0">
                  <a:pos x="148" y="700"/>
                </a:cxn>
                <a:cxn ang="0">
                  <a:pos x="137" y="716"/>
                </a:cxn>
                <a:cxn ang="0">
                  <a:pos x="104" y="722"/>
                </a:cxn>
                <a:cxn ang="0">
                  <a:pos x="44" y="727"/>
                </a:cxn>
                <a:cxn ang="0">
                  <a:pos x="11" y="727"/>
                </a:cxn>
                <a:cxn ang="0">
                  <a:pos x="11" y="761"/>
                </a:cxn>
                <a:cxn ang="0">
                  <a:pos x="66" y="761"/>
                </a:cxn>
                <a:cxn ang="0">
                  <a:pos x="132" y="755"/>
                </a:cxn>
                <a:cxn ang="0">
                  <a:pos x="253" y="755"/>
                </a:cxn>
                <a:cxn ang="0">
                  <a:pos x="319" y="761"/>
                </a:cxn>
                <a:cxn ang="0">
                  <a:pos x="375" y="761"/>
                </a:cxn>
                <a:cxn ang="0">
                  <a:pos x="375" y="727"/>
                </a:cxn>
                <a:cxn ang="0">
                  <a:pos x="341" y="727"/>
                </a:cxn>
                <a:cxn ang="0">
                  <a:pos x="281" y="722"/>
                </a:cxn>
                <a:cxn ang="0">
                  <a:pos x="248" y="716"/>
                </a:cxn>
                <a:cxn ang="0">
                  <a:pos x="237" y="700"/>
                </a:cxn>
                <a:cxn ang="0">
                  <a:pos x="231" y="672"/>
                </a:cxn>
                <a:cxn ang="0">
                  <a:pos x="231" y="27"/>
                </a:cxn>
              </a:cxnLst>
              <a:rect l="0" t="0" r="r" b="b"/>
              <a:pathLst>
                <a:path w="375" h="761">
                  <a:moveTo>
                    <a:pt x="231" y="27"/>
                  </a:moveTo>
                  <a:lnTo>
                    <a:pt x="231" y="5"/>
                  </a:lnTo>
                  <a:lnTo>
                    <a:pt x="220" y="0"/>
                  </a:lnTo>
                  <a:lnTo>
                    <a:pt x="209" y="0"/>
                  </a:lnTo>
                  <a:lnTo>
                    <a:pt x="154" y="44"/>
                  </a:lnTo>
                  <a:lnTo>
                    <a:pt x="93" y="66"/>
                  </a:lnTo>
                  <a:lnTo>
                    <a:pt x="38" y="72"/>
                  </a:lnTo>
                  <a:lnTo>
                    <a:pt x="0" y="72"/>
                  </a:lnTo>
                  <a:lnTo>
                    <a:pt x="0" y="111"/>
                  </a:lnTo>
                  <a:lnTo>
                    <a:pt x="38" y="111"/>
                  </a:lnTo>
                  <a:lnTo>
                    <a:pt x="88" y="100"/>
                  </a:lnTo>
                  <a:lnTo>
                    <a:pt x="148" y="77"/>
                  </a:lnTo>
                  <a:lnTo>
                    <a:pt x="148" y="700"/>
                  </a:lnTo>
                  <a:lnTo>
                    <a:pt x="137" y="716"/>
                  </a:lnTo>
                  <a:lnTo>
                    <a:pt x="104" y="722"/>
                  </a:lnTo>
                  <a:lnTo>
                    <a:pt x="44" y="727"/>
                  </a:lnTo>
                  <a:lnTo>
                    <a:pt x="11" y="727"/>
                  </a:lnTo>
                  <a:lnTo>
                    <a:pt x="11" y="761"/>
                  </a:lnTo>
                  <a:lnTo>
                    <a:pt x="66" y="761"/>
                  </a:lnTo>
                  <a:lnTo>
                    <a:pt x="132" y="755"/>
                  </a:lnTo>
                  <a:lnTo>
                    <a:pt x="253" y="755"/>
                  </a:lnTo>
                  <a:lnTo>
                    <a:pt x="319" y="761"/>
                  </a:lnTo>
                  <a:lnTo>
                    <a:pt x="375" y="761"/>
                  </a:lnTo>
                  <a:lnTo>
                    <a:pt x="375" y="727"/>
                  </a:lnTo>
                  <a:lnTo>
                    <a:pt x="341" y="727"/>
                  </a:lnTo>
                  <a:lnTo>
                    <a:pt x="281" y="722"/>
                  </a:lnTo>
                  <a:lnTo>
                    <a:pt x="248" y="716"/>
                  </a:lnTo>
                  <a:lnTo>
                    <a:pt x="237" y="700"/>
                  </a:lnTo>
                  <a:lnTo>
                    <a:pt x="231" y="672"/>
                  </a:lnTo>
                  <a:lnTo>
                    <a:pt x="231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Line 203"/>
            <p:cNvSpPr>
              <a:spLocks noChangeShapeType="1"/>
            </p:cNvSpPr>
            <p:nvPr/>
          </p:nvSpPr>
          <p:spPr bwMode="auto">
            <a:xfrm>
              <a:off x="9883" y="2115"/>
              <a:ext cx="568" cy="1"/>
            </a:xfrm>
            <a:prstGeom prst="line">
              <a:avLst/>
            </a:prstGeom>
            <a:noFill/>
            <a:ln w="44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204"/>
            <p:cNvSpPr>
              <a:spLocks/>
            </p:cNvSpPr>
            <p:nvPr/>
          </p:nvSpPr>
          <p:spPr bwMode="auto">
            <a:xfrm>
              <a:off x="9938" y="2426"/>
              <a:ext cx="453" cy="761"/>
            </a:xfrm>
            <a:custGeom>
              <a:avLst/>
              <a:gdLst/>
              <a:ahLst/>
              <a:cxnLst>
                <a:cxn ang="0">
                  <a:pos x="453" y="561"/>
                </a:cxn>
                <a:cxn ang="0">
                  <a:pos x="425" y="561"/>
                </a:cxn>
                <a:cxn ang="0">
                  <a:pos x="420" y="600"/>
                </a:cxn>
                <a:cxn ang="0">
                  <a:pos x="409" y="639"/>
                </a:cxn>
                <a:cxn ang="0">
                  <a:pos x="403" y="667"/>
                </a:cxn>
                <a:cxn ang="0">
                  <a:pos x="386" y="672"/>
                </a:cxn>
                <a:cxn ang="0">
                  <a:pos x="89" y="672"/>
                </a:cxn>
                <a:cxn ang="0">
                  <a:pos x="210" y="556"/>
                </a:cxn>
                <a:cxn ang="0">
                  <a:pos x="287" y="484"/>
                </a:cxn>
                <a:cxn ang="0">
                  <a:pos x="353" y="422"/>
                </a:cxn>
                <a:cxn ang="0">
                  <a:pos x="398" y="372"/>
                </a:cxn>
                <a:cxn ang="0">
                  <a:pos x="431" y="322"/>
                </a:cxn>
                <a:cxn ang="0">
                  <a:pos x="447" y="278"/>
                </a:cxn>
                <a:cxn ang="0">
                  <a:pos x="453" y="222"/>
                </a:cxn>
                <a:cxn ang="0">
                  <a:pos x="442" y="150"/>
                </a:cxn>
                <a:cxn ang="0">
                  <a:pos x="409" y="89"/>
                </a:cxn>
                <a:cxn ang="0">
                  <a:pos x="359" y="39"/>
                </a:cxn>
                <a:cxn ang="0">
                  <a:pos x="293" y="11"/>
                </a:cxn>
                <a:cxn ang="0">
                  <a:pos x="216" y="0"/>
                </a:cxn>
                <a:cxn ang="0">
                  <a:pos x="144" y="11"/>
                </a:cxn>
                <a:cxn ang="0">
                  <a:pos x="83" y="45"/>
                </a:cxn>
                <a:cxn ang="0">
                  <a:pos x="39" y="89"/>
                </a:cxn>
                <a:cxn ang="0">
                  <a:pos x="11" y="145"/>
                </a:cxn>
                <a:cxn ang="0">
                  <a:pos x="0" y="206"/>
                </a:cxn>
                <a:cxn ang="0">
                  <a:pos x="0" y="228"/>
                </a:cxn>
                <a:cxn ang="0">
                  <a:pos x="6" y="239"/>
                </a:cxn>
                <a:cxn ang="0">
                  <a:pos x="34" y="267"/>
                </a:cxn>
                <a:cxn ang="0">
                  <a:pos x="45" y="267"/>
                </a:cxn>
                <a:cxn ang="0">
                  <a:pos x="56" y="272"/>
                </a:cxn>
                <a:cxn ang="0">
                  <a:pos x="72" y="272"/>
                </a:cxn>
                <a:cxn ang="0">
                  <a:pos x="105" y="256"/>
                </a:cxn>
                <a:cxn ang="0">
                  <a:pos x="111" y="245"/>
                </a:cxn>
                <a:cxn ang="0">
                  <a:pos x="122" y="211"/>
                </a:cxn>
                <a:cxn ang="0">
                  <a:pos x="122" y="195"/>
                </a:cxn>
                <a:cxn ang="0">
                  <a:pos x="116" y="184"/>
                </a:cxn>
                <a:cxn ang="0">
                  <a:pos x="94" y="161"/>
                </a:cxn>
                <a:cxn ang="0">
                  <a:pos x="61" y="150"/>
                </a:cxn>
                <a:cxn ang="0">
                  <a:pos x="45" y="150"/>
                </a:cxn>
                <a:cxn ang="0">
                  <a:pos x="83" y="89"/>
                </a:cxn>
                <a:cxn ang="0">
                  <a:pos x="138" y="50"/>
                </a:cxn>
                <a:cxn ang="0">
                  <a:pos x="199" y="39"/>
                </a:cxn>
                <a:cxn ang="0">
                  <a:pos x="254" y="50"/>
                </a:cxn>
                <a:cxn ang="0">
                  <a:pos x="298" y="78"/>
                </a:cxn>
                <a:cxn ang="0">
                  <a:pos x="326" y="117"/>
                </a:cxn>
                <a:cxn ang="0">
                  <a:pos x="342" y="167"/>
                </a:cxn>
                <a:cxn ang="0">
                  <a:pos x="353" y="222"/>
                </a:cxn>
                <a:cxn ang="0">
                  <a:pos x="337" y="311"/>
                </a:cxn>
                <a:cxn ang="0">
                  <a:pos x="293" y="400"/>
                </a:cxn>
                <a:cxn ang="0">
                  <a:pos x="232" y="472"/>
                </a:cxn>
                <a:cxn ang="0">
                  <a:pos x="17" y="717"/>
                </a:cxn>
                <a:cxn ang="0">
                  <a:pos x="6" y="728"/>
                </a:cxn>
                <a:cxn ang="0">
                  <a:pos x="6" y="734"/>
                </a:cxn>
                <a:cxn ang="0">
                  <a:pos x="0" y="745"/>
                </a:cxn>
                <a:cxn ang="0">
                  <a:pos x="0" y="761"/>
                </a:cxn>
                <a:cxn ang="0">
                  <a:pos x="425" y="761"/>
                </a:cxn>
                <a:cxn ang="0">
                  <a:pos x="453" y="561"/>
                </a:cxn>
              </a:cxnLst>
              <a:rect l="0" t="0" r="r" b="b"/>
              <a:pathLst>
                <a:path w="453" h="761">
                  <a:moveTo>
                    <a:pt x="453" y="561"/>
                  </a:moveTo>
                  <a:lnTo>
                    <a:pt x="425" y="561"/>
                  </a:lnTo>
                  <a:lnTo>
                    <a:pt x="420" y="600"/>
                  </a:lnTo>
                  <a:lnTo>
                    <a:pt x="409" y="639"/>
                  </a:lnTo>
                  <a:lnTo>
                    <a:pt x="403" y="667"/>
                  </a:lnTo>
                  <a:lnTo>
                    <a:pt x="386" y="672"/>
                  </a:lnTo>
                  <a:lnTo>
                    <a:pt x="89" y="672"/>
                  </a:lnTo>
                  <a:lnTo>
                    <a:pt x="210" y="556"/>
                  </a:lnTo>
                  <a:lnTo>
                    <a:pt x="287" y="484"/>
                  </a:lnTo>
                  <a:lnTo>
                    <a:pt x="353" y="422"/>
                  </a:lnTo>
                  <a:lnTo>
                    <a:pt x="398" y="372"/>
                  </a:lnTo>
                  <a:lnTo>
                    <a:pt x="431" y="322"/>
                  </a:lnTo>
                  <a:lnTo>
                    <a:pt x="447" y="278"/>
                  </a:lnTo>
                  <a:lnTo>
                    <a:pt x="453" y="222"/>
                  </a:lnTo>
                  <a:lnTo>
                    <a:pt x="442" y="150"/>
                  </a:lnTo>
                  <a:lnTo>
                    <a:pt x="409" y="89"/>
                  </a:lnTo>
                  <a:lnTo>
                    <a:pt x="359" y="39"/>
                  </a:lnTo>
                  <a:lnTo>
                    <a:pt x="293" y="11"/>
                  </a:lnTo>
                  <a:lnTo>
                    <a:pt x="216" y="0"/>
                  </a:lnTo>
                  <a:lnTo>
                    <a:pt x="144" y="11"/>
                  </a:lnTo>
                  <a:lnTo>
                    <a:pt x="83" y="45"/>
                  </a:lnTo>
                  <a:lnTo>
                    <a:pt x="39" y="89"/>
                  </a:lnTo>
                  <a:lnTo>
                    <a:pt x="11" y="145"/>
                  </a:lnTo>
                  <a:lnTo>
                    <a:pt x="0" y="206"/>
                  </a:lnTo>
                  <a:lnTo>
                    <a:pt x="0" y="228"/>
                  </a:lnTo>
                  <a:lnTo>
                    <a:pt x="6" y="239"/>
                  </a:lnTo>
                  <a:lnTo>
                    <a:pt x="34" y="267"/>
                  </a:lnTo>
                  <a:lnTo>
                    <a:pt x="45" y="267"/>
                  </a:lnTo>
                  <a:lnTo>
                    <a:pt x="56" y="272"/>
                  </a:lnTo>
                  <a:lnTo>
                    <a:pt x="72" y="272"/>
                  </a:lnTo>
                  <a:lnTo>
                    <a:pt x="105" y="256"/>
                  </a:lnTo>
                  <a:lnTo>
                    <a:pt x="111" y="245"/>
                  </a:lnTo>
                  <a:lnTo>
                    <a:pt x="122" y="211"/>
                  </a:lnTo>
                  <a:lnTo>
                    <a:pt x="122" y="195"/>
                  </a:lnTo>
                  <a:lnTo>
                    <a:pt x="116" y="184"/>
                  </a:lnTo>
                  <a:lnTo>
                    <a:pt x="94" y="161"/>
                  </a:lnTo>
                  <a:lnTo>
                    <a:pt x="61" y="150"/>
                  </a:lnTo>
                  <a:lnTo>
                    <a:pt x="45" y="150"/>
                  </a:lnTo>
                  <a:lnTo>
                    <a:pt x="83" y="89"/>
                  </a:lnTo>
                  <a:lnTo>
                    <a:pt x="138" y="50"/>
                  </a:lnTo>
                  <a:lnTo>
                    <a:pt x="199" y="39"/>
                  </a:lnTo>
                  <a:lnTo>
                    <a:pt x="254" y="50"/>
                  </a:lnTo>
                  <a:lnTo>
                    <a:pt x="298" y="78"/>
                  </a:lnTo>
                  <a:lnTo>
                    <a:pt x="326" y="117"/>
                  </a:lnTo>
                  <a:lnTo>
                    <a:pt x="342" y="167"/>
                  </a:lnTo>
                  <a:lnTo>
                    <a:pt x="353" y="222"/>
                  </a:lnTo>
                  <a:lnTo>
                    <a:pt x="337" y="311"/>
                  </a:lnTo>
                  <a:lnTo>
                    <a:pt x="293" y="400"/>
                  </a:lnTo>
                  <a:lnTo>
                    <a:pt x="232" y="472"/>
                  </a:lnTo>
                  <a:lnTo>
                    <a:pt x="17" y="717"/>
                  </a:lnTo>
                  <a:lnTo>
                    <a:pt x="6" y="728"/>
                  </a:lnTo>
                  <a:lnTo>
                    <a:pt x="6" y="734"/>
                  </a:lnTo>
                  <a:lnTo>
                    <a:pt x="0" y="745"/>
                  </a:lnTo>
                  <a:lnTo>
                    <a:pt x="0" y="761"/>
                  </a:lnTo>
                  <a:lnTo>
                    <a:pt x="425" y="761"/>
                  </a:lnTo>
                  <a:lnTo>
                    <a:pt x="453" y="5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205"/>
            <p:cNvSpPr>
              <a:spLocks/>
            </p:cNvSpPr>
            <p:nvPr/>
          </p:nvSpPr>
          <p:spPr bwMode="auto">
            <a:xfrm>
              <a:off x="10843" y="1315"/>
              <a:ext cx="1506" cy="1600"/>
            </a:xfrm>
            <a:custGeom>
              <a:avLst/>
              <a:gdLst/>
              <a:ahLst/>
              <a:cxnLst>
                <a:cxn ang="0">
                  <a:pos x="1368" y="1600"/>
                </a:cxn>
                <a:cxn ang="0">
                  <a:pos x="1506" y="1233"/>
                </a:cxn>
                <a:cxn ang="0">
                  <a:pos x="1478" y="1233"/>
                </a:cxn>
                <a:cxn ang="0">
                  <a:pos x="1434" y="1317"/>
                </a:cxn>
                <a:cxn ang="0">
                  <a:pos x="1362" y="1378"/>
                </a:cxn>
                <a:cxn ang="0">
                  <a:pos x="1280" y="1428"/>
                </a:cxn>
                <a:cxn ang="0">
                  <a:pos x="1180" y="1461"/>
                </a:cxn>
                <a:cxn ang="0">
                  <a:pos x="1158" y="1467"/>
                </a:cxn>
                <a:cxn ang="0">
                  <a:pos x="1109" y="1478"/>
                </a:cxn>
                <a:cxn ang="0">
                  <a:pos x="1042" y="1489"/>
                </a:cxn>
                <a:cxn ang="0">
                  <a:pos x="949" y="1495"/>
                </a:cxn>
                <a:cxn ang="0">
                  <a:pos x="833" y="1500"/>
                </a:cxn>
                <a:cxn ang="0">
                  <a:pos x="149" y="1500"/>
                </a:cxn>
                <a:cxn ang="0">
                  <a:pos x="723" y="817"/>
                </a:cxn>
                <a:cxn ang="0">
                  <a:pos x="734" y="806"/>
                </a:cxn>
                <a:cxn ang="0">
                  <a:pos x="734" y="789"/>
                </a:cxn>
                <a:cxn ang="0">
                  <a:pos x="728" y="783"/>
                </a:cxn>
                <a:cxn ang="0">
                  <a:pos x="199" y="56"/>
                </a:cxn>
                <a:cxn ang="0">
                  <a:pos x="921" y="56"/>
                </a:cxn>
                <a:cxn ang="0">
                  <a:pos x="1004" y="61"/>
                </a:cxn>
                <a:cxn ang="0">
                  <a:pos x="1059" y="67"/>
                </a:cxn>
                <a:cxn ang="0">
                  <a:pos x="1087" y="72"/>
                </a:cxn>
                <a:cxn ang="0">
                  <a:pos x="1158" y="89"/>
                </a:cxn>
                <a:cxn ang="0">
                  <a:pos x="1241" y="111"/>
                </a:cxn>
                <a:cxn ang="0">
                  <a:pos x="1335" y="161"/>
                </a:cxn>
                <a:cxn ang="0">
                  <a:pos x="1362" y="178"/>
                </a:cxn>
                <a:cxn ang="0">
                  <a:pos x="1401" y="211"/>
                </a:cxn>
                <a:cxn ang="0">
                  <a:pos x="1445" y="261"/>
                </a:cxn>
                <a:cxn ang="0">
                  <a:pos x="1478" y="322"/>
                </a:cxn>
                <a:cxn ang="0">
                  <a:pos x="1506" y="322"/>
                </a:cxn>
                <a:cxn ang="0">
                  <a:pos x="1368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44"/>
                </a:cxn>
                <a:cxn ang="0">
                  <a:pos x="596" y="872"/>
                </a:cxn>
                <a:cxn ang="0">
                  <a:pos x="11" y="1567"/>
                </a:cxn>
                <a:cxn ang="0">
                  <a:pos x="0" y="1578"/>
                </a:cxn>
                <a:cxn ang="0">
                  <a:pos x="0" y="1595"/>
                </a:cxn>
                <a:cxn ang="0">
                  <a:pos x="5" y="1595"/>
                </a:cxn>
                <a:cxn ang="0">
                  <a:pos x="17" y="1600"/>
                </a:cxn>
                <a:cxn ang="0">
                  <a:pos x="28" y="1600"/>
                </a:cxn>
                <a:cxn ang="0">
                  <a:pos x="1368" y="1600"/>
                </a:cxn>
              </a:cxnLst>
              <a:rect l="0" t="0" r="r" b="b"/>
              <a:pathLst>
                <a:path w="1506" h="1600">
                  <a:moveTo>
                    <a:pt x="1368" y="1600"/>
                  </a:moveTo>
                  <a:lnTo>
                    <a:pt x="1506" y="1233"/>
                  </a:lnTo>
                  <a:lnTo>
                    <a:pt x="1478" y="1233"/>
                  </a:lnTo>
                  <a:lnTo>
                    <a:pt x="1434" y="1317"/>
                  </a:lnTo>
                  <a:lnTo>
                    <a:pt x="1362" y="1378"/>
                  </a:lnTo>
                  <a:lnTo>
                    <a:pt x="1280" y="1428"/>
                  </a:lnTo>
                  <a:lnTo>
                    <a:pt x="1180" y="1461"/>
                  </a:lnTo>
                  <a:lnTo>
                    <a:pt x="1158" y="1467"/>
                  </a:lnTo>
                  <a:lnTo>
                    <a:pt x="1109" y="1478"/>
                  </a:lnTo>
                  <a:lnTo>
                    <a:pt x="1042" y="1489"/>
                  </a:lnTo>
                  <a:lnTo>
                    <a:pt x="949" y="1495"/>
                  </a:lnTo>
                  <a:lnTo>
                    <a:pt x="833" y="1500"/>
                  </a:lnTo>
                  <a:lnTo>
                    <a:pt x="149" y="1500"/>
                  </a:lnTo>
                  <a:lnTo>
                    <a:pt x="723" y="817"/>
                  </a:lnTo>
                  <a:lnTo>
                    <a:pt x="734" y="806"/>
                  </a:lnTo>
                  <a:lnTo>
                    <a:pt x="734" y="789"/>
                  </a:lnTo>
                  <a:lnTo>
                    <a:pt x="728" y="783"/>
                  </a:lnTo>
                  <a:lnTo>
                    <a:pt x="199" y="56"/>
                  </a:lnTo>
                  <a:lnTo>
                    <a:pt x="921" y="56"/>
                  </a:lnTo>
                  <a:lnTo>
                    <a:pt x="1004" y="61"/>
                  </a:lnTo>
                  <a:lnTo>
                    <a:pt x="1059" y="67"/>
                  </a:lnTo>
                  <a:lnTo>
                    <a:pt x="1087" y="72"/>
                  </a:lnTo>
                  <a:lnTo>
                    <a:pt x="1158" y="89"/>
                  </a:lnTo>
                  <a:lnTo>
                    <a:pt x="1241" y="111"/>
                  </a:lnTo>
                  <a:lnTo>
                    <a:pt x="1335" y="161"/>
                  </a:lnTo>
                  <a:lnTo>
                    <a:pt x="1362" y="178"/>
                  </a:lnTo>
                  <a:lnTo>
                    <a:pt x="1401" y="211"/>
                  </a:lnTo>
                  <a:lnTo>
                    <a:pt x="1445" y="261"/>
                  </a:lnTo>
                  <a:lnTo>
                    <a:pt x="1478" y="322"/>
                  </a:lnTo>
                  <a:lnTo>
                    <a:pt x="1506" y="322"/>
                  </a:lnTo>
                  <a:lnTo>
                    <a:pt x="1368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44"/>
                  </a:lnTo>
                  <a:lnTo>
                    <a:pt x="596" y="872"/>
                  </a:lnTo>
                  <a:lnTo>
                    <a:pt x="11" y="1567"/>
                  </a:lnTo>
                  <a:lnTo>
                    <a:pt x="0" y="1578"/>
                  </a:lnTo>
                  <a:lnTo>
                    <a:pt x="0" y="1595"/>
                  </a:lnTo>
                  <a:lnTo>
                    <a:pt x="5" y="1595"/>
                  </a:lnTo>
                  <a:lnTo>
                    <a:pt x="17" y="1600"/>
                  </a:lnTo>
                  <a:lnTo>
                    <a:pt x="28" y="1600"/>
                  </a:lnTo>
                  <a:lnTo>
                    <a:pt x="1368" y="16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206"/>
            <p:cNvSpPr>
              <a:spLocks noEditPoints="1"/>
            </p:cNvSpPr>
            <p:nvPr/>
          </p:nvSpPr>
          <p:spPr bwMode="auto">
            <a:xfrm>
              <a:off x="11130" y="3221"/>
              <a:ext cx="237" cy="533"/>
            </a:xfrm>
            <a:custGeom>
              <a:avLst/>
              <a:gdLst/>
              <a:ahLst/>
              <a:cxnLst>
                <a:cxn ang="0">
                  <a:pos x="220" y="22"/>
                </a:cxn>
                <a:cxn ang="0">
                  <a:pos x="209" y="5"/>
                </a:cxn>
                <a:cxn ang="0">
                  <a:pos x="171" y="0"/>
                </a:cxn>
                <a:cxn ang="0">
                  <a:pos x="143" y="44"/>
                </a:cxn>
                <a:cxn ang="0">
                  <a:pos x="160" y="72"/>
                </a:cxn>
                <a:cxn ang="0">
                  <a:pos x="193" y="66"/>
                </a:cxn>
                <a:cxn ang="0">
                  <a:pos x="215" y="44"/>
                </a:cxn>
                <a:cxn ang="0">
                  <a:pos x="55" y="433"/>
                </a:cxn>
                <a:cxn ang="0">
                  <a:pos x="49" y="455"/>
                </a:cxn>
                <a:cxn ang="0">
                  <a:pos x="55" y="489"/>
                </a:cxn>
                <a:cxn ang="0">
                  <a:pos x="99" y="533"/>
                </a:cxn>
                <a:cxn ang="0">
                  <a:pos x="165" y="522"/>
                </a:cxn>
                <a:cxn ang="0">
                  <a:pos x="220" y="461"/>
                </a:cxn>
                <a:cxn ang="0">
                  <a:pos x="237" y="405"/>
                </a:cxn>
                <a:cxn ang="0">
                  <a:pos x="215" y="411"/>
                </a:cxn>
                <a:cxn ang="0">
                  <a:pos x="187" y="472"/>
                </a:cxn>
                <a:cxn ang="0">
                  <a:pos x="127" y="511"/>
                </a:cxn>
                <a:cxn ang="0">
                  <a:pos x="110" y="505"/>
                </a:cxn>
                <a:cxn ang="0">
                  <a:pos x="105" y="483"/>
                </a:cxn>
                <a:cxn ang="0">
                  <a:pos x="121" y="433"/>
                </a:cxn>
                <a:cxn ang="0">
                  <a:pos x="143" y="372"/>
                </a:cxn>
                <a:cxn ang="0">
                  <a:pos x="182" y="266"/>
                </a:cxn>
                <a:cxn ang="0">
                  <a:pos x="187" y="244"/>
                </a:cxn>
                <a:cxn ang="0">
                  <a:pos x="176" y="205"/>
                </a:cxn>
                <a:cxn ang="0">
                  <a:pos x="138" y="177"/>
                </a:cxn>
                <a:cxn ang="0">
                  <a:pos x="71" y="189"/>
                </a:cxn>
                <a:cxn ang="0">
                  <a:pos x="16" y="250"/>
                </a:cxn>
                <a:cxn ang="0">
                  <a:pos x="0" y="300"/>
                </a:cxn>
                <a:cxn ang="0">
                  <a:pos x="22" y="305"/>
                </a:cxn>
                <a:cxn ang="0">
                  <a:pos x="27" y="294"/>
                </a:cxn>
                <a:cxn ang="0">
                  <a:pos x="83" y="205"/>
                </a:cxn>
                <a:cxn ang="0">
                  <a:pos x="121" y="200"/>
                </a:cxn>
                <a:cxn ang="0">
                  <a:pos x="132" y="233"/>
                </a:cxn>
                <a:cxn ang="0">
                  <a:pos x="127" y="255"/>
                </a:cxn>
                <a:cxn ang="0">
                  <a:pos x="116" y="283"/>
                </a:cxn>
                <a:cxn ang="0">
                  <a:pos x="55" y="433"/>
                </a:cxn>
              </a:cxnLst>
              <a:rect l="0" t="0" r="r" b="b"/>
              <a:pathLst>
                <a:path w="237" h="533">
                  <a:moveTo>
                    <a:pt x="220" y="27"/>
                  </a:moveTo>
                  <a:lnTo>
                    <a:pt x="220" y="22"/>
                  </a:lnTo>
                  <a:lnTo>
                    <a:pt x="215" y="11"/>
                  </a:lnTo>
                  <a:lnTo>
                    <a:pt x="209" y="5"/>
                  </a:lnTo>
                  <a:lnTo>
                    <a:pt x="198" y="0"/>
                  </a:lnTo>
                  <a:lnTo>
                    <a:pt x="171" y="0"/>
                  </a:lnTo>
                  <a:lnTo>
                    <a:pt x="154" y="11"/>
                  </a:lnTo>
                  <a:lnTo>
                    <a:pt x="143" y="44"/>
                  </a:lnTo>
                  <a:lnTo>
                    <a:pt x="143" y="55"/>
                  </a:lnTo>
                  <a:lnTo>
                    <a:pt x="160" y="72"/>
                  </a:lnTo>
                  <a:lnTo>
                    <a:pt x="176" y="72"/>
                  </a:lnTo>
                  <a:lnTo>
                    <a:pt x="193" y="66"/>
                  </a:lnTo>
                  <a:lnTo>
                    <a:pt x="204" y="61"/>
                  </a:lnTo>
                  <a:lnTo>
                    <a:pt x="215" y="44"/>
                  </a:lnTo>
                  <a:lnTo>
                    <a:pt x="220" y="27"/>
                  </a:lnTo>
                  <a:close/>
                  <a:moveTo>
                    <a:pt x="55" y="433"/>
                  </a:moveTo>
                  <a:lnTo>
                    <a:pt x="55" y="444"/>
                  </a:lnTo>
                  <a:lnTo>
                    <a:pt x="49" y="455"/>
                  </a:lnTo>
                  <a:lnTo>
                    <a:pt x="49" y="466"/>
                  </a:lnTo>
                  <a:lnTo>
                    <a:pt x="55" y="489"/>
                  </a:lnTo>
                  <a:lnTo>
                    <a:pt x="77" y="522"/>
                  </a:lnTo>
                  <a:lnTo>
                    <a:pt x="99" y="533"/>
                  </a:lnTo>
                  <a:lnTo>
                    <a:pt x="127" y="533"/>
                  </a:lnTo>
                  <a:lnTo>
                    <a:pt x="165" y="522"/>
                  </a:lnTo>
                  <a:lnTo>
                    <a:pt x="198" y="494"/>
                  </a:lnTo>
                  <a:lnTo>
                    <a:pt x="220" y="461"/>
                  </a:lnTo>
                  <a:lnTo>
                    <a:pt x="237" y="433"/>
                  </a:lnTo>
                  <a:lnTo>
                    <a:pt x="237" y="405"/>
                  </a:lnTo>
                  <a:lnTo>
                    <a:pt x="215" y="405"/>
                  </a:lnTo>
                  <a:lnTo>
                    <a:pt x="215" y="411"/>
                  </a:lnTo>
                  <a:lnTo>
                    <a:pt x="209" y="416"/>
                  </a:lnTo>
                  <a:lnTo>
                    <a:pt x="187" y="472"/>
                  </a:lnTo>
                  <a:lnTo>
                    <a:pt x="160" y="500"/>
                  </a:lnTo>
                  <a:lnTo>
                    <a:pt x="127" y="511"/>
                  </a:lnTo>
                  <a:lnTo>
                    <a:pt x="116" y="511"/>
                  </a:lnTo>
                  <a:lnTo>
                    <a:pt x="110" y="505"/>
                  </a:lnTo>
                  <a:lnTo>
                    <a:pt x="110" y="494"/>
                  </a:lnTo>
                  <a:lnTo>
                    <a:pt x="105" y="483"/>
                  </a:lnTo>
                  <a:lnTo>
                    <a:pt x="110" y="461"/>
                  </a:lnTo>
                  <a:lnTo>
                    <a:pt x="121" y="433"/>
                  </a:lnTo>
                  <a:lnTo>
                    <a:pt x="132" y="400"/>
                  </a:lnTo>
                  <a:lnTo>
                    <a:pt x="143" y="372"/>
                  </a:lnTo>
                  <a:lnTo>
                    <a:pt x="154" y="350"/>
                  </a:lnTo>
                  <a:lnTo>
                    <a:pt x="182" y="266"/>
                  </a:lnTo>
                  <a:lnTo>
                    <a:pt x="187" y="255"/>
                  </a:lnTo>
                  <a:lnTo>
                    <a:pt x="187" y="244"/>
                  </a:lnTo>
                  <a:lnTo>
                    <a:pt x="182" y="222"/>
                  </a:lnTo>
                  <a:lnTo>
                    <a:pt x="176" y="205"/>
                  </a:lnTo>
                  <a:lnTo>
                    <a:pt x="160" y="189"/>
                  </a:lnTo>
                  <a:lnTo>
                    <a:pt x="138" y="177"/>
                  </a:lnTo>
                  <a:lnTo>
                    <a:pt x="116" y="177"/>
                  </a:lnTo>
                  <a:lnTo>
                    <a:pt x="71" y="189"/>
                  </a:lnTo>
                  <a:lnTo>
                    <a:pt x="38" y="216"/>
                  </a:lnTo>
                  <a:lnTo>
                    <a:pt x="16" y="250"/>
                  </a:lnTo>
                  <a:lnTo>
                    <a:pt x="5" y="277"/>
                  </a:lnTo>
                  <a:lnTo>
                    <a:pt x="0" y="300"/>
                  </a:lnTo>
                  <a:lnTo>
                    <a:pt x="0" y="305"/>
                  </a:lnTo>
                  <a:lnTo>
                    <a:pt x="22" y="305"/>
                  </a:lnTo>
                  <a:lnTo>
                    <a:pt x="22" y="300"/>
                  </a:lnTo>
                  <a:lnTo>
                    <a:pt x="27" y="294"/>
                  </a:lnTo>
                  <a:lnTo>
                    <a:pt x="49" y="239"/>
                  </a:lnTo>
                  <a:lnTo>
                    <a:pt x="83" y="205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2" y="211"/>
                  </a:lnTo>
                  <a:lnTo>
                    <a:pt x="132" y="233"/>
                  </a:lnTo>
                  <a:lnTo>
                    <a:pt x="127" y="244"/>
                  </a:lnTo>
                  <a:lnTo>
                    <a:pt x="127" y="255"/>
                  </a:lnTo>
                  <a:lnTo>
                    <a:pt x="121" y="266"/>
                  </a:lnTo>
                  <a:lnTo>
                    <a:pt x="116" y="283"/>
                  </a:lnTo>
                  <a:lnTo>
                    <a:pt x="105" y="305"/>
                  </a:lnTo>
                  <a:lnTo>
                    <a:pt x="55" y="4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Freeform 207"/>
            <p:cNvSpPr>
              <a:spLocks/>
            </p:cNvSpPr>
            <p:nvPr/>
          </p:nvSpPr>
          <p:spPr bwMode="auto">
            <a:xfrm>
              <a:off x="11499" y="3654"/>
              <a:ext cx="105" cy="250"/>
            </a:xfrm>
            <a:custGeom>
              <a:avLst/>
              <a:gdLst/>
              <a:ahLst/>
              <a:cxnLst>
                <a:cxn ang="0">
                  <a:pos x="78" y="83"/>
                </a:cxn>
                <a:cxn ang="0">
                  <a:pos x="78" y="128"/>
                </a:cxn>
                <a:cxn ang="0">
                  <a:pos x="61" y="178"/>
                </a:cxn>
                <a:cxn ang="0">
                  <a:pos x="17" y="228"/>
                </a:cxn>
                <a:cxn ang="0">
                  <a:pos x="17" y="233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9" y="239"/>
                </a:cxn>
                <a:cxn ang="0">
                  <a:pos x="67" y="206"/>
                </a:cxn>
                <a:cxn ang="0">
                  <a:pos x="94" y="156"/>
                </a:cxn>
                <a:cxn ang="0">
                  <a:pos x="105" y="89"/>
                </a:cxn>
                <a:cxn ang="0">
                  <a:pos x="105" y="67"/>
                </a:cxn>
                <a:cxn ang="0">
                  <a:pos x="100" y="45"/>
                </a:cxn>
                <a:cxn ang="0">
                  <a:pos x="89" y="28"/>
                </a:cxn>
                <a:cxn ang="0">
                  <a:pos x="78" y="17"/>
                </a:cxn>
                <a:cxn ang="0">
                  <a:pos x="61" y="6"/>
                </a:cxn>
                <a:cxn ang="0">
                  <a:pos x="44" y="0"/>
                </a:cxn>
                <a:cxn ang="0">
                  <a:pos x="28" y="6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6" y="61"/>
                </a:cxn>
                <a:cxn ang="0">
                  <a:pos x="11" y="78"/>
                </a:cxn>
                <a:cxn ang="0">
                  <a:pos x="17" y="83"/>
                </a:cxn>
                <a:cxn ang="0">
                  <a:pos x="33" y="95"/>
                </a:cxn>
                <a:cxn ang="0">
                  <a:pos x="61" y="95"/>
                </a:cxn>
                <a:cxn ang="0">
                  <a:pos x="72" y="89"/>
                </a:cxn>
                <a:cxn ang="0">
                  <a:pos x="78" y="83"/>
                </a:cxn>
              </a:cxnLst>
              <a:rect l="0" t="0" r="r" b="b"/>
              <a:pathLst>
                <a:path w="105" h="250">
                  <a:moveTo>
                    <a:pt x="78" y="83"/>
                  </a:moveTo>
                  <a:lnTo>
                    <a:pt x="78" y="128"/>
                  </a:lnTo>
                  <a:lnTo>
                    <a:pt x="61" y="178"/>
                  </a:lnTo>
                  <a:lnTo>
                    <a:pt x="17" y="228"/>
                  </a:lnTo>
                  <a:lnTo>
                    <a:pt x="17" y="233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9" y="239"/>
                  </a:lnTo>
                  <a:lnTo>
                    <a:pt x="67" y="206"/>
                  </a:lnTo>
                  <a:lnTo>
                    <a:pt x="94" y="156"/>
                  </a:lnTo>
                  <a:lnTo>
                    <a:pt x="105" y="89"/>
                  </a:lnTo>
                  <a:lnTo>
                    <a:pt x="105" y="67"/>
                  </a:lnTo>
                  <a:lnTo>
                    <a:pt x="100" y="45"/>
                  </a:lnTo>
                  <a:lnTo>
                    <a:pt x="89" y="28"/>
                  </a:lnTo>
                  <a:lnTo>
                    <a:pt x="78" y="17"/>
                  </a:lnTo>
                  <a:lnTo>
                    <a:pt x="61" y="6"/>
                  </a:lnTo>
                  <a:lnTo>
                    <a:pt x="44" y="0"/>
                  </a:lnTo>
                  <a:lnTo>
                    <a:pt x="28" y="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6" y="61"/>
                  </a:lnTo>
                  <a:lnTo>
                    <a:pt x="11" y="78"/>
                  </a:lnTo>
                  <a:lnTo>
                    <a:pt x="17" y="83"/>
                  </a:lnTo>
                  <a:lnTo>
                    <a:pt x="33" y="95"/>
                  </a:lnTo>
                  <a:lnTo>
                    <a:pt x="61" y="95"/>
                  </a:lnTo>
                  <a:lnTo>
                    <a:pt x="72" y="89"/>
                  </a:lnTo>
                  <a:lnTo>
                    <a:pt x="78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Freeform 208"/>
            <p:cNvSpPr>
              <a:spLocks noEditPoints="1"/>
            </p:cNvSpPr>
            <p:nvPr/>
          </p:nvSpPr>
          <p:spPr bwMode="auto">
            <a:xfrm>
              <a:off x="11681" y="3221"/>
              <a:ext cx="348" cy="689"/>
            </a:xfrm>
            <a:custGeom>
              <a:avLst/>
              <a:gdLst/>
              <a:ahLst/>
              <a:cxnLst>
                <a:cxn ang="0">
                  <a:pos x="348" y="16"/>
                </a:cxn>
                <a:cxn ang="0">
                  <a:pos x="331" y="0"/>
                </a:cxn>
                <a:cxn ang="0">
                  <a:pos x="287" y="11"/>
                </a:cxn>
                <a:cxn ang="0">
                  <a:pos x="271" y="44"/>
                </a:cxn>
                <a:cxn ang="0">
                  <a:pos x="276" y="61"/>
                </a:cxn>
                <a:cxn ang="0">
                  <a:pos x="293" y="72"/>
                </a:cxn>
                <a:cxn ang="0">
                  <a:pos x="337" y="61"/>
                </a:cxn>
                <a:cxn ang="0">
                  <a:pos x="182" y="566"/>
                </a:cxn>
                <a:cxn ang="0">
                  <a:pos x="122" y="655"/>
                </a:cxn>
                <a:cxn ang="0">
                  <a:pos x="61" y="666"/>
                </a:cxn>
                <a:cxn ang="0">
                  <a:pos x="61" y="655"/>
                </a:cxn>
                <a:cxn ang="0">
                  <a:pos x="78" y="633"/>
                </a:cxn>
                <a:cxn ang="0">
                  <a:pos x="67" y="600"/>
                </a:cxn>
                <a:cxn ang="0">
                  <a:pos x="44" y="594"/>
                </a:cxn>
                <a:cxn ang="0">
                  <a:pos x="0" y="639"/>
                </a:cxn>
                <a:cxn ang="0">
                  <a:pos x="28" y="683"/>
                </a:cxn>
                <a:cxn ang="0">
                  <a:pos x="78" y="689"/>
                </a:cxn>
                <a:cxn ang="0">
                  <a:pos x="149" y="672"/>
                </a:cxn>
                <a:cxn ang="0">
                  <a:pos x="221" y="616"/>
                </a:cxn>
                <a:cxn ang="0">
                  <a:pos x="315" y="277"/>
                </a:cxn>
                <a:cxn ang="0">
                  <a:pos x="320" y="250"/>
                </a:cxn>
                <a:cxn ang="0">
                  <a:pos x="309" y="211"/>
                </a:cxn>
                <a:cxn ang="0">
                  <a:pos x="276" y="183"/>
                </a:cxn>
                <a:cxn ang="0">
                  <a:pos x="232" y="177"/>
                </a:cxn>
                <a:cxn ang="0">
                  <a:pos x="149" y="216"/>
                </a:cxn>
                <a:cxn ang="0">
                  <a:pos x="100" y="283"/>
                </a:cxn>
                <a:cxn ang="0">
                  <a:pos x="94" y="305"/>
                </a:cxn>
                <a:cxn ang="0">
                  <a:pos x="127" y="294"/>
                </a:cxn>
                <a:cxn ang="0">
                  <a:pos x="188" y="211"/>
                </a:cxn>
                <a:cxn ang="0">
                  <a:pos x="243" y="200"/>
                </a:cxn>
                <a:cxn ang="0">
                  <a:pos x="260" y="222"/>
                </a:cxn>
                <a:cxn ang="0">
                  <a:pos x="254" y="261"/>
                </a:cxn>
              </a:cxnLst>
              <a:rect l="0" t="0" r="r" b="b"/>
              <a:pathLst>
                <a:path w="348" h="689">
                  <a:moveTo>
                    <a:pt x="348" y="27"/>
                  </a:moveTo>
                  <a:lnTo>
                    <a:pt x="348" y="16"/>
                  </a:lnTo>
                  <a:lnTo>
                    <a:pt x="342" y="5"/>
                  </a:lnTo>
                  <a:lnTo>
                    <a:pt x="331" y="0"/>
                  </a:lnTo>
                  <a:lnTo>
                    <a:pt x="298" y="0"/>
                  </a:lnTo>
                  <a:lnTo>
                    <a:pt x="287" y="11"/>
                  </a:lnTo>
                  <a:lnTo>
                    <a:pt x="276" y="27"/>
                  </a:lnTo>
                  <a:lnTo>
                    <a:pt x="271" y="44"/>
                  </a:lnTo>
                  <a:lnTo>
                    <a:pt x="271" y="50"/>
                  </a:lnTo>
                  <a:lnTo>
                    <a:pt x="276" y="61"/>
                  </a:lnTo>
                  <a:lnTo>
                    <a:pt x="282" y="66"/>
                  </a:lnTo>
                  <a:lnTo>
                    <a:pt x="293" y="72"/>
                  </a:lnTo>
                  <a:lnTo>
                    <a:pt x="304" y="72"/>
                  </a:lnTo>
                  <a:lnTo>
                    <a:pt x="337" y="61"/>
                  </a:lnTo>
                  <a:lnTo>
                    <a:pt x="348" y="27"/>
                  </a:lnTo>
                  <a:close/>
                  <a:moveTo>
                    <a:pt x="182" y="566"/>
                  </a:moveTo>
                  <a:lnTo>
                    <a:pt x="160" y="616"/>
                  </a:lnTo>
                  <a:lnTo>
                    <a:pt x="122" y="655"/>
                  </a:lnTo>
                  <a:lnTo>
                    <a:pt x="78" y="666"/>
                  </a:lnTo>
                  <a:lnTo>
                    <a:pt x="61" y="666"/>
                  </a:lnTo>
                  <a:lnTo>
                    <a:pt x="50" y="661"/>
                  </a:lnTo>
                  <a:lnTo>
                    <a:pt x="61" y="655"/>
                  </a:lnTo>
                  <a:lnTo>
                    <a:pt x="72" y="644"/>
                  </a:lnTo>
                  <a:lnTo>
                    <a:pt x="78" y="633"/>
                  </a:lnTo>
                  <a:lnTo>
                    <a:pt x="78" y="622"/>
                  </a:lnTo>
                  <a:lnTo>
                    <a:pt x="67" y="600"/>
                  </a:lnTo>
                  <a:lnTo>
                    <a:pt x="55" y="594"/>
                  </a:lnTo>
                  <a:lnTo>
                    <a:pt x="44" y="594"/>
                  </a:lnTo>
                  <a:lnTo>
                    <a:pt x="11" y="605"/>
                  </a:lnTo>
                  <a:lnTo>
                    <a:pt x="0" y="639"/>
                  </a:lnTo>
                  <a:lnTo>
                    <a:pt x="11" y="672"/>
                  </a:lnTo>
                  <a:lnTo>
                    <a:pt x="28" y="683"/>
                  </a:lnTo>
                  <a:lnTo>
                    <a:pt x="50" y="689"/>
                  </a:lnTo>
                  <a:lnTo>
                    <a:pt x="78" y="689"/>
                  </a:lnTo>
                  <a:lnTo>
                    <a:pt x="111" y="683"/>
                  </a:lnTo>
                  <a:lnTo>
                    <a:pt x="149" y="672"/>
                  </a:lnTo>
                  <a:lnTo>
                    <a:pt x="188" y="650"/>
                  </a:lnTo>
                  <a:lnTo>
                    <a:pt x="221" y="616"/>
                  </a:lnTo>
                  <a:lnTo>
                    <a:pt x="243" y="566"/>
                  </a:lnTo>
                  <a:lnTo>
                    <a:pt x="315" y="277"/>
                  </a:lnTo>
                  <a:lnTo>
                    <a:pt x="320" y="266"/>
                  </a:lnTo>
                  <a:lnTo>
                    <a:pt x="320" y="250"/>
                  </a:lnTo>
                  <a:lnTo>
                    <a:pt x="315" y="227"/>
                  </a:lnTo>
                  <a:lnTo>
                    <a:pt x="309" y="211"/>
                  </a:lnTo>
                  <a:lnTo>
                    <a:pt x="293" y="194"/>
                  </a:lnTo>
                  <a:lnTo>
                    <a:pt x="276" y="183"/>
                  </a:lnTo>
                  <a:lnTo>
                    <a:pt x="260" y="177"/>
                  </a:lnTo>
                  <a:lnTo>
                    <a:pt x="232" y="177"/>
                  </a:lnTo>
                  <a:lnTo>
                    <a:pt x="182" y="189"/>
                  </a:lnTo>
                  <a:lnTo>
                    <a:pt x="149" y="216"/>
                  </a:lnTo>
                  <a:lnTo>
                    <a:pt x="116" y="250"/>
                  </a:lnTo>
                  <a:lnTo>
                    <a:pt x="100" y="283"/>
                  </a:lnTo>
                  <a:lnTo>
                    <a:pt x="94" y="300"/>
                  </a:lnTo>
                  <a:lnTo>
                    <a:pt x="94" y="305"/>
                  </a:lnTo>
                  <a:lnTo>
                    <a:pt x="116" y="305"/>
                  </a:lnTo>
                  <a:lnTo>
                    <a:pt x="127" y="294"/>
                  </a:lnTo>
                  <a:lnTo>
                    <a:pt x="149" y="250"/>
                  </a:lnTo>
                  <a:lnTo>
                    <a:pt x="188" y="211"/>
                  </a:lnTo>
                  <a:lnTo>
                    <a:pt x="232" y="200"/>
                  </a:lnTo>
                  <a:lnTo>
                    <a:pt x="243" y="200"/>
                  </a:lnTo>
                  <a:lnTo>
                    <a:pt x="254" y="205"/>
                  </a:lnTo>
                  <a:lnTo>
                    <a:pt x="260" y="222"/>
                  </a:lnTo>
                  <a:lnTo>
                    <a:pt x="260" y="255"/>
                  </a:lnTo>
                  <a:lnTo>
                    <a:pt x="254" y="261"/>
                  </a:lnTo>
                  <a:lnTo>
                    <a:pt x="182" y="5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Freeform 209"/>
            <p:cNvSpPr>
              <a:spLocks/>
            </p:cNvSpPr>
            <p:nvPr/>
          </p:nvSpPr>
          <p:spPr bwMode="auto">
            <a:xfrm>
              <a:off x="12525" y="1548"/>
              <a:ext cx="265" cy="1139"/>
            </a:xfrm>
            <a:custGeom>
              <a:avLst/>
              <a:gdLst/>
              <a:ahLst/>
              <a:cxnLst>
                <a:cxn ang="0">
                  <a:pos x="265" y="1128"/>
                </a:cxn>
                <a:cxn ang="0">
                  <a:pos x="265" y="1123"/>
                </a:cxn>
                <a:cxn ang="0">
                  <a:pos x="259" y="1123"/>
                </a:cxn>
                <a:cxn ang="0">
                  <a:pos x="254" y="1117"/>
                </a:cxn>
                <a:cxn ang="0">
                  <a:pos x="248" y="1106"/>
                </a:cxn>
                <a:cxn ang="0">
                  <a:pos x="177" y="1012"/>
                </a:cxn>
                <a:cxn ang="0">
                  <a:pos x="122" y="906"/>
                </a:cxn>
                <a:cxn ang="0">
                  <a:pos x="88" y="795"/>
                </a:cxn>
                <a:cxn ang="0">
                  <a:pos x="72" y="678"/>
                </a:cxn>
                <a:cxn ang="0">
                  <a:pos x="66" y="573"/>
                </a:cxn>
                <a:cxn ang="0">
                  <a:pos x="72" y="450"/>
                </a:cxn>
                <a:cxn ang="0">
                  <a:pos x="94" y="334"/>
                </a:cxn>
                <a:cxn ang="0">
                  <a:pos x="127" y="223"/>
                </a:cxn>
                <a:cxn ang="0">
                  <a:pos x="177" y="123"/>
                </a:cxn>
                <a:cxn ang="0">
                  <a:pos x="248" y="28"/>
                </a:cxn>
                <a:cxn ang="0">
                  <a:pos x="259" y="23"/>
                </a:cxn>
                <a:cxn ang="0">
                  <a:pos x="265" y="17"/>
                </a:cxn>
                <a:cxn ang="0">
                  <a:pos x="265" y="6"/>
                </a:cxn>
                <a:cxn ang="0">
                  <a:pos x="259" y="0"/>
                </a:cxn>
                <a:cxn ang="0">
                  <a:pos x="254" y="0"/>
                </a:cxn>
                <a:cxn ang="0">
                  <a:pos x="237" y="11"/>
                </a:cxn>
                <a:cxn ang="0">
                  <a:pos x="204" y="39"/>
                </a:cxn>
                <a:cxn ang="0">
                  <a:pos x="160" y="84"/>
                </a:cxn>
                <a:cxn ang="0">
                  <a:pos x="116" y="145"/>
                </a:cxn>
                <a:cxn ang="0">
                  <a:pos x="72" y="223"/>
                </a:cxn>
                <a:cxn ang="0">
                  <a:pos x="28" y="345"/>
                </a:cxn>
                <a:cxn ang="0">
                  <a:pos x="6" y="467"/>
                </a:cxn>
                <a:cxn ang="0">
                  <a:pos x="0" y="573"/>
                </a:cxn>
                <a:cxn ang="0">
                  <a:pos x="6" y="673"/>
                </a:cxn>
                <a:cxn ang="0">
                  <a:pos x="28" y="795"/>
                </a:cxn>
                <a:cxn ang="0">
                  <a:pos x="77" y="928"/>
                </a:cxn>
                <a:cxn ang="0">
                  <a:pos x="122" y="1006"/>
                </a:cxn>
                <a:cxn ang="0">
                  <a:pos x="166" y="1062"/>
                </a:cxn>
                <a:cxn ang="0">
                  <a:pos x="204" y="1106"/>
                </a:cxn>
                <a:cxn ang="0">
                  <a:pos x="237" y="1134"/>
                </a:cxn>
                <a:cxn ang="0">
                  <a:pos x="254" y="1139"/>
                </a:cxn>
                <a:cxn ang="0">
                  <a:pos x="259" y="1139"/>
                </a:cxn>
                <a:cxn ang="0">
                  <a:pos x="265" y="1134"/>
                </a:cxn>
                <a:cxn ang="0">
                  <a:pos x="265" y="1128"/>
                </a:cxn>
              </a:cxnLst>
              <a:rect l="0" t="0" r="r" b="b"/>
              <a:pathLst>
                <a:path w="265" h="1139">
                  <a:moveTo>
                    <a:pt x="265" y="1128"/>
                  </a:moveTo>
                  <a:lnTo>
                    <a:pt x="265" y="1123"/>
                  </a:lnTo>
                  <a:lnTo>
                    <a:pt x="259" y="1123"/>
                  </a:lnTo>
                  <a:lnTo>
                    <a:pt x="254" y="1117"/>
                  </a:lnTo>
                  <a:lnTo>
                    <a:pt x="248" y="1106"/>
                  </a:lnTo>
                  <a:lnTo>
                    <a:pt x="177" y="1012"/>
                  </a:lnTo>
                  <a:lnTo>
                    <a:pt x="122" y="906"/>
                  </a:lnTo>
                  <a:lnTo>
                    <a:pt x="88" y="795"/>
                  </a:lnTo>
                  <a:lnTo>
                    <a:pt x="72" y="678"/>
                  </a:lnTo>
                  <a:lnTo>
                    <a:pt x="66" y="573"/>
                  </a:lnTo>
                  <a:lnTo>
                    <a:pt x="72" y="450"/>
                  </a:lnTo>
                  <a:lnTo>
                    <a:pt x="94" y="334"/>
                  </a:lnTo>
                  <a:lnTo>
                    <a:pt x="127" y="223"/>
                  </a:lnTo>
                  <a:lnTo>
                    <a:pt x="177" y="123"/>
                  </a:lnTo>
                  <a:lnTo>
                    <a:pt x="248" y="28"/>
                  </a:lnTo>
                  <a:lnTo>
                    <a:pt x="259" y="23"/>
                  </a:lnTo>
                  <a:lnTo>
                    <a:pt x="265" y="17"/>
                  </a:lnTo>
                  <a:lnTo>
                    <a:pt x="265" y="6"/>
                  </a:lnTo>
                  <a:lnTo>
                    <a:pt x="259" y="0"/>
                  </a:lnTo>
                  <a:lnTo>
                    <a:pt x="254" y="0"/>
                  </a:lnTo>
                  <a:lnTo>
                    <a:pt x="237" y="11"/>
                  </a:lnTo>
                  <a:lnTo>
                    <a:pt x="204" y="39"/>
                  </a:lnTo>
                  <a:lnTo>
                    <a:pt x="160" y="84"/>
                  </a:lnTo>
                  <a:lnTo>
                    <a:pt x="116" y="145"/>
                  </a:lnTo>
                  <a:lnTo>
                    <a:pt x="72" y="223"/>
                  </a:lnTo>
                  <a:lnTo>
                    <a:pt x="28" y="345"/>
                  </a:lnTo>
                  <a:lnTo>
                    <a:pt x="6" y="467"/>
                  </a:lnTo>
                  <a:lnTo>
                    <a:pt x="0" y="573"/>
                  </a:lnTo>
                  <a:lnTo>
                    <a:pt x="6" y="673"/>
                  </a:lnTo>
                  <a:lnTo>
                    <a:pt x="28" y="795"/>
                  </a:lnTo>
                  <a:lnTo>
                    <a:pt x="77" y="928"/>
                  </a:lnTo>
                  <a:lnTo>
                    <a:pt x="122" y="1006"/>
                  </a:lnTo>
                  <a:lnTo>
                    <a:pt x="166" y="1062"/>
                  </a:lnTo>
                  <a:lnTo>
                    <a:pt x="204" y="1106"/>
                  </a:lnTo>
                  <a:lnTo>
                    <a:pt x="237" y="1134"/>
                  </a:lnTo>
                  <a:lnTo>
                    <a:pt x="254" y="1139"/>
                  </a:lnTo>
                  <a:lnTo>
                    <a:pt x="259" y="1139"/>
                  </a:lnTo>
                  <a:lnTo>
                    <a:pt x="265" y="1134"/>
                  </a:lnTo>
                  <a:lnTo>
                    <a:pt x="265" y="11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Freeform 210"/>
            <p:cNvSpPr>
              <a:spLocks noEditPoints="1"/>
            </p:cNvSpPr>
            <p:nvPr/>
          </p:nvSpPr>
          <p:spPr bwMode="auto">
            <a:xfrm>
              <a:off x="12906" y="1626"/>
              <a:ext cx="805" cy="778"/>
            </a:xfrm>
            <a:custGeom>
              <a:avLst/>
              <a:gdLst/>
              <a:ahLst/>
              <a:cxnLst>
                <a:cxn ang="0">
                  <a:pos x="121" y="717"/>
                </a:cxn>
                <a:cxn ang="0">
                  <a:pos x="83" y="739"/>
                </a:cxn>
                <a:cxn ang="0">
                  <a:pos x="11" y="745"/>
                </a:cxn>
                <a:cxn ang="0">
                  <a:pos x="0" y="772"/>
                </a:cxn>
                <a:cxn ang="0">
                  <a:pos x="436" y="778"/>
                </a:cxn>
                <a:cxn ang="0">
                  <a:pos x="623" y="722"/>
                </a:cxn>
                <a:cxn ang="0">
                  <a:pos x="728" y="600"/>
                </a:cxn>
                <a:cxn ang="0">
                  <a:pos x="733" y="472"/>
                </a:cxn>
                <a:cxn ang="0">
                  <a:pos x="645" y="389"/>
                </a:cxn>
                <a:cxn ang="0">
                  <a:pos x="640" y="350"/>
                </a:cxn>
                <a:cxn ang="0">
                  <a:pos x="755" y="272"/>
                </a:cxn>
                <a:cxn ang="0">
                  <a:pos x="805" y="156"/>
                </a:cxn>
                <a:cxn ang="0">
                  <a:pos x="772" y="61"/>
                </a:cxn>
                <a:cxn ang="0">
                  <a:pos x="673" y="6"/>
                </a:cxn>
                <a:cxn ang="0">
                  <a:pos x="193" y="0"/>
                </a:cxn>
                <a:cxn ang="0">
                  <a:pos x="182" y="28"/>
                </a:cxn>
                <a:cxn ang="0">
                  <a:pos x="259" y="33"/>
                </a:cxn>
                <a:cxn ang="0">
                  <a:pos x="281" y="39"/>
                </a:cxn>
                <a:cxn ang="0">
                  <a:pos x="287" y="67"/>
                </a:cxn>
                <a:cxn ang="0">
                  <a:pos x="132" y="689"/>
                </a:cxn>
                <a:cxn ang="0">
                  <a:pos x="375" y="78"/>
                </a:cxn>
                <a:cxn ang="0">
                  <a:pos x="380" y="50"/>
                </a:cxn>
                <a:cxn ang="0">
                  <a:pos x="579" y="33"/>
                </a:cxn>
                <a:cxn ang="0">
                  <a:pos x="667" y="61"/>
                </a:cxn>
                <a:cxn ang="0">
                  <a:pos x="700" y="122"/>
                </a:cxn>
                <a:cxn ang="0">
                  <a:pos x="695" y="211"/>
                </a:cxn>
                <a:cxn ang="0">
                  <a:pos x="612" y="317"/>
                </a:cxn>
                <a:cxn ang="0">
                  <a:pos x="469" y="361"/>
                </a:cxn>
                <a:cxn ang="0">
                  <a:pos x="254" y="745"/>
                </a:cxn>
                <a:cxn ang="0">
                  <a:pos x="226" y="739"/>
                </a:cxn>
                <a:cxn ang="0">
                  <a:pos x="209" y="728"/>
                </a:cxn>
                <a:cxn ang="0">
                  <a:pos x="215" y="706"/>
                </a:cxn>
                <a:cxn ang="0">
                  <a:pos x="513" y="384"/>
                </a:cxn>
                <a:cxn ang="0">
                  <a:pos x="601" y="417"/>
                </a:cxn>
                <a:cxn ang="0">
                  <a:pos x="640" y="484"/>
                </a:cxn>
                <a:cxn ang="0">
                  <a:pos x="629" y="584"/>
                </a:cxn>
                <a:cxn ang="0">
                  <a:pos x="546" y="695"/>
                </a:cxn>
                <a:cxn ang="0">
                  <a:pos x="408" y="745"/>
                </a:cxn>
              </a:cxnLst>
              <a:rect l="0" t="0" r="r" b="b"/>
              <a:pathLst>
                <a:path w="805" h="778">
                  <a:moveTo>
                    <a:pt x="132" y="689"/>
                  </a:moveTo>
                  <a:lnTo>
                    <a:pt x="121" y="717"/>
                  </a:lnTo>
                  <a:lnTo>
                    <a:pt x="110" y="734"/>
                  </a:lnTo>
                  <a:lnTo>
                    <a:pt x="83" y="739"/>
                  </a:lnTo>
                  <a:lnTo>
                    <a:pt x="27" y="745"/>
                  </a:lnTo>
                  <a:lnTo>
                    <a:pt x="11" y="745"/>
                  </a:lnTo>
                  <a:lnTo>
                    <a:pt x="0" y="756"/>
                  </a:lnTo>
                  <a:lnTo>
                    <a:pt x="0" y="772"/>
                  </a:lnTo>
                  <a:lnTo>
                    <a:pt x="5" y="778"/>
                  </a:lnTo>
                  <a:lnTo>
                    <a:pt x="436" y="778"/>
                  </a:lnTo>
                  <a:lnTo>
                    <a:pt x="535" y="761"/>
                  </a:lnTo>
                  <a:lnTo>
                    <a:pt x="623" y="722"/>
                  </a:lnTo>
                  <a:lnTo>
                    <a:pt x="689" y="667"/>
                  </a:lnTo>
                  <a:lnTo>
                    <a:pt x="728" y="600"/>
                  </a:lnTo>
                  <a:lnTo>
                    <a:pt x="744" y="534"/>
                  </a:lnTo>
                  <a:lnTo>
                    <a:pt x="733" y="472"/>
                  </a:lnTo>
                  <a:lnTo>
                    <a:pt x="700" y="422"/>
                  </a:lnTo>
                  <a:lnTo>
                    <a:pt x="645" y="389"/>
                  </a:lnTo>
                  <a:lnTo>
                    <a:pt x="568" y="372"/>
                  </a:lnTo>
                  <a:lnTo>
                    <a:pt x="640" y="350"/>
                  </a:lnTo>
                  <a:lnTo>
                    <a:pt x="706" y="317"/>
                  </a:lnTo>
                  <a:lnTo>
                    <a:pt x="755" y="272"/>
                  </a:lnTo>
                  <a:lnTo>
                    <a:pt x="794" y="217"/>
                  </a:lnTo>
                  <a:lnTo>
                    <a:pt x="805" y="156"/>
                  </a:lnTo>
                  <a:lnTo>
                    <a:pt x="800" y="106"/>
                  </a:lnTo>
                  <a:lnTo>
                    <a:pt x="772" y="61"/>
                  </a:lnTo>
                  <a:lnTo>
                    <a:pt x="728" y="28"/>
                  </a:lnTo>
                  <a:lnTo>
                    <a:pt x="673" y="6"/>
                  </a:lnTo>
                  <a:lnTo>
                    <a:pt x="595" y="0"/>
                  </a:lnTo>
                  <a:lnTo>
                    <a:pt x="193" y="0"/>
                  </a:lnTo>
                  <a:lnTo>
                    <a:pt x="182" y="11"/>
                  </a:lnTo>
                  <a:lnTo>
                    <a:pt x="182" y="28"/>
                  </a:lnTo>
                  <a:lnTo>
                    <a:pt x="193" y="33"/>
                  </a:lnTo>
                  <a:lnTo>
                    <a:pt x="259" y="33"/>
                  </a:lnTo>
                  <a:lnTo>
                    <a:pt x="270" y="39"/>
                  </a:lnTo>
                  <a:lnTo>
                    <a:pt x="281" y="39"/>
                  </a:lnTo>
                  <a:lnTo>
                    <a:pt x="287" y="45"/>
                  </a:lnTo>
                  <a:lnTo>
                    <a:pt x="287" y="67"/>
                  </a:lnTo>
                  <a:lnTo>
                    <a:pt x="281" y="78"/>
                  </a:lnTo>
                  <a:lnTo>
                    <a:pt x="132" y="689"/>
                  </a:lnTo>
                  <a:close/>
                  <a:moveTo>
                    <a:pt x="303" y="361"/>
                  </a:moveTo>
                  <a:lnTo>
                    <a:pt x="375" y="78"/>
                  </a:lnTo>
                  <a:lnTo>
                    <a:pt x="380" y="61"/>
                  </a:lnTo>
                  <a:lnTo>
                    <a:pt x="380" y="50"/>
                  </a:lnTo>
                  <a:lnTo>
                    <a:pt x="397" y="33"/>
                  </a:lnTo>
                  <a:lnTo>
                    <a:pt x="579" y="33"/>
                  </a:lnTo>
                  <a:lnTo>
                    <a:pt x="629" y="39"/>
                  </a:lnTo>
                  <a:lnTo>
                    <a:pt x="667" y="61"/>
                  </a:lnTo>
                  <a:lnTo>
                    <a:pt x="689" y="89"/>
                  </a:lnTo>
                  <a:lnTo>
                    <a:pt x="700" y="122"/>
                  </a:lnTo>
                  <a:lnTo>
                    <a:pt x="706" y="150"/>
                  </a:lnTo>
                  <a:lnTo>
                    <a:pt x="695" y="211"/>
                  </a:lnTo>
                  <a:lnTo>
                    <a:pt x="662" y="267"/>
                  </a:lnTo>
                  <a:lnTo>
                    <a:pt x="612" y="317"/>
                  </a:lnTo>
                  <a:lnTo>
                    <a:pt x="546" y="350"/>
                  </a:lnTo>
                  <a:lnTo>
                    <a:pt x="469" y="361"/>
                  </a:lnTo>
                  <a:lnTo>
                    <a:pt x="303" y="361"/>
                  </a:lnTo>
                  <a:close/>
                  <a:moveTo>
                    <a:pt x="254" y="745"/>
                  </a:moveTo>
                  <a:lnTo>
                    <a:pt x="231" y="745"/>
                  </a:lnTo>
                  <a:lnTo>
                    <a:pt x="226" y="739"/>
                  </a:lnTo>
                  <a:lnTo>
                    <a:pt x="215" y="739"/>
                  </a:lnTo>
                  <a:lnTo>
                    <a:pt x="209" y="728"/>
                  </a:lnTo>
                  <a:lnTo>
                    <a:pt x="215" y="722"/>
                  </a:lnTo>
                  <a:lnTo>
                    <a:pt x="215" y="706"/>
                  </a:lnTo>
                  <a:lnTo>
                    <a:pt x="298" y="384"/>
                  </a:lnTo>
                  <a:lnTo>
                    <a:pt x="513" y="384"/>
                  </a:lnTo>
                  <a:lnTo>
                    <a:pt x="568" y="395"/>
                  </a:lnTo>
                  <a:lnTo>
                    <a:pt x="601" y="417"/>
                  </a:lnTo>
                  <a:lnTo>
                    <a:pt x="629" y="450"/>
                  </a:lnTo>
                  <a:lnTo>
                    <a:pt x="640" y="484"/>
                  </a:lnTo>
                  <a:lnTo>
                    <a:pt x="640" y="517"/>
                  </a:lnTo>
                  <a:lnTo>
                    <a:pt x="629" y="584"/>
                  </a:lnTo>
                  <a:lnTo>
                    <a:pt x="595" y="645"/>
                  </a:lnTo>
                  <a:lnTo>
                    <a:pt x="546" y="695"/>
                  </a:lnTo>
                  <a:lnTo>
                    <a:pt x="480" y="728"/>
                  </a:lnTo>
                  <a:lnTo>
                    <a:pt x="408" y="745"/>
                  </a:lnTo>
                  <a:lnTo>
                    <a:pt x="254" y="7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Freeform 211"/>
            <p:cNvSpPr>
              <a:spLocks noEditPoints="1"/>
            </p:cNvSpPr>
            <p:nvPr/>
          </p:nvSpPr>
          <p:spPr bwMode="auto">
            <a:xfrm>
              <a:off x="13750" y="2048"/>
              <a:ext cx="237" cy="534"/>
            </a:xfrm>
            <a:custGeom>
              <a:avLst/>
              <a:gdLst/>
              <a:ahLst/>
              <a:cxnLst>
                <a:cxn ang="0">
                  <a:pos x="220" y="23"/>
                </a:cxn>
                <a:cxn ang="0">
                  <a:pos x="209" y="6"/>
                </a:cxn>
                <a:cxn ang="0">
                  <a:pos x="171" y="0"/>
                </a:cxn>
                <a:cxn ang="0">
                  <a:pos x="143" y="45"/>
                </a:cxn>
                <a:cxn ang="0">
                  <a:pos x="160" y="73"/>
                </a:cxn>
                <a:cxn ang="0">
                  <a:pos x="193" y="67"/>
                </a:cxn>
                <a:cxn ang="0">
                  <a:pos x="215" y="45"/>
                </a:cxn>
                <a:cxn ang="0">
                  <a:pos x="55" y="434"/>
                </a:cxn>
                <a:cxn ang="0">
                  <a:pos x="49" y="456"/>
                </a:cxn>
                <a:cxn ang="0">
                  <a:pos x="55" y="489"/>
                </a:cxn>
                <a:cxn ang="0">
                  <a:pos x="99" y="534"/>
                </a:cxn>
                <a:cxn ang="0">
                  <a:pos x="165" y="523"/>
                </a:cxn>
                <a:cxn ang="0">
                  <a:pos x="220" y="462"/>
                </a:cxn>
                <a:cxn ang="0">
                  <a:pos x="237" y="406"/>
                </a:cxn>
                <a:cxn ang="0">
                  <a:pos x="215" y="412"/>
                </a:cxn>
                <a:cxn ang="0">
                  <a:pos x="187" y="473"/>
                </a:cxn>
                <a:cxn ang="0">
                  <a:pos x="127" y="512"/>
                </a:cxn>
                <a:cxn ang="0">
                  <a:pos x="110" y="506"/>
                </a:cxn>
                <a:cxn ang="0">
                  <a:pos x="104" y="484"/>
                </a:cxn>
                <a:cxn ang="0">
                  <a:pos x="121" y="434"/>
                </a:cxn>
                <a:cxn ang="0">
                  <a:pos x="143" y="373"/>
                </a:cxn>
                <a:cxn ang="0">
                  <a:pos x="182" y="267"/>
                </a:cxn>
                <a:cxn ang="0">
                  <a:pos x="187" y="245"/>
                </a:cxn>
                <a:cxn ang="0">
                  <a:pos x="176" y="206"/>
                </a:cxn>
                <a:cxn ang="0">
                  <a:pos x="138" y="178"/>
                </a:cxn>
                <a:cxn ang="0">
                  <a:pos x="71" y="189"/>
                </a:cxn>
                <a:cxn ang="0">
                  <a:pos x="16" y="250"/>
                </a:cxn>
                <a:cxn ang="0">
                  <a:pos x="0" y="300"/>
                </a:cxn>
                <a:cxn ang="0">
                  <a:pos x="22" y="306"/>
                </a:cxn>
                <a:cxn ang="0">
                  <a:pos x="27" y="295"/>
                </a:cxn>
                <a:cxn ang="0">
                  <a:pos x="82" y="206"/>
                </a:cxn>
                <a:cxn ang="0">
                  <a:pos x="121" y="200"/>
                </a:cxn>
                <a:cxn ang="0">
                  <a:pos x="132" y="234"/>
                </a:cxn>
                <a:cxn ang="0">
                  <a:pos x="127" y="256"/>
                </a:cxn>
                <a:cxn ang="0">
                  <a:pos x="116" y="284"/>
                </a:cxn>
                <a:cxn ang="0">
                  <a:pos x="55" y="434"/>
                </a:cxn>
              </a:cxnLst>
              <a:rect l="0" t="0" r="r" b="b"/>
              <a:pathLst>
                <a:path w="237" h="534">
                  <a:moveTo>
                    <a:pt x="220" y="28"/>
                  </a:moveTo>
                  <a:lnTo>
                    <a:pt x="220" y="23"/>
                  </a:lnTo>
                  <a:lnTo>
                    <a:pt x="215" y="12"/>
                  </a:lnTo>
                  <a:lnTo>
                    <a:pt x="209" y="6"/>
                  </a:lnTo>
                  <a:lnTo>
                    <a:pt x="198" y="0"/>
                  </a:lnTo>
                  <a:lnTo>
                    <a:pt x="171" y="0"/>
                  </a:lnTo>
                  <a:lnTo>
                    <a:pt x="154" y="12"/>
                  </a:lnTo>
                  <a:lnTo>
                    <a:pt x="143" y="45"/>
                  </a:lnTo>
                  <a:lnTo>
                    <a:pt x="143" y="56"/>
                  </a:lnTo>
                  <a:lnTo>
                    <a:pt x="160" y="73"/>
                  </a:lnTo>
                  <a:lnTo>
                    <a:pt x="176" y="73"/>
                  </a:lnTo>
                  <a:lnTo>
                    <a:pt x="193" y="67"/>
                  </a:lnTo>
                  <a:lnTo>
                    <a:pt x="204" y="62"/>
                  </a:lnTo>
                  <a:lnTo>
                    <a:pt x="215" y="45"/>
                  </a:lnTo>
                  <a:lnTo>
                    <a:pt x="220" y="28"/>
                  </a:lnTo>
                  <a:close/>
                  <a:moveTo>
                    <a:pt x="55" y="434"/>
                  </a:moveTo>
                  <a:lnTo>
                    <a:pt x="55" y="445"/>
                  </a:lnTo>
                  <a:lnTo>
                    <a:pt x="49" y="456"/>
                  </a:lnTo>
                  <a:lnTo>
                    <a:pt x="49" y="467"/>
                  </a:lnTo>
                  <a:lnTo>
                    <a:pt x="55" y="489"/>
                  </a:lnTo>
                  <a:lnTo>
                    <a:pt x="77" y="523"/>
                  </a:lnTo>
                  <a:lnTo>
                    <a:pt x="99" y="534"/>
                  </a:lnTo>
                  <a:lnTo>
                    <a:pt x="127" y="534"/>
                  </a:lnTo>
                  <a:lnTo>
                    <a:pt x="165" y="523"/>
                  </a:lnTo>
                  <a:lnTo>
                    <a:pt x="198" y="495"/>
                  </a:lnTo>
                  <a:lnTo>
                    <a:pt x="220" y="462"/>
                  </a:lnTo>
                  <a:lnTo>
                    <a:pt x="237" y="434"/>
                  </a:lnTo>
                  <a:lnTo>
                    <a:pt x="237" y="406"/>
                  </a:lnTo>
                  <a:lnTo>
                    <a:pt x="215" y="406"/>
                  </a:lnTo>
                  <a:lnTo>
                    <a:pt x="215" y="412"/>
                  </a:lnTo>
                  <a:lnTo>
                    <a:pt x="209" y="417"/>
                  </a:lnTo>
                  <a:lnTo>
                    <a:pt x="187" y="473"/>
                  </a:lnTo>
                  <a:lnTo>
                    <a:pt x="160" y="500"/>
                  </a:lnTo>
                  <a:lnTo>
                    <a:pt x="127" y="512"/>
                  </a:lnTo>
                  <a:lnTo>
                    <a:pt x="116" y="512"/>
                  </a:lnTo>
                  <a:lnTo>
                    <a:pt x="110" y="506"/>
                  </a:lnTo>
                  <a:lnTo>
                    <a:pt x="110" y="495"/>
                  </a:lnTo>
                  <a:lnTo>
                    <a:pt x="104" y="484"/>
                  </a:lnTo>
                  <a:lnTo>
                    <a:pt x="110" y="462"/>
                  </a:lnTo>
                  <a:lnTo>
                    <a:pt x="121" y="434"/>
                  </a:lnTo>
                  <a:lnTo>
                    <a:pt x="132" y="400"/>
                  </a:lnTo>
                  <a:lnTo>
                    <a:pt x="143" y="373"/>
                  </a:lnTo>
                  <a:lnTo>
                    <a:pt x="154" y="350"/>
                  </a:lnTo>
                  <a:lnTo>
                    <a:pt x="182" y="267"/>
                  </a:lnTo>
                  <a:lnTo>
                    <a:pt x="187" y="256"/>
                  </a:lnTo>
                  <a:lnTo>
                    <a:pt x="187" y="245"/>
                  </a:lnTo>
                  <a:lnTo>
                    <a:pt x="182" y="223"/>
                  </a:lnTo>
                  <a:lnTo>
                    <a:pt x="176" y="206"/>
                  </a:lnTo>
                  <a:lnTo>
                    <a:pt x="160" y="189"/>
                  </a:lnTo>
                  <a:lnTo>
                    <a:pt x="138" y="178"/>
                  </a:lnTo>
                  <a:lnTo>
                    <a:pt x="116" y="178"/>
                  </a:lnTo>
                  <a:lnTo>
                    <a:pt x="71" y="189"/>
                  </a:lnTo>
                  <a:lnTo>
                    <a:pt x="38" y="217"/>
                  </a:lnTo>
                  <a:lnTo>
                    <a:pt x="16" y="250"/>
                  </a:lnTo>
                  <a:lnTo>
                    <a:pt x="5" y="278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22" y="306"/>
                  </a:lnTo>
                  <a:lnTo>
                    <a:pt x="22" y="300"/>
                  </a:lnTo>
                  <a:lnTo>
                    <a:pt x="27" y="295"/>
                  </a:lnTo>
                  <a:lnTo>
                    <a:pt x="49" y="239"/>
                  </a:lnTo>
                  <a:lnTo>
                    <a:pt x="82" y="206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2" y="212"/>
                  </a:lnTo>
                  <a:lnTo>
                    <a:pt x="132" y="234"/>
                  </a:lnTo>
                  <a:lnTo>
                    <a:pt x="127" y="245"/>
                  </a:lnTo>
                  <a:lnTo>
                    <a:pt x="127" y="256"/>
                  </a:lnTo>
                  <a:lnTo>
                    <a:pt x="121" y="267"/>
                  </a:lnTo>
                  <a:lnTo>
                    <a:pt x="116" y="284"/>
                  </a:lnTo>
                  <a:lnTo>
                    <a:pt x="104" y="306"/>
                  </a:lnTo>
                  <a:lnTo>
                    <a:pt x="55" y="4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Freeform 212"/>
            <p:cNvSpPr>
              <a:spLocks/>
            </p:cNvSpPr>
            <p:nvPr/>
          </p:nvSpPr>
          <p:spPr bwMode="auto">
            <a:xfrm>
              <a:off x="14119" y="2482"/>
              <a:ext cx="105" cy="250"/>
            </a:xfrm>
            <a:custGeom>
              <a:avLst/>
              <a:gdLst/>
              <a:ahLst/>
              <a:cxnLst>
                <a:cxn ang="0">
                  <a:pos x="77" y="83"/>
                </a:cxn>
                <a:cxn ang="0">
                  <a:pos x="77" y="128"/>
                </a:cxn>
                <a:cxn ang="0">
                  <a:pos x="61" y="178"/>
                </a:cxn>
                <a:cxn ang="0">
                  <a:pos x="17" y="228"/>
                </a:cxn>
                <a:cxn ang="0">
                  <a:pos x="17" y="233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9" y="239"/>
                </a:cxn>
                <a:cxn ang="0">
                  <a:pos x="66" y="205"/>
                </a:cxn>
                <a:cxn ang="0">
                  <a:pos x="94" y="155"/>
                </a:cxn>
                <a:cxn ang="0">
                  <a:pos x="105" y="89"/>
                </a:cxn>
                <a:cxn ang="0">
                  <a:pos x="105" y="66"/>
                </a:cxn>
                <a:cxn ang="0">
                  <a:pos x="99" y="44"/>
                </a:cxn>
                <a:cxn ang="0">
                  <a:pos x="88" y="28"/>
                </a:cxn>
                <a:cxn ang="0">
                  <a:pos x="77" y="16"/>
                </a:cxn>
                <a:cxn ang="0">
                  <a:pos x="61" y="5"/>
                </a:cxn>
                <a:cxn ang="0">
                  <a:pos x="44" y="0"/>
                </a:cxn>
                <a:cxn ang="0">
                  <a:pos x="28" y="5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6" y="61"/>
                </a:cxn>
                <a:cxn ang="0">
                  <a:pos x="11" y="78"/>
                </a:cxn>
                <a:cxn ang="0">
                  <a:pos x="17" y="83"/>
                </a:cxn>
                <a:cxn ang="0">
                  <a:pos x="33" y="94"/>
                </a:cxn>
                <a:cxn ang="0">
                  <a:pos x="61" y="94"/>
                </a:cxn>
                <a:cxn ang="0">
                  <a:pos x="72" y="89"/>
                </a:cxn>
                <a:cxn ang="0">
                  <a:pos x="77" y="83"/>
                </a:cxn>
              </a:cxnLst>
              <a:rect l="0" t="0" r="r" b="b"/>
              <a:pathLst>
                <a:path w="105" h="250">
                  <a:moveTo>
                    <a:pt x="77" y="83"/>
                  </a:moveTo>
                  <a:lnTo>
                    <a:pt x="77" y="128"/>
                  </a:lnTo>
                  <a:lnTo>
                    <a:pt x="61" y="178"/>
                  </a:lnTo>
                  <a:lnTo>
                    <a:pt x="17" y="228"/>
                  </a:lnTo>
                  <a:lnTo>
                    <a:pt x="17" y="233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9" y="239"/>
                  </a:lnTo>
                  <a:lnTo>
                    <a:pt x="66" y="205"/>
                  </a:lnTo>
                  <a:lnTo>
                    <a:pt x="94" y="155"/>
                  </a:lnTo>
                  <a:lnTo>
                    <a:pt x="105" y="89"/>
                  </a:lnTo>
                  <a:lnTo>
                    <a:pt x="105" y="66"/>
                  </a:lnTo>
                  <a:lnTo>
                    <a:pt x="99" y="44"/>
                  </a:lnTo>
                  <a:lnTo>
                    <a:pt x="88" y="28"/>
                  </a:lnTo>
                  <a:lnTo>
                    <a:pt x="77" y="16"/>
                  </a:lnTo>
                  <a:lnTo>
                    <a:pt x="61" y="5"/>
                  </a:lnTo>
                  <a:lnTo>
                    <a:pt x="44" y="0"/>
                  </a:lnTo>
                  <a:lnTo>
                    <a:pt x="28" y="5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6" y="61"/>
                  </a:lnTo>
                  <a:lnTo>
                    <a:pt x="11" y="78"/>
                  </a:lnTo>
                  <a:lnTo>
                    <a:pt x="17" y="83"/>
                  </a:lnTo>
                  <a:lnTo>
                    <a:pt x="33" y="94"/>
                  </a:lnTo>
                  <a:lnTo>
                    <a:pt x="61" y="94"/>
                  </a:lnTo>
                  <a:lnTo>
                    <a:pt x="72" y="89"/>
                  </a:lnTo>
                  <a:lnTo>
                    <a:pt x="77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Freeform 213"/>
            <p:cNvSpPr>
              <a:spLocks noEditPoints="1"/>
            </p:cNvSpPr>
            <p:nvPr/>
          </p:nvSpPr>
          <p:spPr bwMode="auto">
            <a:xfrm>
              <a:off x="14301" y="2048"/>
              <a:ext cx="348" cy="689"/>
            </a:xfrm>
            <a:custGeom>
              <a:avLst/>
              <a:gdLst/>
              <a:ahLst/>
              <a:cxnLst>
                <a:cxn ang="0">
                  <a:pos x="348" y="17"/>
                </a:cxn>
                <a:cxn ang="0">
                  <a:pos x="331" y="0"/>
                </a:cxn>
                <a:cxn ang="0">
                  <a:pos x="287" y="12"/>
                </a:cxn>
                <a:cxn ang="0">
                  <a:pos x="270" y="45"/>
                </a:cxn>
                <a:cxn ang="0">
                  <a:pos x="276" y="62"/>
                </a:cxn>
                <a:cxn ang="0">
                  <a:pos x="293" y="73"/>
                </a:cxn>
                <a:cxn ang="0">
                  <a:pos x="337" y="62"/>
                </a:cxn>
                <a:cxn ang="0">
                  <a:pos x="182" y="567"/>
                </a:cxn>
                <a:cxn ang="0">
                  <a:pos x="122" y="656"/>
                </a:cxn>
                <a:cxn ang="0">
                  <a:pos x="61" y="667"/>
                </a:cxn>
                <a:cxn ang="0">
                  <a:pos x="61" y="656"/>
                </a:cxn>
                <a:cxn ang="0">
                  <a:pos x="77" y="634"/>
                </a:cxn>
                <a:cxn ang="0">
                  <a:pos x="66" y="600"/>
                </a:cxn>
                <a:cxn ang="0">
                  <a:pos x="44" y="595"/>
                </a:cxn>
                <a:cxn ang="0">
                  <a:pos x="0" y="639"/>
                </a:cxn>
                <a:cxn ang="0">
                  <a:pos x="28" y="684"/>
                </a:cxn>
                <a:cxn ang="0">
                  <a:pos x="77" y="689"/>
                </a:cxn>
                <a:cxn ang="0">
                  <a:pos x="149" y="673"/>
                </a:cxn>
                <a:cxn ang="0">
                  <a:pos x="221" y="617"/>
                </a:cxn>
                <a:cxn ang="0">
                  <a:pos x="315" y="278"/>
                </a:cxn>
                <a:cxn ang="0">
                  <a:pos x="320" y="250"/>
                </a:cxn>
                <a:cxn ang="0">
                  <a:pos x="309" y="212"/>
                </a:cxn>
                <a:cxn ang="0">
                  <a:pos x="276" y="184"/>
                </a:cxn>
                <a:cxn ang="0">
                  <a:pos x="232" y="178"/>
                </a:cxn>
                <a:cxn ang="0">
                  <a:pos x="149" y="217"/>
                </a:cxn>
                <a:cxn ang="0">
                  <a:pos x="100" y="284"/>
                </a:cxn>
                <a:cxn ang="0">
                  <a:pos x="94" y="306"/>
                </a:cxn>
                <a:cxn ang="0">
                  <a:pos x="127" y="295"/>
                </a:cxn>
                <a:cxn ang="0">
                  <a:pos x="188" y="212"/>
                </a:cxn>
                <a:cxn ang="0">
                  <a:pos x="243" y="200"/>
                </a:cxn>
                <a:cxn ang="0">
                  <a:pos x="259" y="223"/>
                </a:cxn>
                <a:cxn ang="0">
                  <a:pos x="254" y="262"/>
                </a:cxn>
              </a:cxnLst>
              <a:rect l="0" t="0" r="r" b="b"/>
              <a:pathLst>
                <a:path w="348" h="689">
                  <a:moveTo>
                    <a:pt x="348" y="28"/>
                  </a:moveTo>
                  <a:lnTo>
                    <a:pt x="348" y="17"/>
                  </a:lnTo>
                  <a:lnTo>
                    <a:pt x="342" y="6"/>
                  </a:lnTo>
                  <a:lnTo>
                    <a:pt x="331" y="0"/>
                  </a:lnTo>
                  <a:lnTo>
                    <a:pt x="298" y="0"/>
                  </a:lnTo>
                  <a:lnTo>
                    <a:pt x="287" y="12"/>
                  </a:lnTo>
                  <a:lnTo>
                    <a:pt x="276" y="28"/>
                  </a:lnTo>
                  <a:lnTo>
                    <a:pt x="270" y="45"/>
                  </a:lnTo>
                  <a:lnTo>
                    <a:pt x="270" y="50"/>
                  </a:lnTo>
                  <a:lnTo>
                    <a:pt x="276" y="62"/>
                  </a:lnTo>
                  <a:lnTo>
                    <a:pt x="282" y="67"/>
                  </a:lnTo>
                  <a:lnTo>
                    <a:pt x="293" y="73"/>
                  </a:lnTo>
                  <a:lnTo>
                    <a:pt x="304" y="73"/>
                  </a:lnTo>
                  <a:lnTo>
                    <a:pt x="337" y="62"/>
                  </a:lnTo>
                  <a:lnTo>
                    <a:pt x="348" y="28"/>
                  </a:lnTo>
                  <a:close/>
                  <a:moveTo>
                    <a:pt x="182" y="567"/>
                  </a:moveTo>
                  <a:lnTo>
                    <a:pt x="160" y="617"/>
                  </a:lnTo>
                  <a:lnTo>
                    <a:pt x="122" y="656"/>
                  </a:lnTo>
                  <a:lnTo>
                    <a:pt x="77" y="667"/>
                  </a:lnTo>
                  <a:lnTo>
                    <a:pt x="61" y="667"/>
                  </a:lnTo>
                  <a:lnTo>
                    <a:pt x="50" y="662"/>
                  </a:lnTo>
                  <a:lnTo>
                    <a:pt x="61" y="656"/>
                  </a:lnTo>
                  <a:lnTo>
                    <a:pt x="72" y="645"/>
                  </a:lnTo>
                  <a:lnTo>
                    <a:pt x="77" y="634"/>
                  </a:lnTo>
                  <a:lnTo>
                    <a:pt x="77" y="623"/>
                  </a:lnTo>
                  <a:lnTo>
                    <a:pt x="66" y="600"/>
                  </a:lnTo>
                  <a:lnTo>
                    <a:pt x="55" y="595"/>
                  </a:lnTo>
                  <a:lnTo>
                    <a:pt x="44" y="595"/>
                  </a:lnTo>
                  <a:lnTo>
                    <a:pt x="11" y="606"/>
                  </a:lnTo>
                  <a:lnTo>
                    <a:pt x="0" y="639"/>
                  </a:lnTo>
                  <a:lnTo>
                    <a:pt x="11" y="673"/>
                  </a:lnTo>
                  <a:lnTo>
                    <a:pt x="28" y="684"/>
                  </a:lnTo>
                  <a:lnTo>
                    <a:pt x="50" y="689"/>
                  </a:lnTo>
                  <a:lnTo>
                    <a:pt x="77" y="689"/>
                  </a:lnTo>
                  <a:lnTo>
                    <a:pt x="111" y="684"/>
                  </a:lnTo>
                  <a:lnTo>
                    <a:pt x="149" y="673"/>
                  </a:lnTo>
                  <a:lnTo>
                    <a:pt x="188" y="650"/>
                  </a:lnTo>
                  <a:lnTo>
                    <a:pt x="221" y="617"/>
                  </a:lnTo>
                  <a:lnTo>
                    <a:pt x="243" y="567"/>
                  </a:lnTo>
                  <a:lnTo>
                    <a:pt x="315" y="278"/>
                  </a:lnTo>
                  <a:lnTo>
                    <a:pt x="320" y="267"/>
                  </a:lnTo>
                  <a:lnTo>
                    <a:pt x="320" y="250"/>
                  </a:lnTo>
                  <a:lnTo>
                    <a:pt x="315" y="228"/>
                  </a:lnTo>
                  <a:lnTo>
                    <a:pt x="309" y="212"/>
                  </a:lnTo>
                  <a:lnTo>
                    <a:pt x="293" y="195"/>
                  </a:lnTo>
                  <a:lnTo>
                    <a:pt x="276" y="184"/>
                  </a:lnTo>
                  <a:lnTo>
                    <a:pt x="259" y="178"/>
                  </a:lnTo>
                  <a:lnTo>
                    <a:pt x="232" y="178"/>
                  </a:lnTo>
                  <a:lnTo>
                    <a:pt x="182" y="189"/>
                  </a:lnTo>
                  <a:lnTo>
                    <a:pt x="149" y="217"/>
                  </a:lnTo>
                  <a:lnTo>
                    <a:pt x="116" y="250"/>
                  </a:lnTo>
                  <a:lnTo>
                    <a:pt x="100" y="284"/>
                  </a:lnTo>
                  <a:lnTo>
                    <a:pt x="94" y="300"/>
                  </a:lnTo>
                  <a:lnTo>
                    <a:pt x="94" y="306"/>
                  </a:lnTo>
                  <a:lnTo>
                    <a:pt x="116" y="306"/>
                  </a:lnTo>
                  <a:lnTo>
                    <a:pt x="127" y="295"/>
                  </a:lnTo>
                  <a:lnTo>
                    <a:pt x="149" y="250"/>
                  </a:lnTo>
                  <a:lnTo>
                    <a:pt x="188" y="212"/>
                  </a:lnTo>
                  <a:lnTo>
                    <a:pt x="232" y="200"/>
                  </a:lnTo>
                  <a:lnTo>
                    <a:pt x="243" y="200"/>
                  </a:lnTo>
                  <a:lnTo>
                    <a:pt x="254" y="206"/>
                  </a:lnTo>
                  <a:lnTo>
                    <a:pt x="259" y="223"/>
                  </a:lnTo>
                  <a:lnTo>
                    <a:pt x="259" y="256"/>
                  </a:lnTo>
                  <a:lnTo>
                    <a:pt x="254" y="262"/>
                  </a:lnTo>
                  <a:lnTo>
                    <a:pt x="182" y="5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Freeform 214"/>
            <p:cNvSpPr>
              <a:spLocks/>
            </p:cNvSpPr>
            <p:nvPr/>
          </p:nvSpPr>
          <p:spPr bwMode="auto">
            <a:xfrm>
              <a:off x="15123" y="2098"/>
              <a:ext cx="695" cy="45"/>
            </a:xfrm>
            <a:custGeom>
              <a:avLst/>
              <a:gdLst/>
              <a:ahLst/>
              <a:cxnLst>
                <a:cxn ang="0">
                  <a:pos x="656" y="45"/>
                </a:cxn>
                <a:cxn ang="0">
                  <a:pos x="673" y="45"/>
                </a:cxn>
                <a:cxn ang="0">
                  <a:pos x="684" y="39"/>
                </a:cxn>
                <a:cxn ang="0">
                  <a:pos x="690" y="34"/>
                </a:cxn>
                <a:cxn ang="0">
                  <a:pos x="695" y="23"/>
                </a:cxn>
                <a:cxn ang="0">
                  <a:pos x="684" y="0"/>
                </a:cxn>
                <a:cxn ang="0">
                  <a:pos x="11" y="0"/>
                </a:cxn>
                <a:cxn ang="0">
                  <a:pos x="0" y="12"/>
                </a:cxn>
                <a:cxn ang="0">
                  <a:pos x="0" y="34"/>
                </a:cxn>
                <a:cxn ang="0">
                  <a:pos x="11" y="39"/>
                </a:cxn>
                <a:cxn ang="0">
                  <a:pos x="17" y="45"/>
                </a:cxn>
                <a:cxn ang="0">
                  <a:pos x="39" y="45"/>
                </a:cxn>
                <a:cxn ang="0">
                  <a:pos x="656" y="45"/>
                </a:cxn>
              </a:cxnLst>
              <a:rect l="0" t="0" r="r" b="b"/>
              <a:pathLst>
                <a:path w="695" h="45">
                  <a:moveTo>
                    <a:pt x="656" y="45"/>
                  </a:moveTo>
                  <a:lnTo>
                    <a:pt x="673" y="45"/>
                  </a:lnTo>
                  <a:lnTo>
                    <a:pt x="684" y="39"/>
                  </a:lnTo>
                  <a:lnTo>
                    <a:pt x="690" y="34"/>
                  </a:lnTo>
                  <a:lnTo>
                    <a:pt x="695" y="23"/>
                  </a:lnTo>
                  <a:lnTo>
                    <a:pt x="684" y="0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0" y="34"/>
                  </a:lnTo>
                  <a:lnTo>
                    <a:pt x="11" y="39"/>
                  </a:lnTo>
                  <a:lnTo>
                    <a:pt x="17" y="45"/>
                  </a:lnTo>
                  <a:lnTo>
                    <a:pt x="39" y="45"/>
                  </a:lnTo>
                  <a:lnTo>
                    <a:pt x="65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Freeform 215"/>
            <p:cNvSpPr>
              <a:spLocks noEditPoints="1"/>
            </p:cNvSpPr>
            <p:nvPr/>
          </p:nvSpPr>
          <p:spPr bwMode="auto">
            <a:xfrm>
              <a:off x="16204" y="1587"/>
              <a:ext cx="778" cy="817"/>
            </a:xfrm>
            <a:custGeom>
              <a:avLst/>
              <a:gdLst/>
              <a:ahLst/>
              <a:cxnLst>
                <a:cxn ang="0">
                  <a:pos x="121" y="745"/>
                </a:cxn>
                <a:cxn ang="0">
                  <a:pos x="28" y="784"/>
                </a:cxn>
                <a:cxn ang="0">
                  <a:pos x="0" y="795"/>
                </a:cxn>
                <a:cxn ang="0">
                  <a:pos x="6" y="817"/>
                </a:cxn>
                <a:cxn ang="0">
                  <a:pos x="116" y="811"/>
                </a:cxn>
                <a:cxn ang="0">
                  <a:pos x="237" y="817"/>
                </a:cxn>
                <a:cxn ang="0">
                  <a:pos x="248" y="789"/>
                </a:cxn>
                <a:cxn ang="0">
                  <a:pos x="221" y="784"/>
                </a:cxn>
                <a:cxn ang="0">
                  <a:pos x="193" y="773"/>
                </a:cxn>
                <a:cxn ang="0">
                  <a:pos x="177" y="728"/>
                </a:cxn>
                <a:cxn ang="0">
                  <a:pos x="193" y="700"/>
                </a:cxn>
                <a:cxn ang="0">
                  <a:pos x="210" y="673"/>
                </a:cxn>
                <a:cxn ang="0">
                  <a:pos x="248" y="611"/>
                </a:cxn>
                <a:cxn ang="0">
                  <a:pos x="563" y="556"/>
                </a:cxn>
                <a:cxn ang="0">
                  <a:pos x="568" y="628"/>
                </a:cxn>
                <a:cxn ang="0">
                  <a:pos x="579" y="723"/>
                </a:cxn>
                <a:cxn ang="0">
                  <a:pos x="563" y="773"/>
                </a:cxn>
                <a:cxn ang="0">
                  <a:pos x="524" y="778"/>
                </a:cxn>
                <a:cxn ang="0">
                  <a:pos x="485" y="784"/>
                </a:cxn>
                <a:cxn ang="0">
                  <a:pos x="474" y="811"/>
                </a:cxn>
                <a:cxn ang="0">
                  <a:pos x="557" y="817"/>
                </a:cxn>
                <a:cxn ang="0">
                  <a:pos x="667" y="811"/>
                </a:cxn>
                <a:cxn ang="0">
                  <a:pos x="767" y="817"/>
                </a:cxn>
                <a:cxn ang="0">
                  <a:pos x="778" y="789"/>
                </a:cxn>
                <a:cxn ang="0">
                  <a:pos x="723" y="784"/>
                </a:cxn>
                <a:cxn ang="0">
                  <a:pos x="695" y="778"/>
                </a:cxn>
                <a:cxn ang="0">
                  <a:pos x="684" y="761"/>
                </a:cxn>
                <a:cxn ang="0">
                  <a:pos x="679" y="739"/>
                </a:cxn>
                <a:cxn ang="0">
                  <a:pos x="607" y="11"/>
                </a:cxn>
                <a:cxn ang="0">
                  <a:pos x="601" y="0"/>
                </a:cxn>
                <a:cxn ang="0">
                  <a:pos x="568" y="6"/>
                </a:cxn>
                <a:cxn ang="0">
                  <a:pos x="166" y="684"/>
                </a:cxn>
                <a:cxn ang="0">
                  <a:pos x="524" y="139"/>
                </a:cxn>
                <a:cxn ang="0">
                  <a:pos x="298" y="517"/>
                </a:cxn>
              </a:cxnLst>
              <a:rect l="0" t="0" r="r" b="b"/>
              <a:pathLst>
                <a:path w="778" h="817">
                  <a:moveTo>
                    <a:pt x="166" y="684"/>
                  </a:moveTo>
                  <a:lnTo>
                    <a:pt x="121" y="745"/>
                  </a:lnTo>
                  <a:lnTo>
                    <a:pt x="72" y="773"/>
                  </a:lnTo>
                  <a:lnTo>
                    <a:pt x="28" y="784"/>
                  </a:lnTo>
                  <a:lnTo>
                    <a:pt x="11" y="784"/>
                  </a:lnTo>
                  <a:lnTo>
                    <a:pt x="0" y="795"/>
                  </a:lnTo>
                  <a:lnTo>
                    <a:pt x="0" y="811"/>
                  </a:lnTo>
                  <a:lnTo>
                    <a:pt x="6" y="817"/>
                  </a:lnTo>
                  <a:lnTo>
                    <a:pt x="66" y="817"/>
                  </a:lnTo>
                  <a:lnTo>
                    <a:pt x="116" y="811"/>
                  </a:lnTo>
                  <a:lnTo>
                    <a:pt x="226" y="817"/>
                  </a:lnTo>
                  <a:lnTo>
                    <a:pt x="237" y="817"/>
                  </a:lnTo>
                  <a:lnTo>
                    <a:pt x="248" y="806"/>
                  </a:lnTo>
                  <a:lnTo>
                    <a:pt x="248" y="789"/>
                  </a:lnTo>
                  <a:lnTo>
                    <a:pt x="243" y="784"/>
                  </a:lnTo>
                  <a:lnTo>
                    <a:pt x="221" y="784"/>
                  </a:lnTo>
                  <a:lnTo>
                    <a:pt x="204" y="778"/>
                  </a:lnTo>
                  <a:lnTo>
                    <a:pt x="193" y="773"/>
                  </a:lnTo>
                  <a:lnTo>
                    <a:pt x="177" y="756"/>
                  </a:lnTo>
                  <a:lnTo>
                    <a:pt x="177" y="728"/>
                  </a:lnTo>
                  <a:lnTo>
                    <a:pt x="182" y="717"/>
                  </a:lnTo>
                  <a:lnTo>
                    <a:pt x="193" y="700"/>
                  </a:lnTo>
                  <a:lnTo>
                    <a:pt x="199" y="695"/>
                  </a:lnTo>
                  <a:lnTo>
                    <a:pt x="210" y="673"/>
                  </a:lnTo>
                  <a:lnTo>
                    <a:pt x="226" y="645"/>
                  </a:lnTo>
                  <a:lnTo>
                    <a:pt x="248" y="611"/>
                  </a:lnTo>
                  <a:lnTo>
                    <a:pt x="281" y="556"/>
                  </a:lnTo>
                  <a:lnTo>
                    <a:pt x="563" y="556"/>
                  </a:lnTo>
                  <a:lnTo>
                    <a:pt x="568" y="584"/>
                  </a:lnTo>
                  <a:lnTo>
                    <a:pt x="568" y="628"/>
                  </a:lnTo>
                  <a:lnTo>
                    <a:pt x="574" y="678"/>
                  </a:lnTo>
                  <a:lnTo>
                    <a:pt x="579" y="723"/>
                  </a:lnTo>
                  <a:lnTo>
                    <a:pt x="579" y="756"/>
                  </a:lnTo>
                  <a:lnTo>
                    <a:pt x="563" y="773"/>
                  </a:lnTo>
                  <a:lnTo>
                    <a:pt x="546" y="778"/>
                  </a:lnTo>
                  <a:lnTo>
                    <a:pt x="524" y="778"/>
                  </a:lnTo>
                  <a:lnTo>
                    <a:pt x="508" y="784"/>
                  </a:lnTo>
                  <a:lnTo>
                    <a:pt x="485" y="784"/>
                  </a:lnTo>
                  <a:lnTo>
                    <a:pt x="474" y="795"/>
                  </a:lnTo>
                  <a:lnTo>
                    <a:pt x="474" y="811"/>
                  </a:lnTo>
                  <a:lnTo>
                    <a:pt x="480" y="817"/>
                  </a:lnTo>
                  <a:lnTo>
                    <a:pt x="557" y="817"/>
                  </a:lnTo>
                  <a:lnTo>
                    <a:pt x="629" y="811"/>
                  </a:lnTo>
                  <a:lnTo>
                    <a:pt x="667" y="811"/>
                  </a:lnTo>
                  <a:lnTo>
                    <a:pt x="717" y="817"/>
                  </a:lnTo>
                  <a:lnTo>
                    <a:pt x="767" y="817"/>
                  </a:lnTo>
                  <a:lnTo>
                    <a:pt x="778" y="806"/>
                  </a:lnTo>
                  <a:lnTo>
                    <a:pt x="778" y="789"/>
                  </a:lnTo>
                  <a:lnTo>
                    <a:pt x="772" y="784"/>
                  </a:lnTo>
                  <a:lnTo>
                    <a:pt x="723" y="784"/>
                  </a:lnTo>
                  <a:lnTo>
                    <a:pt x="706" y="778"/>
                  </a:lnTo>
                  <a:lnTo>
                    <a:pt x="695" y="778"/>
                  </a:lnTo>
                  <a:lnTo>
                    <a:pt x="690" y="773"/>
                  </a:lnTo>
                  <a:lnTo>
                    <a:pt x="684" y="761"/>
                  </a:lnTo>
                  <a:lnTo>
                    <a:pt x="679" y="756"/>
                  </a:lnTo>
                  <a:lnTo>
                    <a:pt x="679" y="739"/>
                  </a:lnTo>
                  <a:lnTo>
                    <a:pt x="612" y="28"/>
                  </a:lnTo>
                  <a:lnTo>
                    <a:pt x="607" y="11"/>
                  </a:lnTo>
                  <a:lnTo>
                    <a:pt x="607" y="6"/>
                  </a:lnTo>
                  <a:lnTo>
                    <a:pt x="601" y="0"/>
                  </a:lnTo>
                  <a:lnTo>
                    <a:pt x="579" y="0"/>
                  </a:lnTo>
                  <a:lnTo>
                    <a:pt x="568" y="6"/>
                  </a:lnTo>
                  <a:lnTo>
                    <a:pt x="557" y="17"/>
                  </a:lnTo>
                  <a:lnTo>
                    <a:pt x="166" y="684"/>
                  </a:lnTo>
                  <a:close/>
                  <a:moveTo>
                    <a:pt x="298" y="517"/>
                  </a:moveTo>
                  <a:lnTo>
                    <a:pt x="524" y="139"/>
                  </a:lnTo>
                  <a:lnTo>
                    <a:pt x="557" y="517"/>
                  </a:lnTo>
                  <a:lnTo>
                    <a:pt x="298" y="5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Freeform 216"/>
            <p:cNvSpPr>
              <a:spLocks noEditPoints="1"/>
            </p:cNvSpPr>
            <p:nvPr/>
          </p:nvSpPr>
          <p:spPr bwMode="auto">
            <a:xfrm>
              <a:off x="17054" y="2048"/>
              <a:ext cx="237" cy="534"/>
            </a:xfrm>
            <a:custGeom>
              <a:avLst/>
              <a:gdLst/>
              <a:ahLst/>
              <a:cxnLst>
                <a:cxn ang="0">
                  <a:pos x="220" y="23"/>
                </a:cxn>
                <a:cxn ang="0">
                  <a:pos x="209" y="6"/>
                </a:cxn>
                <a:cxn ang="0">
                  <a:pos x="170" y="0"/>
                </a:cxn>
                <a:cxn ang="0">
                  <a:pos x="143" y="45"/>
                </a:cxn>
                <a:cxn ang="0">
                  <a:pos x="159" y="73"/>
                </a:cxn>
                <a:cxn ang="0">
                  <a:pos x="193" y="67"/>
                </a:cxn>
                <a:cxn ang="0">
                  <a:pos x="215" y="45"/>
                </a:cxn>
                <a:cxn ang="0">
                  <a:pos x="55" y="434"/>
                </a:cxn>
                <a:cxn ang="0">
                  <a:pos x="49" y="456"/>
                </a:cxn>
                <a:cxn ang="0">
                  <a:pos x="55" y="489"/>
                </a:cxn>
                <a:cxn ang="0">
                  <a:pos x="99" y="534"/>
                </a:cxn>
                <a:cxn ang="0">
                  <a:pos x="165" y="523"/>
                </a:cxn>
                <a:cxn ang="0">
                  <a:pos x="220" y="462"/>
                </a:cxn>
                <a:cxn ang="0">
                  <a:pos x="237" y="406"/>
                </a:cxn>
                <a:cxn ang="0">
                  <a:pos x="215" y="412"/>
                </a:cxn>
                <a:cxn ang="0">
                  <a:pos x="187" y="473"/>
                </a:cxn>
                <a:cxn ang="0">
                  <a:pos x="126" y="512"/>
                </a:cxn>
                <a:cxn ang="0">
                  <a:pos x="110" y="506"/>
                </a:cxn>
                <a:cxn ang="0">
                  <a:pos x="104" y="484"/>
                </a:cxn>
                <a:cxn ang="0">
                  <a:pos x="121" y="434"/>
                </a:cxn>
                <a:cxn ang="0">
                  <a:pos x="143" y="373"/>
                </a:cxn>
                <a:cxn ang="0">
                  <a:pos x="182" y="267"/>
                </a:cxn>
                <a:cxn ang="0">
                  <a:pos x="187" y="245"/>
                </a:cxn>
                <a:cxn ang="0">
                  <a:pos x="176" y="206"/>
                </a:cxn>
                <a:cxn ang="0">
                  <a:pos x="137" y="178"/>
                </a:cxn>
                <a:cxn ang="0">
                  <a:pos x="71" y="189"/>
                </a:cxn>
                <a:cxn ang="0">
                  <a:pos x="16" y="250"/>
                </a:cxn>
                <a:cxn ang="0">
                  <a:pos x="0" y="300"/>
                </a:cxn>
                <a:cxn ang="0">
                  <a:pos x="22" y="306"/>
                </a:cxn>
                <a:cxn ang="0">
                  <a:pos x="27" y="295"/>
                </a:cxn>
                <a:cxn ang="0">
                  <a:pos x="82" y="206"/>
                </a:cxn>
                <a:cxn ang="0">
                  <a:pos x="121" y="200"/>
                </a:cxn>
                <a:cxn ang="0">
                  <a:pos x="132" y="234"/>
                </a:cxn>
                <a:cxn ang="0">
                  <a:pos x="126" y="256"/>
                </a:cxn>
                <a:cxn ang="0">
                  <a:pos x="115" y="284"/>
                </a:cxn>
                <a:cxn ang="0">
                  <a:pos x="55" y="434"/>
                </a:cxn>
              </a:cxnLst>
              <a:rect l="0" t="0" r="r" b="b"/>
              <a:pathLst>
                <a:path w="237" h="534">
                  <a:moveTo>
                    <a:pt x="220" y="28"/>
                  </a:moveTo>
                  <a:lnTo>
                    <a:pt x="220" y="23"/>
                  </a:lnTo>
                  <a:lnTo>
                    <a:pt x="215" y="12"/>
                  </a:lnTo>
                  <a:lnTo>
                    <a:pt x="209" y="6"/>
                  </a:lnTo>
                  <a:lnTo>
                    <a:pt x="198" y="0"/>
                  </a:lnTo>
                  <a:lnTo>
                    <a:pt x="170" y="0"/>
                  </a:lnTo>
                  <a:lnTo>
                    <a:pt x="154" y="12"/>
                  </a:lnTo>
                  <a:lnTo>
                    <a:pt x="143" y="45"/>
                  </a:lnTo>
                  <a:lnTo>
                    <a:pt x="143" y="56"/>
                  </a:lnTo>
                  <a:lnTo>
                    <a:pt x="159" y="73"/>
                  </a:lnTo>
                  <a:lnTo>
                    <a:pt x="176" y="73"/>
                  </a:lnTo>
                  <a:lnTo>
                    <a:pt x="193" y="67"/>
                  </a:lnTo>
                  <a:lnTo>
                    <a:pt x="204" y="62"/>
                  </a:lnTo>
                  <a:lnTo>
                    <a:pt x="215" y="45"/>
                  </a:lnTo>
                  <a:lnTo>
                    <a:pt x="220" y="28"/>
                  </a:lnTo>
                  <a:close/>
                  <a:moveTo>
                    <a:pt x="55" y="434"/>
                  </a:moveTo>
                  <a:lnTo>
                    <a:pt x="55" y="445"/>
                  </a:lnTo>
                  <a:lnTo>
                    <a:pt x="49" y="456"/>
                  </a:lnTo>
                  <a:lnTo>
                    <a:pt x="49" y="467"/>
                  </a:lnTo>
                  <a:lnTo>
                    <a:pt x="55" y="489"/>
                  </a:lnTo>
                  <a:lnTo>
                    <a:pt x="77" y="523"/>
                  </a:lnTo>
                  <a:lnTo>
                    <a:pt x="99" y="534"/>
                  </a:lnTo>
                  <a:lnTo>
                    <a:pt x="126" y="534"/>
                  </a:lnTo>
                  <a:lnTo>
                    <a:pt x="165" y="523"/>
                  </a:lnTo>
                  <a:lnTo>
                    <a:pt x="198" y="495"/>
                  </a:lnTo>
                  <a:lnTo>
                    <a:pt x="220" y="462"/>
                  </a:lnTo>
                  <a:lnTo>
                    <a:pt x="237" y="434"/>
                  </a:lnTo>
                  <a:lnTo>
                    <a:pt x="237" y="406"/>
                  </a:lnTo>
                  <a:lnTo>
                    <a:pt x="215" y="406"/>
                  </a:lnTo>
                  <a:lnTo>
                    <a:pt x="215" y="412"/>
                  </a:lnTo>
                  <a:lnTo>
                    <a:pt x="209" y="417"/>
                  </a:lnTo>
                  <a:lnTo>
                    <a:pt x="187" y="473"/>
                  </a:lnTo>
                  <a:lnTo>
                    <a:pt x="159" y="500"/>
                  </a:lnTo>
                  <a:lnTo>
                    <a:pt x="126" y="512"/>
                  </a:lnTo>
                  <a:lnTo>
                    <a:pt x="115" y="512"/>
                  </a:lnTo>
                  <a:lnTo>
                    <a:pt x="110" y="506"/>
                  </a:lnTo>
                  <a:lnTo>
                    <a:pt x="110" y="495"/>
                  </a:lnTo>
                  <a:lnTo>
                    <a:pt x="104" y="484"/>
                  </a:lnTo>
                  <a:lnTo>
                    <a:pt x="110" y="462"/>
                  </a:lnTo>
                  <a:lnTo>
                    <a:pt x="121" y="434"/>
                  </a:lnTo>
                  <a:lnTo>
                    <a:pt x="132" y="400"/>
                  </a:lnTo>
                  <a:lnTo>
                    <a:pt x="143" y="373"/>
                  </a:lnTo>
                  <a:lnTo>
                    <a:pt x="154" y="350"/>
                  </a:lnTo>
                  <a:lnTo>
                    <a:pt x="182" y="267"/>
                  </a:lnTo>
                  <a:lnTo>
                    <a:pt x="187" y="256"/>
                  </a:lnTo>
                  <a:lnTo>
                    <a:pt x="187" y="245"/>
                  </a:lnTo>
                  <a:lnTo>
                    <a:pt x="182" y="223"/>
                  </a:lnTo>
                  <a:lnTo>
                    <a:pt x="176" y="206"/>
                  </a:lnTo>
                  <a:lnTo>
                    <a:pt x="159" y="189"/>
                  </a:lnTo>
                  <a:lnTo>
                    <a:pt x="137" y="178"/>
                  </a:lnTo>
                  <a:lnTo>
                    <a:pt x="115" y="178"/>
                  </a:lnTo>
                  <a:lnTo>
                    <a:pt x="71" y="189"/>
                  </a:lnTo>
                  <a:lnTo>
                    <a:pt x="38" y="217"/>
                  </a:lnTo>
                  <a:lnTo>
                    <a:pt x="16" y="250"/>
                  </a:lnTo>
                  <a:lnTo>
                    <a:pt x="5" y="278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22" y="306"/>
                  </a:lnTo>
                  <a:lnTo>
                    <a:pt x="22" y="300"/>
                  </a:lnTo>
                  <a:lnTo>
                    <a:pt x="27" y="295"/>
                  </a:lnTo>
                  <a:lnTo>
                    <a:pt x="49" y="239"/>
                  </a:lnTo>
                  <a:lnTo>
                    <a:pt x="82" y="206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2" y="212"/>
                  </a:lnTo>
                  <a:lnTo>
                    <a:pt x="132" y="234"/>
                  </a:lnTo>
                  <a:lnTo>
                    <a:pt x="126" y="245"/>
                  </a:lnTo>
                  <a:lnTo>
                    <a:pt x="126" y="256"/>
                  </a:lnTo>
                  <a:lnTo>
                    <a:pt x="121" y="267"/>
                  </a:lnTo>
                  <a:lnTo>
                    <a:pt x="115" y="284"/>
                  </a:lnTo>
                  <a:lnTo>
                    <a:pt x="104" y="306"/>
                  </a:lnTo>
                  <a:lnTo>
                    <a:pt x="55" y="4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Freeform 217"/>
            <p:cNvSpPr>
              <a:spLocks/>
            </p:cNvSpPr>
            <p:nvPr/>
          </p:nvSpPr>
          <p:spPr bwMode="auto">
            <a:xfrm>
              <a:off x="17423" y="2482"/>
              <a:ext cx="105" cy="250"/>
            </a:xfrm>
            <a:custGeom>
              <a:avLst/>
              <a:gdLst/>
              <a:ahLst/>
              <a:cxnLst>
                <a:cxn ang="0">
                  <a:pos x="77" y="83"/>
                </a:cxn>
                <a:cxn ang="0">
                  <a:pos x="77" y="128"/>
                </a:cxn>
                <a:cxn ang="0">
                  <a:pos x="61" y="178"/>
                </a:cxn>
                <a:cxn ang="0">
                  <a:pos x="17" y="228"/>
                </a:cxn>
                <a:cxn ang="0">
                  <a:pos x="17" y="233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9" y="239"/>
                </a:cxn>
                <a:cxn ang="0">
                  <a:pos x="66" y="205"/>
                </a:cxn>
                <a:cxn ang="0">
                  <a:pos x="94" y="155"/>
                </a:cxn>
                <a:cxn ang="0">
                  <a:pos x="105" y="89"/>
                </a:cxn>
                <a:cxn ang="0">
                  <a:pos x="105" y="66"/>
                </a:cxn>
                <a:cxn ang="0">
                  <a:pos x="99" y="44"/>
                </a:cxn>
                <a:cxn ang="0">
                  <a:pos x="88" y="28"/>
                </a:cxn>
                <a:cxn ang="0">
                  <a:pos x="77" y="16"/>
                </a:cxn>
                <a:cxn ang="0">
                  <a:pos x="61" y="5"/>
                </a:cxn>
                <a:cxn ang="0">
                  <a:pos x="44" y="0"/>
                </a:cxn>
                <a:cxn ang="0">
                  <a:pos x="28" y="5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6" y="61"/>
                </a:cxn>
                <a:cxn ang="0">
                  <a:pos x="11" y="78"/>
                </a:cxn>
                <a:cxn ang="0">
                  <a:pos x="17" y="83"/>
                </a:cxn>
                <a:cxn ang="0">
                  <a:pos x="33" y="94"/>
                </a:cxn>
                <a:cxn ang="0">
                  <a:pos x="61" y="94"/>
                </a:cxn>
                <a:cxn ang="0">
                  <a:pos x="72" y="89"/>
                </a:cxn>
                <a:cxn ang="0">
                  <a:pos x="77" y="83"/>
                </a:cxn>
              </a:cxnLst>
              <a:rect l="0" t="0" r="r" b="b"/>
              <a:pathLst>
                <a:path w="105" h="250">
                  <a:moveTo>
                    <a:pt x="77" y="83"/>
                  </a:moveTo>
                  <a:lnTo>
                    <a:pt x="77" y="128"/>
                  </a:lnTo>
                  <a:lnTo>
                    <a:pt x="61" y="178"/>
                  </a:lnTo>
                  <a:lnTo>
                    <a:pt x="17" y="228"/>
                  </a:lnTo>
                  <a:lnTo>
                    <a:pt x="17" y="233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9" y="239"/>
                  </a:lnTo>
                  <a:lnTo>
                    <a:pt x="66" y="205"/>
                  </a:lnTo>
                  <a:lnTo>
                    <a:pt x="94" y="155"/>
                  </a:lnTo>
                  <a:lnTo>
                    <a:pt x="105" y="89"/>
                  </a:lnTo>
                  <a:lnTo>
                    <a:pt x="105" y="66"/>
                  </a:lnTo>
                  <a:lnTo>
                    <a:pt x="99" y="44"/>
                  </a:lnTo>
                  <a:lnTo>
                    <a:pt x="88" y="28"/>
                  </a:lnTo>
                  <a:lnTo>
                    <a:pt x="77" y="16"/>
                  </a:lnTo>
                  <a:lnTo>
                    <a:pt x="61" y="5"/>
                  </a:lnTo>
                  <a:lnTo>
                    <a:pt x="44" y="0"/>
                  </a:lnTo>
                  <a:lnTo>
                    <a:pt x="28" y="5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6" y="61"/>
                  </a:lnTo>
                  <a:lnTo>
                    <a:pt x="11" y="78"/>
                  </a:lnTo>
                  <a:lnTo>
                    <a:pt x="17" y="83"/>
                  </a:lnTo>
                  <a:lnTo>
                    <a:pt x="33" y="94"/>
                  </a:lnTo>
                  <a:lnTo>
                    <a:pt x="61" y="94"/>
                  </a:lnTo>
                  <a:lnTo>
                    <a:pt x="72" y="89"/>
                  </a:lnTo>
                  <a:lnTo>
                    <a:pt x="77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218"/>
            <p:cNvSpPr>
              <a:spLocks noEditPoints="1"/>
            </p:cNvSpPr>
            <p:nvPr/>
          </p:nvSpPr>
          <p:spPr bwMode="auto">
            <a:xfrm>
              <a:off x="17605" y="2048"/>
              <a:ext cx="348" cy="689"/>
            </a:xfrm>
            <a:custGeom>
              <a:avLst/>
              <a:gdLst/>
              <a:ahLst/>
              <a:cxnLst>
                <a:cxn ang="0">
                  <a:pos x="348" y="17"/>
                </a:cxn>
                <a:cxn ang="0">
                  <a:pos x="331" y="0"/>
                </a:cxn>
                <a:cxn ang="0">
                  <a:pos x="287" y="12"/>
                </a:cxn>
                <a:cxn ang="0">
                  <a:pos x="270" y="45"/>
                </a:cxn>
                <a:cxn ang="0">
                  <a:pos x="276" y="62"/>
                </a:cxn>
                <a:cxn ang="0">
                  <a:pos x="292" y="73"/>
                </a:cxn>
                <a:cxn ang="0">
                  <a:pos x="337" y="62"/>
                </a:cxn>
                <a:cxn ang="0">
                  <a:pos x="182" y="567"/>
                </a:cxn>
                <a:cxn ang="0">
                  <a:pos x="121" y="656"/>
                </a:cxn>
                <a:cxn ang="0">
                  <a:pos x="61" y="667"/>
                </a:cxn>
                <a:cxn ang="0">
                  <a:pos x="61" y="656"/>
                </a:cxn>
                <a:cxn ang="0">
                  <a:pos x="77" y="634"/>
                </a:cxn>
                <a:cxn ang="0">
                  <a:pos x="66" y="600"/>
                </a:cxn>
                <a:cxn ang="0">
                  <a:pos x="44" y="595"/>
                </a:cxn>
                <a:cxn ang="0">
                  <a:pos x="0" y="639"/>
                </a:cxn>
                <a:cxn ang="0">
                  <a:pos x="28" y="684"/>
                </a:cxn>
                <a:cxn ang="0">
                  <a:pos x="77" y="689"/>
                </a:cxn>
                <a:cxn ang="0">
                  <a:pos x="149" y="673"/>
                </a:cxn>
                <a:cxn ang="0">
                  <a:pos x="221" y="617"/>
                </a:cxn>
                <a:cxn ang="0">
                  <a:pos x="314" y="278"/>
                </a:cxn>
                <a:cxn ang="0">
                  <a:pos x="320" y="250"/>
                </a:cxn>
                <a:cxn ang="0">
                  <a:pos x="309" y="212"/>
                </a:cxn>
                <a:cxn ang="0">
                  <a:pos x="276" y="184"/>
                </a:cxn>
                <a:cxn ang="0">
                  <a:pos x="232" y="178"/>
                </a:cxn>
                <a:cxn ang="0">
                  <a:pos x="149" y="217"/>
                </a:cxn>
                <a:cxn ang="0">
                  <a:pos x="99" y="284"/>
                </a:cxn>
                <a:cxn ang="0">
                  <a:pos x="94" y="306"/>
                </a:cxn>
                <a:cxn ang="0">
                  <a:pos x="127" y="295"/>
                </a:cxn>
                <a:cxn ang="0">
                  <a:pos x="188" y="212"/>
                </a:cxn>
                <a:cxn ang="0">
                  <a:pos x="243" y="200"/>
                </a:cxn>
                <a:cxn ang="0">
                  <a:pos x="259" y="223"/>
                </a:cxn>
                <a:cxn ang="0">
                  <a:pos x="254" y="262"/>
                </a:cxn>
              </a:cxnLst>
              <a:rect l="0" t="0" r="r" b="b"/>
              <a:pathLst>
                <a:path w="348" h="689">
                  <a:moveTo>
                    <a:pt x="348" y="28"/>
                  </a:moveTo>
                  <a:lnTo>
                    <a:pt x="348" y="17"/>
                  </a:lnTo>
                  <a:lnTo>
                    <a:pt x="342" y="6"/>
                  </a:lnTo>
                  <a:lnTo>
                    <a:pt x="331" y="0"/>
                  </a:lnTo>
                  <a:lnTo>
                    <a:pt x="298" y="0"/>
                  </a:lnTo>
                  <a:lnTo>
                    <a:pt x="287" y="12"/>
                  </a:lnTo>
                  <a:lnTo>
                    <a:pt x="276" y="28"/>
                  </a:lnTo>
                  <a:lnTo>
                    <a:pt x="270" y="45"/>
                  </a:lnTo>
                  <a:lnTo>
                    <a:pt x="270" y="50"/>
                  </a:lnTo>
                  <a:lnTo>
                    <a:pt x="276" y="62"/>
                  </a:lnTo>
                  <a:lnTo>
                    <a:pt x="281" y="67"/>
                  </a:lnTo>
                  <a:lnTo>
                    <a:pt x="292" y="73"/>
                  </a:lnTo>
                  <a:lnTo>
                    <a:pt x="303" y="73"/>
                  </a:lnTo>
                  <a:lnTo>
                    <a:pt x="337" y="62"/>
                  </a:lnTo>
                  <a:lnTo>
                    <a:pt x="348" y="28"/>
                  </a:lnTo>
                  <a:close/>
                  <a:moveTo>
                    <a:pt x="182" y="567"/>
                  </a:moveTo>
                  <a:lnTo>
                    <a:pt x="160" y="617"/>
                  </a:lnTo>
                  <a:lnTo>
                    <a:pt x="121" y="656"/>
                  </a:lnTo>
                  <a:lnTo>
                    <a:pt x="77" y="667"/>
                  </a:lnTo>
                  <a:lnTo>
                    <a:pt x="61" y="667"/>
                  </a:lnTo>
                  <a:lnTo>
                    <a:pt x="50" y="662"/>
                  </a:lnTo>
                  <a:lnTo>
                    <a:pt x="61" y="656"/>
                  </a:lnTo>
                  <a:lnTo>
                    <a:pt x="72" y="645"/>
                  </a:lnTo>
                  <a:lnTo>
                    <a:pt x="77" y="634"/>
                  </a:lnTo>
                  <a:lnTo>
                    <a:pt x="77" y="623"/>
                  </a:lnTo>
                  <a:lnTo>
                    <a:pt x="66" y="600"/>
                  </a:lnTo>
                  <a:lnTo>
                    <a:pt x="55" y="595"/>
                  </a:lnTo>
                  <a:lnTo>
                    <a:pt x="44" y="595"/>
                  </a:lnTo>
                  <a:lnTo>
                    <a:pt x="11" y="606"/>
                  </a:lnTo>
                  <a:lnTo>
                    <a:pt x="0" y="639"/>
                  </a:lnTo>
                  <a:lnTo>
                    <a:pt x="11" y="673"/>
                  </a:lnTo>
                  <a:lnTo>
                    <a:pt x="28" y="684"/>
                  </a:lnTo>
                  <a:lnTo>
                    <a:pt x="50" y="689"/>
                  </a:lnTo>
                  <a:lnTo>
                    <a:pt x="77" y="689"/>
                  </a:lnTo>
                  <a:lnTo>
                    <a:pt x="110" y="684"/>
                  </a:lnTo>
                  <a:lnTo>
                    <a:pt x="149" y="673"/>
                  </a:lnTo>
                  <a:lnTo>
                    <a:pt x="188" y="650"/>
                  </a:lnTo>
                  <a:lnTo>
                    <a:pt x="221" y="617"/>
                  </a:lnTo>
                  <a:lnTo>
                    <a:pt x="243" y="567"/>
                  </a:lnTo>
                  <a:lnTo>
                    <a:pt x="314" y="278"/>
                  </a:lnTo>
                  <a:lnTo>
                    <a:pt x="320" y="267"/>
                  </a:lnTo>
                  <a:lnTo>
                    <a:pt x="320" y="250"/>
                  </a:lnTo>
                  <a:lnTo>
                    <a:pt x="314" y="228"/>
                  </a:lnTo>
                  <a:lnTo>
                    <a:pt x="309" y="212"/>
                  </a:lnTo>
                  <a:lnTo>
                    <a:pt x="292" y="195"/>
                  </a:lnTo>
                  <a:lnTo>
                    <a:pt x="276" y="184"/>
                  </a:lnTo>
                  <a:lnTo>
                    <a:pt x="259" y="178"/>
                  </a:lnTo>
                  <a:lnTo>
                    <a:pt x="232" y="178"/>
                  </a:lnTo>
                  <a:lnTo>
                    <a:pt x="182" y="189"/>
                  </a:lnTo>
                  <a:lnTo>
                    <a:pt x="149" y="217"/>
                  </a:lnTo>
                  <a:lnTo>
                    <a:pt x="116" y="250"/>
                  </a:lnTo>
                  <a:lnTo>
                    <a:pt x="99" y="284"/>
                  </a:lnTo>
                  <a:lnTo>
                    <a:pt x="94" y="300"/>
                  </a:lnTo>
                  <a:lnTo>
                    <a:pt x="94" y="306"/>
                  </a:lnTo>
                  <a:lnTo>
                    <a:pt x="116" y="306"/>
                  </a:lnTo>
                  <a:lnTo>
                    <a:pt x="127" y="295"/>
                  </a:lnTo>
                  <a:lnTo>
                    <a:pt x="149" y="250"/>
                  </a:lnTo>
                  <a:lnTo>
                    <a:pt x="188" y="212"/>
                  </a:lnTo>
                  <a:lnTo>
                    <a:pt x="232" y="200"/>
                  </a:lnTo>
                  <a:lnTo>
                    <a:pt x="243" y="200"/>
                  </a:lnTo>
                  <a:lnTo>
                    <a:pt x="254" y="206"/>
                  </a:lnTo>
                  <a:lnTo>
                    <a:pt x="259" y="223"/>
                  </a:lnTo>
                  <a:lnTo>
                    <a:pt x="259" y="256"/>
                  </a:lnTo>
                  <a:lnTo>
                    <a:pt x="254" y="262"/>
                  </a:lnTo>
                  <a:lnTo>
                    <a:pt x="182" y="5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" name="Freeform 219"/>
            <p:cNvSpPr>
              <a:spLocks/>
            </p:cNvSpPr>
            <p:nvPr/>
          </p:nvSpPr>
          <p:spPr bwMode="auto">
            <a:xfrm>
              <a:off x="18151" y="1548"/>
              <a:ext cx="259" cy="1139"/>
            </a:xfrm>
            <a:custGeom>
              <a:avLst/>
              <a:gdLst/>
              <a:ahLst/>
              <a:cxnLst>
                <a:cxn ang="0">
                  <a:pos x="259" y="573"/>
                </a:cxn>
                <a:cxn ang="0">
                  <a:pos x="254" y="467"/>
                </a:cxn>
                <a:cxn ang="0">
                  <a:pos x="232" y="345"/>
                </a:cxn>
                <a:cxn ang="0">
                  <a:pos x="188" y="217"/>
                </a:cxn>
                <a:cxn ang="0">
                  <a:pos x="144" y="139"/>
                </a:cxn>
                <a:cxn ang="0">
                  <a:pos x="99" y="78"/>
                </a:cxn>
                <a:cxn ang="0">
                  <a:pos x="28" y="6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17"/>
                </a:cxn>
                <a:cxn ang="0">
                  <a:pos x="22" y="39"/>
                </a:cxn>
                <a:cxn ang="0">
                  <a:pos x="83" y="117"/>
                </a:cxn>
                <a:cxn ang="0">
                  <a:pos x="132" y="206"/>
                </a:cxn>
                <a:cxn ang="0">
                  <a:pos x="166" y="312"/>
                </a:cxn>
                <a:cxn ang="0">
                  <a:pos x="188" y="434"/>
                </a:cxn>
                <a:cxn ang="0">
                  <a:pos x="193" y="573"/>
                </a:cxn>
                <a:cxn ang="0">
                  <a:pos x="188" y="689"/>
                </a:cxn>
                <a:cxn ang="0">
                  <a:pos x="171" y="806"/>
                </a:cxn>
                <a:cxn ang="0">
                  <a:pos x="138" y="917"/>
                </a:cxn>
                <a:cxn ang="0">
                  <a:pos x="88" y="1017"/>
                </a:cxn>
                <a:cxn ang="0">
                  <a:pos x="11" y="1112"/>
                </a:cxn>
                <a:cxn ang="0">
                  <a:pos x="0" y="1123"/>
                </a:cxn>
                <a:cxn ang="0">
                  <a:pos x="0" y="1134"/>
                </a:cxn>
                <a:cxn ang="0">
                  <a:pos x="6" y="1139"/>
                </a:cxn>
                <a:cxn ang="0">
                  <a:pos x="11" y="1139"/>
                </a:cxn>
                <a:cxn ang="0">
                  <a:pos x="28" y="1134"/>
                </a:cxn>
                <a:cxn ang="0">
                  <a:pos x="61" y="1106"/>
                </a:cxn>
                <a:cxn ang="0">
                  <a:pos x="99" y="1062"/>
                </a:cxn>
                <a:cxn ang="0">
                  <a:pos x="149" y="995"/>
                </a:cxn>
                <a:cxn ang="0">
                  <a:pos x="188" y="917"/>
                </a:cxn>
                <a:cxn ang="0">
                  <a:pos x="232" y="795"/>
                </a:cxn>
                <a:cxn ang="0">
                  <a:pos x="254" y="678"/>
                </a:cxn>
                <a:cxn ang="0">
                  <a:pos x="259" y="573"/>
                </a:cxn>
              </a:cxnLst>
              <a:rect l="0" t="0" r="r" b="b"/>
              <a:pathLst>
                <a:path w="259" h="1139">
                  <a:moveTo>
                    <a:pt x="259" y="573"/>
                  </a:moveTo>
                  <a:lnTo>
                    <a:pt x="254" y="467"/>
                  </a:lnTo>
                  <a:lnTo>
                    <a:pt x="232" y="345"/>
                  </a:lnTo>
                  <a:lnTo>
                    <a:pt x="188" y="217"/>
                  </a:lnTo>
                  <a:lnTo>
                    <a:pt x="144" y="139"/>
                  </a:lnTo>
                  <a:lnTo>
                    <a:pt x="99" y="78"/>
                  </a:lnTo>
                  <a:lnTo>
                    <a:pt x="28" y="6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7"/>
                  </a:lnTo>
                  <a:lnTo>
                    <a:pt x="22" y="39"/>
                  </a:lnTo>
                  <a:lnTo>
                    <a:pt x="83" y="117"/>
                  </a:lnTo>
                  <a:lnTo>
                    <a:pt x="132" y="206"/>
                  </a:lnTo>
                  <a:lnTo>
                    <a:pt x="166" y="312"/>
                  </a:lnTo>
                  <a:lnTo>
                    <a:pt x="188" y="434"/>
                  </a:lnTo>
                  <a:lnTo>
                    <a:pt x="193" y="573"/>
                  </a:lnTo>
                  <a:lnTo>
                    <a:pt x="188" y="689"/>
                  </a:lnTo>
                  <a:lnTo>
                    <a:pt x="171" y="806"/>
                  </a:lnTo>
                  <a:lnTo>
                    <a:pt x="138" y="917"/>
                  </a:lnTo>
                  <a:lnTo>
                    <a:pt x="88" y="1017"/>
                  </a:lnTo>
                  <a:lnTo>
                    <a:pt x="11" y="1112"/>
                  </a:lnTo>
                  <a:lnTo>
                    <a:pt x="0" y="1123"/>
                  </a:lnTo>
                  <a:lnTo>
                    <a:pt x="0" y="1134"/>
                  </a:lnTo>
                  <a:lnTo>
                    <a:pt x="6" y="1139"/>
                  </a:lnTo>
                  <a:lnTo>
                    <a:pt x="11" y="1139"/>
                  </a:lnTo>
                  <a:lnTo>
                    <a:pt x="28" y="1134"/>
                  </a:lnTo>
                  <a:lnTo>
                    <a:pt x="61" y="1106"/>
                  </a:lnTo>
                  <a:lnTo>
                    <a:pt x="99" y="1062"/>
                  </a:lnTo>
                  <a:lnTo>
                    <a:pt x="149" y="995"/>
                  </a:lnTo>
                  <a:lnTo>
                    <a:pt x="188" y="917"/>
                  </a:lnTo>
                  <a:lnTo>
                    <a:pt x="232" y="795"/>
                  </a:lnTo>
                  <a:lnTo>
                    <a:pt x="254" y="678"/>
                  </a:lnTo>
                  <a:lnTo>
                    <a:pt x="259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Freeform 220"/>
            <p:cNvSpPr>
              <a:spLocks/>
            </p:cNvSpPr>
            <p:nvPr/>
          </p:nvSpPr>
          <p:spPr bwMode="auto">
            <a:xfrm>
              <a:off x="18570" y="1398"/>
              <a:ext cx="353" cy="534"/>
            </a:xfrm>
            <a:custGeom>
              <a:avLst/>
              <a:gdLst/>
              <a:ahLst/>
              <a:cxnLst>
                <a:cxn ang="0">
                  <a:pos x="353" y="389"/>
                </a:cxn>
                <a:cxn ang="0">
                  <a:pos x="326" y="389"/>
                </a:cxn>
                <a:cxn ang="0">
                  <a:pos x="326" y="400"/>
                </a:cxn>
                <a:cxn ang="0">
                  <a:pos x="320" y="417"/>
                </a:cxn>
                <a:cxn ang="0">
                  <a:pos x="315" y="439"/>
                </a:cxn>
                <a:cxn ang="0">
                  <a:pos x="304" y="462"/>
                </a:cxn>
                <a:cxn ang="0">
                  <a:pos x="298" y="462"/>
                </a:cxn>
                <a:cxn ang="0">
                  <a:pos x="282" y="467"/>
                </a:cxn>
                <a:cxn ang="0">
                  <a:pos x="78" y="467"/>
                </a:cxn>
                <a:cxn ang="0">
                  <a:pos x="133" y="417"/>
                </a:cxn>
                <a:cxn ang="0">
                  <a:pos x="171" y="384"/>
                </a:cxn>
                <a:cxn ang="0">
                  <a:pos x="204" y="356"/>
                </a:cxn>
                <a:cxn ang="0">
                  <a:pos x="237" y="334"/>
                </a:cxn>
                <a:cxn ang="0">
                  <a:pos x="282" y="295"/>
                </a:cxn>
                <a:cxn ang="0">
                  <a:pos x="315" y="256"/>
                </a:cxn>
                <a:cxn ang="0">
                  <a:pos x="342" y="211"/>
                </a:cxn>
                <a:cxn ang="0">
                  <a:pos x="353" y="161"/>
                </a:cxn>
                <a:cxn ang="0">
                  <a:pos x="342" y="106"/>
                </a:cxn>
                <a:cxn ang="0">
                  <a:pos x="315" y="61"/>
                </a:cxn>
                <a:cxn ang="0">
                  <a:pos x="276" y="28"/>
                </a:cxn>
                <a:cxn ang="0">
                  <a:pos x="226" y="11"/>
                </a:cxn>
                <a:cxn ang="0">
                  <a:pos x="166" y="0"/>
                </a:cxn>
                <a:cxn ang="0">
                  <a:pos x="100" y="11"/>
                </a:cxn>
                <a:cxn ang="0">
                  <a:pos x="44" y="45"/>
                </a:cxn>
                <a:cxn ang="0">
                  <a:pos x="11" y="95"/>
                </a:cxn>
                <a:cxn ang="0">
                  <a:pos x="0" y="145"/>
                </a:cxn>
                <a:cxn ang="0">
                  <a:pos x="0" y="161"/>
                </a:cxn>
                <a:cxn ang="0">
                  <a:pos x="6" y="173"/>
                </a:cxn>
                <a:cxn ang="0">
                  <a:pos x="17" y="178"/>
                </a:cxn>
                <a:cxn ang="0">
                  <a:pos x="22" y="184"/>
                </a:cxn>
                <a:cxn ang="0">
                  <a:pos x="33" y="189"/>
                </a:cxn>
                <a:cxn ang="0">
                  <a:pos x="55" y="189"/>
                </a:cxn>
                <a:cxn ang="0">
                  <a:pos x="78" y="178"/>
                </a:cxn>
                <a:cxn ang="0">
                  <a:pos x="83" y="161"/>
                </a:cxn>
                <a:cxn ang="0">
                  <a:pos x="83" y="134"/>
                </a:cxn>
                <a:cxn ang="0">
                  <a:pos x="78" y="123"/>
                </a:cxn>
                <a:cxn ang="0">
                  <a:pos x="66" y="111"/>
                </a:cxn>
                <a:cxn ang="0">
                  <a:pos x="55" y="106"/>
                </a:cxn>
                <a:cxn ang="0">
                  <a:pos x="39" y="106"/>
                </a:cxn>
                <a:cxn ang="0">
                  <a:pos x="61" y="73"/>
                </a:cxn>
                <a:cxn ang="0">
                  <a:pos x="89" y="50"/>
                </a:cxn>
                <a:cxn ang="0">
                  <a:pos x="122" y="34"/>
                </a:cxn>
                <a:cxn ang="0">
                  <a:pos x="155" y="34"/>
                </a:cxn>
                <a:cxn ang="0">
                  <a:pos x="204" y="45"/>
                </a:cxn>
                <a:cxn ang="0">
                  <a:pos x="243" y="73"/>
                </a:cxn>
                <a:cxn ang="0">
                  <a:pos x="265" y="111"/>
                </a:cxn>
                <a:cxn ang="0">
                  <a:pos x="276" y="161"/>
                </a:cxn>
                <a:cxn ang="0">
                  <a:pos x="260" y="223"/>
                </a:cxn>
                <a:cxn ang="0">
                  <a:pos x="232" y="273"/>
                </a:cxn>
                <a:cxn ang="0">
                  <a:pos x="199" y="311"/>
                </a:cxn>
                <a:cxn ang="0">
                  <a:pos x="0" y="512"/>
                </a:cxn>
                <a:cxn ang="0">
                  <a:pos x="0" y="534"/>
                </a:cxn>
                <a:cxn ang="0">
                  <a:pos x="326" y="534"/>
                </a:cxn>
                <a:cxn ang="0">
                  <a:pos x="353" y="389"/>
                </a:cxn>
              </a:cxnLst>
              <a:rect l="0" t="0" r="r" b="b"/>
              <a:pathLst>
                <a:path w="353" h="534">
                  <a:moveTo>
                    <a:pt x="353" y="389"/>
                  </a:moveTo>
                  <a:lnTo>
                    <a:pt x="326" y="389"/>
                  </a:lnTo>
                  <a:lnTo>
                    <a:pt x="326" y="400"/>
                  </a:lnTo>
                  <a:lnTo>
                    <a:pt x="320" y="417"/>
                  </a:lnTo>
                  <a:lnTo>
                    <a:pt x="315" y="439"/>
                  </a:lnTo>
                  <a:lnTo>
                    <a:pt x="304" y="462"/>
                  </a:lnTo>
                  <a:lnTo>
                    <a:pt x="298" y="462"/>
                  </a:lnTo>
                  <a:lnTo>
                    <a:pt x="282" y="467"/>
                  </a:lnTo>
                  <a:lnTo>
                    <a:pt x="78" y="467"/>
                  </a:lnTo>
                  <a:lnTo>
                    <a:pt x="133" y="417"/>
                  </a:lnTo>
                  <a:lnTo>
                    <a:pt x="171" y="384"/>
                  </a:lnTo>
                  <a:lnTo>
                    <a:pt x="204" y="356"/>
                  </a:lnTo>
                  <a:lnTo>
                    <a:pt x="237" y="334"/>
                  </a:lnTo>
                  <a:lnTo>
                    <a:pt x="282" y="295"/>
                  </a:lnTo>
                  <a:lnTo>
                    <a:pt x="315" y="256"/>
                  </a:lnTo>
                  <a:lnTo>
                    <a:pt x="342" y="211"/>
                  </a:lnTo>
                  <a:lnTo>
                    <a:pt x="353" y="161"/>
                  </a:lnTo>
                  <a:lnTo>
                    <a:pt x="342" y="106"/>
                  </a:lnTo>
                  <a:lnTo>
                    <a:pt x="315" y="61"/>
                  </a:lnTo>
                  <a:lnTo>
                    <a:pt x="276" y="28"/>
                  </a:lnTo>
                  <a:lnTo>
                    <a:pt x="226" y="11"/>
                  </a:lnTo>
                  <a:lnTo>
                    <a:pt x="166" y="0"/>
                  </a:lnTo>
                  <a:lnTo>
                    <a:pt x="100" y="11"/>
                  </a:lnTo>
                  <a:lnTo>
                    <a:pt x="44" y="45"/>
                  </a:lnTo>
                  <a:lnTo>
                    <a:pt x="11" y="95"/>
                  </a:lnTo>
                  <a:lnTo>
                    <a:pt x="0" y="145"/>
                  </a:lnTo>
                  <a:lnTo>
                    <a:pt x="0" y="161"/>
                  </a:lnTo>
                  <a:lnTo>
                    <a:pt x="6" y="173"/>
                  </a:lnTo>
                  <a:lnTo>
                    <a:pt x="17" y="178"/>
                  </a:lnTo>
                  <a:lnTo>
                    <a:pt x="22" y="184"/>
                  </a:lnTo>
                  <a:lnTo>
                    <a:pt x="33" y="189"/>
                  </a:lnTo>
                  <a:lnTo>
                    <a:pt x="55" y="189"/>
                  </a:lnTo>
                  <a:lnTo>
                    <a:pt x="78" y="178"/>
                  </a:lnTo>
                  <a:lnTo>
                    <a:pt x="83" y="161"/>
                  </a:lnTo>
                  <a:lnTo>
                    <a:pt x="83" y="134"/>
                  </a:lnTo>
                  <a:lnTo>
                    <a:pt x="78" y="123"/>
                  </a:lnTo>
                  <a:lnTo>
                    <a:pt x="66" y="111"/>
                  </a:lnTo>
                  <a:lnTo>
                    <a:pt x="55" y="106"/>
                  </a:lnTo>
                  <a:lnTo>
                    <a:pt x="39" y="106"/>
                  </a:lnTo>
                  <a:lnTo>
                    <a:pt x="61" y="73"/>
                  </a:lnTo>
                  <a:lnTo>
                    <a:pt x="89" y="50"/>
                  </a:lnTo>
                  <a:lnTo>
                    <a:pt x="122" y="34"/>
                  </a:lnTo>
                  <a:lnTo>
                    <a:pt x="155" y="34"/>
                  </a:lnTo>
                  <a:lnTo>
                    <a:pt x="204" y="45"/>
                  </a:lnTo>
                  <a:lnTo>
                    <a:pt x="243" y="73"/>
                  </a:lnTo>
                  <a:lnTo>
                    <a:pt x="265" y="111"/>
                  </a:lnTo>
                  <a:lnTo>
                    <a:pt x="276" y="161"/>
                  </a:lnTo>
                  <a:lnTo>
                    <a:pt x="260" y="223"/>
                  </a:lnTo>
                  <a:lnTo>
                    <a:pt x="232" y="273"/>
                  </a:lnTo>
                  <a:lnTo>
                    <a:pt x="199" y="311"/>
                  </a:lnTo>
                  <a:lnTo>
                    <a:pt x="0" y="512"/>
                  </a:lnTo>
                  <a:lnTo>
                    <a:pt x="0" y="534"/>
                  </a:lnTo>
                  <a:lnTo>
                    <a:pt x="326" y="534"/>
                  </a:lnTo>
                  <a:lnTo>
                    <a:pt x="353" y="3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Freeform 221"/>
            <p:cNvSpPr>
              <a:spLocks/>
            </p:cNvSpPr>
            <p:nvPr/>
          </p:nvSpPr>
          <p:spPr bwMode="auto">
            <a:xfrm>
              <a:off x="6000" y="4760"/>
              <a:ext cx="370" cy="522"/>
            </a:xfrm>
            <a:custGeom>
              <a:avLst/>
              <a:gdLst/>
              <a:ahLst/>
              <a:cxnLst>
                <a:cxn ang="0">
                  <a:pos x="221" y="294"/>
                </a:cxn>
                <a:cxn ang="0">
                  <a:pos x="282" y="322"/>
                </a:cxn>
                <a:cxn ang="0">
                  <a:pos x="315" y="394"/>
                </a:cxn>
                <a:cxn ang="0">
                  <a:pos x="282" y="466"/>
                </a:cxn>
                <a:cxn ang="0">
                  <a:pos x="188" y="500"/>
                </a:cxn>
                <a:cxn ang="0">
                  <a:pos x="100" y="472"/>
                </a:cxn>
                <a:cxn ang="0">
                  <a:pos x="44" y="389"/>
                </a:cxn>
                <a:cxn ang="0">
                  <a:pos x="28" y="327"/>
                </a:cxn>
                <a:cxn ang="0">
                  <a:pos x="6" y="316"/>
                </a:cxn>
                <a:cxn ang="0">
                  <a:pos x="0" y="516"/>
                </a:cxn>
                <a:cxn ang="0">
                  <a:pos x="17" y="522"/>
                </a:cxn>
                <a:cxn ang="0">
                  <a:pos x="50" y="483"/>
                </a:cxn>
                <a:cxn ang="0">
                  <a:pos x="111" y="505"/>
                </a:cxn>
                <a:cxn ang="0">
                  <a:pos x="188" y="522"/>
                </a:cxn>
                <a:cxn ang="0">
                  <a:pos x="309" y="489"/>
                </a:cxn>
                <a:cxn ang="0">
                  <a:pos x="364" y="411"/>
                </a:cxn>
                <a:cxn ang="0">
                  <a:pos x="359" y="311"/>
                </a:cxn>
                <a:cxn ang="0">
                  <a:pos x="320" y="255"/>
                </a:cxn>
                <a:cxn ang="0">
                  <a:pos x="237" y="211"/>
                </a:cxn>
                <a:cxn ang="0">
                  <a:pos x="155" y="194"/>
                </a:cxn>
                <a:cxn ang="0">
                  <a:pos x="83" y="166"/>
                </a:cxn>
                <a:cxn ang="0">
                  <a:pos x="55" y="105"/>
                </a:cxn>
                <a:cxn ang="0">
                  <a:pos x="83" y="50"/>
                </a:cxn>
                <a:cxn ang="0">
                  <a:pos x="182" y="22"/>
                </a:cxn>
                <a:cxn ang="0">
                  <a:pos x="271" y="50"/>
                </a:cxn>
                <a:cxn ang="0">
                  <a:pos x="304" y="105"/>
                </a:cxn>
                <a:cxn ang="0">
                  <a:pos x="315" y="161"/>
                </a:cxn>
                <a:cxn ang="0">
                  <a:pos x="320" y="166"/>
                </a:cxn>
                <a:cxn ang="0">
                  <a:pos x="337" y="172"/>
                </a:cxn>
                <a:cxn ang="0">
                  <a:pos x="342" y="155"/>
                </a:cxn>
                <a:cxn ang="0">
                  <a:pos x="337" y="0"/>
                </a:cxn>
                <a:cxn ang="0">
                  <a:pos x="315" y="5"/>
                </a:cxn>
                <a:cxn ang="0">
                  <a:pos x="298" y="16"/>
                </a:cxn>
                <a:cxn ang="0">
                  <a:pos x="287" y="33"/>
                </a:cxn>
                <a:cxn ang="0">
                  <a:pos x="204" y="0"/>
                </a:cxn>
                <a:cxn ang="0">
                  <a:pos x="111" y="5"/>
                </a:cxn>
                <a:cxn ang="0">
                  <a:pos x="22" y="61"/>
                </a:cxn>
                <a:cxn ang="0">
                  <a:pos x="0" y="139"/>
                </a:cxn>
                <a:cxn ang="0">
                  <a:pos x="50" y="239"/>
                </a:cxn>
                <a:cxn ang="0">
                  <a:pos x="133" y="277"/>
                </a:cxn>
              </a:cxnLst>
              <a:rect l="0" t="0" r="r" b="b"/>
              <a:pathLst>
                <a:path w="370" h="522">
                  <a:moveTo>
                    <a:pt x="199" y="289"/>
                  </a:moveTo>
                  <a:lnTo>
                    <a:pt x="221" y="294"/>
                  </a:lnTo>
                  <a:lnTo>
                    <a:pt x="248" y="305"/>
                  </a:lnTo>
                  <a:lnTo>
                    <a:pt x="282" y="322"/>
                  </a:lnTo>
                  <a:lnTo>
                    <a:pt x="304" y="350"/>
                  </a:lnTo>
                  <a:lnTo>
                    <a:pt x="315" y="394"/>
                  </a:lnTo>
                  <a:lnTo>
                    <a:pt x="309" y="433"/>
                  </a:lnTo>
                  <a:lnTo>
                    <a:pt x="282" y="466"/>
                  </a:lnTo>
                  <a:lnTo>
                    <a:pt x="243" y="489"/>
                  </a:lnTo>
                  <a:lnTo>
                    <a:pt x="188" y="500"/>
                  </a:lnTo>
                  <a:lnTo>
                    <a:pt x="138" y="494"/>
                  </a:lnTo>
                  <a:lnTo>
                    <a:pt x="100" y="472"/>
                  </a:lnTo>
                  <a:lnTo>
                    <a:pt x="66" y="433"/>
                  </a:lnTo>
                  <a:lnTo>
                    <a:pt x="44" y="389"/>
                  </a:lnTo>
                  <a:lnTo>
                    <a:pt x="28" y="339"/>
                  </a:lnTo>
                  <a:lnTo>
                    <a:pt x="28" y="327"/>
                  </a:lnTo>
                  <a:lnTo>
                    <a:pt x="22" y="316"/>
                  </a:lnTo>
                  <a:lnTo>
                    <a:pt x="6" y="316"/>
                  </a:lnTo>
                  <a:lnTo>
                    <a:pt x="0" y="322"/>
                  </a:lnTo>
                  <a:lnTo>
                    <a:pt x="0" y="516"/>
                  </a:lnTo>
                  <a:lnTo>
                    <a:pt x="6" y="522"/>
                  </a:lnTo>
                  <a:lnTo>
                    <a:pt x="17" y="522"/>
                  </a:lnTo>
                  <a:lnTo>
                    <a:pt x="44" y="494"/>
                  </a:lnTo>
                  <a:lnTo>
                    <a:pt x="50" y="483"/>
                  </a:lnTo>
                  <a:lnTo>
                    <a:pt x="61" y="472"/>
                  </a:lnTo>
                  <a:lnTo>
                    <a:pt x="111" y="505"/>
                  </a:lnTo>
                  <a:lnTo>
                    <a:pt x="155" y="522"/>
                  </a:lnTo>
                  <a:lnTo>
                    <a:pt x="188" y="522"/>
                  </a:lnTo>
                  <a:lnTo>
                    <a:pt x="254" y="516"/>
                  </a:lnTo>
                  <a:lnTo>
                    <a:pt x="309" y="489"/>
                  </a:lnTo>
                  <a:lnTo>
                    <a:pt x="342" y="455"/>
                  </a:lnTo>
                  <a:lnTo>
                    <a:pt x="364" y="411"/>
                  </a:lnTo>
                  <a:lnTo>
                    <a:pt x="370" y="366"/>
                  </a:lnTo>
                  <a:lnTo>
                    <a:pt x="359" y="311"/>
                  </a:lnTo>
                  <a:lnTo>
                    <a:pt x="342" y="277"/>
                  </a:lnTo>
                  <a:lnTo>
                    <a:pt x="320" y="255"/>
                  </a:lnTo>
                  <a:lnTo>
                    <a:pt x="282" y="227"/>
                  </a:lnTo>
                  <a:lnTo>
                    <a:pt x="237" y="211"/>
                  </a:lnTo>
                  <a:lnTo>
                    <a:pt x="193" y="200"/>
                  </a:lnTo>
                  <a:lnTo>
                    <a:pt x="155" y="194"/>
                  </a:lnTo>
                  <a:lnTo>
                    <a:pt x="116" y="183"/>
                  </a:lnTo>
                  <a:lnTo>
                    <a:pt x="83" y="166"/>
                  </a:lnTo>
                  <a:lnTo>
                    <a:pt x="61" y="144"/>
                  </a:lnTo>
                  <a:lnTo>
                    <a:pt x="55" y="105"/>
                  </a:lnTo>
                  <a:lnTo>
                    <a:pt x="61" y="77"/>
                  </a:lnTo>
                  <a:lnTo>
                    <a:pt x="83" y="50"/>
                  </a:lnTo>
                  <a:lnTo>
                    <a:pt x="122" y="27"/>
                  </a:lnTo>
                  <a:lnTo>
                    <a:pt x="182" y="22"/>
                  </a:lnTo>
                  <a:lnTo>
                    <a:pt x="232" y="27"/>
                  </a:lnTo>
                  <a:lnTo>
                    <a:pt x="271" y="50"/>
                  </a:lnTo>
                  <a:lnTo>
                    <a:pt x="293" y="77"/>
                  </a:lnTo>
                  <a:lnTo>
                    <a:pt x="304" y="105"/>
                  </a:lnTo>
                  <a:lnTo>
                    <a:pt x="309" y="139"/>
                  </a:lnTo>
                  <a:lnTo>
                    <a:pt x="315" y="161"/>
                  </a:lnTo>
                  <a:lnTo>
                    <a:pt x="315" y="166"/>
                  </a:lnTo>
                  <a:lnTo>
                    <a:pt x="320" y="166"/>
                  </a:lnTo>
                  <a:lnTo>
                    <a:pt x="326" y="172"/>
                  </a:lnTo>
                  <a:lnTo>
                    <a:pt x="337" y="172"/>
                  </a:lnTo>
                  <a:lnTo>
                    <a:pt x="337" y="166"/>
                  </a:lnTo>
                  <a:lnTo>
                    <a:pt x="342" y="155"/>
                  </a:lnTo>
                  <a:lnTo>
                    <a:pt x="342" y="5"/>
                  </a:lnTo>
                  <a:lnTo>
                    <a:pt x="337" y="0"/>
                  </a:lnTo>
                  <a:lnTo>
                    <a:pt x="320" y="0"/>
                  </a:lnTo>
                  <a:lnTo>
                    <a:pt x="315" y="5"/>
                  </a:lnTo>
                  <a:lnTo>
                    <a:pt x="304" y="11"/>
                  </a:lnTo>
                  <a:lnTo>
                    <a:pt x="298" y="16"/>
                  </a:lnTo>
                  <a:lnTo>
                    <a:pt x="293" y="27"/>
                  </a:lnTo>
                  <a:lnTo>
                    <a:pt x="287" y="33"/>
                  </a:lnTo>
                  <a:lnTo>
                    <a:pt x="243" y="11"/>
                  </a:lnTo>
                  <a:lnTo>
                    <a:pt x="204" y="0"/>
                  </a:lnTo>
                  <a:lnTo>
                    <a:pt x="182" y="0"/>
                  </a:lnTo>
                  <a:lnTo>
                    <a:pt x="111" y="5"/>
                  </a:lnTo>
                  <a:lnTo>
                    <a:pt x="55" y="33"/>
                  </a:lnTo>
                  <a:lnTo>
                    <a:pt x="22" y="61"/>
                  </a:lnTo>
                  <a:lnTo>
                    <a:pt x="6" y="100"/>
                  </a:lnTo>
                  <a:lnTo>
                    <a:pt x="0" y="139"/>
                  </a:lnTo>
                  <a:lnTo>
                    <a:pt x="11" y="194"/>
                  </a:lnTo>
                  <a:lnTo>
                    <a:pt x="50" y="239"/>
                  </a:lnTo>
                  <a:lnTo>
                    <a:pt x="83" y="261"/>
                  </a:lnTo>
                  <a:lnTo>
                    <a:pt x="133" y="277"/>
                  </a:lnTo>
                  <a:lnTo>
                    <a:pt x="199" y="2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Freeform 222"/>
            <p:cNvSpPr>
              <a:spLocks/>
            </p:cNvSpPr>
            <p:nvPr/>
          </p:nvSpPr>
          <p:spPr bwMode="auto">
            <a:xfrm>
              <a:off x="6508" y="5149"/>
              <a:ext cx="116" cy="122"/>
            </a:xfrm>
            <a:custGeom>
              <a:avLst/>
              <a:gdLst/>
              <a:ahLst/>
              <a:cxnLst>
                <a:cxn ang="0">
                  <a:pos x="116" y="61"/>
                </a:cxn>
                <a:cxn ang="0">
                  <a:pos x="116" y="44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7"/>
                </a:cxn>
                <a:cxn ang="0">
                  <a:pos x="22" y="111"/>
                </a:cxn>
                <a:cxn ang="0">
                  <a:pos x="38" y="116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05" y="100"/>
                </a:cxn>
                <a:cxn ang="0">
                  <a:pos x="116" y="83"/>
                </a:cxn>
                <a:cxn ang="0">
                  <a:pos x="116" y="61"/>
                </a:cxn>
              </a:cxnLst>
              <a:rect l="0" t="0" r="r" b="b"/>
              <a:pathLst>
                <a:path w="116" h="122">
                  <a:moveTo>
                    <a:pt x="116" y="61"/>
                  </a:moveTo>
                  <a:lnTo>
                    <a:pt x="116" y="44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7"/>
                  </a:lnTo>
                  <a:lnTo>
                    <a:pt x="22" y="111"/>
                  </a:lnTo>
                  <a:lnTo>
                    <a:pt x="38" y="116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05" y="100"/>
                  </a:lnTo>
                  <a:lnTo>
                    <a:pt x="116" y="83"/>
                  </a:lnTo>
                  <a:lnTo>
                    <a:pt x="116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Freeform 223"/>
            <p:cNvSpPr>
              <a:spLocks/>
            </p:cNvSpPr>
            <p:nvPr/>
          </p:nvSpPr>
          <p:spPr bwMode="auto">
            <a:xfrm>
              <a:off x="6745" y="4571"/>
              <a:ext cx="353" cy="711"/>
            </a:xfrm>
            <a:custGeom>
              <a:avLst/>
              <a:gdLst/>
              <a:ahLst/>
              <a:cxnLst>
                <a:cxn ang="0">
                  <a:pos x="176" y="244"/>
                </a:cxn>
                <a:cxn ang="0">
                  <a:pos x="336" y="244"/>
                </a:cxn>
                <a:cxn ang="0">
                  <a:pos x="336" y="205"/>
                </a:cxn>
                <a:cxn ang="0">
                  <a:pos x="176" y="205"/>
                </a:cxn>
                <a:cxn ang="0">
                  <a:pos x="176" y="0"/>
                </a:cxn>
                <a:cxn ang="0">
                  <a:pos x="143" y="0"/>
                </a:cxn>
                <a:cxn ang="0">
                  <a:pos x="143" y="50"/>
                </a:cxn>
                <a:cxn ang="0">
                  <a:pos x="132" y="94"/>
                </a:cxn>
                <a:cxn ang="0">
                  <a:pos x="116" y="144"/>
                </a:cxn>
                <a:cxn ang="0">
                  <a:pos x="88" y="178"/>
                </a:cxn>
                <a:cxn ang="0">
                  <a:pos x="50" y="205"/>
                </a:cxn>
                <a:cxn ang="0">
                  <a:pos x="0" y="216"/>
                </a:cxn>
                <a:cxn ang="0">
                  <a:pos x="0" y="244"/>
                </a:cxn>
                <a:cxn ang="0">
                  <a:pos x="94" y="244"/>
                </a:cxn>
                <a:cxn ang="0">
                  <a:pos x="94" y="561"/>
                </a:cxn>
                <a:cxn ang="0">
                  <a:pos x="105" y="622"/>
                </a:cxn>
                <a:cxn ang="0">
                  <a:pos x="121" y="661"/>
                </a:cxn>
                <a:cxn ang="0">
                  <a:pos x="154" y="689"/>
                </a:cxn>
                <a:cxn ang="0">
                  <a:pos x="187" y="705"/>
                </a:cxn>
                <a:cxn ang="0">
                  <a:pos x="215" y="711"/>
                </a:cxn>
                <a:cxn ang="0">
                  <a:pos x="243" y="711"/>
                </a:cxn>
                <a:cxn ang="0">
                  <a:pos x="287" y="705"/>
                </a:cxn>
                <a:cxn ang="0">
                  <a:pos x="314" y="678"/>
                </a:cxn>
                <a:cxn ang="0">
                  <a:pos x="336" y="644"/>
                </a:cxn>
                <a:cxn ang="0">
                  <a:pos x="353" y="600"/>
                </a:cxn>
                <a:cxn ang="0">
                  <a:pos x="353" y="494"/>
                </a:cxn>
                <a:cxn ang="0">
                  <a:pos x="325" y="494"/>
                </a:cxn>
                <a:cxn ang="0">
                  <a:pos x="325" y="555"/>
                </a:cxn>
                <a:cxn ang="0">
                  <a:pos x="320" y="611"/>
                </a:cxn>
                <a:cxn ang="0">
                  <a:pos x="303" y="650"/>
                </a:cxn>
                <a:cxn ang="0">
                  <a:pos x="281" y="678"/>
                </a:cxn>
                <a:cxn ang="0">
                  <a:pos x="248" y="683"/>
                </a:cxn>
                <a:cxn ang="0">
                  <a:pos x="209" y="672"/>
                </a:cxn>
                <a:cxn ang="0">
                  <a:pos x="187" y="644"/>
                </a:cxn>
                <a:cxn ang="0">
                  <a:pos x="176" y="611"/>
                </a:cxn>
                <a:cxn ang="0">
                  <a:pos x="176" y="561"/>
                </a:cxn>
                <a:cxn ang="0">
                  <a:pos x="176" y="244"/>
                </a:cxn>
              </a:cxnLst>
              <a:rect l="0" t="0" r="r" b="b"/>
              <a:pathLst>
                <a:path w="353" h="711">
                  <a:moveTo>
                    <a:pt x="176" y="244"/>
                  </a:moveTo>
                  <a:lnTo>
                    <a:pt x="336" y="244"/>
                  </a:lnTo>
                  <a:lnTo>
                    <a:pt x="336" y="205"/>
                  </a:lnTo>
                  <a:lnTo>
                    <a:pt x="176" y="205"/>
                  </a:lnTo>
                  <a:lnTo>
                    <a:pt x="176" y="0"/>
                  </a:lnTo>
                  <a:lnTo>
                    <a:pt x="143" y="0"/>
                  </a:lnTo>
                  <a:lnTo>
                    <a:pt x="143" y="50"/>
                  </a:lnTo>
                  <a:lnTo>
                    <a:pt x="132" y="94"/>
                  </a:lnTo>
                  <a:lnTo>
                    <a:pt x="116" y="144"/>
                  </a:lnTo>
                  <a:lnTo>
                    <a:pt x="88" y="178"/>
                  </a:lnTo>
                  <a:lnTo>
                    <a:pt x="50" y="205"/>
                  </a:lnTo>
                  <a:lnTo>
                    <a:pt x="0" y="216"/>
                  </a:lnTo>
                  <a:lnTo>
                    <a:pt x="0" y="244"/>
                  </a:lnTo>
                  <a:lnTo>
                    <a:pt x="94" y="244"/>
                  </a:lnTo>
                  <a:lnTo>
                    <a:pt x="94" y="561"/>
                  </a:lnTo>
                  <a:lnTo>
                    <a:pt x="105" y="622"/>
                  </a:lnTo>
                  <a:lnTo>
                    <a:pt x="121" y="661"/>
                  </a:lnTo>
                  <a:lnTo>
                    <a:pt x="154" y="689"/>
                  </a:lnTo>
                  <a:lnTo>
                    <a:pt x="187" y="705"/>
                  </a:lnTo>
                  <a:lnTo>
                    <a:pt x="215" y="711"/>
                  </a:lnTo>
                  <a:lnTo>
                    <a:pt x="243" y="711"/>
                  </a:lnTo>
                  <a:lnTo>
                    <a:pt x="287" y="705"/>
                  </a:lnTo>
                  <a:lnTo>
                    <a:pt x="314" y="678"/>
                  </a:lnTo>
                  <a:lnTo>
                    <a:pt x="336" y="644"/>
                  </a:lnTo>
                  <a:lnTo>
                    <a:pt x="353" y="600"/>
                  </a:lnTo>
                  <a:lnTo>
                    <a:pt x="353" y="494"/>
                  </a:lnTo>
                  <a:lnTo>
                    <a:pt x="325" y="494"/>
                  </a:lnTo>
                  <a:lnTo>
                    <a:pt x="325" y="555"/>
                  </a:lnTo>
                  <a:lnTo>
                    <a:pt x="320" y="611"/>
                  </a:lnTo>
                  <a:lnTo>
                    <a:pt x="303" y="650"/>
                  </a:lnTo>
                  <a:lnTo>
                    <a:pt x="281" y="678"/>
                  </a:lnTo>
                  <a:lnTo>
                    <a:pt x="248" y="683"/>
                  </a:lnTo>
                  <a:lnTo>
                    <a:pt x="209" y="672"/>
                  </a:lnTo>
                  <a:lnTo>
                    <a:pt x="187" y="644"/>
                  </a:lnTo>
                  <a:lnTo>
                    <a:pt x="176" y="611"/>
                  </a:lnTo>
                  <a:lnTo>
                    <a:pt x="176" y="561"/>
                  </a:lnTo>
                  <a:lnTo>
                    <a:pt x="176" y="2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Freeform 224"/>
            <p:cNvSpPr>
              <a:spLocks/>
            </p:cNvSpPr>
            <p:nvPr/>
          </p:nvSpPr>
          <p:spPr bwMode="auto">
            <a:xfrm>
              <a:off x="7263" y="5149"/>
              <a:ext cx="116" cy="122"/>
            </a:xfrm>
            <a:custGeom>
              <a:avLst/>
              <a:gdLst/>
              <a:ahLst/>
              <a:cxnLst>
                <a:cxn ang="0">
                  <a:pos x="116" y="61"/>
                </a:cxn>
                <a:cxn ang="0">
                  <a:pos x="116" y="44"/>
                </a:cxn>
                <a:cxn ang="0">
                  <a:pos x="94" y="11"/>
                </a:cxn>
                <a:cxn ang="0">
                  <a:pos x="61" y="0"/>
                </a:cxn>
                <a:cxn ang="0">
                  <a:pos x="39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7"/>
                </a:cxn>
                <a:cxn ang="0">
                  <a:pos x="22" y="111"/>
                </a:cxn>
                <a:cxn ang="0">
                  <a:pos x="39" y="116"/>
                </a:cxn>
                <a:cxn ang="0">
                  <a:pos x="61" y="122"/>
                </a:cxn>
                <a:cxn ang="0">
                  <a:pos x="94" y="111"/>
                </a:cxn>
                <a:cxn ang="0">
                  <a:pos x="105" y="100"/>
                </a:cxn>
                <a:cxn ang="0">
                  <a:pos x="116" y="83"/>
                </a:cxn>
                <a:cxn ang="0">
                  <a:pos x="116" y="61"/>
                </a:cxn>
              </a:cxnLst>
              <a:rect l="0" t="0" r="r" b="b"/>
              <a:pathLst>
                <a:path w="116" h="122">
                  <a:moveTo>
                    <a:pt x="116" y="61"/>
                  </a:moveTo>
                  <a:lnTo>
                    <a:pt x="116" y="44"/>
                  </a:lnTo>
                  <a:lnTo>
                    <a:pt x="94" y="11"/>
                  </a:lnTo>
                  <a:lnTo>
                    <a:pt x="61" y="0"/>
                  </a:lnTo>
                  <a:lnTo>
                    <a:pt x="39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7"/>
                  </a:lnTo>
                  <a:lnTo>
                    <a:pt x="22" y="111"/>
                  </a:lnTo>
                  <a:lnTo>
                    <a:pt x="39" y="116"/>
                  </a:lnTo>
                  <a:lnTo>
                    <a:pt x="61" y="122"/>
                  </a:lnTo>
                  <a:lnTo>
                    <a:pt x="94" y="111"/>
                  </a:lnTo>
                  <a:lnTo>
                    <a:pt x="105" y="100"/>
                  </a:lnTo>
                  <a:lnTo>
                    <a:pt x="116" y="83"/>
                  </a:lnTo>
                  <a:lnTo>
                    <a:pt x="116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" name="Freeform 225"/>
            <p:cNvSpPr>
              <a:spLocks noEditPoints="1"/>
            </p:cNvSpPr>
            <p:nvPr/>
          </p:nvSpPr>
          <p:spPr bwMode="auto">
            <a:xfrm>
              <a:off x="10882" y="4476"/>
              <a:ext cx="628" cy="823"/>
            </a:xfrm>
            <a:custGeom>
              <a:avLst/>
              <a:gdLst/>
              <a:ahLst/>
              <a:cxnLst>
                <a:cxn ang="0">
                  <a:pos x="623" y="45"/>
                </a:cxn>
                <a:cxn ang="0">
                  <a:pos x="628" y="34"/>
                </a:cxn>
                <a:cxn ang="0">
                  <a:pos x="628" y="17"/>
                </a:cxn>
                <a:cxn ang="0">
                  <a:pos x="617" y="6"/>
                </a:cxn>
                <a:cxn ang="0">
                  <a:pos x="606" y="0"/>
                </a:cxn>
                <a:cxn ang="0">
                  <a:pos x="595" y="6"/>
                </a:cxn>
                <a:cxn ang="0">
                  <a:pos x="584" y="17"/>
                </a:cxn>
                <a:cxn ang="0">
                  <a:pos x="584" y="28"/>
                </a:cxn>
                <a:cxn ang="0">
                  <a:pos x="485" y="278"/>
                </a:cxn>
                <a:cxn ang="0">
                  <a:pos x="143" y="278"/>
                </a:cxn>
                <a:cxn ang="0">
                  <a:pos x="49" y="28"/>
                </a:cxn>
                <a:cxn ang="0">
                  <a:pos x="44" y="17"/>
                </a:cxn>
                <a:cxn ang="0">
                  <a:pos x="33" y="6"/>
                </a:cxn>
                <a:cxn ang="0">
                  <a:pos x="22" y="0"/>
                </a:cxn>
                <a:cxn ang="0">
                  <a:pos x="11" y="6"/>
                </a:cxn>
                <a:cxn ang="0">
                  <a:pos x="5" y="11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5" y="45"/>
                </a:cxn>
                <a:cxn ang="0">
                  <a:pos x="292" y="795"/>
                </a:cxn>
                <a:cxn ang="0">
                  <a:pos x="297" y="806"/>
                </a:cxn>
                <a:cxn ang="0">
                  <a:pos x="297" y="811"/>
                </a:cxn>
                <a:cxn ang="0">
                  <a:pos x="303" y="817"/>
                </a:cxn>
                <a:cxn ang="0">
                  <a:pos x="314" y="823"/>
                </a:cxn>
                <a:cxn ang="0">
                  <a:pos x="325" y="817"/>
                </a:cxn>
                <a:cxn ang="0">
                  <a:pos x="336" y="806"/>
                </a:cxn>
                <a:cxn ang="0">
                  <a:pos x="336" y="795"/>
                </a:cxn>
                <a:cxn ang="0">
                  <a:pos x="623" y="45"/>
                </a:cxn>
                <a:cxn ang="0">
                  <a:pos x="160" y="328"/>
                </a:cxn>
                <a:cxn ang="0">
                  <a:pos x="468" y="328"/>
                </a:cxn>
                <a:cxn ang="0">
                  <a:pos x="314" y="734"/>
                </a:cxn>
                <a:cxn ang="0">
                  <a:pos x="160" y="328"/>
                </a:cxn>
              </a:cxnLst>
              <a:rect l="0" t="0" r="r" b="b"/>
              <a:pathLst>
                <a:path w="628" h="823">
                  <a:moveTo>
                    <a:pt x="623" y="45"/>
                  </a:moveTo>
                  <a:lnTo>
                    <a:pt x="628" y="34"/>
                  </a:lnTo>
                  <a:lnTo>
                    <a:pt x="628" y="17"/>
                  </a:lnTo>
                  <a:lnTo>
                    <a:pt x="617" y="6"/>
                  </a:lnTo>
                  <a:lnTo>
                    <a:pt x="606" y="0"/>
                  </a:lnTo>
                  <a:lnTo>
                    <a:pt x="595" y="6"/>
                  </a:lnTo>
                  <a:lnTo>
                    <a:pt x="584" y="17"/>
                  </a:lnTo>
                  <a:lnTo>
                    <a:pt x="584" y="28"/>
                  </a:lnTo>
                  <a:lnTo>
                    <a:pt x="485" y="278"/>
                  </a:lnTo>
                  <a:lnTo>
                    <a:pt x="143" y="278"/>
                  </a:lnTo>
                  <a:lnTo>
                    <a:pt x="49" y="28"/>
                  </a:lnTo>
                  <a:lnTo>
                    <a:pt x="44" y="17"/>
                  </a:lnTo>
                  <a:lnTo>
                    <a:pt x="33" y="6"/>
                  </a:lnTo>
                  <a:lnTo>
                    <a:pt x="22" y="0"/>
                  </a:lnTo>
                  <a:lnTo>
                    <a:pt x="11" y="6"/>
                  </a:lnTo>
                  <a:lnTo>
                    <a:pt x="5" y="11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5" y="45"/>
                  </a:lnTo>
                  <a:lnTo>
                    <a:pt x="292" y="795"/>
                  </a:lnTo>
                  <a:lnTo>
                    <a:pt x="297" y="806"/>
                  </a:lnTo>
                  <a:lnTo>
                    <a:pt x="297" y="811"/>
                  </a:lnTo>
                  <a:lnTo>
                    <a:pt x="303" y="817"/>
                  </a:lnTo>
                  <a:lnTo>
                    <a:pt x="314" y="823"/>
                  </a:lnTo>
                  <a:lnTo>
                    <a:pt x="325" y="817"/>
                  </a:lnTo>
                  <a:lnTo>
                    <a:pt x="336" y="806"/>
                  </a:lnTo>
                  <a:lnTo>
                    <a:pt x="336" y="795"/>
                  </a:lnTo>
                  <a:lnTo>
                    <a:pt x="623" y="45"/>
                  </a:lnTo>
                  <a:close/>
                  <a:moveTo>
                    <a:pt x="160" y="328"/>
                  </a:moveTo>
                  <a:lnTo>
                    <a:pt x="468" y="328"/>
                  </a:lnTo>
                  <a:lnTo>
                    <a:pt x="314" y="734"/>
                  </a:lnTo>
                  <a:lnTo>
                    <a:pt x="160" y="3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" name="Freeform 226"/>
            <p:cNvSpPr>
              <a:spLocks noEditPoints="1"/>
            </p:cNvSpPr>
            <p:nvPr/>
          </p:nvSpPr>
          <p:spPr bwMode="auto">
            <a:xfrm>
              <a:off x="11543" y="4515"/>
              <a:ext cx="298" cy="767"/>
            </a:xfrm>
            <a:custGeom>
              <a:avLst/>
              <a:gdLst/>
              <a:ahLst/>
              <a:cxnLst>
                <a:cxn ang="0">
                  <a:pos x="287" y="28"/>
                </a:cxn>
                <a:cxn ang="0">
                  <a:pos x="265" y="6"/>
                </a:cxn>
                <a:cxn ang="0">
                  <a:pos x="216" y="11"/>
                </a:cxn>
                <a:cxn ang="0">
                  <a:pos x="188" y="45"/>
                </a:cxn>
                <a:cxn ang="0">
                  <a:pos x="193" y="84"/>
                </a:cxn>
                <a:cxn ang="0">
                  <a:pos x="216" y="100"/>
                </a:cxn>
                <a:cxn ang="0">
                  <a:pos x="276" y="78"/>
                </a:cxn>
                <a:cxn ang="0">
                  <a:pos x="287" y="45"/>
                </a:cxn>
                <a:cxn ang="0">
                  <a:pos x="210" y="456"/>
                </a:cxn>
                <a:cxn ang="0">
                  <a:pos x="221" y="422"/>
                </a:cxn>
                <a:cxn ang="0">
                  <a:pos x="238" y="384"/>
                </a:cxn>
                <a:cxn ang="0">
                  <a:pos x="243" y="345"/>
                </a:cxn>
                <a:cxn ang="0">
                  <a:pos x="199" y="261"/>
                </a:cxn>
                <a:cxn ang="0">
                  <a:pos x="100" y="261"/>
                </a:cxn>
                <a:cxn ang="0">
                  <a:pos x="34" y="334"/>
                </a:cxn>
                <a:cxn ang="0">
                  <a:pos x="0" y="428"/>
                </a:cxn>
                <a:cxn ang="0">
                  <a:pos x="6" y="439"/>
                </a:cxn>
                <a:cxn ang="0">
                  <a:pos x="28" y="428"/>
                </a:cxn>
                <a:cxn ang="0">
                  <a:pos x="56" y="350"/>
                </a:cxn>
                <a:cxn ang="0">
                  <a:pos x="116" y="284"/>
                </a:cxn>
                <a:cxn ang="0">
                  <a:pos x="155" y="278"/>
                </a:cxn>
                <a:cxn ang="0">
                  <a:pos x="171" y="289"/>
                </a:cxn>
                <a:cxn ang="0">
                  <a:pos x="177" y="311"/>
                </a:cxn>
                <a:cxn ang="0">
                  <a:pos x="160" y="372"/>
                </a:cxn>
                <a:cxn ang="0">
                  <a:pos x="138" y="445"/>
                </a:cxn>
                <a:cxn ang="0">
                  <a:pos x="100" y="545"/>
                </a:cxn>
                <a:cxn ang="0">
                  <a:pos x="67" y="634"/>
                </a:cxn>
                <a:cxn ang="0">
                  <a:pos x="67" y="722"/>
                </a:cxn>
                <a:cxn ang="0">
                  <a:pos x="149" y="767"/>
                </a:cxn>
                <a:cxn ang="0">
                  <a:pos x="238" y="722"/>
                </a:cxn>
                <a:cxn ang="0">
                  <a:pos x="287" y="645"/>
                </a:cxn>
                <a:cxn ang="0">
                  <a:pos x="298" y="589"/>
                </a:cxn>
                <a:cxn ang="0">
                  <a:pos x="276" y="584"/>
                </a:cxn>
                <a:cxn ang="0">
                  <a:pos x="271" y="600"/>
                </a:cxn>
                <a:cxn ang="0">
                  <a:pos x="227" y="700"/>
                </a:cxn>
                <a:cxn ang="0">
                  <a:pos x="155" y="745"/>
                </a:cxn>
                <a:cxn ang="0">
                  <a:pos x="127" y="722"/>
                </a:cxn>
                <a:cxn ang="0">
                  <a:pos x="133" y="661"/>
                </a:cxn>
                <a:cxn ang="0">
                  <a:pos x="160" y="589"/>
                </a:cxn>
              </a:cxnLst>
              <a:rect l="0" t="0" r="r" b="b"/>
              <a:pathLst>
                <a:path w="298" h="767">
                  <a:moveTo>
                    <a:pt x="287" y="45"/>
                  </a:moveTo>
                  <a:lnTo>
                    <a:pt x="287" y="28"/>
                  </a:lnTo>
                  <a:lnTo>
                    <a:pt x="276" y="11"/>
                  </a:lnTo>
                  <a:lnTo>
                    <a:pt x="265" y="6"/>
                  </a:lnTo>
                  <a:lnTo>
                    <a:pt x="249" y="0"/>
                  </a:lnTo>
                  <a:lnTo>
                    <a:pt x="216" y="11"/>
                  </a:lnTo>
                  <a:lnTo>
                    <a:pt x="199" y="28"/>
                  </a:lnTo>
                  <a:lnTo>
                    <a:pt x="188" y="45"/>
                  </a:lnTo>
                  <a:lnTo>
                    <a:pt x="188" y="72"/>
                  </a:lnTo>
                  <a:lnTo>
                    <a:pt x="193" y="84"/>
                  </a:lnTo>
                  <a:lnTo>
                    <a:pt x="205" y="95"/>
                  </a:lnTo>
                  <a:lnTo>
                    <a:pt x="216" y="100"/>
                  </a:lnTo>
                  <a:lnTo>
                    <a:pt x="243" y="100"/>
                  </a:lnTo>
                  <a:lnTo>
                    <a:pt x="276" y="78"/>
                  </a:lnTo>
                  <a:lnTo>
                    <a:pt x="287" y="61"/>
                  </a:lnTo>
                  <a:lnTo>
                    <a:pt x="287" y="45"/>
                  </a:lnTo>
                  <a:close/>
                  <a:moveTo>
                    <a:pt x="205" y="472"/>
                  </a:moveTo>
                  <a:lnTo>
                    <a:pt x="210" y="456"/>
                  </a:lnTo>
                  <a:lnTo>
                    <a:pt x="221" y="434"/>
                  </a:lnTo>
                  <a:lnTo>
                    <a:pt x="221" y="422"/>
                  </a:lnTo>
                  <a:lnTo>
                    <a:pt x="227" y="406"/>
                  </a:lnTo>
                  <a:lnTo>
                    <a:pt x="238" y="384"/>
                  </a:lnTo>
                  <a:lnTo>
                    <a:pt x="243" y="367"/>
                  </a:lnTo>
                  <a:lnTo>
                    <a:pt x="243" y="345"/>
                  </a:lnTo>
                  <a:lnTo>
                    <a:pt x="232" y="300"/>
                  </a:lnTo>
                  <a:lnTo>
                    <a:pt x="199" y="261"/>
                  </a:lnTo>
                  <a:lnTo>
                    <a:pt x="149" y="250"/>
                  </a:lnTo>
                  <a:lnTo>
                    <a:pt x="100" y="261"/>
                  </a:lnTo>
                  <a:lnTo>
                    <a:pt x="61" y="295"/>
                  </a:lnTo>
                  <a:lnTo>
                    <a:pt x="34" y="334"/>
                  </a:lnTo>
                  <a:lnTo>
                    <a:pt x="17" y="378"/>
                  </a:lnTo>
                  <a:lnTo>
                    <a:pt x="0" y="428"/>
                  </a:lnTo>
                  <a:lnTo>
                    <a:pt x="0" y="434"/>
                  </a:lnTo>
                  <a:lnTo>
                    <a:pt x="6" y="439"/>
                  </a:lnTo>
                  <a:lnTo>
                    <a:pt x="17" y="439"/>
                  </a:lnTo>
                  <a:lnTo>
                    <a:pt x="28" y="428"/>
                  </a:lnTo>
                  <a:lnTo>
                    <a:pt x="34" y="417"/>
                  </a:lnTo>
                  <a:lnTo>
                    <a:pt x="56" y="350"/>
                  </a:lnTo>
                  <a:lnTo>
                    <a:pt x="89" y="306"/>
                  </a:lnTo>
                  <a:lnTo>
                    <a:pt x="116" y="284"/>
                  </a:lnTo>
                  <a:lnTo>
                    <a:pt x="144" y="278"/>
                  </a:lnTo>
                  <a:lnTo>
                    <a:pt x="155" y="278"/>
                  </a:lnTo>
                  <a:lnTo>
                    <a:pt x="166" y="284"/>
                  </a:lnTo>
                  <a:lnTo>
                    <a:pt x="171" y="289"/>
                  </a:lnTo>
                  <a:lnTo>
                    <a:pt x="171" y="300"/>
                  </a:lnTo>
                  <a:lnTo>
                    <a:pt x="177" y="311"/>
                  </a:lnTo>
                  <a:lnTo>
                    <a:pt x="166" y="356"/>
                  </a:lnTo>
                  <a:lnTo>
                    <a:pt x="160" y="372"/>
                  </a:lnTo>
                  <a:lnTo>
                    <a:pt x="149" y="400"/>
                  </a:lnTo>
                  <a:lnTo>
                    <a:pt x="138" y="445"/>
                  </a:lnTo>
                  <a:lnTo>
                    <a:pt x="116" y="495"/>
                  </a:lnTo>
                  <a:lnTo>
                    <a:pt x="100" y="545"/>
                  </a:lnTo>
                  <a:lnTo>
                    <a:pt x="83" y="584"/>
                  </a:lnTo>
                  <a:lnTo>
                    <a:pt x="67" y="634"/>
                  </a:lnTo>
                  <a:lnTo>
                    <a:pt x="56" y="672"/>
                  </a:lnTo>
                  <a:lnTo>
                    <a:pt x="67" y="722"/>
                  </a:lnTo>
                  <a:lnTo>
                    <a:pt x="105" y="756"/>
                  </a:lnTo>
                  <a:lnTo>
                    <a:pt x="149" y="767"/>
                  </a:lnTo>
                  <a:lnTo>
                    <a:pt x="199" y="756"/>
                  </a:lnTo>
                  <a:lnTo>
                    <a:pt x="238" y="722"/>
                  </a:lnTo>
                  <a:lnTo>
                    <a:pt x="265" y="684"/>
                  </a:lnTo>
                  <a:lnTo>
                    <a:pt x="287" y="645"/>
                  </a:lnTo>
                  <a:lnTo>
                    <a:pt x="298" y="611"/>
                  </a:lnTo>
                  <a:lnTo>
                    <a:pt x="298" y="589"/>
                  </a:lnTo>
                  <a:lnTo>
                    <a:pt x="293" y="584"/>
                  </a:lnTo>
                  <a:lnTo>
                    <a:pt x="276" y="584"/>
                  </a:lnTo>
                  <a:lnTo>
                    <a:pt x="271" y="589"/>
                  </a:lnTo>
                  <a:lnTo>
                    <a:pt x="271" y="600"/>
                  </a:lnTo>
                  <a:lnTo>
                    <a:pt x="249" y="656"/>
                  </a:lnTo>
                  <a:lnTo>
                    <a:pt x="227" y="700"/>
                  </a:lnTo>
                  <a:lnTo>
                    <a:pt x="193" y="734"/>
                  </a:lnTo>
                  <a:lnTo>
                    <a:pt x="155" y="745"/>
                  </a:lnTo>
                  <a:lnTo>
                    <a:pt x="133" y="734"/>
                  </a:lnTo>
                  <a:lnTo>
                    <a:pt x="127" y="722"/>
                  </a:lnTo>
                  <a:lnTo>
                    <a:pt x="127" y="684"/>
                  </a:lnTo>
                  <a:lnTo>
                    <a:pt x="133" y="661"/>
                  </a:lnTo>
                  <a:lnTo>
                    <a:pt x="144" y="634"/>
                  </a:lnTo>
                  <a:lnTo>
                    <a:pt x="160" y="589"/>
                  </a:lnTo>
                  <a:lnTo>
                    <a:pt x="205" y="4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Freeform 227"/>
            <p:cNvSpPr>
              <a:spLocks/>
            </p:cNvSpPr>
            <p:nvPr/>
          </p:nvSpPr>
          <p:spPr bwMode="auto">
            <a:xfrm>
              <a:off x="11996" y="5149"/>
              <a:ext cx="138" cy="344"/>
            </a:xfrm>
            <a:custGeom>
              <a:avLst/>
              <a:gdLst/>
              <a:ahLst/>
              <a:cxnLst>
                <a:cxn ang="0">
                  <a:pos x="138" y="122"/>
                </a:cxn>
                <a:cxn ang="0">
                  <a:pos x="127" y="55"/>
                </a:cxn>
                <a:cxn ang="0">
                  <a:pos x="99" y="16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7" y="11"/>
                </a:cxn>
                <a:cxn ang="0">
                  <a:pos x="11" y="27"/>
                </a:cxn>
                <a:cxn ang="0">
                  <a:pos x="0" y="61"/>
                </a:cxn>
                <a:cxn ang="0">
                  <a:pos x="11" y="94"/>
                </a:cxn>
                <a:cxn ang="0">
                  <a:pos x="27" y="111"/>
                </a:cxn>
                <a:cxn ang="0">
                  <a:pos x="60" y="122"/>
                </a:cxn>
                <a:cxn ang="0">
                  <a:pos x="77" y="122"/>
                </a:cxn>
                <a:cxn ang="0">
                  <a:pos x="88" y="116"/>
                </a:cxn>
                <a:cxn ang="0">
                  <a:pos x="105" y="105"/>
                </a:cxn>
                <a:cxn ang="0">
                  <a:pos x="110" y="105"/>
                </a:cxn>
                <a:cxn ang="0">
                  <a:pos x="110" y="122"/>
                </a:cxn>
                <a:cxn ang="0">
                  <a:pos x="99" y="200"/>
                </a:cxn>
                <a:cxn ang="0">
                  <a:pos x="71" y="266"/>
                </a:cxn>
                <a:cxn ang="0">
                  <a:pos x="33" y="311"/>
                </a:cxn>
                <a:cxn ang="0">
                  <a:pos x="22" y="322"/>
                </a:cxn>
                <a:cxn ang="0">
                  <a:pos x="22" y="338"/>
                </a:cxn>
                <a:cxn ang="0">
                  <a:pos x="27" y="338"/>
                </a:cxn>
                <a:cxn ang="0">
                  <a:pos x="33" y="344"/>
                </a:cxn>
                <a:cxn ang="0">
                  <a:pos x="49" y="333"/>
                </a:cxn>
                <a:cxn ang="0">
                  <a:pos x="71" y="305"/>
                </a:cxn>
                <a:cxn ang="0">
                  <a:pos x="105" y="255"/>
                </a:cxn>
                <a:cxn ang="0">
                  <a:pos x="127" y="194"/>
                </a:cxn>
                <a:cxn ang="0">
                  <a:pos x="138" y="122"/>
                </a:cxn>
              </a:cxnLst>
              <a:rect l="0" t="0" r="r" b="b"/>
              <a:pathLst>
                <a:path w="138" h="344">
                  <a:moveTo>
                    <a:pt x="138" y="122"/>
                  </a:moveTo>
                  <a:lnTo>
                    <a:pt x="127" y="55"/>
                  </a:lnTo>
                  <a:lnTo>
                    <a:pt x="99" y="16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7" y="11"/>
                  </a:lnTo>
                  <a:lnTo>
                    <a:pt x="11" y="27"/>
                  </a:lnTo>
                  <a:lnTo>
                    <a:pt x="0" y="61"/>
                  </a:lnTo>
                  <a:lnTo>
                    <a:pt x="11" y="94"/>
                  </a:lnTo>
                  <a:lnTo>
                    <a:pt x="27" y="111"/>
                  </a:lnTo>
                  <a:lnTo>
                    <a:pt x="60" y="122"/>
                  </a:lnTo>
                  <a:lnTo>
                    <a:pt x="77" y="122"/>
                  </a:lnTo>
                  <a:lnTo>
                    <a:pt x="88" y="116"/>
                  </a:lnTo>
                  <a:lnTo>
                    <a:pt x="105" y="105"/>
                  </a:lnTo>
                  <a:lnTo>
                    <a:pt x="110" y="105"/>
                  </a:lnTo>
                  <a:lnTo>
                    <a:pt x="110" y="122"/>
                  </a:lnTo>
                  <a:lnTo>
                    <a:pt x="99" y="200"/>
                  </a:lnTo>
                  <a:lnTo>
                    <a:pt x="71" y="266"/>
                  </a:lnTo>
                  <a:lnTo>
                    <a:pt x="33" y="311"/>
                  </a:lnTo>
                  <a:lnTo>
                    <a:pt x="22" y="322"/>
                  </a:lnTo>
                  <a:lnTo>
                    <a:pt x="22" y="338"/>
                  </a:lnTo>
                  <a:lnTo>
                    <a:pt x="27" y="338"/>
                  </a:lnTo>
                  <a:lnTo>
                    <a:pt x="33" y="344"/>
                  </a:lnTo>
                  <a:lnTo>
                    <a:pt x="49" y="333"/>
                  </a:lnTo>
                  <a:lnTo>
                    <a:pt x="71" y="305"/>
                  </a:lnTo>
                  <a:lnTo>
                    <a:pt x="105" y="255"/>
                  </a:lnTo>
                  <a:lnTo>
                    <a:pt x="127" y="194"/>
                  </a:lnTo>
                  <a:lnTo>
                    <a:pt x="138" y="1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Freeform 228"/>
            <p:cNvSpPr>
              <a:spLocks noEditPoints="1"/>
            </p:cNvSpPr>
            <p:nvPr/>
          </p:nvSpPr>
          <p:spPr bwMode="auto">
            <a:xfrm>
              <a:off x="12387" y="4515"/>
              <a:ext cx="469" cy="989"/>
            </a:xfrm>
            <a:custGeom>
              <a:avLst/>
              <a:gdLst/>
              <a:ahLst/>
              <a:cxnLst>
                <a:cxn ang="0">
                  <a:pos x="464" y="34"/>
                </a:cxn>
                <a:cxn ang="0">
                  <a:pos x="453" y="11"/>
                </a:cxn>
                <a:cxn ang="0">
                  <a:pos x="425" y="0"/>
                </a:cxn>
                <a:cxn ang="0">
                  <a:pos x="375" y="28"/>
                </a:cxn>
                <a:cxn ang="0">
                  <a:pos x="364" y="78"/>
                </a:cxn>
                <a:cxn ang="0">
                  <a:pos x="425" y="100"/>
                </a:cxn>
                <a:cxn ang="0">
                  <a:pos x="453" y="78"/>
                </a:cxn>
                <a:cxn ang="0">
                  <a:pos x="469" y="45"/>
                </a:cxn>
                <a:cxn ang="0">
                  <a:pos x="215" y="872"/>
                </a:cxn>
                <a:cxn ang="0">
                  <a:pos x="144" y="956"/>
                </a:cxn>
                <a:cxn ang="0">
                  <a:pos x="89" y="967"/>
                </a:cxn>
                <a:cxn ang="0">
                  <a:pos x="72" y="950"/>
                </a:cxn>
                <a:cxn ang="0">
                  <a:pos x="100" y="922"/>
                </a:cxn>
                <a:cxn ang="0">
                  <a:pos x="105" y="884"/>
                </a:cxn>
                <a:cxn ang="0">
                  <a:pos x="78" y="856"/>
                </a:cxn>
                <a:cxn ang="0">
                  <a:pos x="33" y="861"/>
                </a:cxn>
                <a:cxn ang="0">
                  <a:pos x="0" y="917"/>
                </a:cxn>
                <a:cxn ang="0">
                  <a:pos x="50" y="984"/>
                </a:cxn>
                <a:cxn ang="0">
                  <a:pos x="149" y="984"/>
                </a:cxn>
                <a:cxn ang="0">
                  <a:pos x="249" y="928"/>
                </a:cxn>
                <a:cxn ang="0">
                  <a:pos x="315" y="817"/>
                </a:cxn>
                <a:cxn ang="0">
                  <a:pos x="425" y="378"/>
                </a:cxn>
                <a:cxn ang="0">
                  <a:pos x="414" y="311"/>
                </a:cxn>
                <a:cxn ang="0">
                  <a:pos x="359" y="256"/>
                </a:cxn>
                <a:cxn ang="0">
                  <a:pos x="265" y="261"/>
                </a:cxn>
                <a:cxn ang="0">
                  <a:pos x="188" y="334"/>
                </a:cxn>
                <a:cxn ang="0">
                  <a:pos x="144" y="411"/>
                </a:cxn>
                <a:cxn ang="0">
                  <a:pos x="144" y="434"/>
                </a:cxn>
                <a:cxn ang="0">
                  <a:pos x="160" y="439"/>
                </a:cxn>
                <a:cxn ang="0">
                  <a:pos x="177" y="417"/>
                </a:cxn>
                <a:cxn ang="0">
                  <a:pos x="232" y="322"/>
                </a:cxn>
                <a:cxn ang="0">
                  <a:pos x="315" y="278"/>
                </a:cxn>
                <a:cxn ang="0">
                  <a:pos x="342" y="284"/>
                </a:cxn>
                <a:cxn ang="0">
                  <a:pos x="353" y="361"/>
                </a:cxn>
                <a:cxn ang="0">
                  <a:pos x="348" y="389"/>
                </a:cxn>
              </a:cxnLst>
              <a:rect l="0" t="0" r="r" b="b"/>
              <a:pathLst>
                <a:path w="469" h="989">
                  <a:moveTo>
                    <a:pt x="469" y="45"/>
                  </a:moveTo>
                  <a:lnTo>
                    <a:pt x="464" y="34"/>
                  </a:lnTo>
                  <a:lnTo>
                    <a:pt x="458" y="17"/>
                  </a:lnTo>
                  <a:lnTo>
                    <a:pt x="453" y="11"/>
                  </a:lnTo>
                  <a:lnTo>
                    <a:pt x="436" y="6"/>
                  </a:lnTo>
                  <a:lnTo>
                    <a:pt x="425" y="0"/>
                  </a:lnTo>
                  <a:lnTo>
                    <a:pt x="392" y="11"/>
                  </a:lnTo>
                  <a:lnTo>
                    <a:pt x="375" y="28"/>
                  </a:lnTo>
                  <a:lnTo>
                    <a:pt x="364" y="61"/>
                  </a:lnTo>
                  <a:lnTo>
                    <a:pt x="364" y="78"/>
                  </a:lnTo>
                  <a:lnTo>
                    <a:pt x="386" y="100"/>
                  </a:lnTo>
                  <a:lnTo>
                    <a:pt x="425" y="100"/>
                  </a:lnTo>
                  <a:lnTo>
                    <a:pt x="442" y="89"/>
                  </a:lnTo>
                  <a:lnTo>
                    <a:pt x="453" y="78"/>
                  </a:lnTo>
                  <a:lnTo>
                    <a:pt x="464" y="61"/>
                  </a:lnTo>
                  <a:lnTo>
                    <a:pt x="469" y="45"/>
                  </a:lnTo>
                  <a:close/>
                  <a:moveTo>
                    <a:pt x="237" y="811"/>
                  </a:moveTo>
                  <a:lnTo>
                    <a:pt x="215" y="872"/>
                  </a:lnTo>
                  <a:lnTo>
                    <a:pt x="182" y="922"/>
                  </a:lnTo>
                  <a:lnTo>
                    <a:pt x="144" y="956"/>
                  </a:lnTo>
                  <a:lnTo>
                    <a:pt x="100" y="967"/>
                  </a:lnTo>
                  <a:lnTo>
                    <a:pt x="89" y="967"/>
                  </a:lnTo>
                  <a:lnTo>
                    <a:pt x="55" y="956"/>
                  </a:lnTo>
                  <a:lnTo>
                    <a:pt x="72" y="950"/>
                  </a:lnTo>
                  <a:lnTo>
                    <a:pt x="89" y="939"/>
                  </a:lnTo>
                  <a:lnTo>
                    <a:pt x="100" y="922"/>
                  </a:lnTo>
                  <a:lnTo>
                    <a:pt x="105" y="906"/>
                  </a:lnTo>
                  <a:lnTo>
                    <a:pt x="105" y="884"/>
                  </a:lnTo>
                  <a:lnTo>
                    <a:pt x="94" y="861"/>
                  </a:lnTo>
                  <a:lnTo>
                    <a:pt x="78" y="856"/>
                  </a:lnTo>
                  <a:lnTo>
                    <a:pt x="50" y="856"/>
                  </a:lnTo>
                  <a:lnTo>
                    <a:pt x="33" y="861"/>
                  </a:lnTo>
                  <a:lnTo>
                    <a:pt x="11" y="884"/>
                  </a:lnTo>
                  <a:lnTo>
                    <a:pt x="0" y="917"/>
                  </a:lnTo>
                  <a:lnTo>
                    <a:pt x="17" y="956"/>
                  </a:lnTo>
                  <a:lnTo>
                    <a:pt x="50" y="984"/>
                  </a:lnTo>
                  <a:lnTo>
                    <a:pt x="100" y="989"/>
                  </a:lnTo>
                  <a:lnTo>
                    <a:pt x="149" y="984"/>
                  </a:lnTo>
                  <a:lnTo>
                    <a:pt x="204" y="961"/>
                  </a:lnTo>
                  <a:lnTo>
                    <a:pt x="249" y="928"/>
                  </a:lnTo>
                  <a:lnTo>
                    <a:pt x="287" y="878"/>
                  </a:lnTo>
                  <a:lnTo>
                    <a:pt x="315" y="817"/>
                  </a:lnTo>
                  <a:lnTo>
                    <a:pt x="420" y="400"/>
                  </a:lnTo>
                  <a:lnTo>
                    <a:pt x="425" y="378"/>
                  </a:lnTo>
                  <a:lnTo>
                    <a:pt x="425" y="356"/>
                  </a:lnTo>
                  <a:lnTo>
                    <a:pt x="414" y="311"/>
                  </a:lnTo>
                  <a:lnTo>
                    <a:pt x="392" y="278"/>
                  </a:lnTo>
                  <a:lnTo>
                    <a:pt x="359" y="256"/>
                  </a:lnTo>
                  <a:lnTo>
                    <a:pt x="320" y="250"/>
                  </a:lnTo>
                  <a:lnTo>
                    <a:pt x="265" y="261"/>
                  </a:lnTo>
                  <a:lnTo>
                    <a:pt x="221" y="295"/>
                  </a:lnTo>
                  <a:lnTo>
                    <a:pt x="188" y="334"/>
                  </a:lnTo>
                  <a:lnTo>
                    <a:pt x="160" y="378"/>
                  </a:lnTo>
                  <a:lnTo>
                    <a:pt x="144" y="411"/>
                  </a:lnTo>
                  <a:lnTo>
                    <a:pt x="138" y="428"/>
                  </a:lnTo>
                  <a:lnTo>
                    <a:pt x="144" y="434"/>
                  </a:lnTo>
                  <a:lnTo>
                    <a:pt x="144" y="439"/>
                  </a:lnTo>
                  <a:lnTo>
                    <a:pt x="160" y="439"/>
                  </a:lnTo>
                  <a:lnTo>
                    <a:pt x="171" y="428"/>
                  </a:lnTo>
                  <a:lnTo>
                    <a:pt x="177" y="417"/>
                  </a:lnTo>
                  <a:lnTo>
                    <a:pt x="199" y="367"/>
                  </a:lnTo>
                  <a:lnTo>
                    <a:pt x="232" y="322"/>
                  </a:lnTo>
                  <a:lnTo>
                    <a:pt x="271" y="289"/>
                  </a:lnTo>
                  <a:lnTo>
                    <a:pt x="315" y="278"/>
                  </a:lnTo>
                  <a:lnTo>
                    <a:pt x="331" y="278"/>
                  </a:lnTo>
                  <a:lnTo>
                    <a:pt x="342" y="284"/>
                  </a:lnTo>
                  <a:lnTo>
                    <a:pt x="353" y="306"/>
                  </a:lnTo>
                  <a:lnTo>
                    <a:pt x="353" y="361"/>
                  </a:lnTo>
                  <a:lnTo>
                    <a:pt x="348" y="372"/>
                  </a:lnTo>
                  <a:lnTo>
                    <a:pt x="348" y="389"/>
                  </a:lnTo>
                  <a:lnTo>
                    <a:pt x="237" y="8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229"/>
            <p:cNvSpPr>
              <a:spLocks noEditPoints="1"/>
            </p:cNvSpPr>
            <p:nvPr/>
          </p:nvSpPr>
          <p:spPr bwMode="auto">
            <a:xfrm>
              <a:off x="13744" y="4493"/>
              <a:ext cx="805" cy="778"/>
            </a:xfrm>
            <a:custGeom>
              <a:avLst/>
              <a:gdLst/>
              <a:ahLst/>
              <a:cxnLst>
                <a:cxn ang="0">
                  <a:pos x="122" y="717"/>
                </a:cxn>
                <a:cxn ang="0">
                  <a:pos x="83" y="739"/>
                </a:cxn>
                <a:cxn ang="0">
                  <a:pos x="11" y="744"/>
                </a:cxn>
                <a:cxn ang="0">
                  <a:pos x="0" y="772"/>
                </a:cxn>
                <a:cxn ang="0">
                  <a:pos x="436" y="778"/>
                </a:cxn>
                <a:cxn ang="0">
                  <a:pos x="623" y="722"/>
                </a:cxn>
                <a:cxn ang="0">
                  <a:pos x="728" y="600"/>
                </a:cxn>
                <a:cxn ang="0">
                  <a:pos x="734" y="472"/>
                </a:cxn>
                <a:cxn ang="0">
                  <a:pos x="645" y="389"/>
                </a:cxn>
                <a:cxn ang="0">
                  <a:pos x="640" y="350"/>
                </a:cxn>
                <a:cxn ang="0">
                  <a:pos x="756" y="272"/>
                </a:cxn>
                <a:cxn ang="0">
                  <a:pos x="805" y="156"/>
                </a:cxn>
                <a:cxn ang="0">
                  <a:pos x="772" y="61"/>
                </a:cxn>
                <a:cxn ang="0">
                  <a:pos x="673" y="6"/>
                </a:cxn>
                <a:cxn ang="0">
                  <a:pos x="193" y="0"/>
                </a:cxn>
                <a:cxn ang="0">
                  <a:pos x="182" y="28"/>
                </a:cxn>
                <a:cxn ang="0">
                  <a:pos x="259" y="33"/>
                </a:cxn>
                <a:cxn ang="0">
                  <a:pos x="281" y="39"/>
                </a:cxn>
                <a:cxn ang="0">
                  <a:pos x="287" y="67"/>
                </a:cxn>
                <a:cxn ang="0">
                  <a:pos x="133" y="689"/>
                </a:cxn>
                <a:cxn ang="0">
                  <a:pos x="375" y="78"/>
                </a:cxn>
                <a:cxn ang="0">
                  <a:pos x="381" y="50"/>
                </a:cxn>
                <a:cxn ang="0">
                  <a:pos x="579" y="33"/>
                </a:cxn>
                <a:cxn ang="0">
                  <a:pos x="668" y="61"/>
                </a:cxn>
                <a:cxn ang="0">
                  <a:pos x="701" y="122"/>
                </a:cxn>
                <a:cxn ang="0">
                  <a:pos x="695" y="211"/>
                </a:cxn>
                <a:cxn ang="0">
                  <a:pos x="612" y="317"/>
                </a:cxn>
                <a:cxn ang="0">
                  <a:pos x="469" y="361"/>
                </a:cxn>
                <a:cxn ang="0">
                  <a:pos x="254" y="744"/>
                </a:cxn>
                <a:cxn ang="0">
                  <a:pos x="226" y="739"/>
                </a:cxn>
                <a:cxn ang="0">
                  <a:pos x="210" y="728"/>
                </a:cxn>
                <a:cxn ang="0">
                  <a:pos x="215" y="706"/>
                </a:cxn>
                <a:cxn ang="0">
                  <a:pos x="513" y="383"/>
                </a:cxn>
                <a:cxn ang="0">
                  <a:pos x="601" y="417"/>
                </a:cxn>
                <a:cxn ang="0">
                  <a:pos x="640" y="483"/>
                </a:cxn>
                <a:cxn ang="0">
                  <a:pos x="629" y="583"/>
                </a:cxn>
                <a:cxn ang="0">
                  <a:pos x="546" y="694"/>
                </a:cxn>
                <a:cxn ang="0">
                  <a:pos x="408" y="744"/>
                </a:cxn>
              </a:cxnLst>
              <a:rect l="0" t="0" r="r" b="b"/>
              <a:pathLst>
                <a:path w="805" h="778">
                  <a:moveTo>
                    <a:pt x="133" y="689"/>
                  </a:moveTo>
                  <a:lnTo>
                    <a:pt x="122" y="717"/>
                  </a:lnTo>
                  <a:lnTo>
                    <a:pt x="110" y="733"/>
                  </a:lnTo>
                  <a:lnTo>
                    <a:pt x="83" y="739"/>
                  </a:lnTo>
                  <a:lnTo>
                    <a:pt x="28" y="744"/>
                  </a:lnTo>
                  <a:lnTo>
                    <a:pt x="11" y="744"/>
                  </a:lnTo>
                  <a:lnTo>
                    <a:pt x="0" y="756"/>
                  </a:lnTo>
                  <a:lnTo>
                    <a:pt x="0" y="772"/>
                  </a:lnTo>
                  <a:lnTo>
                    <a:pt x="6" y="778"/>
                  </a:lnTo>
                  <a:lnTo>
                    <a:pt x="436" y="778"/>
                  </a:lnTo>
                  <a:lnTo>
                    <a:pt x="535" y="761"/>
                  </a:lnTo>
                  <a:lnTo>
                    <a:pt x="623" y="722"/>
                  </a:lnTo>
                  <a:lnTo>
                    <a:pt x="690" y="667"/>
                  </a:lnTo>
                  <a:lnTo>
                    <a:pt x="728" y="600"/>
                  </a:lnTo>
                  <a:lnTo>
                    <a:pt x="745" y="533"/>
                  </a:lnTo>
                  <a:lnTo>
                    <a:pt x="734" y="472"/>
                  </a:lnTo>
                  <a:lnTo>
                    <a:pt x="701" y="422"/>
                  </a:lnTo>
                  <a:lnTo>
                    <a:pt x="645" y="389"/>
                  </a:lnTo>
                  <a:lnTo>
                    <a:pt x="568" y="372"/>
                  </a:lnTo>
                  <a:lnTo>
                    <a:pt x="640" y="350"/>
                  </a:lnTo>
                  <a:lnTo>
                    <a:pt x="706" y="317"/>
                  </a:lnTo>
                  <a:lnTo>
                    <a:pt x="756" y="272"/>
                  </a:lnTo>
                  <a:lnTo>
                    <a:pt x="794" y="217"/>
                  </a:lnTo>
                  <a:lnTo>
                    <a:pt x="805" y="156"/>
                  </a:lnTo>
                  <a:lnTo>
                    <a:pt x="800" y="106"/>
                  </a:lnTo>
                  <a:lnTo>
                    <a:pt x="772" y="61"/>
                  </a:lnTo>
                  <a:lnTo>
                    <a:pt x="728" y="28"/>
                  </a:lnTo>
                  <a:lnTo>
                    <a:pt x="673" y="6"/>
                  </a:lnTo>
                  <a:lnTo>
                    <a:pt x="596" y="0"/>
                  </a:lnTo>
                  <a:lnTo>
                    <a:pt x="193" y="0"/>
                  </a:lnTo>
                  <a:lnTo>
                    <a:pt x="182" y="11"/>
                  </a:lnTo>
                  <a:lnTo>
                    <a:pt x="182" y="28"/>
                  </a:lnTo>
                  <a:lnTo>
                    <a:pt x="193" y="33"/>
                  </a:lnTo>
                  <a:lnTo>
                    <a:pt x="259" y="33"/>
                  </a:lnTo>
                  <a:lnTo>
                    <a:pt x="270" y="39"/>
                  </a:lnTo>
                  <a:lnTo>
                    <a:pt x="281" y="39"/>
                  </a:lnTo>
                  <a:lnTo>
                    <a:pt x="287" y="44"/>
                  </a:lnTo>
                  <a:lnTo>
                    <a:pt x="287" y="67"/>
                  </a:lnTo>
                  <a:lnTo>
                    <a:pt x="281" y="78"/>
                  </a:lnTo>
                  <a:lnTo>
                    <a:pt x="133" y="689"/>
                  </a:lnTo>
                  <a:close/>
                  <a:moveTo>
                    <a:pt x="304" y="361"/>
                  </a:moveTo>
                  <a:lnTo>
                    <a:pt x="375" y="78"/>
                  </a:lnTo>
                  <a:lnTo>
                    <a:pt x="381" y="61"/>
                  </a:lnTo>
                  <a:lnTo>
                    <a:pt x="381" y="50"/>
                  </a:lnTo>
                  <a:lnTo>
                    <a:pt x="397" y="33"/>
                  </a:lnTo>
                  <a:lnTo>
                    <a:pt x="579" y="33"/>
                  </a:lnTo>
                  <a:lnTo>
                    <a:pt x="629" y="39"/>
                  </a:lnTo>
                  <a:lnTo>
                    <a:pt x="668" y="61"/>
                  </a:lnTo>
                  <a:lnTo>
                    <a:pt x="690" y="89"/>
                  </a:lnTo>
                  <a:lnTo>
                    <a:pt x="701" y="122"/>
                  </a:lnTo>
                  <a:lnTo>
                    <a:pt x="706" y="150"/>
                  </a:lnTo>
                  <a:lnTo>
                    <a:pt x="695" y="211"/>
                  </a:lnTo>
                  <a:lnTo>
                    <a:pt x="662" y="267"/>
                  </a:lnTo>
                  <a:lnTo>
                    <a:pt x="612" y="317"/>
                  </a:lnTo>
                  <a:lnTo>
                    <a:pt x="546" y="350"/>
                  </a:lnTo>
                  <a:lnTo>
                    <a:pt x="469" y="361"/>
                  </a:lnTo>
                  <a:lnTo>
                    <a:pt x="304" y="361"/>
                  </a:lnTo>
                  <a:close/>
                  <a:moveTo>
                    <a:pt x="254" y="744"/>
                  </a:moveTo>
                  <a:lnTo>
                    <a:pt x="232" y="744"/>
                  </a:lnTo>
                  <a:lnTo>
                    <a:pt x="226" y="739"/>
                  </a:lnTo>
                  <a:lnTo>
                    <a:pt x="215" y="739"/>
                  </a:lnTo>
                  <a:lnTo>
                    <a:pt x="210" y="728"/>
                  </a:lnTo>
                  <a:lnTo>
                    <a:pt x="215" y="722"/>
                  </a:lnTo>
                  <a:lnTo>
                    <a:pt x="215" y="706"/>
                  </a:lnTo>
                  <a:lnTo>
                    <a:pt x="298" y="383"/>
                  </a:lnTo>
                  <a:lnTo>
                    <a:pt x="513" y="383"/>
                  </a:lnTo>
                  <a:lnTo>
                    <a:pt x="568" y="394"/>
                  </a:lnTo>
                  <a:lnTo>
                    <a:pt x="601" y="417"/>
                  </a:lnTo>
                  <a:lnTo>
                    <a:pt x="629" y="450"/>
                  </a:lnTo>
                  <a:lnTo>
                    <a:pt x="640" y="483"/>
                  </a:lnTo>
                  <a:lnTo>
                    <a:pt x="640" y="517"/>
                  </a:lnTo>
                  <a:lnTo>
                    <a:pt x="629" y="583"/>
                  </a:lnTo>
                  <a:lnTo>
                    <a:pt x="596" y="644"/>
                  </a:lnTo>
                  <a:lnTo>
                    <a:pt x="546" y="694"/>
                  </a:lnTo>
                  <a:lnTo>
                    <a:pt x="480" y="728"/>
                  </a:lnTo>
                  <a:lnTo>
                    <a:pt x="408" y="744"/>
                  </a:lnTo>
                  <a:lnTo>
                    <a:pt x="254" y="7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230"/>
            <p:cNvSpPr>
              <a:spLocks noEditPoints="1"/>
            </p:cNvSpPr>
            <p:nvPr/>
          </p:nvSpPr>
          <p:spPr bwMode="auto">
            <a:xfrm>
              <a:off x="14594" y="4910"/>
              <a:ext cx="237" cy="533"/>
            </a:xfrm>
            <a:custGeom>
              <a:avLst/>
              <a:gdLst/>
              <a:ahLst/>
              <a:cxnLst>
                <a:cxn ang="0">
                  <a:pos x="220" y="22"/>
                </a:cxn>
                <a:cxn ang="0">
                  <a:pos x="209" y="5"/>
                </a:cxn>
                <a:cxn ang="0">
                  <a:pos x="171" y="0"/>
                </a:cxn>
                <a:cxn ang="0">
                  <a:pos x="143" y="44"/>
                </a:cxn>
                <a:cxn ang="0">
                  <a:pos x="160" y="72"/>
                </a:cxn>
                <a:cxn ang="0">
                  <a:pos x="193" y="66"/>
                </a:cxn>
                <a:cxn ang="0">
                  <a:pos x="215" y="44"/>
                </a:cxn>
                <a:cxn ang="0">
                  <a:pos x="55" y="433"/>
                </a:cxn>
                <a:cxn ang="0">
                  <a:pos x="49" y="455"/>
                </a:cxn>
                <a:cxn ang="0">
                  <a:pos x="55" y="489"/>
                </a:cxn>
                <a:cxn ang="0">
                  <a:pos x="99" y="533"/>
                </a:cxn>
                <a:cxn ang="0">
                  <a:pos x="165" y="522"/>
                </a:cxn>
                <a:cxn ang="0">
                  <a:pos x="220" y="461"/>
                </a:cxn>
                <a:cxn ang="0">
                  <a:pos x="237" y="405"/>
                </a:cxn>
                <a:cxn ang="0">
                  <a:pos x="215" y="411"/>
                </a:cxn>
                <a:cxn ang="0">
                  <a:pos x="187" y="472"/>
                </a:cxn>
                <a:cxn ang="0">
                  <a:pos x="126" y="511"/>
                </a:cxn>
                <a:cxn ang="0">
                  <a:pos x="110" y="505"/>
                </a:cxn>
                <a:cxn ang="0">
                  <a:pos x="104" y="483"/>
                </a:cxn>
                <a:cxn ang="0">
                  <a:pos x="121" y="433"/>
                </a:cxn>
                <a:cxn ang="0">
                  <a:pos x="143" y="372"/>
                </a:cxn>
                <a:cxn ang="0">
                  <a:pos x="182" y="266"/>
                </a:cxn>
                <a:cxn ang="0">
                  <a:pos x="187" y="244"/>
                </a:cxn>
                <a:cxn ang="0">
                  <a:pos x="176" y="205"/>
                </a:cxn>
                <a:cxn ang="0">
                  <a:pos x="137" y="177"/>
                </a:cxn>
                <a:cxn ang="0">
                  <a:pos x="71" y="189"/>
                </a:cxn>
                <a:cxn ang="0">
                  <a:pos x="16" y="250"/>
                </a:cxn>
                <a:cxn ang="0">
                  <a:pos x="0" y="300"/>
                </a:cxn>
                <a:cxn ang="0">
                  <a:pos x="22" y="305"/>
                </a:cxn>
                <a:cxn ang="0">
                  <a:pos x="27" y="294"/>
                </a:cxn>
                <a:cxn ang="0">
                  <a:pos x="82" y="205"/>
                </a:cxn>
                <a:cxn ang="0">
                  <a:pos x="121" y="200"/>
                </a:cxn>
                <a:cxn ang="0">
                  <a:pos x="132" y="233"/>
                </a:cxn>
                <a:cxn ang="0">
                  <a:pos x="126" y="255"/>
                </a:cxn>
                <a:cxn ang="0">
                  <a:pos x="115" y="283"/>
                </a:cxn>
                <a:cxn ang="0">
                  <a:pos x="55" y="433"/>
                </a:cxn>
              </a:cxnLst>
              <a:rect l="0" t="0" r="r" b="b"/>
              <a:pathLst>
                <a:path w="237" h="533">
                  <a:moveTo>
                    <a:pt x="220" y="27"/>
                  </a:moveTo>
                  <a:lnTo>
                    <a:pt x="220" y="22"/>
                  </a:lnTo>
                  <a:lnTo>
                    <a:pt x="215" y="11"/>
                  </a:lnTo>
                  <a:lnTo>
                    <a:pt x="209" y="5"/>
                  </a:lnTo>
                  <a:lnTo>
                    <a:pt x="198" y="0"/>
                  </a:lnTo>
                  <a:lnTo>
                    <a:pt x="171" y="0"/>
                  </a:lnTo>
                  <a:lnTo>
                    <a:pt x="154" y="11"/>
                  </a:lnTo>
                  <a:lnTo>
                    <a:pt x="143" y="44"/>
                  </a:lnTo>
                  <a:lnTo>
                    <a:pt x="143" y="55"/>
                  </a:lnTo>
                  <a:lnTo>
                    <a:pt x="160" y="72"/>
                  </a:lnTo>
                  <a:lnTo>
                    <a:pt x="176" y="72"/>
                  </a:lnTo>
                  <a:lnTo>
                    <a:pt x="193" y="66"/>
                  </a:lnTo>
                  <a:lnTo>
                    <a:pt x="204" y="61"/>
                  </a:lnTo>
                  <a:lnTo>
                    <a:pt x="215" y="44"/>
                  </a:lnTo>
                  <a:lnTo>
                    <a:pt x="220" y="27"/>
                  </a:lnTo>
                  <a:close/>
                  <a:moveTo>
                    <a:pt x="55" y="433"/>
                  </a:moveTo>
                  <a:lnTo>
                    <a:pt x="55" y="444"/>
                  </a:lnTo>
                  <a:lnTo>
                    <a:pt x="49" y="455"/>
                  </a:lnTo>
                  <a:lnTo>
                    <a:pt x="49" y="466"/>
                  </a:lnTo>
                  <a:lnTo>
                    <a:pt x="55" y="489"/>
                  </a:lnTo>
                  <a:lnTo>
                    <a:pt x="77" y="522"/>
                  </a:lnTo>
                  <a:lnTo>
                    <a:pt x="99" y="533"/>
                  </a:lnTo>
                  <a:lnTo>
                    <a:pt x="126" y="533"/>
                  </a:lnTo>
                  <a:lnTo>
                    <a:pt x="165" y="522"/>
                  </a:lnTo>
                  <a:lnTo>
                    <a:pt x="198" y="494"/>
                  </a:lnTo>
                  <a:lnTo>
                    <a:pt x="220" y="461"/>
                  </a:lnTo>
                  <a:lnTo>
                    <a:pt x="237" y="433"/>
                  </a:lnTo>
                  <a:lnTo>
                    <a:pt x="237" y="405"/>
                  </a:lnTo>
                  <a:lnTo>
                    <a:pt x="215" y="405"/>
                  </a:lnTo>
                  <a:lnTo>
                    <a:pt x="215" y="411"/>
                  </a:lnTo>
                  <a:lnTo>
                    <a:pt x="209" y="416"/>
                  </a:lnTo>
                  <a:lnTo>
                    <a:pt x="187" y="472"/>
                  </a:lnTo>
                  <a:lnTo>
                    <a:pt x="160" y="500"/>
                  </a:lnTo>
                  <a:lnTo>
                    <a:pt x="126" y="511"/>
                  </a:lnTo>
                  <a:lnTo>
                    <a:pt x="115" y="511"/>
                  </a:lnTo>
                  <a:lnTo>
                    <a:pt x="110" y="505"/>
                  </a:lnTo>
                  <a:lnTo>
                    <a:pt x="110" y="494"/>
                  </a:lnTo>
                  <a:lnTo>
                    <a:pt x="104" y="483"/>
                  </a:lnTo>
                  <a:lnTo>
                    <a:pt x="110" y="461"/>
                  </a:lnTo>
                  <a:lnTo>
                    <a:pt x="121" y="433"/>
                  </a:lnTo>
                  <a:lnTo>
                    <a:pt x="132" y="400"/>
                  </a:lnTo>
                  <a:lnTo>
                    <a:pt x="143" y="372"/>
                  </a:lnTo>
                  <a:lnTo>
                    <a:pt x="154" y="350"/>
                  </a:lnTo>
                  <a:lnTo>
                    <a:pt x="182" y="266"/>
                  </a:lnTo>
                  <a:lnTo>
                    <a:pt x="187" y="255"/>
                  </a:lnTo>
                  <a:lnTo>
                    <a:pt x="187" y="244"/>
                  </a:lnTo>
                  <a:lnTo>
                    <a:pt x="182" y="222"/>
                  </a:lnTo>
                  <a:lnTo>
                    <a:pt x="176" y="205"/>
                  </a:lnTo>
                  <a:lnTo>
                    <a:pt x="160" y="189"/>
                  </a:lnTo>
                  <a:lnTo>
                    <a:pt x="137" y="177"/>
                  </a:lnTo>
                  <a:lnTo>
                    <a:pt x="115" y="177"/>
                  </a:lnTo>
                  <a:lnTo>
                    <a:pt x="71" y="189"/>
                  </a:lnTo>
                  <a:lnTo>
                    <a:pt x="38" y="216"/>
                  </a:lnTo>
                  <a:lnTo>
                    <a:pt x="16" y="250"/>
                  </a:lnTo>
                  <a:lnTo>
                    <a:pt x="5" y="277"/>
                  </a:lnTo>
                  <a:lnTo>
                    <a:pt x="0" y="300"/>
                  </a:lnTo>
                  <a:lnTo>
                    <a:pt x="0" y="305"/>
                  </a:lnTo>
                  <a:lnTo>
                    <a:pt x="22" y="305"/>
                  </a:lnTo>
                  <a:lnTo>
                    <a:pt x="22" y="300"/>
                  </a:lnTo>
                  <a:lnTo>
                    <a:pt x="27" y="294"/>
                  </a:lnTo>
                  <a:lnTo>
                    <a:pt x="49" y="239"/>
                  </a:lnTo>
                  <a:lnTo>
                    <a:pt x="82" y="205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2" y="211"/>
                  </a:lnTo>
                  <a:lnTo>
                    <a:pt x="132" y="233"/>
                  </a:lnTo>
                  <a:lnTo>
                    <a:pt x="126" y="244"/>
                  </a:lnTo>
                  <a:lnTo>
                    <a:pt x="126" y="255"/>
                  </a:lnTo>
                  <a:lnTo>
                    <a:pt x="121" y="266"/>
                  </a:lnTo>
                  <a:lnTo>
                    <a:pt x="115" y="283"/>
                  </a:lnTo>
                  <a:lnTo>
                    <a:pt x="104" y="305"/>
                  </a:lnTo>
                  <a:lnTo>
                    <a:pt x="55" y="4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231"/>
            <p:cNvSpPr>
              <a:spLocks/>
            </p:cNvSpPr>
            <p:nvPr/>
          </p:nvSpPr>
          <p:spPr bwMode="auto">
            <a:xfrm>
              <a:off x="14963" y="5343"/>
              <a:ext cx="105" cy="250"/>
            </a:xfrm>
            <a:custGeom>
              <a:avLst/>
              <a:gdLst/>
              <a:ahLst/>
              <a:cxnLst>
                <a:cxn ang="0">
                  <a:pos x="77" y="83"/>
                </a:cxn>
                <a:cxn ang="0">
                  <a:pos x="77" y="128"/>
                </a:cxn>
                <a:cxn ang="0">
                  <a:pos x="61" y="178"/>
                </a:cxn>
                <a:cxn ang="0">
                  <a:pos x="17" y="228"/>
                </a:cxn>
                <a:cxn ang="0">
                  <a:pos x="17" y="233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9" y="239"/>
                </a:cxn>
                <a:cxn ang="0">
                  <a:pos x="66" y="206"/>
                </a:cxn>
                <a:cxn ang="0">
                  <a:pos x="94" y="156"/>
                </a:cxn>
                <a:cxn ang="0">
                  <a:pos x="105" y="89"/>
                </a:cxn>
                <a:cxn ang="0">
                  <a:pos x="105" y="67"/>
                </a:cxn>
                <a:cxn ang="0">
                  <a:pos x="99" y="44"/>
                </a:cxn>
                <a:cxn ang="0">
                  <a:pos x="88" y="28"/>
                </a:cxn>
                <a:cxn ang="0">
                  <a:pos x="77" y="17"/>
                </a:cxn>
                <a:cxn ang="0">
                  <a:pos x="61" y="6"/>
                </a:cxn>
                <a:cxn ang="0">
                  <a:pos x="44" y="0"/>
                </a:cxn>
                <a:cxn ang="0">
                  <a:pos x="28" y="6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6" y="61"/>
                </a:cxn>
                <a:cxn ang="0">
                  <a:pos x="11" y="78"/>
                </a:cxn>
                <a:cxn ang="0">
                  <a:pos x="17" y="83"/>
                </a:cxn>
                <a:cxn ang="0">
                  <a:pos x="33" y="94"/>
                </a:cxn>
                <a:cxn ang="0">
                  <a:pos x="61" y="94"/>
                </a:cxn>
                <a:cxn ang="0">
                  <a:pos x="72" y="89"/>
                </a:cxn>
                <a:cxn ang="0">
                  <a:pos x="77" y="83"/>
                </a:cxn>
              </a:cxnLst>
              <a:rect l="0" t="0" r="r" b="b"/>
              <a:pathLst>
                <a:path w="105" h="250">
                  <a:moveTo>
                    <a:pt x="77" y="83"/>
                  </a:moveTo>
                  <a:lnTo>
                    <a:pt x="77" y="128"/>
                  </a:lnTo>
                  <a:lnTo>
                    <a:pt x="61" y="178"/>
                  </a:lnTo>
                  <a:lnTo>
                    <a:pt x="17" y="228"/>
                  </a:lnTo>
                  <a:lnTo>
                    <a:pt x="17" y="233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9" y="239"/>
                  </a:lnTo>
                  <a:lnTo>
                    <a:pt x="66" y="206"/>
                  </a:lnTo>
                  <a:lnTo>
                    <a:pt x="94" y="156"/>
                  </a:lnTo>
                  <a:lnTo>
                    <a:pt x="105" y="89"/>
                  </a:lnTo>
                  <a:lnTo>
                    <a:pt x="105" y="67"/>
                  </a:lnTo>
                  <a:lnTo>
                    <a:pt x="99" y="44"/>
                  </a:lnTo>
                  <a:lnTo>
                    <a:pt x="88" y="28"/>
                  </a:lnTo>
                  <a:lnTo>
                    <a:pt x="77" y="17"/>
                  </a:lnTo>
                  <a:lnTo>
                    <a:pt x="61" y="6"/>
                  </a:lnTo>
                  <a:lnTo>
                    <a:pt x="44" y="0"/>
                  </a:lnTo>
                  <a:lnTo>
                    <a:pt x="28" y="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6" y="61"/>
                  </a:lnTo>
                  <a:lnTo>
                    <a:pt x="11" y="78"/>
                  </a:lnTo>
                  <a:lnTo>
                    <a:pt x="17" y="83"/>
                  </a:lnTo>
                  <a:lnTo>
                    <a:pt x="33" y="94"/>
                  </a:lnTo>
                  <a:lnTo>
                    <a:pt x="61" y="94"/>
                  </a:lnTo>
                  <a:lnTo>
                    <a:pt x="72" y="89"/>
                  </a:lnTo>
                  <a:lnTo>
                    <a:pt x="77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232"/>
            <p:cNvSpPr>
              <a:spLocks noEditPoints="1"/>
            </p:cNvSpPr>
            <p:nvPr/>
          </p:nvSpPr>
          <p:spPr bwMode="auto">
            <a:xfrm>
              <a:off x="15145" y="4910"/>
              <a:ext cx="348" cy="689"/>
            </a:xfrm>
            <a:custGeom>
              <a:avLst/>
              <a:gdLst/>
              <a:ahLst/>
              <a:cxnLst>
                <a:cxn ang="0">
                  <a:pos x="348" y="16"/>
                </a:cxn>
                <a:cxn ang="0">
                  <a:pos x="331" y="0"/>
                </a:cxn>
                <a:cxn ang="0">
                  <a:pos x="287" y="11"/>
                </a:cxn>
                <a:cxn ang="0">
                  <a:pos x="270" y="44"/>
                </a:cxn>
                <a:cxn ang="0">
                  <a:pos x="276" y="61"/>
                </a:cxn>
                <a:cxn ang="0">
                  <a:pos x="292" y="72"/>
                </a:cxn>
                <a:cxn ang="0">
                  <a:pos x="337" y="61"/>
                </a:cxn>
                <a:cxn ang="0">
                  <a:pos x="182" y="566"/>
                </a:cxn>
                <a:cxn ang="0">
                  <a:pos x="121" y="655"/>
                </a:cxn>
                <a:cxn ang="0">
                  <a:pos x="61" y="666"/>
                </a:cxn>
                <a:cxn ang="0">
                  <a:pos x="61" y="655"/>
                </a:cxn>
                <a:cxn ang="0">
                  <a:pos x="77" y="633"/>
                </a:cxn>
                <a:cxn ang="0">
                  <a:pos x="66" y="600"/>
                </a:cxn>
                <a:cxn ang="0">
                  <a:pos x="44" y="594"/>
                </a:cxn>
                <a:cxn ang="0">
                  <a:pos x="0" y="639"/>
                </a:cxn>
                <a:cxn ang="0">
                  <a:pos x="28" y="683"/>
                </a:cxn>
                <a:cxn ang="0">
                  <a:pos x="77" y="689"/>
                </a:cxn>
                <a:cxn ang="0">
                  <a:pos x="149" y="672"/>
                </a:cxn>
                <a:cxn ang="0">
                  <a:pos x="221" y="616"/>
                </a:cxn>
                <a:cxn ang="0">
                  <a:pos x="315" y="277"/>
                </a:cxn>
                <a:cxn ang="0">
                  <a:pos x="320" y="250"/>
                </a:cxn>
                <a:cxn ang="0">
                  <a:pos x="309" y="211"/>
                </a:cxn>
                <a:cxn ang="0">
                  <a:pos x="276" y="183"/>
                </a:cxn>
                <a:cxn ang="0">
                  <a:pos x="232" y="177"/>
                </a:cxn>
                <a:cxn ang="0">
                  <a:pos x="149" y="216"/>
                </a:cxn>
                <a:cxn ang="0">
                  <a:pos x="99" y="283"/>
                </a:cxn>
                <a:cxn ang="0">
                  <a:pos x="94" y="305"/>
                </a:cxn>
                <a:cxn ang="0">
                  <a:pos x="127" y="294"/>
                </a:cxn>
                <a:cxn ang="0">
                  <a:pos x="188" y="211"/>
                </a:cxn>
                <a:cxn ang="0">
                  <a:pos x="243" y="200"/>
                </a:cxn>
                <a:cxn ang="0">
                  <a:pos x="259" y="222"/>
                </a:cxn>
                <a:cxn ang="0">
                  <a:pos x="254" y="261"/>
                </a:cxn>
              </a:cxnLst>
              <a:rect l="0" t="0" r="r" b="b"/>
              <a:pathLst>
                <a:path w="348" h="689">
                  <a:moveTo>
                    <a:pt x="348" y="27"/>
                  </a:moveTo>
                  <a:lnTo>
                    <a:pt x="348" y="16"/>
                  </a:lnTo>
                  <a:lnTo>
                    <a:pt x="342" y="5"/>
                  </a:lnTo>
                  <a:lnTo>
                    <a:pt x="331" y="0"/>
                  </a:lnTo>
                  <a:lnTo>
                    <a:pt x="298" y="0"/>
                  </a:lnTo>
                  <a:lnTo>
                    <a:pt x="287" y="11"/>
                  </a:lnTo>
                  <a:lnTo>
                    <a:pt x="276" y="27"/>
                  </a:lnTo>
                  <a:lnTo>
                    <a:pt x="270" y="44"/>
                  </a:lnTo>
                  <a:lnTo>
                    <a:pt x="270" y="50"/>
                  </a:lnTo>
                  <a:lnTo>
                    <a:pt x="276" y="61"/>
                  </a:lnTo>
                  <a:lnTo>
                    <a:pt x="281" y="66"/>
                  </a:lnTo>
                  <a:lnTo>
                    <a:pt x="292" y="72"/>
                  </a:lnTo>
                  <a:lnTo>
                    <a:pt x="303" y="72"/>
                  </a:lnTo>
                  <a:lnTo>
                    <a:pt x="337" y="61"/>
                  </a:lnTo>
                  <a:lnTo>
                    <a:pt x="348" y="27"/>
                  </a:lnTo>
                  <a:close/>
                  <a:moveTo>
                    <a:pt x="182" y="566"/>
                  </a:moveTo>
                  <a:lnTo>
                    <a:pt x="160" y="616"/>
                  </a:lnTo>
                  <a:lnTo>
                    <a:pt x="121" y="655"/>
                  </a:lnTo>
                  <a:lnTo>
                    <a:pt x="77" y="666"/>
                  </a:lnTo>
                  <a:lnTo>
                    <a:pt x="61" y="666"/>
                  </a:lnTo>
                  <a:lnTo>
                    <a:pt x="50" y="661"/>
                  </a:lnTo>
                  <a:lnTo>
                    <a:pt x="61" y="655"/>
                  </a:lnTo>
                  <a:lnTo>
                    <a:pt x="72" y="644"/>
                  </a:lnTo>
                  <a:lnTo>
                    <a:pt x="77" y="633"/>
                  </a:lnTo>
                  <a:lnTo>
                    <a:pt x="77" y="622"/>
                  </a:lnTo>
                  <a:lnTo>
                    <a:pt x="66" y="600"/>
                  </a:lnTo>
                  <a:lnTo>
                    <a:pt x="55" y="594"/>
                  </a:lnTo>
                  <a:lnTo>
                    <a:pt x="44" y="594"/>
                  </a:lnTo>
                  <a:lnTo>
                    <a:pt x="11" y="605"/>
                  </a:lnTo>
                  <a:lnTo>
                    <a:pt x="0" y="639"/>
                  </a:lnTo>
                  <a:lnTo>
                    <a:pt x="11" y="672"/>
                  </a:lnTo>
                  <a:lnTo>
                    <a:pt x="28" y="683"/>
                  </a:lnTo>
                  <a:lnTo>
                    <a:pt x="50" y="689"/>
                  </a:lnTo>
                  <a:lnTo>
                    <a:pt x="77" y="689"/>
                  </a:lnTo>
                  <a:lnTo>
                    <a:pt x="110" y="683"/>
                  </a:lnTo>
                  <a:lnTo>
                    <a:pt x="149" y="672"/>
                  </a:lnTo>
                  <a:lnTo>
                    <a:pt x="188" y="650"/>
                  </a:lnTo>
                  <a:lnTo>
                    <a:pt x="221" y="616"/>
                  </a:lnTo>
                  <a:lnTo>
                    <a:pt x="243" y="566"/>
                  </a:lnTo>
                  <a:lnTo>
                    <a:pt x="315" y="277"/>
                  </a:lnTo>
                  <a:lnTo>
                    <a:pt x="320" y="266"/>
                  </a:lnTo>
                  <a:lnTo>
                    <a:pt x="320" y="250"/>
                  </a:lnTo>
                  <a:lnTo>
                    <a:pt x="315" y="227"/>
                  </a:lnTo>
                  <a:lnTo>
                    <a:pt x="309" y="211"/>
                  </a:lnTo>
                  <a:lnTo>
                    <a:pt x="292" y="194"/>
                  </a:lnTo>
                  <a:lnTo>
                    <a:pt x="276" y="183"/>
                  </a:lnTo>
                  <a:lnTo>
                    <a:pt x="259" y="177"/>
                  </a:lnTo>
                  <a:lnTo>
                    <a:pt x="232" y="177"/>
                  </a:lnTo>
                  <a:lnTo>
                    <a:pt x="182" y="189"/>
                  </a:lnTo>
                  <a:lnTo>
                    <a:pt x="149" y="216"/>
                  </a:lnTo>
                  <a:lnTo>
                    <a:pt x="116" y="250"/>
                  </a:lnTo>
                  <a:lnTo>
                    <a:pt x="99" y="283"/>
                  </a:lnTo>
                  <a:lnTo>
                    <a:pt x="94" y="300"/>
                  </a:lnTo>
                  <a:lnTo>
                    <a:pt x="94" y="305"/>
                  </a:lnTo>
                  <a:lnTo>
                    <a:pt x="116" y="305"/>
                  </a:lnTo>
                  <a:lnTo>
                    <a:pt x="127" y="294"/>
                  </a:lnTo>
                  <a:lnTo>
                    <a:pt x="149" y="250"/>
                  </a:lnTo>
                  <a:lnTo>
                    <a:pt x="188" y="211"/>
                  </a:lnTo>
                  <a:lnTo>
                    <a:pt x="232" y="200"/>
                  </a:lnTo>
                  <a:lnTo>
                    <a:pt x="243" y="200"/>
                  </a:lnTo>
                  <a:lnTo>
                    <a:pt x="254" y="205"/>
                  </a:lnTo>
                  <a:lnTo>
                    <a:pt x="259" y="222"/>
                  </a:lnTo>
                  <a:lnTo>
                    <a:pt x="259" y="255"/>
                  </a:lnTo>
                  <a:lnTo>
                    <a:pt x="254" y="261"/>
                  </a:lnTo>
                  <a:lnTo>
                    <a:pt x="182" y="5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233"/>
            <p:cNvSpPr>
              <a:spLocks noEditPoints="1"/>
            </p:cNvSpPr>
            <p:nvPr/>
          </p:nvSpPr>
          <p:spPr bwMode="auto">
            <a:xfrm>
              <a:off x="16028" y="4543"/>
              <a:ext cx="695" cy="883"/>
            </a:xfrm>
            <a:custGeom>
              <a:avLst/>
              <a:gdLst/>
              <a:ahLst/>
              <a:cxnLst>
                <a:cxn ang="0">
                  <a:pos x="673" y="50"/>
                </a:cxn>
                <a:cxn ang="0">
                  <a:pos x="678" y="44"/>
                </a:cxn>
                <a:cxn ang="0">
                  <a:pos x="689" y="39"/>
                </a:cxn>
                <a:cxn ang="0">
                  <a:pos x="689" y="33"/>
                </a:cxn>
                <a:cxn ang="0">
                  <a:pos x="695" y="22"/>
                </a:cxn>
                <a:cxn ang="0">
                  <a:pos x="689" y="11"/>
                </a:cxn>
                <a:cxn ang="0">
                  <a:pos x="684" y="6"/>
                </a:cxn>
                <a:cxn ang="0">
                  <a:pos x="667" y="0"/>
                </a:cxn>
                <a:cxn ang="0">
                  <a:pos x="661" y="0"/>
                </a:cxn>
                <a:cxn ang="0">
                  <a:pos x="661" y="6"/>
                </a:cxn>
                <a:cxn ang="0">
                  <a:pos x="650" y="11"/>
                </a:cxn>
                <a:cxn ang="0">
                  <a:pos x="22" y="306"/>
                </a:cxn>
                <a:cxn ang="0">
                  <a:pos x="11" y="311"/>
                </a:cxn>
                <a:cxn ang="0">
                  <a:pos x="0" y="322"/>
                </a:cxn>
                <a:cxn ang="0">
                  <a:pos x="0" y="344"/>
                </a:cxn>
                <a:cxn ang="0">
                  <a:pos x="5" y="350"/>
                </a:cxn>
                <a:cxn ang="0">
                  <a:pos x="16" y="356"/>
                </a:cxn>
                <a:cxn ang="0">
                  <a:pos x="22" y="356"/>
                </a:cxn>
                <a:cxn ang="0">
                  <a:pos x="650" y="656"/>
                </a:cxn>
                <a:cxn ang="0">
                  <a:pos x="656" y="661"/>
                </a:cxn>
                <a:cxn ang="0">
                  <a:pos x="678" y="661"/>
                </a:cxn>
                <a:cxn ang="0">
                  <a:pos x="689" y="650"/>
                </a:cxn>
                <a:cxn ang="0">
                  <a:pos x="695" y="639"/>
                </a:cxn>
                <a:cxn ang="0">
                  <a:pos x="689" y="628"/>
                </a:cxn>
                <a:cxn ang="0">
                  <a:pos x="684" y="622"/>
                </a:cxn>
                <a:cxn ang="0">
                  <a:pos x="673" y="617"/>
                </a:cxn>
                <a:cxn ang="0">
                  <a:pos x="77" y="333"/>
                </a:cxn>
                <a:cxn ang="0">
                  <a:pos x="673" y="50"/>
                </a:cxn>
                <a:cxn ang="0">
                  <a:pos x="656" y="883"/>
                </a:cxn>
                <a:cxn ang="0">
                  <a:pos x="673" y="883"/>
                </a:cxn>
                <a:cxn ang="0">
                  <a:pos x="684" y="878"/>
                </a:cxn>
                <a:cxn ang="0">
                  <a:pos x="689" y="872"/>
                </a:cxn>
                <a:cxn ang="0">
                  <a:pos x="695" y="861"/>
                </a:cxn>
                <a:cxn ang="0">
                  <a:pos x="689" y="850"/>
                </a:cxn>
                <a:cxn ang="0">
                  <a:pos x="684" y="844"/>
                </a:cxn>
                <a:cxn ang="0">
                  <a:pos x="673" y="839"/>
                </a:cxn>
                <a:cxn ang="0">
                  <a:pos x="16" y="839"/>
                </a:cxn>
                <a:cxn ang="0">
                  <a:pos x="5" y="850"/>
                </a:cxn>
                <a:cxn ang="0">
                  <a:pos x="0" y="861"/>
                </a:cxn>
                <a:cxn ang="0">
                  <a:pos x="0" y="872"/>
                </a:cxn>
                <a:cxn ang="0">
                  <a:pos x="11" y="878"/>
                </a:cxn>
                <a:cxn ang="0">
                  <a:pos x="16" y="883"/>
                </a:cxn>
                <a:cxn ang="0">
                  <a:pos x="38" y="883"/>
                </a:cxn>
                <a:cxn ang="0">
                  <a:pos x="656" y="883"/>
                </a:cxn>
              </a:cxnLst>
              <a:rect l="0" t="0" r="r" b="b"/>
              <a:pathLst>
                <a:path w="695" h="883">
                  <a:moveTo>
                    <a:pt x="673" y="50"/>
                  </a:moveTo>
                  <a:lnTo>
                    <a:pt x="678" y="44"/>
                  </a:lnTo>
                  <a:lnTo>
                    <a:pt x="689" y="39"/>
                  </a:lnTo>
                  <a:lnTo>
                    <a:pt x="689" y="33"/>
                  </a:lnTo>
                  <a:lnTo>
                    <a:pt x="695" y="22"/>
                  </a:lnTo>
                  <a:lnTo>
                    <a:pt x="689" y="11"/>
                  </a:lnTo>
                  <a:lnTo>
                    <a:pt x="684" y="6"/>
                  </a:lnTo>
                  <a:lnTo>
                    <a:pt x="667" y="0"/>
                  </a:lnTo>
                  <a:lnTo>
                    <a:pt x="661" y="0"/>
                  </a:lnTo>
                  <a:lnTo>
                    <a:pt x="661" y="6"/>
                  </a:lnTo>
                  <a:lnTo>
                    <a:pt x="650" y="11"/>
                  </a:lnTo>
                  <a:lnTo>
                    <a:pt x="22" y="306"/>
                  </a:lnTo>
                  <a:lnTo>
                    <a:pt x="11" y="311"/>
                  </a:lnTo>
                  <a:lnTo>
                    <a:pt x="0" y="322"/>
                  </a:lnTo>
                  <a:lnTo>
                    <a:pt x="0" y="344"/>
                  </a:lnTo>
                  <a:lnTo>
                    <a:pt x="5" y="350"/>
                  </a:lnTo>
                  <a:lnTo>
                    <a:pt x="16" y="356"/>
                  </a:lnTo>
                  <a:lnTo>
                    <a:pt x="22" y="356"/>
                  </a:lnTo>
                  <a:lnTo>
                    <a:pt x="650" y="656"/>
                  </a:lnTo>
                  <a:lnTo>
                    <a:pt x="656" y="661"/>
                  </a:lnTo>
                  <a:lnTo>
                    <a:pt x="678" y="661"/>
                  </a:lnTo>
                  <a:lnTo>
                    <a:pt x="689" y="650"/>
                  </a:lnTo>
                  <a:lnTo>
                    <a:pt x="695" y="639"/>
                  </a:lnTo>
                  <a:lnTo>
                    <a:pt x="689" y="628"/>
                  </a:lnTo>
                  <a:lnTo>
                    <a:pt x="684" y="622"/>
                  </a:lnTo>
                  <a:lnTo>
                    <a:pt x="673" y="617"/>
                  </a:lnTo>
                  <a:lnTo>
                    <a:pt x="77" y="333"/>
                  </a:lnTo>
                  <a:lnTo>
                    <a:pt x="673" y="50"/>
                  </a:lnTo>
                  <a:close/>
                  <a:moveTo>
                    <a:pt x="656" y="883"/>
                  </a:moveTo>
                  <a:lnTo>
                    <a:pt x="673" y="883"/>
                  </a:lnTo>
                  <a:lnTo>
                    <a:pt x="684" y="878"/>
                  </a:lnTo>
                  <a:lnTo>
                    <a:pt x="689" y="872"/>
                  </a:lnTo>
                  <a:lnTo>
                    <a:pt x="695" y="861"/>
                  </a:lnTo>
                  <a:lnTo>
                    <a:pt x="689" y="850"/>
                  </a:lnTo>
                  <a:lnTo>
                    <a:pt x="684" y="844"/>
                  </a:lnTo>
                  <a:lnTo>
                    <a:pt x="673" y="839"/>
                  </a:lnTo>
                  <a:lnTo>
                    <a:pt x="16" y="839"/>
                  </a:lnTo>
                  <a:lnTo>
                    <a:pt x="5" y="850"/>
                  </a:lnTo>
                  <a:lnTo>
                    <a:pt x="0" y="861"/>
                  </a:lnTo>
                  <a:lnTo>
                    <a:pt x="0" y="872"/>
                  </a:lnTo>
                  <a:lnTo>
                    <a:pt x="11" y="878"/>
                  </a:lnTo>
                  <a:lnTo>
                    <a:pt x="16" y="883"/>
                  </a:lnTo>
                  <a:lnTo>
                    <a:pt x="38" y="883"/>
                  </a:lnTo>
                  <a:lnTo>
                    <a:pt x="656" y="8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234"/>
            <p:cNvSpPr>
              <a:spLocks/>
            </p:cNvSpPr>
            <p:nvPr/>
          </p:nvSpPr>
          <p:spPr bwMode="auto">
            <a:xfrm>
              <a:off x="17164" y="4765"/>
              <a:ext cx="618" cy="750"/>
            </a:xfrm>
            <a:custGeom>
              <a:avLst/>
              <a:gdLst/>
              <a:ahLst/>
              <a:cxnLst>
                <a:cxn ang="0">
                  <a:pos x="231" y="95"/>
                </a:cxn>
                <a:cxn ang="0">
                  <a:pos x="237" y="61"/>
                </a:cxn>
                <a:cxn ang="0">
                  <a:pos x="243" y="39"/>
                </a:cxn>
                <a:cxn ang="0">
                  <a:pos x="237" y="11"/>
                </a:cxn>
                <a:cxn ang="0">
                  <a:pos x="204" y="0"/>
                </a:cxn>
                <a:cxn ang="0">
                  <a:pos x="176" y="28"/>
                </a:cxn>
                <a:cxn ang="0">
                  <a:pos x="5" y="706"/>
                </a:cxn>
                <a:cxn ang="0">
                  <a:pos x="0" y="722"/>
                </a:cxn>
                <a:cxn ang="0">
                  <a:pos x="22" y="750"/>
                </a:cxn>
                <a:cxn ang="0">
                  <a:pos x="66" y="739"/>
                </a:cxn>
                <a:cxn ang="0">
                  <a:pos x="72" y="728"/>
                </a:cxn>
                <a:cxn ang="0">
                  <a:pos x="83" y="689"/>
                </a:cxn>
                <a:cxn ang="0">
                  <a:pos x="110" y="572"/>
                </a:cxn>
                <a:cxn ang="0">
                  <a:pos x="171" y="506"/>
                </a:cxn>
                <a:cxn ang="0">
                  <a:pos x="243" y="517"/>
                </a:cxn>
                <a:cxn ang="0">
                  <a:pos x="342" y="489"/>
                </a:cxn>
                <a:cxn ang="0">
                  <a:pos x="413" y="478"/>
                </a:cxn>
                <a:cxn ang="0">
                  <a:pos x="496" y="517"/>
                </a:cxn>
                <a:cxn ang="0">
                  <a:pos x="540" y="506"/>
                </a:cxn>
                <a:cxn ang="0">
                  <a:pos x="568" y="478"/>
                </a:cxn>
                <a:cxn ang="0">
                  <a:pos x="607" y="384"/>
                </a:cxn>
                <a:cxn ang="0">
                  <a:pos x="618" y="345"/>
                </a:cxn>
                <a:cxn ang="0">
                  <a:pos x="612" y="334"/>
                </a:cxn>
                <a:cxn ang="0">
                  <a:pos x="590" y="339"/>
                </a:cxn>
                <a:cxn ang="0">
                  <a:pos x="568" y="406"/>
                </a:cxn>
                <a:cxn ang="0">
                  <a:pos x="529" y="484"/>
                </a:cxn>
                <a:cxn ang="0">
                  <a:pos x="485" y="489"/>
                </a:cxn>
                <a:cxn ang="0">
                  <a:pos x="469" y="478"/>
                </a:cxn>
                <a:cxn ang="0">
                  <a:pos x="463" y="450"/>
                </a:cxn>
                <a:cxn ang="0">
                  <a:pos x="469" y="406"/>
                </a:cxn>
                <a:cxn ang="0">
                  <a:pos x="491" y="322"/>
                </a:cxn>
                <a:cxn ang="0">
                  <a:pos x="524" y="189"/>
                </a:cxn>
                <a:cxn ang="0">
                  <a:pos x="535" y="134"/>
                </a:cxn>
                <a:cxn ang="0">
                  <a:pos x="540" y="106"/>
                </a:cxn>
                <a:cxn ang="0">
                  <a:pos x="551" y="78"/>
                </a:cxn>
                <a:cxn ang="0">
                  <a:pos x="557" y="50"/>
                </a:cxn>
                <a:cxn ang="0">
                  <a:pos x="546" y="22"/>
                </a:cxn>
                <a:cxn ang="0">
                  <a:pos x="518" y="11"/>
                </a:cxn>
                <a:cxn ang="0">
                  <a:pos x="502" y="17"/>
                </a:cxn>
                <a:cxn ang="0">
                  <a:pos x="485" y="39"/>
                </a:cxn>
                <a:cxn ang="0">
                  <a:pos x="463" y="117"/>
                </a:cxn>
                <a:cxn ang="0">
                  <a:pos x="425" y="267"/>
                </a:cxn>
                <a:cxn ang="0">
                  <a:pos x="402" y="361"/>
                </a:cxn>
                <a:cxn ang="0">
                  <a:pos x="391" y="395"/>
                </a:cxn>
                <a:cxn ang="0">
                  <a:pos x="342" y="456"/>
                </a:cxn>
                <a:cxn ang="0">
                  <a:pos x="248" y="495"/>
                </a:cxn>
                <a:cxn ang="0">
                  <a:pos x="176" y="445"/>
                </a:cxn>
                <a:cxn ang="0">
                  <a:pos x="171" y="345"/>
                </a:cxn>
                <a:cxn ang="0">
                  <a:pos x="226" y="106"/>
                </a:cxn>
              </a:cxnLst>
              <a:rect l="0" t="0" r="r" b="b"/>
              <a:pathLst>
                <a:path w="618" h="750">
                  <a:moveTo>
                    <a:pt x="226" y="106"/>
                  </a:moveTo>
                  <a:lnTo>
                    <a:pt x="231" y="95"/>
                  </a:lnTo>
                  <a:lnTo>
                    <a:pt x="237" y="78"/>
                  </a:lnTo>
                  <a:lnTo>
                    <a:pt x="237" y="61"/>
                  </a:lnTo>
                  <a:lnTo>
                    <a:pt x="243" y="50"/>
                  </a:lnTo>
                  <a:lnTo>
                    <a:pt x="243" y="39"/>
                  </a:lnTo>
                  <a:lnTo>
                    <a:pt x="248" y="34"/>
                  </a:lnTo>
                  <a:lnTo>
                    <a:pt x="237" y="11"/>
                  </a:lnTo>
                  <a:lnTo>
                    <a:pt x="215" y="0"/>
                  </a:lnTo>
                  <a:lnTo>
                    <a:pt x="204" y="0"/>
                  </a:lnTo>
                  <a:lnTo>
                    <a:pt x="182" y="11"/>
                  </a:lnTo>
                  <a:lnTo>
                    <a:pt x="176" y="28"/>
                  </a:lnTo>
                  <a:lnTo>
                    <a:pt x="165" y="45"/>
                  </a:lnTo>
                  <a:lnTo>
                    <a:pt x="5" y="706"/>
                  </a:lnTo>
                  <a:lnTo>
                    <a:pt x="0" y="717"/>
                  </a:lnTo>
                  <a:lnTo>
                    <a:pt x="0" y="722"/>
                  </a:lnTo>
                  <a:lnTo>
                    <a:pt x="11" y="745"/>
                  </a:lnTo>
                  <a:lnTo>
                    <a:pt x="22" y="750"/>
                  </a:lnTo>
                  <a:lnTo>
                    <a:pt x="44" y="750"/>
                  </a:lnTo>
                  <a:lnTo>
                    <a:pt x="66" y="739"/>
                  </a:lnTo>
                  <a:lnTo>
                    <a:pt x="72" y="734"/>
                  </a:lnTo>
                  <a:lnTo>
                    <a:pt x="72" y="728"/>
                  </a:lnTo>
                  <a:lnTo>
                    <a:pt x="77" y="717"/>
                  </a:lnTo>
                  <a:lnTo>
                    <a:pt x="83" y="689"/>
                  </a:lnTo>
                  <a:lnTo>
                    <a:pt x="94" y="645"/>
                  </a:lnTo>
                  <a:lnTo>
                    <a:pt x="110" y="572"/>
                  </a:lnTo>
                  <a:lnTo>
                    <a:pt x="132" y="484"/>
                  </a:lnTo>
                  <a:lnTo>
                    <a:pt x="171" y="506"/>
                  </a:lnTo>
                  <a:lnTo>
                    <a:pt x="215" y="517"/>
                  </a:lnTo>
                  <a:lnTo>
                    <a:pt x="243" y="517"/>
                  </a:lnTo>
                  <a:lnTo>
                    <a:pt x="298" y="511"/>
                  </a:lnTo>
                  <a:lnTo>
                    <a:pt x="342" y="489"/>
                  </a:lnTo>
                  <a:lnTo>
                    <a:pt x="397" y="434"/>
                  </a:lnTo>
                  <a:lnTo>
                    <a:pt x="413" y="478"/>
                  </a:lnTo>
                  <a:lnTo>
                    <a:pt x="452" y="506"/>
                  </a:lnTo>
                  <a:lnTo>
                    <a:pt x="496" y="517"/>
                  </a:lnTo>
                  <a:lnTo>
                    <a:pt x="518" y="517"/>
                  </a:lnTo>
                  <a:lnTo>
                    <a:pt x="540" y="506"/>
                  </a:lnTo>
                  <a:lnTo>
                    <a:pt x="557" y="495"/>
                  </a:lnTo>
                  <a:lnTo>
                    <a:pt x="568" y="478"/>
                  </a:lnTo>
                  <a:lnTo>
                    <a:pt x="596" y="422"/>
                  </a:lnTo>
                  <a:lnTo>
                    <a:pt x="607" y="384"/>
                  </a:lnTo>
                  <a:lnTo>
                    <a:pt x="612" y="356"/>
                  </a:lnTo>
                  <a:lnTo>
                    <a:pt x="618" y="345"/>
                  </a:lnTo>
                  <a:lnTo>
                    <a:pt x="612" y="339"/>
                  </a:lnTo>
                  <a:lnTo>
                    <a:pt x="612" y="334"/>
                  </a:lnTo>
                  <a:lnTo>
                    <a:pt x="590" y="334"/>
                  </a:lnTo>
                  <a:lnTo>
                    <a:pt x="590" y="339"/>
                  </a:lnTo>
                  <a:lnTo>
                    <a:pt x="584" y="350"/>
                  </a:lnTo>
                  <a:lnTo>
                    <a:pt x="568" y="406"/>
                  </a:lnTo>
                  <a:lnTo>
                    <a:pt x="551" y="450"/>
                  </a:lnTo>
                  <a:lnTo>
                    <a:pt x="529" y="484"/>
                  </a:lnTo>
                  <a:lnTo>
                    <a:pt x="502" y="495"/>
                  </a:lnTo>
                  <a:lnTo>
                    <a:pt x="485" y="489"/>
                  </a:lnTo>
                  <a:lnTo>
                    <a:pt x="480" y="484"/>
                  </a:lnTo>
                  <a:lnTo>
                    <a:pt x="469" y="478"/>
                  </a:lnTo>
                  <a:lnTo>
                    <a:pt x="469" y="467"/>
                  </a:lnTo>
                  <a:lnTo>
                    <a:pt x="463" y="450"/>
                  </a:lnTo>
                  <a:lnTo>
                    <a:pt x="463" y="439"/>
                  </a:lnTo>
                  <a:lnTo>
                    <a:pt x="469" y="406"/>
                  </a:lnTo>
                  <a:lnTo>
                    <a:pt x="480" y="367"/>
                  </a:lnTo>
                  <a:lnTo>
                    <a:pt x="491" y="322"/>
                  </a:lnTo>
                  <a:lnTo>
                    <a:pt x="518" y="200"/>
                  </a:lnTo>
                  <a:lnTo>
                    <a:pt x="524" y="189"/>
                  </a:lnTo>
                  <a:lnTo>
                    <a:pt x="524" y="167"/>
                  </a:lnTo>
                  <a:lnTo>
                    <a:pt x="535" y="134"/>
                  </a:lnTo>
                  <a:lnTo>
                    <a:pt x="540" y="122"/>
                  </a:lnTo>
                  <a:lnTo>
                    <a:pt x="540" y="106"/>
                  </a:lnTo>
                  <a:lnTo>
                    <a:pt x="546" y="89"/>
                  </a:lnTo>
                  <a:lnTo>
                    <a:pt x="551" y="78"/>
                  </a:lnTo>
                  <a:lnTo>
                    <a:pt x="551" y="61"/>
                  </a:lnTo>
                  <a:lnTo>
                    <a:pt x="557" y="50"/>
                  </a:lnTo>
                  <a:lnTo>
                    <a:pt x="557" y="45"/>
                  </a:lnTo>
                  <a:lnTo>
                    <a:pt x="546" y="22"/>
                  </a:lnTo>
                  <a:lnTo>
                    <a:pt x="524" y="11"/>
                  </a:lnTo>
                  <a:lnTo>
                    <a:pt x="518" y="11"/>
                  </a:lnTo>
                  <a:lnTo>
                    <a:pt x="513" y="17"/>
                  </a:lnTo>
                  <a:lnTo>
                    <a:pt x="502" y="17"/>
                  </a:lnTo>
                  <a:lnTo>
                    <a:pt x="491" y="28"/>
                  </a:lnTo>
                  <a:lnTo>
                    <a:pt x="485" y="39"/>
                  </a:lnTo>
                  <a:lnTo>
                    <a:pt x="480" y="56"/>
                  </a:lnTo>
                  <a:lnTo>
                    <a:pt x="463" y="117"/>
                  </a:lnTo>
                  <a:lnTo>
                    <a:pt x="447" y="195"/>
                  </a:lnTo>
                  <a:lnTo>
                    <a:pt x="425" y="267"/>
                  </a:lnTo>
                  <a:lnTo>
                    <a:pt x="413" y="322"/>
                  </a:lnTo>
                  <a:lnTo>
                    <a:pt x="402" y="361"/>
                  </a:lnTo>
                  <a:lnTo>
                    <a:pt x="397" y="384"/>
                  </a:lnTo>
                  <a:lnTo>
                    <a:pt x="391" y="395"/>
                  </a:lnTo>
                  <a:lnTo>
                    <a:pt x="369" y="422"/>
                  </a:lnTo>
                  <a:lnTo>
                    <a:pt x="342" y="456"/>
                  </a:lnTo>
                  <a:lnTo>
                    <a:pt x="298" y="484"/>
                  </a:lnTo>
                  <a:lnTo>
                    <a:pt x="248" y="495"/>
                  </a:lnTo>
                  <a:lnTo>
                    <a:pt x="204" y="484"/>
                  </a:lnTo>
                  <a:lnTo>
                    <a:pt x="176" y="445"/>
                  </a:lnTo>
                  <a:lnTo>
                    <a:pt x="165" y="395"/>
                  </a:lnTo>
                  <a:lnTo>
                    <a:pt x="171" y="345"/>
                  </a:lnTo>
                  <a:lnTo>
                    <a:pt x="182" y="295"/>
                  </a:lnTo>
                  <a:lnTo>
                    <a:pt x="226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235"/>
            <p:cNvSpPr>
              <a:spLocks noEditPoints="1"/>
            </p:cNvSpPr>
            <p:nvPr/>
          </p:nvSpPr>
          <p:spPr bwMode="auto">
            <a:xfrm>
              <a:off x="17853" y="4910"/>
              <a:ext cx="237" cy="533"/>
            </a:xfrm>
            <a:custGeom>
              <a:avLst/>
              <a:gdLst/>
              <a:ahLst/>
              <a:cxnLst>
                <a:cxn ang="0">
                  <a:pos x="221" y="22"/>
                </a:cxn>
                <a:cxn ang="0">
                  <a:pos x="210" y="5"/>
                </a:cxn>
                <a:cxn ang="0">
                  <a:pos x="171" y="0"/>
                </a:cxn>
                <a:cxn ang="0">
                  <a:pos x="144" y="44"/>
                </a:cxn>
                <a:cxn ang="0">
                  <a:pos x="160" y="72"/>
                </a:cxn>
                <a:cxn ang="0">
                  <a:pos x="193" y="66"/>
                </a:cxn>
                <a:cxn ang="0">
                  <a:pos x="215" y="44"/>
                </a:cxn>
                <a:cxn ang="0">
                  <a:pos x="55" y="433"/>
                </a:cxn>
                <a:cxn ang="0">
                  <a:pos x="50" y="455"/>
                </a:cxn>
                <a:cxn ang="0">
                  <a:pos x="55" y="489"/>
                </a:cxn>
                <a:cxn ang="0">
                  <a:pos x="100" y="533"/>
                </a:cxn>
                <a:cxn ang="0">
                  <a:pos x="166" y="522"/>
                </a:cxn>
                <a:cxn ang="0">
                  <a:pos x="221" y="461"/>
                </a:cxn>
                <a:cxn ang="0">
                  <a:pos x="237" y="405"/>
                </a:cxn>
                <a:cxn ang="0">
                  <a:pos x="215" y="411"/>
                </a:cxn>
                <a:cxn ang="0">
                  <a:pos x="188" y="472"/>
                </a:cxn>
                <a:cxn ang="0">
                  <a:pos x="127" y="511"/>
                </a:cxn>
                <a:cxn ang="0">
                  <a:pos x="111" y="505"/>
                </a:cxn>
                <a:cxn ang="0">
                  <a:pos x="105" y="483"/>
                </a:cxn>
                <a:cxn ang="0">
                  <a:pos x="122" y="433"/>
                </a:cxn>
                <a:cxn ang="0">
                  <a:pos x="144" y="372"/>
                </a:cxn>
                <a:cxn ang="0">
                  <a:pos x="182" y="266"/>
                </a:cxn>
                <a:cxn ang="0">
                  <a:pos x="188" y="244"/>
                </a:cxn>
                <a:cxn ang="0">
                  <a:pos x="177" y="205"/>
                </a:cxn>
                <a:cxn ang="0">
                  <a:pos x="138" y="177"/>
                </a:cxn>
                <a:cxn ang="0">
                  <a:pos x="72" y="189"/>
                </a:cxn>
                <a:cxn ang="0">
                  <a:pos x="17" y="250"/>
                </a:cxn>
                <a:cxn ang="0">
                  <a:pos x="0" y="300"/>
                </a:cxn>
                <a:cxn ang="0">
                  <a:pos x="22" y="305"/>
                </a:cxn>
                <a:cxn ang="0">
                  <a:pos x="28" y="294"/>
                </a:cxn>
                <a:cxn ang="0">
                  <a:pos x="83" y="205"/>
                </a:cxn>
                <a:cxn ang="0">
                  <a:pos x="122" y="200"/>
                </a:cxn>
                <a:cxn ang="0">
                  <a:pos x="133" y="233"/>
                </a:cxn>
                <a:cxn ang="0">
                  <a:pos x="127" y="255"/>
                </a:cxn>
                <a:cxn ang="0">
                  <a:pos x="116" y="283"/>
                </a:cxn>
                <a:cxn ang="0">
                  <a:pos x="55" y="433"/>
                </a:cxn>
              </a:cxnLst>
              <a:rect l="0" t="0" r="r" b="b"/>
              <a:pathLst>
                <a:path w="237" h="533">
                  <a:moveTo>
                    <a:pt x="221" y="27"/>
                  </a:moveTo>
                  <a:lnTo>
                    <a:pt x="221" y="22"/>
                  </a:lnTo>
                  <a:lnTo>
                    <a:pt x="215" y="11"/>
                  </a:lnTo>
                  <a:lnTo>
                    <a:pt x="210" y="5"/>
                  </a:lnTo>
                  <a:lnTo>
                    <a:pt x="199" y="0"/>
                  </a:lnTo>
                  <a:lnTo>
                    <a:pt x="171" y="0"/>
                  </a:lnTo>
                  <a:lnTo>
                    <a:pt x="155" y="11"/>
                  </a:lnTo>
                  <a:lnTo>
                    <a:pt x="144" y="44"/>
                  </a:lnTo>
                  <a:lnTo>
                    <a:pt x="144" y="55"/>
                  </a:lnTo>
                  <a:lnTo>
                    <a:pt x="160" y="72"/>
                  </a:lnTo>
                  <a:lnTo>
                    <a:pt x="177" y="72"/>
                  </a:lnTo>
                  <a:lnTo>
                    <a:pt x="193" y="66"/>
                  </a:lnTo>
                  <a:lnTo>
                    <a:pt x="204" y="61"/>
                  </a:lnTo>
                  <a:lnTo>
                    <a:pt x="215" y="44"/>
                  </a:lnTo>
                  <a:lnTo>
                    <a:pt x="221" y="27"/>
                  </a:lnTo>
                  <a:close/>
                  <a:moveTo>
                    <a:pt x="55" y="433"/>
                  </a:moveTo>
                  <a:lnTo>
                    <a:pt x="55" y="444"/>
                  </a:lnTo>
                  <a:lnTo>
                    <a:pt x="50" y="455"/>
                  </a:lnTo>
                  <a:lnTo>
                    <a:pt x="50" y="466"/>
                  </a:lnTo>
                  <a:lnTo>
                    <a:pt x="55" y="489"/>
                  </a:lnTo>
                  <a:lnTo>
                    <a:pt x="77" y="522"/>
                  </a:lnTo>
                  <a:lnTo>
                    <a:pt x="100" y="533"/>
                  </a:lnTo>
                  <a:lnTo>
                    <a:pt x="127" y="533"/>
                  </a:lnTo>
                  <a:lnTo>
                    <a:pt x="166" y="522"/>
                  </a:lnTo>
                  <a:lnTo>
                    <a:pt x="199" y="494"/>
                  </a:lnTo>
                  <a:lnTo>
                    <a:pt x="221" y="461"/>
                  </a:lnTo>
                  <a:lnTo>
                    <a:pt x="237" y="433"/>
                  </a:lnTo>
                  <a:lnTo>
                    <a:pt x="237" y="405"/>
                  </a:lnTo>
                  <a:lnTo>
                    <a:pt x="215" y="405"/>
                  </a:lnTo>
                  <a:lnTo>
                    <a:pt x="215" y="411"/>
                  </a:lnTo>
                  <a:lnTo>
                    <a:pt x="210" y="416"/>
                  </a:lnTo>
                  <a:lnTo>
                    <a:pt x="188" y="472"/>
                  </a:lnTo>
                  <a:lnTo>
                    <a:pt x="160" y="500"/>
                  </a:lnTo>
                  <a:lnTo>
                    <a:pt x="127" y="511"/>
                  </a:lnTo>
                  <a:lnTo>
                    <a:pt x="116" y="511"/>
                  </a:lnTo>
                  <a:lnTo>
                    <a:pt x="111" y="505"/>
                  </a:lnTo>
                  <a:lnTo>
                    <a:pt x="111" y="494"/>
                  </a:lnTo>
                  <a:lnTo>
                    <a:pt x="105" y="483"/>
                  </a:lnTo>
                  <a:lnTo>
                    <a:pt x="111" y="461"/>
                  </a:lnTo>
                  <a:lnTo>
                    <a:pt x="122" y="433"/>
                  </a:lnTo>
                  <a:lnTo>
                    <a:pt x="133" y="400"/>
                  </a:lnTo>
                  <a:lnTo>
                    <a:pt x="144" y="372"/>
                  </a:lnTo>
                  <a:lnTo>
                    <a:pt x="155" y="350"/>
                  </a:lnTo>
                  <a:lnTo>
                    <a:pt x="182" y="266"/>
                  </a:lnTo>
                  <a:lnTo>
                    <a:pt x="188" y="255"/>
                  </a:lnTo>
                  <a:lnTo>
                    <a:pt x="188" y="244"/>
                  </a:lnTo>
                  <a:lnTo>
                    <a:pt x="182" y="222"/>
                  </a:lnTo>
                  <a:lnTo>
                    <a:pt x="177" y="205"/>
                  </a:lnTo>
                  <a:lnTo>
                    <a:pt x="160" y="189"/>
                  </a:lnTo>
                  <a:lnTo>
                    <a:pt x="138" y="177"/>
                  </a:lnTo>
                  <a:lnTo>
                    <a:pt x="116" y="177"/>
                  </a:lnTo>
                  <a:lnTo>
                    <a:pt x="72" y="189"/>
                  </a:lnTo>
                  <a:lnTo>
                    <a:pt x="39" y="216"/>
                  </a:lnTo>
                  <a:lnTo>
                    <a:pt x="17" y="250"/>
                  </a:lnTo>
                  <a:lnTo>
                    <a:pt x="6" y="277"/>
                  </a:lnTo>
                  <a:lnTo>
                    <a:pt x="0" y="300"/>
                  </a:lnTo>
                  <a:lnTo>
                    <a:pt x="0" y="305"/>
                  </a:lnTo>
                  <a:lnTo>
                    <a:pt x="22" y="305"/>
                  </a:lnTo>
                  <a:lnTo>
                    <a:pt x="22" y="300"/>
                  </a:lnTo>
                  <a:lnTo>
                    <a:pt x="28" y="294"/>
                  </a:lnTo>
                  <a:lnTo>
                    <a:pt x="50" y="239"/>
                  </a:lnTo>
                  <a:lnTo>
                    <a:pt x="83" y="205"/>
                  </a:lnTo>
                  <a:lnTo>
                    <a:pt x="111" y="200"/>
                  </a:lnTo>
                  <a:lnTo>
                    <a:pt x="122" y="200"/>
                  </a:lnTo>
                  <a:lnTo>
                    <a:pt x="133" y="211"/>
                  </a:lnTo>
                  <a:lnTo>
                    <a:pt x="133" y="233"/>
                  </a:lnTo>
                  <a:lnTo>
                    <a:pt x="127" y="244"/>
                  </a:lnTo>
                  <a:lnTo>
                    <a:pt x="127" y="255"/>
                  </a:lnTo>
                  <a:lnTo>
                    <a:pt x="122" y="266"/>
                  </a:lnTo>
                  <a:lnTo>
                    <a:pt x="116" y="283"/>
                  </a:lnTo>
                  <a:lnTo>
                    <a:pt x="105" y="305"/>
                  </a:lnTo>
                  <a:lnTo>
                    <a:pt x="55" y="4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236"/>
            <p:cNvSpPr>
              <a:spLocks/>
            </p:cNvSpPr>
            <p:nvPr/>
          </p:nvSpPr>
          <p:spPr bwMode="auto">
            <a:xfrm>
              <a:off x="9812" y="6165"/>
              <a:ext cx="1505" cy="1600"/>
            </a:xfrm>
            <a:custGeom>
              <a:avLst/>
              <a:gdLst/>
              <a:ahLst/>
              <a:cxnLst>
                <a:cxn ang="0">
                  <a:pos x="1367" y="1600"/>
                </a:cxn>
                <a:cxn ang="0">
                  <a:pos x="1505" y="1234"/>
                </a:cxn>
                <a:cxn ang="0">
                  <a:pos x="1478" y="1234"/>
                </a:cxn>
                <a:cxn ang="0">
                  <a:pos x="1434" y="1317"/>
                </a:cxn>
                <a:cxn ang="0">
                  <a:pos x="1362" y="1378"/>
                </a:cxn>
                <a:cxn ang="0">
                  <a:pos x="1279" y="1428"/>
                </a:cxn>
                <a:cxn ang="0">
                  <a:pos x="1180" y="1462"/>
                </a:cxn>
                <a:cxn ang="0">
                  <a:pos x="1158" y="1467"/>
                </a:cxn>
                <a:cxn ang="0">
                  <a:pos x="1108" y="1478"/>
                </a:cxn>
                <a:cxn ang="0">
                  <a:pos x="1042" y="1489"/>
                </a:cxn>
                <a:cxn ang="0">
                  <a:pos x="948" y="1495"/>
                </a:cxn>
                <a:cxn ang="0">
                  <a:pos x="832" y="1500"/>
                </a:cxn>
                <a:cxn ang="0">
                  <a:pos x="148" y="1500"/>
                </a:cxn>
                <a:cxn ang="0">
                  <a:pos x="722" y="817"/>
                </a:cxn>
                <a:cxn ang="0">
                  <a:pos x="733" y="806"/>
                </a:cxn>
                <a:cxn ang="0">
                  <a:pos x="733" y="789"/>
                </a:cxn>
                <a:cxn ang="0">
                  <a:pos x="728" y="784"/>
                </a:cxn>
                <a:cxn ang="0">
                  <a:pos x="198" y="56"/>
                </a:cxn>
                <a:cxn ang="0">
                  <a:pos x="921" y="56"/>
                </a:cxn>
                <a:cxn ang="0">
                  <a:pos x="1003" y="61"/>
                </a:cxn>
                <a:cxn ang="0">
                  <a:pos x="1059" y="67"/>
                </a:cxn>
                <a:cxn ang="0">
                  <a:pos x="1086" y="73"/>
                </a:cxn>
                <a:cxn ang="0">
                  <a:pos x="1158" y="89"/>
                </a:cxn>
                <a:cxn ang="0">
                  <a:pos x="1241" y="111"/>
                </a:cxn>
                <a:cxn ang="0">
                  <a:pos x="1334" y="161"/>
                </a:cxn>
                <a:cxn ang="0">
                  <a:pos x="1362" y="178"/>
                </a:cxn>
                <a:cxn ang="0">
                  <a:pos x="1401" y="211"/>
                </a:cxn>
                <a:cxn ang="0">
                  <a:pos x="1445" y="256"/>
                </a:cxn>
                <a:cxn ang="0">
                  <a:pos x="1478" y="323"/>
                </a:cxn>
                <a:cxn ang="0">
                  <a:pos x="1505" y="323"/>
                </a:cxn>
                <a:cxn ang="0">
                  <a:pos x="1367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45"/>
                </a:cxn>
                <a:cxn ang="0">
                  <a:pos x="595" y="873"/>
                </a:cxn>
                <a:cxn ang="0">
                  <a:pos x="11" y="1567"/>
                </a:cxn>
                <a:cxn ang="0">
                  <a:pos x="0" y="1578"/>
                </a:cxn>
                <a:cxn ang="0">
                  <a:pos x="0" y="1595"/>
                </a:cxn>
                <a:cxn ang="0">
                  <a:pos x="5" y="1595"/>
                </a:cxn>
                <a:cxn ang="0">
                  <a:pos x="16" y="1600"/>
                </a:cxn>
                <a:cxn ang="0">
                  <a:pos x="27" y="1600"/>
                </a:cxn>
                <a:cxn ang="0">
                  <a:pos x="1367" y="1600"/>
                </a:cxn>
              </a:cxnLst>
              <a:rect l="0" t="0" r="r" b="b"/>
              <a:pathLst>
                <a:path w="1505" h="1600">
                  <a:moveTo>
                    <a:pt x="1367" y="1600"/>
                  </a:moveTo>
                  <a:lnTo>
                    <a:pt x="1505" y="1234"/>
                  </a:lnTo>
                  <a:lnTo>
                    <a:pt x="1478" y="1234"/>
                  </a:lnTo>
                  <a:lnTo>
                    <a:pt x="1434" y="1317"/>
                  </a:lnTo>
                  <a:lnTo>
                    <a:pt x="1362" y="1378"/>
                  </a:lnTo>
                  <a:lnTo>
                    <a:pt x="1279" y="1428"/>
                  </a:lnTo>
                  <a:lnTo>
                    <a:pt x="1180" y="1462"/>
                  </a:lnTo>
                  <a:lnTo>
                    <a:pt x="1158" y="1467"/>
                  </a:lnTo>
                  <a:lnTo>
                    <a:pt x="1108" y="1478"/>
                  </a:lnTo>
                  <a:lnTo>
                    <a:pt x="1042" y="1489"/>
                  </a:lnTo>
                  <a:lnTo>
                    <a:pt x="948" y="1495"/>
                  </a:lnTo>
                  <a:lnTo>
                    <a:pt x="832" y="1500"/>
                  </a:lnTo>
                  <a:lnTo>
                    <a:pt x="148" y="1500"/>
                  </a:lnTo>
                  <a:lnTo>
                    <a:pt x="722" y="817"/>
                  </a:lnTo>
                  <a:lnTo>
                    <a:pt x="733" y="806"/>
                  </a:lnTo>
                  <a:lnTo>
                    <a:pt x="733" y="789"/>
                  </a:lnTo>
                  <a:lnTo>
                    <a:pt x="728" y="784"/>
                  </a:lnTo>
                  <a:lnTo>
                    <a:pt x="198" y="56"/>
                  </a:lnTo>
                  <a:lnTo>
                    <a:pt x="921" y="56"/>
                  </a:lnTo>
                  <a:lnTo>
                    <a:pt x="1003" y="61"/>
                  </a:lnTo>
                  <a:lnTo>
                    <a:pt x="1059" y="67"/>
                  </a:lnTo>
                  <a:lnTo>
                    <a:pt x="1086" y="73"/>
                  </a:lnTo>
                  <a:lnTo>
                    <a:pt x="1158" y="89"/>
                  </a:lnTo>
                  <a:lnTo>
                    <a:pt x="1241" y="111"/>
                  </a:lnTo>
                  <a:lnTo>
                    <a:pt x="1334" y="161"/>
                  </a:lnTo>
                  <a:lnTo>
                    <a:pt x="1362" y="178"/>
                  </a:lnTo>
                  <a:lnTo>
                    <a:pt x="1401" y="211"/>
                  </a:lnTo>
                  <a:lnTo>
                    <a:pt x="1445" y="256"/>
                  </a:lnTo>
                  <a:lnTo>
                    <a:pt x="1478" y="323"/>
                  </a:lnTo>
                  <a:lnTo>
                    <a:pt x="1505" y="323"/>
                  </a:lnTo>
                  <a:lnTo>
                    <a:pt x="1367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45"/>
                  </a:lnTo>
                  <a:lnTo>
                    <a:pt x="595" y="873"/>
                  </a:lnTo>
                  <a:lnTo>
                    <a:pt x="11" y="1567"/>
                  </a:lnTo>
                  <a:lnTo>
                    <a:pt x="0" y="1578"/>
                  </a:lnTo>
                  <a:lnTo>
                    <a:pt x="0" y="1595"/>
                  </a:lnTo>
                  <a:lnTo>
                    <a:pt x="5" y="1595"/>
                  </a:lnTo>
                  <a:lnTo>
                    <a:pt x="16" y="1600"/>
                  </a:lnTo>
                  <a:lnTo>
                    <a:pt x="27" y="1600"/>
                  </a:lnTo>
                  <a:lnTo>
                    <a:pt x="1367" y="16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237"/>
            <p:cNvSpPr>
              <a:spLocks noEditPoints="1"/>
            </p:cNvSpPr>
            <p:nvPr/>
          </p:nvSpPr>
          <p:spPr bwMode="auto">
            <a:xfrm>
              <a:off x="10446" y="8071"/>
              <a:ext cx="237" cy="533"/>
            </a:xfrm>
            <a:custGeom>
              <a:avLst/>
              <a:gdLst/>
              <a:ahLst/>
              <a:cxnLst>
                <a:cxn ang="0">
                  <a:pos x="220" y="22"/>
                </a:cxn>
                <a:cxn ang="0">
                  <a:pos x="209" y="6"/>
                </a:cxn>
                <a:cxn ang="0">
                  <a:pos x="171" y="0"/>
                </a:cxn>
                <a:cxn ang="0">
                  <a:pos x="143" y="44"/>
                </a:cxn>
                <a:cxn ang="0">
                  <a:pos x="160" y="72"/>
                </a:cxn>
                <a:cxn ang="0">
                  <a:pos x="193" y="67"/>
                </a:cxn>
                <a:cxn ang="0">
                  <a:pos x="215" y="44"/>
                </a:cxn>
                <a:cxn ang="0">
                  <a:pos x="55" y="433"/>
                </a:cxn>
                <a:cxn ang="0">
                  <a:pos x="49" y="456"/>
                </a:cxn>
                <a:cxn ang="0">
                  <a:pos x="55" y="489"/>
                </a:cxn>
                <a:cxn ang="0">
                  <a:pos x="99" y="533"/>
                </a:cxn>
                <a:cxn ang="0">
                  <a:pos x="165" y="522"/>
                </a:cxn>
                <a:cxn ang="0">
                  <a:pos x="220" y="461"/>
                </a:cxn>
                <a:cxn ang="0">
                  <a:pos x="237" y="406"/>
                </a:cxn>
                <a:cxn ang="0">
                  <a:pos x="215" y="411"/>
                </a:cxn>
                <a:cxn ang="0">
                  <a:pos x="187" y="472"/>
                </a:cxn>
                <a:cxn ang="0">
                  <a:pos x="127" y="511"/>
                </a:cxn>
                <a:cxn ang="0">
                  <a:pos x="110" y="506"/>
                </a:cxn>
                <a:cxn ang="0">
                  <a:pos x="105" y="483"/>
                </a:cxn>
                <a:cxn ang="0">
                  <a:pos x="121" y="433"/>
                </a:cxn>
                <a:cxn ang="0">
                  <a:pos x="143" y="372"/>
                </a:cxn>
                <a:cxn ang="0">
                  <a:pos x="182" y="267"/>
                </a:cxn>
                <a:cxn ang="0">
                  <a:pos x="187" y="244"/>
                </a:cxn>
                <a:cxn ang="0">
                  <a:pos x="176" y="206"/>
                </a:cxn>
                <a:cxn ang="0">
                  <a:pos x="138" y="178"/>
                </a:cxn>
                <a:cxn ang="0">
                  <a:pos x="72" y="189"/>
                </a:cxn>
                <a:cxn ang="0">
                  <a:pos x="16" y="250"/>
                </a:cxn>
                <a:cxn ang="0">
                  <a:pos x="0" y="300"/>
                </a:cxn>
                <a:cxn ang="0">
                  <a:pos x="22" y="306"/>
                </a:cxn>
                <a:cxn ang="0">
                  <a:pos x="27" y="294"/>
                </a:cxn>
                <a:cxn ang="0">
                  <a:pos x="83" y="206"/>
                </a:cxn>
                <a:cxn ang="0">
                  <a:pos x="121" y="200"/>
                </a:cxn>
                <a:cxn ang="0">
                  <a:pos x="132" y="233"/>
                </a:cxn>
                <a:cxn ang="0">
                  <a:pos x="127" y="256"/>
                </a:cxn>
                <a:cxn ang="0">
                  <a:pos x="116" y="283"/>
                </a:cxn>
                <a:cxn ang="0">
                  <a:pos x="55" y="433"/>
                </a:cxn>
              </a:cxnLst>
              <a:rect l="0" t="0" r="r" b="b"/>
              <a:pathLst>
                <a:path w="237" h="533">
                  <a:moveTo>
                    <a:pt x="220" y="28"/>
                  </a:moveTo>
                  <a:lnTo>
                    <a:pt x="220" y="22"/>
                  </a:lnTo>
                  <a:lnTo>
                    <a:pt x="215" y="11"/>
                  </a:lnTo>
                  <a:lnTo>
                    <a:pt x="209" y="6"/>
                  </a:lnTo>
                  <a:lnTo>
                    <a:pt x="198" y="0"/>
                  </a:lnTo>
                  <a:lnTo>
                    <a:pt x="171" y="0"/>
                  </a:lnTo>
                  <a:lnTo>
                    <a:pt x="154" y="11"/>
                  </a:lnTo>
                  <a:lnTo>
                    <a:pt x="143" y="44"/>
                  </a:lnTo>
                  <a:lnTo>
                    <a:pt x="143" y="56"/>
                  </a:lnTo>
                  <a:lnTo>
                    <a:pt x="160" y="72"/>
                  </a:lnTo>
                  <a:lnTo>
                    <a:pt x="176" y="72"/>
                  </a:lnTo>
                  <a:lnTo>
                    <a:pt x="193" y="67"/>
                  </a:lnTo>
                  <a:lnTo>
                    <a:pt x="204" y="61"/>
                  </a:lnTo>
                  <a:lnTo>
                    <a:pt x="215" y="44"/>
                  </a:lnTo>
                  <a:lnTo>
                    <a:pt x="220" y="28"/>
                  </a:lnTo>
                  <a:close/>
                  <a:moveTo>
                    <a:pt x="55" y="433"/>
                  </a:moveTo>
                  <a:lnTo>
                    <a:pt x="55" y="444"/>
                  </a:lnTo>
                  <a:lnTo>
                    <a:pt x="49" y="456"/>
                  </a:lnTo>
                  <a:lnTo>
                    <a:pt x="49" y="467"/>
                  </a:lnTo>
                  <a:lnTo>
                    <a:pt x="55" y="489"/>
                  </a:lnTo>
                  <a:lnTo>
                    <a:pt x="77" y="522"/>
                  </a:lnTo>
                  <a:lnTo>
                    <a:pt x="99" y="533"/>
                  </a:lnTo>
                  <a:lnTo>
                    <a:pt x="127" y="533"/>
                  </a:lnTo>
                  <a:lnTo>
                    <a:pt x="165" y="522"/>
                  </a:lnTo>
                  <a:lnTo>
                    <a:pt x="198" y="494"/>
                  </a:lnTo>
                  <a:lnTo>
                    <a:pt x="220" y="461"/>
                  </a:lnTo>
                  <a:lnTo>
                    <a:pt x="237" y="433"/>
                  </a:lnTo>
                  <a:lnTo>
                    <a:pt x="237" y="406"/>
                  </a:lnTo>
                  <a:lnTo>
                    <a:pt x="215" y="406"/>
                  </a:lnTo>
                  <a:lnTo>
                    <a:pt x="215" y="411"/>
                  </a:lnTo>
                  <a:lnTo>
                    <a:pt x="209" y="417"/>
                  </a:lnTo>
                  <a:lnTo>
                    <a:pt x="187" y="472"/>
                  </a:lnTo>
                  <a:lnTo>
                    <a:pt x="160" y="500"/>
                  </a:lnTo>
                  <a:lnTo>
                    <a:pt x="127" y="511"/>
                  </a:lnTo>
                  <a:lnTo>
                    <a:pt x="116" y="511"/>
                  </a:lnTo>
                  <a:lnTo>
                    <a:pt x="110" y="506"/>
                  </a:lnTo>
                  <a:lnTo>
                    <a:pt x="110" y="494"/>
                  </a:lnTo>
                  <a:lnTo>
                    <a:pt x="105" y="483"/>
                  </a:lnTo>
                  <a:lnTo>
                    <a:pt x="110" y="461"/>
                  </a:lnTo>
                  <a:lnTo>
                    <a:pt x="121" y="433"/>
                  </a:lnTo>
                  <a:lnTo>
                    <a:pt x="132" y="400"/>
                  </a:lnTo>
                  <a:lnTo>
                    <a:pt x="143" y="372"/>
                  </a:lnTo>
                  <a:lnTo>
                    <a:pt x="154" y="350"/>
                  </a:lnTo>
                  <a:lnTo>
                    <a:pt x="182" y="267"/>
                  </a:lnTo>
                  <a:lnTo>
                    <a:pt x="187" y="256"/>
                  </a:lnTo>
                  <a:lnTo>
                    <a:pt x="187" y="244"/>
                  </a:lnTo>
                  <a:lnTo>
                    <a:pt x="182" y="222"/>
                  </a:lnTo>
                  <a:lnTo>
                    <a:pt x="176" y="206"/>
                  </a:lnTo>
                  <a:lnTo>
                    <a:pt x="160" y="189"/>
                  </a:lnTo>
                  <a:lnTo>
                    <a:pt x="138" y="178"/>
                  </a:lnTo>
                  <a:lnTo>
                    <a:pt x="116" y="178"/>
                  </a:lnTo>
                  <a:lnTo>
                    <a:pt x="72" y="189"/>
                  </a:lnTo>
                  <a:lnTo>
                    <a:pt x="38" y="217"/>
                  </a:lnTo>
                  <a:lnTo>
                    <a:pt x="16" y="250"/>
                  </a:lnTo>
                  <a:lnTo>
                    <a:pt x="5" y="278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22" y="306"/>
                  </a:lnTo>
                  <a:lnTo>
                    <a:pt x="22" y="300"/>
                  </a:lnTo>
                  <a:lnTo>
                    <a:pt x="27" y="294"/>
                  </a:lnTo>
                  <a:lnTo>
                    <a:pt x="49" y="239"/>
                  </a:lnTo>
                  <a:lnTo>
                    <a:pt x="83" y="206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2" y="211"/>
                  </a:lnTo>
                  <a:lnTo>
                    <a:pt x="132" y="233"/>
                  </a:lnTo>
                  <a:lnTo>
                    <a:pt x="127" y="244"/>
                  </a:lnTo>
                  <a:lnTo>
                    <a:pt x="127" y="256"/>
                  </a:lnTo>
                  <a:lnTo>
                    <a:pt x="121" y="267"/>
                  </a:lnTo>
                  <a:lnTo>
                    <a:pt x="116" y="283"/>
                  </a:lnTo>
                  <a:lnTo>
                    <a:pt x="105" y="306"/>
                  </a:lnTo>
                  <a:lnTo>
                    <a:pt x="55" y="4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238"/>
            <p:cNvSpPr>
              <a:spLocks/>
            </p:cNvSpPr>
            <p:nvPr/>
          </p:nvSpPr>
          <p:spPr bwMode="auto">
            <a:xfrm>
              <a:off x="11610" y="6743"/>
              <a:ext cx="617" cy="750"/>
            </a:xfrm>
            <a:custGeom>
              <a:avLst/>
              <a:gdLst/>
              <a:ahLst/>
              <a:cxnLst>
                <a:cxn ang="0">
                  <a:pos x="231" y="95"/>
                </a:cxn>
                <a:cxn ang="0">
                  <a:pos x="237" y="61"/>
                </a:cxn>
                <a:cxn ang="0">
                  <a:pos x="242" y="39"/>
                </a:cxn>
                <a:cxn ang="0">
                  <a:pos x="237" y="11"/>
                </a:cxn>
                <a:cxn ang="0">
                  <a:pos x="204" y="0"/>
                </a:cxn>
                <a:cxn ang="0">
                  <a:pos x="176" y="28"/>
                </a:cxn>
                <a:cxn ang="0">
                  <a:pos x="5" y="706"/>
                </a:cxn>
                <a:cxn ang="0">
                  <a:pos x="0" y="722"/>
                </a:cxn>
                <a:cxn ang="0">
                  <a:pos x="22" y="750"/>
                </a:cxn>
                <a:cxn ang="0">
                  <a:pos x="66" y="739"/>
                </a:cxn>
                <a:cxn ang="0">
                  <a:pos x="71" y="728"/>
                </a:cxn>
                <a:cxn ang="0">
                  <a:pos x="82" y="689"/>
                </a:cxn>
                <a:cxn ang="0">
                  <a:pos x="110" y="572"/>
                </a:cxn>
                <a:cxn ang="0">
                  <a:pos x="171" y="506"/>
                </a:cxn>
                <a:cxn ang="0">
                  <a:pos x="242" y="517"/>
                </a:cxn>
                <a:cxn ang="0">
                  <a:pos x="342" y="489"/>
                </a:cxn>
                <a:cxn ang="0">
                  <a:pos x="413" y="478"/>
                </a:cxn>
                <a:cxn ang="0">
                  <a:pos x="496" y="517"/>
                </a:cxn>
                <a:cxn ang="0">
                  <a:pos x="540" y="506"/>
                </a:cxn>
                <a:cxn ang="0">
                  <a:pos x="568" y="478"/>
                </a:cxn>
                <a:cxn ang="0">
                  <a:pos x="606" y="383"/>
                </a:cxn>
                <a:cxn ang="0">
                  <a:pos x="617" y="345"/>
                </a:cxn>
                <a:cxn ang="0">
                  <a:pos x="612" y="333"/>
                </a:cxn>
                <a:cxn ang="0">
                  <a:pos x="590" y="339"/>
                </a:cxn>
                <a:cxn ang="0">
                  <a:pos x="568" y="406"/>
                </a:cxn>
                <a:cxn ang="0">
                  <a:pos x="529" y="483"/>
                </a:cxn>
                <a:cxn ang="0">
                  <a:pos x="485" y="489"/>
                </a:cxn>
                <a:cxn ang="0">
                  <a:pos x="468" y="478"/>
                </a:cxn>
                <a:cxn ang="0">
                  <a:pos x="463" y="450"/>
                </a:cxn>
                <a:cxn ang="0">
                  <a:pos x="468" y="406"/>
                </a:cxn>
                <a:cxn ang="0">
                  <a:pos x="491" y="322"/>
                </a:cxn>
                <a:cxn ang="0">
                  <a:pos x="524" y="189"/>
                </a:cxn>
                <a:cxn ang="0">
                  <a:pos x="535" y="133"/>
                </a:cxn>
                <a:cxn ang="0">
                  <a:pos x="540" y="106"/>
                </a:cxn>
                <a:cxn ang="0">
                  <a:pos x="551" y="78"/>
                </a:cxn>
                <a:cxn ang="0">
                  <a:pos x="557" y="50"/>
                </a:cxn>
                <a:cxn ang="0">
                  <a:pos x="546" y="22"/>
                </a:cxn>
                <a:cxn ang="0">
                  <a:pos x="518" y="11"/>
                </a:cxn>
                <a:cxn ang="0">
                  <a:pos x="502" y="17"/>
                </a:cxn>
                <a:cxn ang="0">
                  <a:pos x="485" y="39"/>
                </a:cxn>
                <a:cxn ang="0">
                  <a:pos x="463" y="117"/>
                </a:cxn>
                <a:cxn ang="0">
                  <a:pos x="424" y="267"/>
                </a:cxn>
                <a:cxn ang="0">
                  <a:pos x="402" y="361"/>
                </a:cxn>
                <a:cxn ang="0">
                  <a:pos x="391" y="395"/>
                </a:cxn>
                <a:cxn ang="0">
                  <a:pos x="342" y="456"/>
                </a:cxn>
                <a:cxn ang="0">
                  <a:pos x="248" y="495"/>
                </a:cxn>
                <a:cxn ang="0">
                  <a:pos x="176" y="445"/>
                </a:cxn>
                <a:cxn ang="0">
                  <a:pos x="171" y="345"/>
                </a:cxn>
                <a:cxn ang="0">
                  <a:pos x="226" y="106"/>
                </a:cxn>
              </a:cxnLst>
              <a:rect l="0" t="0" r="r" b="b"/>
              <a:pathLst>
                <a:path w="617" h="750">
                  <a:moveTo>
                    <a:pt x="226" y="106"/>
                  </a:moveTo>
                  <a:lnTo>
                    <a:pt x="231" y="95"/>
                  </a:lnTo>
                  <a:lnTo>
                    <a:pt x="237" y="78"/>
                  </a:lnTo>
                  <a:lnTo>
                    <a:pt x="237" y="61"/>
                  </a:lnTo>
                  <a:lnTo>
                    <a:pt x="242" y="50"/>
                  </a:lnTo>
                  <a:lnTo>
                    <a:pt x="242" y="39"/>
                  </a:lnTo>
                  <a:lnTo>
                    <a:pt x="248" y="33"/>
                  </a:lnTo>
                  <a:lnTo>
                    <a:pt x="237" y="11"/>
                  </a:lnTo>
                  <a:lnTo>
                    <a:pt x="215" y="0"/>
                  </a:lnTo>
                  <a:lnTo>
                    <a:pt x="204" y="0"/>
                  </a:lnTo>
                  <a:lnTo>
                    <a:pt x="182" y="11"/>
                  </a:lnTo>
                  <a:lnTo>
                    <a:pt x="176" y="28"/>
                  </a:lnTo>
                  <a:lnTo>
                    <a:pt x="165" y="45"/>
                  </a:lnTo>
                  <a:lnTo>
                    <a:pt x="5" y="706"/>
                  </a:lnTo>
                  <a:lnTo>
                    <a:pt x="0" y="717"/>
                  </a:lnTo>
                  <a:lnTo>
                    <a:pt x="0" y="722"/>
                  </a:lnTo>
                  <a:lnTo>
                    <a:pt x="11" y="745"/>
                  </a:lnTo>
                  <a:lnTo>
                    <a:pt x="22" y="750"/>
                  </a:lnTo>
                  <a:lnTo>
                    <a:pt x="44" y="750"/>
                  </a:lnTo>
                  <a:lnTo>
                    <a:pt x="66" y="739"/>
                  </a:lnTo>
                  <a:lnTo>
                    <a:pt x="71" y="733"/>
                  </a:lnTo>
                  <a:lnTo>
                    <a:pt x="71" y="728"/>
                  </a:lnTo>
                  <a:lnTo>
                    <a:pt x="77" y="717"/>
                  </a:lnTo>
                  <a:lnTo>
                    <a:pt x="82" y="689"/>
                  </a:lnTo>
                  <a:lnTo>
                    <a:pt x="93" y="645"/>
                  </a:lnTo>
                  <a:lnTo>
                    <a:pt x="110" y="572"/>
                  </a:lnTo>
                  <a:lnTo>
                    <a:pt x="132" y="483"/>
                  </a:lnTo>
                  <a:lnTo>
                    <a:pt x="171" y="506"/>
                  </a:lnTo>
                  <a:lnTo>
                    <a:pt x="215" y="517"/>
                  </a:lnTo>
                  <a:lnTo>
                    <a:pt x="242" y="517"/>
                  </a:lnTo>
                  <a:lnTo>
                    <a:pt x="297" y="511"/>
                  </a:lnTo>
                  <a:lnTo>
                    <a:pt x="342" y="489"/>
                  </a:lnTo>
                  <a:lnTo>
                    <a:pt x="397" y="433"/>
                  </a:lnTo>
                  <a:lnTo>
                    <a:pt x="413" y="478"/>
                  </a:lnTo>
                  <a:lnTo>
                    <a:pt x="452" y="506"/>
                  </a:lnTo>
                  <a:lnTo>
                    <a:pt x="496" y="517"/>
                  </a:lnTo>
                  <a:lnTo>
                    <a:pt x="518" y="517"/>
                  </a:lnTo>
                  <a:lnTo>
                    <a:pt x="540" y="506"/>
                  </a:lnTo>
                  <a:lnTo>
                    <a:pt x="557" y="495"/>
                  </a:lnTo>
                  <a:lnTo>
                    <a:pt x="568" y="478"/>
                  </a:lnTo>
                  <a:lnTo>
                    <a:pt x="595" y="422"/>
                  </a:lnTo>
                  <a:lnTo>
                    <a:pt x="606" y="383"/>
                  </a:lnTo>
                  <a:lnTo>
                    <a:pt x="612" y="356"/>
                  </a:lnTo>
                  <a:lnTo>
                    <a:pt x="617" y="345"/>
                  </a:lnTo>
                  <a:lnTo>
                    <a:pt x="612" y="339"/>
                  </a:lnTo>
                  <a:lnTo>
                    <a:pt x="612" y="333"/>
                  </a:lnTo>
                  <a:lnTo>
                    <a:pt x="590" y="333"/>
                  </a:lnTo>
                  <a:lnTo>
                    <a:pt x="590" y="339"/>
                  </a:lnTo>
                  <a:lnTo>
                    <a:pt x="584" y="350"/>
                  </a:lnTo>
                  <a:lnTo>
                    <a:pt x="568" y="406"/>
                  </a:lnTo>
                  <a:lnTo>
                    <a:pt x="551" y="450"/>
                  </a:lnTo>
                  <a:lnTo>
                    <a:pt x="529" y="483"/>
                  </a:lnTo>
                  <a:lnTo>
                    <a:pt x="502" y="495"/>
                  </a:lnTo>
                  <a:lnTo>
                    <a:pt x="485" y="489"/>
                  </a:lnTo>
                  <a:lnTo>
                    <a:pt x="479" y="483"/>
                  </a:lnTo>
                  <a:lnTo>
                    <a:pt x="468" y="478"/>
                  </a:lnTo>
                  <a:lnTo>
                    <a:pt x="468" y="467"/>
                  </a:lnTo>
                  <a:lnTo>
                    <a:pt x="463" y="450"/>
                  </a:lnTo>
                  <a:lnTo>
                    <a:pt x="463" y="439"/>
                  </a:lnTo>
                  <a:lnTo>
                    <a:pt x="468" y="406"/>
                  </a:lnTo>
                  <a:lnTo>
                    <a:pt x="479" y="367"/>
                  </a:lnTo>
                  <a:lnTo>
                    <a:pt x="491" y="322"/>
                  </a:lnTo>
                  <a:lnTo>
                    <a:pt x="518" y="200"/>
                  </a:lnTo>
                  <a:lnTo>
                    <a:pt x="524" y="189"/>
                  </a:lnTo>
                  <a:lnTo>
                    <a:pt x="524" y="167"/>
                  </a:lnTo>
                  <a:lnTo>
                    <a:pt x="535" y="133"/>
                  </a:lnTo>
                  <a:lnTo>
                    <a:pt x="540" y="122"/>
                  </a:lnTo>
                  <a:lnTo>
                    <a:pt x="540" y="106"/>
                  </a:lnTo>
                  <a:lnTo>
                    <a:pt x="546" y="89"/>
                  </a:lnTo>
                  <a:lnTo>
                    <a:pt x="551" y="78"/>
                  </a:lnTo>
                  <a:lnTo>
                    <a:pt x="551" y="61"/>
                  </a:lnTo>
                  <a:lnTo>
                    <a:pt x="557" y="50"/>
                  </a:lnTo>
                  <a:lnTo>
                    <a:pt x="557" y="45"/>
                  </a:lnTo>
                  <a:lnTo>
                    <a:pt x="546" y="22"/>
                  </a:lnTo>
                  <a:lnTo>
                    <a:pt x="524" y="11"/>
                  </a:lnTo>
                  <a:lnTo>
                    <a:pt x="518" y="11"/>
                  </a:lnTo>
                  <a:lnTo>
                    <a:pt x="513" y="17"/>
                  </a:lnTo>
                  <a:lnTo>
                    <a:pt x="502" y="17"/>
                  </a:lnTo>
                  <a:lnTo>
                    <a:pt x="491" y="28"/>
                  </a:lnTo>
                  <a:lnTo>
                    <a:pt x="485" y="39"/>
                  </a:lnTo>
                  <a:lnTo>
                    <a:pt x="479" y="56"/>
                  </a:lnTo>
                  <a:lnTo>
                    <a:pt x="463" y="117"/>
                  </a:lnTo>
                  <a:lnTo>
                    <a:pt x="446" y="195"/>
                  </a:lnTo>
                  <a:lnTo>
                    <a:pt x="424" y="267"/>
                  </a:lnTo>
                  <a:lnTo>
                    <a:pt x="413" y="322"/>
                  </a:lnTo>
                  <a:lnTo>
                    <a:pt x="402" y="361"/>
                  </a:lnTo>
                  <a:lnTo>
                    <a:pt x="397" y="383"/>
                  </a:lnTo>
                  <a:lnTo>
                    <a:pt x="391" y="395"/>
                  </a:lnTo>
                  <a:lnTo>
                    <a:pt x="369" y="422"/>
                  </a:lnTo>
                  <a:lnTo>
                    <a:pt x="342" y="456"/>
                  </a:lnTo>
                  <a:lnTo>
                    <a:pt x="297" y="483"/>
                  </a:lnTo>
                  <a:lnTo>
                    <a:pt x="248" y="495"/>
                  </a:lnTo>
                  <a:lnTo>
                    <a:pt x="204" y="483"/>
                  </a:lnTo>
                  <a:lnTo>
                    <a:pt x="176" y="445"/>
                  </a:lnTo>
                  <a:lnTo>
                    <a:pt x="165" y="395"/>
                  </a:lnTo>
                  <a:lnTo>
                    <a:pt x="171" y="345"/>
                  </a:lnTo>
                  <a:lnTo>
                    <a:pt x="182" y="295"/>
                  </a:lnTo>
                  <a:lnTo>
                    <a:pt x="226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239"/>
            <p:cNvSpPr>
              <a:spLocks noEditPoints="1"/>
            </p:cNvSpPr>
            <p:nvPr/>
          </p:nvSpPr>
          <p:spPr bwMode="auto">
            <a:xfrm>
              <a:off x="12294" y="6893"/>
              <a:ext cx="237" cy="533"/>
            </a:xfrm>
            <a:custGeom>
              <a:avLst/>
              <a:gdLst/>
              <a:ahLst/>
              <a:cxnLst>
                <a:cxn ang="0">
                  <a:pos x="220" y="22"/>
                </a:cxn>
                <a:cxn ang="0">
                  <a:pos x="209" y="6"/>
                </a:cxn>
                <a:cxn ang="0">
                  <a:pos x="171" y="0"/>
                </a:cxn>
                <a:cxn ang="0">
                  <a:pos x="143" y="45"/>
                </a:cxn>
                <a:cxn ang="0">
                  <a:pos x="160" y="72"/>
                </a:cxn>
                <a:cxn ang="0">
                  <a:pos x="193" y="67"/>
                </a:cxn>
                <a:cxn ang="0">
                  <a:pos x="215" y="45"/>
                </a:cxn>
                <a:cxn ang="0">
                  <a:pos x="55" y="433"/>
                </a:cxn>
                <a:cxn ang="0">
                  <a:pos x="49" y="456"/>
                </a:cxn>
                <a:cxn ang="0">
                  <a:pos x="55" y="489"/>
                </a:cxn>
                <a:cxn ang="0">
                  <a:pos x="99" y="533"/>
                </a:cxn>
                <a:cxn ang="0">
                  <a:pos x="165" y="522"/>
                </a:cxn>
                <a:cxn ang="0">
                  <a:pos x="220" y="461"/>
                </a:cxn>
                <a:cxn ang="0">
                  <a:pos x="237" y="406"/>
                </a:cxn>
                <a:cxn ang="0">
                  <a:pos x="215" y="411"/>
                </a:cxn>
                <a:cxn ang="0">
                  <a:pos x="187" y="472"/>
                </a:cxn>
                <a:cxn ang="0">
                  <a:pos x="126" y="511"/>
                </a:cxn>
                <a:cxn ang="0">
                  <a:pos x="110" y="506"/>
                </a:cxn>
                <a:cxn ang="0">
                  <a:pos x="104" y="483"/>
                </a:cxn>
                <a:cxn ang="0">
                  <a:pos x="121" y="433"/>
                </a:cxn>
                <a:cxn ang="0">
                  <a:pos x="143" y="372"/>
                </a:cxn>
                <a:cxn ang="0">
                  <a:pos x="182" y="267"/>
                </a:cxn>
                <a:cxn ang="0">
                  <a:pos x="187" y="245"/>
                </a:cxn>
                <a:cxn ang="0">
                  <a:pos x="176" y="206"/>
                </a:cxn>
                <a:cxn ang="0">
                  <a:pos x="137" y="178"/>
                </a:cxn>
                <a:cxn ang="0">
                  <a:pos x="71" y="189"/>
                </a:cxn>
                <a:cxn ang="0">
                  <a:pos x="16" y="250"/>
                </a:cxn>
                <a:cxn ang="0">
                  <a:pos x="0" y="300"/>
                </a:cxn>
                <a:cxn ang="0">
                  <a:pos x="22" y="306"/>
                </a:cxn>
                <a:cxn ang="0">
                  <a:pos x="27" y="295"/>
                </a:cxn>
                <a:cxn ang="0">
                  <a:pos x="82" y="206"/>
                </a:cxn>
                <a:cxn ang="0">
                  <a:pos x="121" y="200"/>
                </a:cxn>
                <a:cxn ang="0">
                  <a:pos x="132" y="233"/>
                </a:cxn>
                <a:cxn ang="0">
                  <a:pos x="126" y="256"/>
                </a:cxn>
                <a:cxn ang="0">
                  <a:pos x="115" y="283"/>
                </a:cxn>
                <a:cxn ang="0">
                  <a:pos x="55" y="433"/>
                </a:cxn>
              </a:cxnLst>
              <a:rect l="0" t="0" r="r" b="b"/>
              <a:pathLst>
                <a:path w="237" h="533">
                  <a:moveTo>
                    <a:pt x="220" y="28"/>
                  </a:moveTo>
                  <a:lnTo>
                    <a:pt x="220" y="22"/>
                  </a:lnTo>
                  <a:lnTo>
                    <a:pt x="215" y="11"/>
                  </a:lnTo>
                  <a:lnTo>
                    <a:pt x="209" y="6"/>
                  </a:lnTo>
                  <a:lnTo>
                    <a:pt x="198" y="0"/>
                  </a:lnTo>
                  <a:lnTo>
                    <a:pt x="171" y="0"/>
                  </a:lnTo>
                  <a:lnTo>
                    <a:pt x="154" y="11"/>
                  </a:lnTo>
                  <a:lnTo>
                    <a:pt x="143" y="45"/>
                  </a:lnTo>
                  <a:lnTo>
                    <a:pt x="143" y="56"/>
                  </a:lnTo>
                  <a:lnTo>
                    <a:pt x="160" y="72"/>
                  </a:lnTo>
                  <a:lnTo>
                    <a:pt x="176" y="72"/>
                  </a:lnTo>
                  <a:lnTo>
                    <a:pt x="193" y="67"/>
                  </a:lnTo>
                  <a:lnTo>
                    <a:pt x="204" y="61"/>
                  </a:lnTo>
                  <a:lnTo>
                    <a:pt x="215" y="45"/>
                  </a:lnTo>
                  <a:lnTo>
                    <a:pt x="220" y="28"/>
                  </a:lnTo>
                  <a:close/>
                  <a:moveTo>
                    <a:pt x="55" y="433"/>
                  </a:moveTo>
                  <a:lnTo>
                    <a:pt x="55" y="445"/>
                  </a:lnTo>
                  <a:lnTo>
                    <a:pt x="49" y="456"/>
                  </a:lnTo>
                  <a:lnTo>
                    <a:pt x="49" y="467"/>
                  </a:lnTo>
                  <a:lnTo>
                    <a:pt x="55" y="489"/>
                  </a:lnTo>
                  <a:lnTo>
                    <a:pt x="77" y="522"/>
                  </a:lnTo>
                  <a:lnTo>
                    <a:pt x="99" y="533"/>
                  </a:lnTo>
                  <a:lnTo>
                    <a:pt x="126" y="533"/>
                  </a:lnTo>
                  <a:lnTo>
                    <a:pt x="165" y="522"/>
                  </a:lnTo>
                  <a:lnTo>
                    <a:pt x="198" y="495"/>
                  </a:lnTo>
                  <a:lnTo>
                    <a:pt x="220" y="461"/>
                  </a:lnTo>
                  <a:lnTo>
                    <a:pt x="237" y="433"/>
                  </a:lnTo>
                  <a:lnTo>
                    <a:pt x="237" y="406"/>
                  </a:lnTo>
                  <a:lnTo>
                    <a:pt x="215" y="406"/>
                  </a:lnTo>
                  <a:lnTo>
                    <a:pt x="215" y="411"/>
                  </a:lnTo>
                  <a:lnTo>
                    <a:pt x="209" y="417"/>
                  </a:lnTo>
                  <a:lnTo>
                    <a:pt x="187" y="472"/>
                  </a:lnTo>
                  <a:lnTo>
                    <a:pt x="160" y="500"/>
                  </a:lnTo>
                  <a:lnTo>
                    <a:pt x="126" y="511"/>
                  </a:lnTo>
                  <a:lnTo>
                    <a:pt x="115" y="511"/>
                  </a:lnTo>
                  <a:lnTo>
                    <a:pt x="110" y="506"/>
                  </a:lnTo>
                  <a:lnTo>
                    <a:pt x="110" y="495"/>
                  </a:lnTo>
                  <a:lnTo>
                    <a:pt x="104" y="483"/>
                  </a:lnTo>
                  <a:lnTo>
                    <a:pt x="110" y="461"/>
                  </a:lnTo>
                  <a:lnTo>
                    <a:pt x="121" y="433"/>
                  </a:lnTo>
                  <a:lnTo>
                    <a:pt x="132" y="400"/>
                  </a:lnTo>
                  <a:lnTo>
                    <a:pt x="143" y="372"/>
                  </a:lnTo>
                  <a:lnTo>
                    <a:pt x="154" y="350"/>
                  </a:lnTo>
                  <a:lnTo>
                    <a:pt x="182" y="267"/>
                  </a:lnTo>
                  <a:lnTo>
                    <a:pt x="187" y="256"/>
                  </a:lnTo>
                  <a:lnTo>
                    <a:pt x="187" y="245"/>
                  </a:lnTo>
                  <a:lnTo>
                    <a:pt x="182" y="222"/>
                  </a:lnTo>
                  <a:lnTo>
                    <a:pt x="176" y="206"/>
                  </a:lnTo>
                  <a:lnTo>
                    <a:pt x="160" y="189"/>
                  </a:lnTo>
                  <a:lnTo>
                    <a:pt x="137" y="178"/>
                  </a:lnTo>
                  <a:lnTo>
                    <a:pt x="115" y="178"/>
                  </a:lnTo>
                  <a:lnTo>
                    <a:pt x="71" y="189"/>
                  </a:lnTo>
                  <a:lnTo>
                    <a:pt x="38" y="217"/>
                  </a:lnTo>
                  <a:lnTo>
                    <a:pt x="16" y="250"/>
                  </a:lnTo>
                  <a:lnTo>
                    <a:pt x="5" y="278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22" y="306"/>
                  </a:lnTo>
                  <a:lnTo>
                    <a:pt x="22" y="300"/>
                  </a:lnTo>
                  <a:lnTo>
                    <a:pt x="27" y="295"/>
                  </a:lnTo>
                  <a:lnTo>
                    <a:pt x="49" y="239"/>
                  </a:lnTo>
                  <a:lnTo>
                    <a:pt x="82" y="206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2" y="211"/>
                  </a:lnTo>
                  <a:lnTo>
                    <a:pt x="132" y="233"/>
                  </a:lnTo>
                  <a:lnTo>
                    <a:pt x="126" y="245"/>
                  </a:lnTo>
                  <a:lnTo>
                    <a:pt x="126" y="256"/>
                  </a:lnTo>
                  <a:lnTo>
                    <a:pt x="121" y="267"/>
                  </a:lnTo>
                  <a:lnTo>
                    <a:pt x="115" y="283"/>
                  </a:lnTo>
                  <a:lnTo>
                    <a:pt x="104" y="306"/>
                  </a:lnTo>
                  <a:lnTo>
                    <a:pt x="55" y="4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240"/>
            <p:cNvSpPr>
              <a:spLocks noEditPoints="1"/>
            </p:cNvSpPr>
            <p:nvPr/>
          </p:nvSpPr>
          <p:spPr bwMode="auto">
            <a:xfrm>
              <a:off x="13016" y="6832"/>
              <a:ext cx="750" cy="267"/>
            </a:xfrm>
            <a:custGeom>
              <a:avLst/>
              <a:gdLst/>
              <a:ahLst/>
              <a:cxnLst>
                <a:cxn ang="0">
                  <a:pos x="712" y="44"/>
                </a:cxn>
                <a:cxn ang="0">
                  <a:pos x="734" y="44"/>
                </a:cxn>
                <a:cxn ang="0">
                  <a:pos x="745" y="39"/>
                </a:cxn>
                <a:cxn ang="0">
                  <a:pos x="750" y="33"/>
                </a:cxn>
                <a:cxn ang="0">
                  <a:pos x="750" y="11"/>
                </a:cxn>
                <a:cxn ang="0">
                  <a:pos x="739" y="0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0" y="11"/>
                </a:cxn>
                <a:cxn ang="0">
                  <a:pos x="0" y="33"/>
                </a:cxn>
                <a:cxn ang="0">
                  <a:pos x="6" y="39"/>
                </a:cxn>
                <a:cxn ang="0">
                  <a:pos x="17" y="44"/>
                </a:cxn>
                <a:cxn ang="0">
                  <a:pos x="33" y="44"/>
                </a:cxn>
                <a:cxn ang="0">
                  <a:pos x="712" y="44"/>
                </a:cxn>
                <a:cxn ang="0">
                  <a:pos x="712" y="267"/>
                </a:cxn>
                <a:cxn ang="0">
                  <a:pos x="723" y="267"/>
                </a:cxn>
                <a:cxn ang="0">
                  <a:pos x="734" y="261"/>
                </a:cxn>
                <a:cxn ang="0">
                  <a:pos x="745" y="261"/>
                </a:cxn>
                <a:cxn ang="0">
                  <a:pos x="750" y="256"/>
                </a:cxn>
                <a:cxn ang="0">
                  <a:pos x="750" y="233"/>
                </a:cxn>
                <a:cxn ang="0">
                  <a:pos x="739" y="222"/>
                </a:cxn>
                <a:cxn ang="0">
                  <a:pos x="728" y="222"/>
                </a:cxn>
                <a:cxn ang="0">
                  <a:pos x="723" y="217"/>
                </a:cxn>
                <a:cxn ang="0">
                  <a:pos x="22" y="217"/>
                </a:cxn>
                <a:cxn ang="0">
                  <a:pos x="17" y="222"/>
                </a:cxn>
                <a:cxn ang="0">
                  <a:pos x="6" y="222"/>
                </a:cxn>
                <a:cxn ang="0">
                  <a:pos x="0" y="233"/>
                </a:cxn>
                <a:cxn ang="0">
                  <a:pos x="0" y="256"/>
                </a:cxn>
                <a:cxn ang="0">
                  <a:pos x="6" y="261"/>
                </a:cxn>
                <a:cxn ang="0">
                  <a:pos x="17" y="261"/>
                </a:cxn>
                <a:cxn ang="0">
                  <a:pos x="22" y="267"/>
                </a:cxn>
                <a:cxn ang="0">
                  <a:pos x="33" y="267"/>
                </a:cxn>
                <a:cxn ang="0">
                  <a:pos x="712" y="267"/>
                </a:cxn>
              </a:cxnLst>
              <a:rect l="0" t="0" r="r" b="b"/>
              <a:pathLst>
                <a:path w="750" h="267">
                  <a:moveTo>
                    <a:pt x="712" y="44"/>
                  </a:moveTo>
                  <a:lnTo>
                    <a:pt x="734" y="44"/>
                  </a:lnTo>
                  <a:lnTo>
                    <a:pt x="745" y="39"/>
                  </a:lnTo>
                  <a:lnTo>
                    <a:pt x="750" y="33"/>
                  </a:lnTo>
                  <a:lnTo>
                    <a:pt x="750" y="11"/>
                  </a:lnTo>
                  <a:lnTo>
                    <a:pt x="739" y="0"/>
                  </a:lnTo>
                  <a:lnTo>
                    <a:pt x="17" y="0"/>
                  </a:lnTo>
                  <a:lnTo>
                    <a:pt x="6" y="6"/>
                  </a:lnTo>
                  <a:lnTo>
                    <a:pt x="0" y="11"/>
                  </a:lnTo>
                  <a:lnTo>
                    <a:pt x="0" y="33"/>
                  </a:lnTo>
                  <a:lnTo>
                    <a:pt x="6" y="39"/>
                  </a:lnTo>
                  <a:lnTo>
                    <a:pt x="17" y="44"/>
                  </a:lnTo>
                  <a:lnTo>
                    <a:pt x="33" y="44"/>
                  </a:lnTo>
                  <a:lnTo>
                    <a:pt x="712" y="44"/>
                  </a:lnTo>
                  <a:close/>
                  <a:moveTo>
                    <a:pt x="712" y="267"/>
                  </a:moveTo>
                  <a:lnTo>
                    <a:pt x="723" y="267"/>
                  </a:lnTo>
                  <a:lnTo>
                    <a:pt x="734" y="261"/>
                  </a:lnTo>
                  <a:lnTo>
                    <a:pt x="745" y="261"/>
                  </a:lnTo>
                  <a:lnTo>
                    <a:pt x="750" y="256"/>
                  </a:lnTo>
                  <a:lnTo>
                    <a:pt x="750" y="233"/>
                  </a:lnTo>
                  <a:lnTo>
                    <a:pt x="739" y="222"/>
                  </a:lnTo>
                  <a:lnTo>
                    <a:pt x="728" y="222"/>
                  </a:lnTo>
                  <a:lnTo>
                    <a:pt x="723" y="217"/>
                  </a:lnTo>
                  <a:lnTo>
                    <a:pt x="22" y="217"/>
                  </a:lnTo>
                  <a:lnTo>
                    <a:pt x="17" y="222"/>
                  </a:lnTo>
                  <a:lnTo>
                    <a:pt x="6" y="222"/>
                  </a:lnTo>
                  <a:lnTo>
                    <a:pt x="0" y="233"/>
                  </a:lnTo>
                  <a:lnTo>
                    <a:pt x="0" y="256"/>
                  </a:lnTo>
                  <a:lnTo>
                    <a:pt x="6" y="261"/>
                  </a:lnTo>
                  <a:lnTo>
                    <a:pt x="17" y="261"/>
                  </a:lnTo>
                  <a:lnTo>
                    <a:pt x="22" y="267"/>
                  </a:lnTo>
                  <a:lnTo>
                    <a:pt x="33" y="267"/>
                  </a:lnTo>
                  <a:lnTo>
                    <a:pt x="712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241"/>
            <p:cNvSpPr>
              <a:spLocks/>
            </p:cNvSpPr>
            <p:nvPr/>
          </p:nvSpPr>
          <p:spPr bwMode="auto">
            <a:xfrm>
              <a:off x="14202" y="6443"/>
              <a:ext cx="805" cy="833"/>
            </a:xfrm>
            <a:custGeom>
              <a:avLst/>
              <a:gdLst/>
              <a:ahLst/>
              <a:cxnLst>
                <a:cxn ang="0">
                  <a:pos x="805" y="6"/>
                </a:cxn>
                <a:cxn ang="0">
                  <a:pos x="794" y="0"/>
                </a:cxn>
                <a:cxn ang="0">
                  <a:pos x="783" y="6"/>
                </a:cxn>
                <a:cxn ang="0">
                  <a:pos x="695" y="100"/>
                </a:cxn>
                <a:cxn ang="0">
                  <a:pos x="662" y="61"/>
                </a:cxn>
                <a:cxn ang="0">
                  <a:pos x="574" y="11"/>
                </a:cxn>
                <a:cxn ang="0">
                  <a:pos x="403" y="17"/>
                </a:cxn>
                <a:cxn ang="0">
                  <a:pos x="204" y="122"/>
                </a:cxn>
                <a:cxn ang="0">
                  <a:pos x="61" y="300"/>
                </a:cxn>
                <a:cxn ang="0">
                  <a:pos x="0" y="517"/>
                </a:cxn>
                <a:cxn ang="0">
                  <a:pos x="44" y="683"/>
                </a:cxn>
                <a:cxn ang="0">
                  <a:pos x="154" y="789"/>
                </a:cxn>
                <a:cxn ang="0">
                  <a:pos x="309" y="833"/>
                </a:cxn>
                <a:cxn ang="0">
                  <a:pos x="485" y="783"/>
                </a:cxn>
                <a:cxn ang="0">
                  <a:pos x="607" y="678"/>
                </a:cxn>
                <a:cxn ang="0">
                  <a:pos x="662" y="578"/>
                </a:cxn>
                <a:cxn ang="0">
                  <a:pos x="678" y="533"/>
                </a:cxn>
                <a:cxn ang="0">
                  <a:pos x="673" y="522"/>
                </a:cxn>
                <a:cxn ang="0">
                  <a:pos x="651" y="533"/>
                </a:cxn>
                <a:cxn ang="0">
                  <a:pos x="618" y="611"/>
                </a:cxn>
                <a:cxn ang="0">
                  <a:pos x="535" y="711"/>
                </a:cxn>
                <a:cxn ang="0">
                  <a:pos x="392" y="789"/>
                </a:cxn>
                <a:cxn ang="0">
                  <a:pos x="276" y="789"/>
                </a:cxn>
                <a:cxn ang="0">
                  <a:pos x="176" y="745"/>
                </a:cxn>
                <a:cxn ang="0">
                  <a:pos x="116" y="639"/>
                </a:cxn>
                <a:cxn ang="0">
                  <a:pos x="110" y="506"/>
                </a:cxn>
                <a:cxn ang="0">
                  <a:pos x="143" y="350"/>
                </a:cxn>
                <a:cxn ang="0">
                  <a:pos x="243" y="172"/>
                </a:cxn>
                <a:cxn ang="0">
                  <a:pos x="419" y="56"/>
                </a:cxn>
                <a:cxn ang="0">
                  <a:pos x="579" y="50"/>
                </a:cxn>
                <a:cxn ang="0">
                  <a:pos x="667" y="122"/>
                </a:cxn>
                <a:cxn ang="0">
                  <a:pos x="700" y="256"/>
                </a:cxn>
                <a:cxn ang="0">
                  <a:pos x="695" y="311"/>
                </a:cxn>
                <a:cxn ang="0">
                  <a:pos x="700" y="322"/>
                </a:cxn>
                <a:cxn ang="0">
                  <a:pos x="711" y="328"/>
                </a:cxn>
                <a:cxn ang="0">
                  <a:pos x="734" y="317"/>
                </a:cxn>
                <a:cxn ang="0">
                  <a:pos x="805" y="11"/>
                </a:cxn>
              </a:cxnLst>
              <a:rect l="0" t="0" r="r" b="b"/>
              <a:pathLst>
                <a:path w="805" h="833">
                  <a:moveTo>
                    <a:pt x="805" y="11"/>
                  </a:moveTo>
                  <a:lnTo>
                    <a:pt x="805" y="6"/>
                  </a:lnTo>
                  <a:lnTo>
                    <a:pt x="800" y="6"/>
                  </a:lnTo>
                  <a:lnTo>
                    <a:pt x="794" y="0"/>
                  </a:lnTo>
                  <a:lnTo>
                    <a:pt x="789" y="6"/>
                  </a:lnTo>
                  <a:lnTo>
                    <a:pt x="783" y="6"/>
                  </a:lnTo>
                  <a:lnTo>
                    <a:pt x="778" y="17"/>
                  </a:lnTo>
                  <a:lnTo>
                    <a:pt x="695" y="100"/>
                  </a:lnTo>
                  <a:lnTo>
                    <a:pt x="684" y="83"/>
                  </a:lnTo>
                  <a:lnTo>
                    <a:pt x="662" y="61"/>
                  </a:lnTo>
                  <a:lnTo>
                    <a:pt x="629" y="33"/>
                  </a:lnTo>
                  <a:lnTo>
                    <a:pt x="574" y="11"/>
                  </a:lnTo>
                  <a:lnTo>
                    <a:pt x="507" y="0"/>
                  </a:lnTo>
                  <a:lnTo>
                    <a:pt x="403" y="17"/>
                  </a:lnTo>
                  <a:lnTo>
                    <a:pt x="298" y="56"/>
                  </a:lnTo>
                  <a:lnTo>
                    <a:pt x="204" y="122"/>
                  </a:lnTo>
                  <a:lnTo>
                    <a:pt x="121" y="206"/>
                  </a:lnTo>
                  <a:lnTo>
                    <a:pt x="61" y="300"/>
                  </a:lnTo>
                  <a:lnTo>
                    <a:pt x="16" y="406"/>
                  </a:lnTo>
                  <a:lnTo>
                    <a:pt x="0" y="517"/>
                  </a:lnTo>
                  <a:lnTo>
                    <a:pt x="11" y="606"/>
                  </a:lnTo>
                  <a:lnTo>
                    <a:pt x="44" y="683"/>
                  </a:lnTo>
                  <a:lnTo>
                    <a:pt x="88" y="745"/>
                  </a:lnTo>
                  <a:lnTo>
                    <a:pt x="154" y="789"/>
                  </a:lnTo>
                  <a:lnTo>
                    <a:pt x="226" y="822"/>
                  </a:lnTo>
                  <a:lnTo>
                    <a:pt x="309" y="833"/>
                  </a:lnTo>
                  <a:lnTo>
                    <a:pt x="403" y="817"/>
                  </a:lnTo>
                  <a:lnTo>
                    <a:pt x="485" y="783"/>
                  </a:lnTo>
                  <a:lnTo>
                    <a:pt x="552" y="733"/>
                  </a:lnTo>
                  <a:lnTo>
                    <a:pt x="607" y="678"/>
                  </a:lnTo>
                  <a:lnTo>
                    <a:pt x="640" y="622"/>
                  </a:lnTo>
                  <a:lnTo>
                    <a:pt x="662" y="578"/>
                  </a:lnTo>
                  <a:lnTo>
                    <a:pt x="673" y="545"/>
                  </a:lnTo>
                  <a:lnTo>
                    <a:pt x="678" y="533"/>
                  </a:lnTo>
                  <a:lnTo>
                    <a:pt x="678" y="528"/>
                  </a:lnTo>
                  <a:lnTo>
                    <a:pt x="673" y="522"/>
                  </a:lnTo>
                  <a:lnTo>
                    <a:pt x="651" y="522"/>
                  </a:lnTo>
                  <a:lnTo>
                    <a:pt x="651" y="533"/>
                  </a:lnTo>
                  <a:lnTo>
                    <a:pt x="640" y="567"/>
                  </a:lnTo>
                  <a:lnTo>
                    <a:pt x="618" y="611"/>
                  </a:lnTo>
                  <a:lnTo>
                    <a:pt x="585" y="661"/>
                  </a:lnTo>
                  <a:lnTo>
                    <a:pt x="535" y="711"/>
                  </a:lnTo>
                  <a:lnTo>
                    <a:pt x="458" y="761"/>
                  </a:lnTo>
                  <a:lnTo>
                    <a:pt x="392" y="789"/>
                  </a:lnTo>
                  <a:lnTo>
                    <a:pt x="325" y="795"/>
                  </a:lnTo>
                  <a:lnTo>
                    <a:pt x="276" y="789"/>
                  </a:lnTo>
                  <a:lnTo>
                    <a:pt x="226" y="772"/>
                  </a:lnTo>
                  <a:lnTo>
                    <a:pt x="176" y="745"/>
                  </a:lnTo>
                  <a:lnTo>
                    <a:pt x="138" y="700"/>
                  </a:lnTo>
                  <a:lnTo>
                    <a:pt x="116" y="639"/>
                  </a:lnTo>
                  <a:lnTo>
                    <a:pt x="105" y="556"/>
                  </a:lnTo>
                  <a:lnTo>
                    <a:pt x="110" y="506"/>
                  </a:lnTo>
                  <a:lnTo>
                    <a:pt x="121" y="433"/>
                  </a:lnTo>
                  <a:lnTo>
                    <a:pt x="143" y="350"/>
                  </a:lnTo>
                  <a:lnTo>
                    <a:pt x="182" y="261"/>
                  </a:lnTo>
                  <a:lnTo>
                    <a:pt x="243" y="172"/>
                  </a:lnTo>
                  <a:lnTo>
                    <a:pt x="320" y="100"/>
                  </a:lnTo>
                  <a:lnTo>
                    <a:pt x="419" y="56"/>
                  </a:lnTo>
                  <a:lnTo>
                    <a:pt x="518" y="39"/>
                  </a:lnTo>
                  <a:lnTo>
                    <a:pt x="579" y="50"/>
                  </a:lnTo>
                  <a:lnTo>
                    <a:pt x="634" y="78"/>
                  </a:lnTo>
                  <a:lnTo>
                    <a:pt x="667" y="122"/>
                  </a:lnTo>
                  <a:lnTo>
                    <a:pt x="695" y="183"/>
                  </a:lnTo>
                  <a:lnTo>
                    <a:pt x="700" y="256"/>
                  </a:lnTo>
                  <a:lnTo>
                    <a:pt x="700" y="306"/>
                  </a:lnTo>
                  <a:lnTo>
                    <a:pt x="695" y="311"/>
                  </a:lnTo>
                  <a:lnTo>
                    <a:pt x="695" y="317"/>
                  </a:lnTo>
                  <a:lnTo>
                    <a:pt x="700" y="322"/>
                  </a:lnTo>
                  <a:lnTo>
                    <a:pt x="706" y="322"/>
                  </a:lnTo>
                  <a:lnTo>
                    <a:pt x="711" y="328"/>
                  </a:lnTo>
                  <a:lnTo>
                    <a:pt x="722" y="328"/>
                  </a:lnTo>
                  <a:lnTo>
                    <a:pt x="734" y="317"/>
                  </a:lnTo>
                  <a:lnTo>
                    <a:pt x="734" y="306"/>
                  </a:lnTo>
                  <a:lnTo>
                    <a:pt x="805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242"/>
            <p:cNvSpPr>
              <a:spLocks noEditPoints="1"/>
            </p:cNvSpPr>
            <p:nvPr/>
          </p:nvSpPr>
          <p:spPr bwMode="auto">
            <a:xfrm>
              <a:off x="10882" y="9165"/>
              <a:ext cx="628" cy="823"/>
            </a:xfrm>
            <a:custGeom>
              <a:avLst/>
              <a:gdLst/>
              <a:ahLst/>
              <a:cxnLst>
                <a:cxn ang="0">
                  <a:pos x="623" y="45"/>
                </a:cxn>
                <a:cxn ang="0">
                  <a:pos x="628" y="34"/>
                </a:cxn>
                <a:cxn ang="0">
                  <a:pos x="628" y="17"/>
                </a:cxn>
                <a:cxn ang="0">
                  <a:pos x="617" y="6"/>
                </a:cxn>
                <a:cxn ang="0">
                  <a:pos x="606" y="0"/>
                </a:cxn>
                <a:cxn ang="0">
                  <a:pos x="595" y="6"/>
                </a:cxn>
                <a:cxn ang="0">
                  <a:pos x="584" y="17"/>
                </a:cxn>
                <a:cxn ang="0">
                  <a:pos x="584" y="28"/>
                </a:cxn>
                <a:cxn ang="0">
                  <a:pos x="485" y="278"/>
                </a:cxn>
                <a:cxn ang="0">
                  <a:pos x="143" y="278"/>
                </a:cxn>
                <a:cxn ang="0">
                  <a:pos x="49" y="28"/>
                </a:cxn>
                <a:cxn ang="0">
                  <a:pos x="44" y="17"/>
                </a:cxn>
                <a:cxn ang="0">
                  <a:pos x="33" y="6"/>
                </a:cxn>
                <a:cxn ang="0">
                  <a:pos x="22" y="0"/>
                </a:cxn>
                <a:cxn ang="0">
                  <a:pos x="11" y="6"/>
                </a:cxn>
                <a:cxn ang="0">
                  <a:pos x="5" y="12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5" y="45"/>
                </a:cxn>
                <a:cxn ang="0">
                  <a:pos x="292" y="795"/>
                </a:cxn>
                <a:cxn ang="0">
                  <a:pos x="297" y="806"/>
                </a:cxn>
                <a:cxn ang="0">
                  <a:pos x="297" y="812"/>
                </a:cxn>
                <a:cxn ang="0">
                  <a:pos x="303" y="817"/>
                </a:cxn>
                <a:cxn ang="0">
                  <a:pos x="314" y="823"/>
                </a:cxn>
                <a:cxn ang="0">
                  <a:pos x="325" y="817"/>
                </a:cxn>
                <a:cxn ang="0">
                  <a:pos x="336" y="806"/>
                </a:cxn>
                <a:cxn ang="0">
                  <a:pos x="336" y="795"/>
                </a:cxn>
                <a:cxn ang="0">
                  <a:pos x="623" y="45"/>
                </a:cxn>
                <a:cxn ang="0">
                  <a:pos x="160" y="328"/>
                </a:cxn>
                <a:cxn ang="0">
                  <a:pos x="468" y="328"/>
                </a:cxn>
                <a:cxn ang="0">
                  <a:pos x="314" y="734"/>
                </a:cxn>
                <a:cxn ang="0">
                  <a:pos x="160" y="328"/>
                </a:cxn>
              </a:cxnLst>
              <a:rect l="0" t="0" r="r" b="b"/>
              <a:pathLst>
                <a:path w="628" h="823">
                  <a:moveTo>
                    <a:pt x="623" y="45"/>
                  </a:moveTo>
                  <a:lnTo>
                    <a:pt x="628" y="34"/>
                  </a:lnTo>
                  <a:lnTo>
                    <a:pt x="628" y="17"/>
                  </a:lnTo>
                  <a:lnTo>
                    <a:pt x="617" y="6"/>
                  </a:lnTo>
                  <a:lnTo>
                    <a:pt x="606" y="0"/>
                  </a:lnTo>
                  <a:lnTo>
                    <a:pt x="595" y="6"/>
                  </a:lnTo>
                  <a:lnTo>
                    <a:pt x="584" y="17"/>
                  </a:lnTo>
                  <a:lnTo>
                    <a:pt x="584" y="28"/>
                  </a:lnTo>
                  <a:lnTo>
                    <a:pt x="485" y="278"/>
                  </a:lnTo>
                  <a:lnTo>
                    <a:pt x="143" y="278"/>
                  </a:lnTo>
                  <a:lnTo>
                    <a:pt x="49" y="28"/>
                  </a:lnTo>
                  <a:lnTo>
                    <a:pt x="44" y="17"/>
                  </a:lnTo>
                  <a:lnTo>
                    <a:pt x="33" y="6"/>
                  </a:lnTo>
                  <a:lnTo>
                    <a:pt x="22" y="0"/>
                  </a:lnTo>
                  <a:lnTo>
                    <a:pt x="11" y="6"/>
                  </a:lnTo>
                  <a:lnTo>
                    <a:pt x="5" y="1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5" y="45"/>
                  </a:lnTo>
                  <a:lnTo>
                    <a:pt x="292" y="795"/>
                  </a:lnTo>
                  <a:lnTo>
                    <a:pt x="297" y="806"/>
                  </a:lnTo>
                  <a:lnTo>
                    <a:pt x="297" y="812"/>
                  </a:lnTo>
                  <a:lnTo>
                    <a:pt x="303" y="817"/>
                  </a:lnTo>
                  <a:lnTo>
                    <a:pt x="314" y="823"/>
                  </a:lnTo>
                  <a:lnTo>
                    <a:pt x="325" y="817"/>
                  </a:lnTo>
                  <a:lnTo>
                    <a:pt x="336" y="806"/>
                  </a:lnTo>
                  <a:lnTo>
                    <a:pt x="336" y="795"/>
                  </a:lnTo>
                  <a:lnTo>
                    <a:pt x="623" y="45"/>
                  </a:lnTo>
                  <a:close/>
                  <a:moveTo>
                    <a:pt x="160" y="328"/>
                  </a:moveTo>
                  <a:lnTo>
                    <a:pt x="468" y="328"/>
                  </a:lnTo>
                  <a:lnTo>
                    <a:pt x="314" y="734"/>
                  </a:lnTo>
                  <a:lnTo>
                    <a:pt x="160" y="3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243"/>
            <p:cNvSpPr>
              <a:spLocks noEditPoints="1"/>
            </p:cNvSpPr>
            <p:nvPr/>
          </p:nvSpPr>
          <p:spPr bwMode="auto">
            <a:xfrm>
              <a:off x="11543" y="9204"/>
              <a:ext cx="298" cy="767"/>
            </a:xfrm>
            <a:custGeom>
              <a:avLst/>
              <a:gdLst/>
              <a:ahLst/>
              <a:cxnLst>
                <a:cxn ang="0">
                  <a:pos x="287" y="28"/>
                </a:cxn>
                <a:cxn ang="0">
                  <a:pos x="265" y="6"/>
                </a:cxn>
                <a:cxn ang="0">
                  <a:pos x="216" y="11"/>
                </a:cxn>
                <a:cxn ang="0">
                  <a:pos x="188" y="45"/>
                </a:cxn>
                <a:cxn ang="0">
                  <a:pos x="193" y="84"/>
                </a:cxn>
                <a:cxn ang="0">
                  <a:pos x="216" y="100"/>
                </a:cxn>
                <a:cxn ang="0">
                  <a:pos x="276" y="78"/>
                </a:cxn>
                <a:cxn ang="0">
                  <a:pos x="287" y="45"/>
                </a:cxn>
                <a:cxn ang="0">
                  <a:pos x="210" y="456"/>
                </a:cxn>
                <a:cxn ang="0">
                  <a:pos x="221" y="423"/>
                </a:cxn>
                <a:cxn ang="0">
                  <a:pos x="238" y="384"/>
                </a:cxn>
                <a:cxn ang="0">
                  <a:pos x="243" y="345"/>
                </a:cxn>
                <a:cxn ang="0">
                  <a:pos x="199" y="262"/>
                </a:cxn>
                <a:cxn ang="0">
                  <a:pos x="100" y="262"/>
                </a:cxn>
                <a:cxn ang="0">
                  <a:pos x="34" y="334"/>
                </a:cxn>
                <a:cxn ang="0">
                  <a:pos x="0" y="428"/>
                </a:cxn>
                <a:cxn ang="0">
                  <a:pos x="6" y="439"/>
                </a:cxn>
                <a:cxn ang="0">
                  <a:pos x="28" y="428"/>
                </a:cxn>
                <a:cxn ang="0">
                  <a:pos x="56" y="350"/>
                </a:cxn>
                <a:cxn ang="0">
                  <a:pos x="116" y="284"/>
                </a:cxn>
                <a:cxn ang="0">
                  <a:pos x="155" y="278"/>
                </a:cxn>
                <a:cxn ang="0">
                  <a:pos x="171" y="289"/>
                </a:cxn>
                <a:cxn ang="0">
                  <a:pos x="177" y="312"/>
                </a:cxn>
                <a:cxn ang="0">
                  <a:pos x="160" y="373"/>
                </a:cxn>
                <a:cxn ang="0">
                  <a:pos x="138" y="445"/>
                </a:cxn>
                <a:cxn ang="0">
                  <a:pos x="100" y="545"/>
                </a:cxn>
                <a:cxn ang="0">
                  <a:pos x="67" y="634"/>
                </a:cxn>
                <a:cxn ang="0">
                  <a:pos x="67" y="723"/>
                </a:cxn>
                <a:cxn ang="0">
                  <a:pos x="149" y="767"/>
                </a:cxn>
                <a:cxn ang="0">
                  <a:pos x="238" y="723"/>
                </a:cxn>
                <a:cxn ang="0">
                  <a:pos x="287" y="645"/>
                </a:cxn>
                <a:cxn ang="0">
                  <a:pos x="298" y="589"/>
                </a:cxn>
                <a:cxn ang="0">
                  <a:pos x="276" y="584"/>
                </a:cxn>
                <a:cxn ang="0">
                  <a:pos x="271" y="600"/>
                </a:cxn>
                <a:cxn ang="0">
                  <a:pos x="227" y="700"/>
                </a:cxn>
                <a:cxn ang="0">
                  <a:pos x="155" y="745"/>
                </a:cxn>
                <a:cxn ang="0">
                  <a:pos x="127" y="723"/>
                </a:cxn>
                <a:cxn ang="0">
                  <a:pos x="133" y="662"/>
                </a:cxn>
                <a:cxn ang="0">
                  <a:pos x="160" y="589"/>
                </a:cxn>
              </a:cxnLst>
              <a:rect l="0" t="0" r="r" b="b"/>
              <a:pathLst>
                <a:path w="298" h="767">
                  <a:moveTo>
                    <a:pt x="287" y="45"/>
                  </a:moveTo>
                  <a:lnTo>
                    <a:pt x="287" y="28"/>
                  </a:lnTo>
                  <a:lnTo>
                    <a:pt x="276" y="11"/>
                  </a:lnTo>
                  <a:lnTo>
                    <a:pt x="265" y="6"/>
                  </a:lnTo>
                  <a:lnTo>
                    <a:pt x="249" y="0"/>
                  </a:lnTo>
                  <a:lnTo>
                    <a:pt x="216" y="11"/>
                  </a:lnTo>
                  <a:lnTo>
                    <a:pt x="199" y="28"/>
                  </a:lnTo>
                  <a:lnTo>
                    <a:pt x="188" y="45"/>
                  </a:lnTo>
                  <a:lnTo>
                    <a:pt x="188" y="73"/>
                  </a:lnTo>
                  <a:lnTo>
                    <a:pt x="193" y="84"/>
                  </a:lnTo>
                  <a:lnTo>
                    <a:pt x="205" y="95"/>
                  </a:lnTo>
                  <a:lnTo>
                    <a:pt x="216" y="100"/>
                  </a:lnTo>
                  <a:lnTo>
                    <a:pt x="243" y="100"/>
                  </a:lnTo>
                  <a:lnTo>
                    <a:pt x="276" y="78"/>
                  </a:lnTo>
                  <a:lnTo>
                    <a:pt x="287" y="61"/>
                  </a:lnTo>
                  <a:lnTo>
                    <a:pt x="287" y="45"/>
                  </a:lnTo>
                  <a:close/>
                  <a:moveTo>
                    <a:pt x="205" y="473"/>
                  </a:moveTo>
                  <a:lnTo>
                    <a:pt x="210" y="456"/>
                  </a:lnTo>
                  <a:lnTo>
                    <a:pt x="221" y="434"/>
                  </a:lnTo>
                  <a:lnTo>
                    <a:pt x="221" y="423"/>
                  </a:lnTo>
                  <a:lnTo>
                    <a:pt x="227" y="406"/>
                  </a:lnTo>
                  <a:lnTo>
                    <a:pt x="238" y="384"/>
                  </a:lnTo>
                  <a:lnTo>
                    <a:pt x="243" y="367"/>
                  </a:lnTo>
                  <a:lnTo>
                    <a:pt x="243" y="345"/>
                  </a:lnTo>
                  <a:lnTo>
                    <a:pt x="232" y="300"/>
                  </a:lnTo>
                  <a:lnTo>
                    <a:pt x="199" y="262"/>
                  </a:lnTo>
                  <a:lnTo>
                    <a:pt x="149" y="250"/>
                  </a:lnTo>
                  <a:lnTo>
                    <a:pt x="100" y="262"/>
                  </a:lnTo>
                  <a:lnTo>
                    <a:pt x="61" y="295"/>
                  </a:lnTo>
                  <a:lnTo>
                    <a:pt x="34" y="334"/>
                  </a:lnTo>
                  <a:lnTo>
                    <a:pt x="17" y="378"/>
                  </a:lnTo>
                  <a:lnTo>
                    <a:pt x="0" y="428"/>
                  </a:lnTo>
                  <a:lnTo>
                    <a:pt x="0" y="434"/>
                  </a:lnTo>
                  <a:lnTo>
                    <a:pt x="6" y="439"/>
                  </a:lnTo>
                  <a:lnTo>
                    <a:pt x="17" y="439"/>
                  </a:lnTo>
                  <a:lnTo>
                    <a:pt x="28" y="428"/>
                  </a:lnTo>
                  <a:lnTo>
                    <a:pt x="34" y="417"/>
                  </a:lnTo>
                  <a:lnTo>
                    <a:pt x="56" y="350"/>
                  </a:lnTo>
                  <a:lnTo>
                    <a:pt x="89" y="306"/>
                  </a:lnTo>
                  <a:lnTo>
                    <a:pt x="116" y="284"/>
                  </a:lnTo>
                  <a:lnTo>
                    <a:pt x="144" y="278"/>
                  </a:lnTo>
                  <a:lnTo>
                    <a:pt x="155" y="278"/>
                  </a:lnTo>
                  <a:lnTo>
                    <a:pt x="166" y="284"/>
                  </a:lnTo>
                  <a:lnTo>
                    <a:pt x="171" y="289"/>
                  </a:lnTo>
                  <a:lnTo>
                    <a:pt x="171" y="300"/>
                  </a:lnTo>
                  <a:lnTo>
                    <a:pt x="177" y="312"/>
                  </a:lnTo>
                  <a:lnTo>
                    <a:pt x="166" y="356"/>
                  </a:lnTo>
                  <a:lnTo>
                    <a:pt x="160" y="373"/>
                  </a:lnTo>
                  <a:lnTo>
                    <a:pt x="149" y="400"/>
                  </a:lnTo>
                  <a:lnTo>
                    <a:pt x="138" y="445"/>
                  </a:lnTo>
                  <a:lnTo>
                    <a:pt x="116" y="495"/>
                  </a:lnTo>
                  <a:lnTo>
                    <a:pt x="100" y="545"/>
                  </a:lnTo>
                  <a:lnTo>
                    <a:pt x="83" y="584"/>
                  </a:lnTo>
                  <a:lnTo>
                    <a:pt x="67" y="634"/>
                  </a:lnTo>
                  <a:lnTo>
                    <a:pt x="56" y="673"/>
                  </a:lnTo>
                  <a:lnTo>
                    <a:pt x="67" y="723"/>
                  </a:lnTo>
                  <a:lnTo>
                    <a:pt x="105" y="756"/>
                  </a:lnTo>
                  <a:lnTo>
                    <a:pt x="149" y="767"/>
                  </a:lnTo>
                  <a:lnTo>
                    <a:pt x="199" y="756"/>
                  </a:lnTo>
                  <a:lnTo>
                    <a:pt x="238" y="723"/>
                  </a:lnTo>
                  <a:lnTo>
                    <a:pt x="265" y="684"/>
                  </a:lnTo>
                  <a:lnTo>
                    <a:pt x="287" y="645"/>
                  </a:lnTo>
                  <a:lnTo>
                    <a:pt x="298" y="612"/>
                  </a:lnTo>
                  <a:lnTo>
                    <a:pt x="298" y="589"/>
                  </a:lnTo>
                  <a:lnTo>
                    <a:pt x="293" y="584"/>
                  </a:lnTo>
                  <a:lnTo>
                    <a:pt x="276" y="584"/>
                  </a:lnTo>
                  <a:lnTo>
                    <a:pt x="271" y="589"/>
                  </a:lnTo>
                  <a:lnTo>
                    <a:pt x="271" y="600"/>
                  </a:lnTo>
                  <a:lnTo>
                    <a:pt x="249" y="656"/>
                  </a:lnTo>
                  <a:lnTo>
                    <a:pt x="227" y="700"/>
                  </a:lnTo>
                  <a:lnTo>
                    <a:pt x="193" y="734"/>
                  </a:lnTo>
                  <a:lnTo>
                    <a:pt x="155" y="745"/>
                  </a:lnTo>
                  <a:lnTo>
                    <a:pt x="133" y="734"/>
                  </a:lnTo>
                  <a:lnTo>
                    <a:pt x="127" y="723"/>
                  </a:lnTo>
                  <a:lnTo>
                    <a:pt x="127" y="684"/>
                  </a:lnTo>
                  <a:lnTo>
                    <a:pt x="133" y="662"/>
                  </a:lnTo>
                  <a:lnTo>
                    <a:pt x="144" y="634"/>
                  </a:lnTo>
                  <a:lnTo>
                    <a:pt x="160" y="589"/>
                  </a:lnTo>
                  <a:lnTo>
                    <a:pt x="205" y="4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244"/>
            <p:cNvSpPr>
              <a:spLocks/>
            </p:cNvSpPr>
            <p:nvPr/>
          </p:nvSpPr>
          <p:spPr bwMode="auto">
            <a:xfrm>
              <a:off x="11996" y="9838"/>
              <a:ext cx="138" cy="344"/>
            </a:xfrm>
            <a:custGeom>
              <a:avLst/>
              <a:gdLst/>
              <a:ahLst/>
              <a:cxnLst>
                <a:cxn ang="0">
                  <a:pos x="138" y="122"/>
                </a:cxn>
                <a:cxn ang="0">
                  <a:pos x="127" y="55"/>
                </a:cxn>
                <a:cxn ang="0">
                  <a:pos x="99" y="16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7" y="11"/>
                </a:cxn>
                <a:cxn ang="0">
                  <a:pos x="11" y="28"/>
                </a:cxn>
                <a:cxn ang="0">
                  <a:pos x="0" y="61"/>
                </a:cxn>
                <a:cxn ang="0">
                  <a:pos x="11" y="94"/>
                </a:cxn>
                <a:cxn ang="0">
                  <a:pos x="27" y="111"/>
                </a:cxn>
                <a:cxn ang="0">
                  <a:pos x="60" y="122"/>
                </a:cxn>
                <a:cxn ang="0">
                  <a:pos x="77" y="122"/>
                </a:cxn>
                <a:cxn ang="0">
                  <a:pos x="88" y="116"/>
                </a:cxn>
                <a:cxn ang="0">
                  <a:pos x="105" y="105"/>
                </a:cxn>
                <a:cxn ang="0">
                  <a:pos x="110" y="105"/>
                </a:cxn>
                <a:cxn ang="0">
                  <a:pos x="110" y="122"/>
                </a:cxn>
                <a:cxn ang="0">
                  <a:pos x="99" y="200"/>
                </a:cxn>
                <a:cxn ang="0">
                  <a:pos x="71" y="266"/>
                </a:cxn>
                <a:cxn ang="0">
                  <a:pos x="33" y="311"/>
                </a:cxn>
                <a:cxn ang="0">
                  <a:pos x="22" y="322"/>
                </a:cxn>
                <a:cxn ang="0">
                  <a:pos x="22" y="339"/>
                </a:cxn>
                <a:cxn ang="0">
                  <a:pos x="27" y="339"/>
                </a:cxn>
                <a:cxn ang="0">
                  <a:pos x="33" y="344"/>
                </a:cxn>
                <a:cxn ang="0">
                  <a:pos x="49" y="333"/>
                </a:cxn>
                <a:cxn ang="0">
                  <a:pos x="71" y="305"/>
                </a:cxn>
                <a:cxn ang="0">
                  <a:pos x="105" y="255"/>
                </a:cxn>
                <a:cxn ang="0">
                  <a:pos x="127" y="194"/>
                </a:cxn>
                <a:cxn ang="0">
                  <a:pos x="138" y="122"/>
                </a:cxn>
              </a:cxnLst>
              <a:rect l="0" t="0" r="r" b="b"/>
              <a:pathLst>
                <a:path w="138" h="344">
                  <a:moveTo>
                    <a:pt x="138" y="122"/>
                  </a:moveTo>
                  <a:lnTo>
                    <a:pt x="127" y="55"/>
                  </a:lnTo>
                  <a:lnTo>
                    <a:pt x="99" y="16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7" y="11"/>
                  </a:lnTo>
                  <a:lnTo>
                    <a:pt x="11" y="28"/>
                  </a:lnTo>
                  <a:lnTo>
                    <a:pt x="0" y="61"/>
                  </a:lnTo>
                  <a:lnTo>
                    <a:pt x="11" y="94"/>
                  </a:lnTo>
                  <a:lnTo>
                    <a:pt x="27" y="111"/>
                  </a:lnTo>
                  <a:lnTo>
                    <a:pt x="60" y="122"/>
                  </a:lnTo>
                  <a:lnTo>
                    <a:pt x="77" y="122"/>
                  </a:lnTo>
                  <a:lnTo>
                    <a:pt x="88" y="116"/>
                  </a:lnTo>
                  <a:lnTo>
                    <a:pt x="105" y="105"/>
                  </a:lnTo>
                  <a:lnTo>
                    <a:pt x="110" y="105"/>
                  </a:lnTo>
                  <a:lnTo>
                    <a:pt x="110" y="122"/>
                  </a:lnTo>
                  <a:lnTo>
                    <a:pt x="99" y="200"/>
                  </a:lnTo>
                  <a:lnTo>
                    <a:pt x="71" y="266"/>
                  </a:lnTo>
                  <a:lnTo>
                    <a:pt x="33" y="311"/>
                  </a:lnTo>
                  <a:lnTo>
                    <a:pt x="22" y="322"/>
                  </a:lnTo>
                  <a:lnTo>
                    <a:pt x="22" y="339"/>
                  </a:lnTo>
                  <a:lnTo>
                    <a:pt x="27" y="339"/>
                  </a:lnTo>
                  <a:lnTo>
                    <a:pt x="33" y="344"/>
                  </a:lnTo>
                  <a:lnTo>
                    <a:pt x="49" y="333"/>
                  </a:lnTo>
                  <a:lnTo>
                    <a:pt x="71" y="305"/>
                  </a:lnTo>
                  <a:lnTo>
                    <a:pt x="105" y="255"/>
                  </a:lnTo>
                  <a:lnTo>
                    <a:pt x="127" y="194"/>
                  </a:lnTo>
                  <a:lnTo>
                    <a:pt x="138" y="1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245"/>
            <p:cNvSpPr>
              <a:spLocks noEditPoints="1"/>
            </p:cNvSpPr>
            <p:nvPr/>
          </p:nvSpPr>
          <p:spPr bwMode="auto">
            <a:xfrm>
              <a:off x="12387" y="9204"/>
              <a:ext cx="469" cy="989"/>
            </a:xfrm>
            <a:custGeom>
              <a:avLst/>
              <a:gdLst/>
              <a:ahLst/>
              <a:cxnLst>
                <a:cxn ang="0">
                  <a:pos x="464" y="34"/>
                </a:cxn>
                <a:cxn ang="0">
                  <a:pos x="453" y="11"/>
                </a:cxn>
                <a:cxn ang="0">
                  <a:pos x="425" y="0"/>
                </a:cxn>
                <a:cxn ang="0">
                  <a:pos x="375" y="28"/>
                </a:cxn>
                <a:cxn ang="0">
                  <a:pos x="364" y="78"/>
                </a:cxn>
                <a:cxn ang="0">
                  <a:pos x="425" y="100"/>
                </a:cxn>
                <a:cxn ang="0">
                  <a:pos x="453" y="78"/>
                </a:cxn>
                <a:cxn ang="0">
                  <a:pos x="469" y="45"/>
                </a:cxn>
                <a:cxn ang="0">
                  <a:pos x="215" y="873"/>
                </a:cxn>
                <a:cxn ang="0">
                  <a:pos x="144" y="956"/>
                </a:cxn>
                <a:cxn ang="0">
                  <a:pos x="89" y="967"/>
                </a:cxn>
                <a:cxn ang="0">
                  <a:pos x="72" y="950"/>
                </a:cxn>
                <a:cxn ang="0">
                  <a:pos x="100" y="923"/>
                </a:cxn>
                <a:cxn ang="0">
                  <a:pos x="105" y="884"/>
                </a:cxn>
                <a:cxn ang="0">
                  <a:pos x="78" y="856"/>
                </a:cxn>
                <a:cxn ang="0">
                  <a:pos x="33" y="862"/>
                </a:cxn>
                <a:cxn ang="0">
                  <a:pos x="0" y="917"/>
                </a:cxn>
                <a:cxn ang="0">
                  <a:pos x="50" y="984"/>
                </a:cxn>
                <a:cxn ang="0">
                  <a:pos x="149" y="984"/>
                </a:cxn>
                <a:cxn ang="0">
                  <a:pos x="249" y="928"/>
                </a:cxn>
                <a:cxn ang="0">
                  <a:pos x="315" y="817"/>
                </a:cxn>
                <a:cxn ang="0">
                  <a:pos x="425" y="378"/>
                </a:cxn>
                <a:cxn ang="0">
                  <a:pos x="414" y="312"/>
                </a:cxn>
                <a:cxn ang="0">
                  <a:pos x="359" y="256"/>
                </a:cxn>
                <a:cxn ang="0">
                  <a:pos x="265" y="262"/>
                </a:cxn>
                <a:cxn ang="0">
                  <a:pos x="188" y="334"/>
                </a:cxn>
                <a:cxn ang="0">
                  <a:pos x="144" y="412"/>
                </a:cxn>
                <a:cxn ang="0">
                  <a:pos x="144" y="434"/>
                </a:cxn>
                <a:cxn ang="0">
                  <a:pos x="160" y="439"/>
                </a:cxn>
                <a:cxn ang="0">
                  <a:pos x="177" y="417"/>
                </a:cxn>
                <a:cxn ang="0">
                  <a:pos x="232" y="323"/>
                </a:cxn>
                <a:cxn ang="0">
                  <a:pos x="315" y="278"/>
                </a:cxn>
                <a:cxn ang="0">
                  <a:pos x="342" y="284"/>
                </a:cxn>
                <a:cxn ang="0">
                  <a:pos x="353" y="362"/>
                </a:cxn>
                <a:cxn ang="0">
                  <a:pos x="348" y="389"/>
                </a:cxn>
              </a:cxnLst>
              <a:rect l="0" t="0" r="r" b="b"/>
              <a:pathLst>
                <a:path w="469" h="989">
                  <a:moveTo>
                    <a:pt x="469" y="45"/>
                  </a:moveTo>
                  <a:lnTo>
                    <a:pt x="464" y="34"/>
                  </a:lnTo>
                  <a:lnTo>
                    <a:pt x="458" y="17"/>
                  </a:lnTo>
                  <a:lnTo>
                    <a:pt x="453" y="11"/>
                  </a:lnTo>
                  <a:lnTo>
                    <a:pt x="436" y="6"/>
                  </a:lnTo>
                  <a:lnTo>
                    <a:pt x="425" y="0"/>
                  </a:lnTo>
                  <a:lnTo>
                    <a:pt x="392" y="11"/>
                  </a:lnTo>
                  <a:lnTo>
                    <a:pt x="375" y="28"/>
                  </a:lnTo>
                  <a:lnTo>
                    <a:pt x="364" y="61"/>
                  </a:lnTo>
                  <a:lnTo>
                    <a:pt x="364" y="78"/>
                  </a:lnTo>
                  <a:lnTo>
                    <a:pt x="386" y="100"/>
                  </a:lnTo>
                  <a:lnTo>
                    <a:pt x="425" y="100"/>
                  </a:lnTo>
                  <a:lnTo>
                    <a:pt x="442" y="89"/>
                  </a:lnTo>
                  <a:lnTo>
                    <a:pt x="453" y="78"/>
                  </a:lnTo>
                  <a:lnTo>
                    <a:pt x="464" y="61"/>
                  </a:lnTo>
                  <a:lnTo>
                    <a:pt x="469" y="45"/>
                  </a:lnTo>
                  <a:close/>
                  <a:moveTo>
                    <a:pt x="237" y="812"/>
                  </a:moveTo>
                  <a:lnTo>
                    <a:pt x="215" y="873"/>
                  </a:lnTo>
                  <a:lnTo>
                    <a:pt x="182" y="923"/>
                  </a:lnTo>
                  <a:lnTo>
                    <a:pt x="144" y="956"/>
                  </a:lnTo>
                  <a:lnTo>
                    <a:pt x="100" y="967"/>
                  </a:lnTo>
                  <a:lnTo>
                    <a:pt x="89" y="967"/>
                  </a:lnTo>
                  <a:lnTo>
                    <a:pt x="55" y="956"/>
                  </a:lnTo>
                  <a:lnTo>
                    <a:pt x="72" y="950"/>
                  </a:lnTo>
                  <a:lnTo>
                    <a:pt x="89" y="939"/>
                  </a:lnTo>
                  <a:lnTo>
                    <a:pt x="100" y="923"/>
                  </a:lnTo>
                  <a:lnTo>
                    <a:pt x="105" y="906"/>
                  </a:lnTo>
                  <a:lnTo>
                    <a:pt x="105" y="884"/>
                  </a:lnTo>
                  <a:lnTo>
                    <a:pt x="94" y="862"/>
                  </a:lnTo>
                  <a:lnTo>
                    <a:pt x="78" y="856"/>
                  </a:lnTo>
                  <a:lnTo>
                    <a:pt x="50" y="856"/>
                  </a:lnTo>
                  <a:lnTo>
                    <a:pt x="33" y="862"/>
                  </a:lnTo>
                  <a:lnTo>
                    <a:pt x="11" y="884"/>
                  </a:lnTo>
                  <a:lnTo>
                    <a:pt x="0" y="917"/>
                  </a:lnTo>
                  <a:lnTo>
                    <a:pt x="17" y="956"/>
                  </a:lnTo>
                  <a:lnTo>
                    <a:pt x="50" y="984"/>
                  </a:lnTo>
                  <a:lnTo>
                    <a:pt x="100" y="989"/>
                  </a:lnTo>
                  <a:lnTo>
                    <a:pt x="149" y="984"/>
                  </a:lnTo>
                  <a:lnTo>
                    <a:pt x="204" y="962"/>
                  </a:lnTo>
                  <a:lnTo>
                    <a:pt x="249" y="928"/>
                  </a:lnTo>
                  <a:lnTo>
                    <a:pt x="287" y="878"/>
                  </a:lnTo>
                  <a:lnTo>
                    <a:pt x="315" y="817"/>
                  </a:lnTo>
                  <a:lnTo>
                    <a:pt x="420" y="400"/>
                  </a:lnTo>
                  <a:lnTo>
                    <a:pt x="425" y="378"/>
                  </a:lnTo>
                  <a:lnTo>
                    <a:pt x="425" y="356"/>
                  </a:lnTo>
                  <a:lnTo>
                    <a:pt x="414" y="312"/>
                  </a:lnTo>
                  <a:lnTo>
                    <a:pt x="392" y="278"/>
                  </a:lnTo>
                  <a:lnTo>
                    <a:pt x="359" y="256"/>
                  </a:lnTo>
                  <a:lnTo>
                    <a:pt x="320" y="250"/>
                  </a:lnTo>
                  <a:lnTo>
                    <a:pt x="265" y="262"/>
                  </a:lnTo>
                  <a:lnTo>
                    <a:pt x="221" y="295"/>
                  </a:lnTo>
                  <a:lnTo>
                    <a:pt x="188" y="334"/>
                  </a:lnTo>
                  <a:lnTo>
                    <a:pt x="160" y="378"/>
                  </a:lnTo>
                  <a:lnTo>
                    <a:pt x="144" y="412"/>
                  </a:lnTo>
                  <a:lnTo>
                    <a:pt x="138" y="428"/>
                  </a:lnTo>
                  <a:lnTo>
                    <a:pt x="144" y="434"/>
                  </a:lnTo>
                  <a:lnTo>
                    <a:pt x="144" y="439"/>
                  </a:lnTo>
                  <a:lnTo>
                    <a:pt x="160" y="439"/>
                  </a:lnTo>
                  <a:lnTo>
                    <a:pt x="171" y="428"/>
                  </a:lnTo>
                  <a:lnTo>
                    <a:pt x="177" y="417"/>
                  </a:lnTo>
                  <a:lnTo>
                    <a:pt x="199" y="367"/>
                  </a:lnTo>
                  <a:lnTo>
                    <a:pt x="232" y="323"/>
                  </a:lnTo>
                  <a:lnTo>
                    <a:pt x="271" y="289"/>
                  </a:lnTo>
                  <a:lnTo>
                    <a:pt x="315" y="278"/>
                  </a:lnTo>
                  <a:lnTo>
                    <a:pt x="331" y="278"/>
                  </a:lnTo>
                  <a:lnTo>
                    <a:pt x="342" y="284"/>
                  </a:lnTo>
                  <a:lnTo>
                    <a:pt x="353" y="306"/>
                  </a:lnTo>
                  <a:lnTo>
                    <a:pt x="353" y="362"/>
                  </a:lnTo>
                  <a:lnTo>
                    <a:pt x="348" y="373"/>
                  </a:lnTo>
                  <a:lnTo>
                    <a:pt x="348" y="389"/>
                  </a:lnTo>
                  <a:lnTo>
                    <a:pt x="237" y="8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Freeform 246"/>
            <p:cNvSpPr>
              <a:spLocks noEditPoints="1"/>
            </p:cNvSpPr>
            <p:nvPr/>
          </p:nvSpPr>
          <p:spPr bwMode="auto">
            <a:xfrm>
              <a:off x="13744" y="9182"/>
              <a:ext cx="805" cy="778"/>
            </a:xfrm>
            <a:custGeom>
              <a:avLst/>
              <a:gdLst/>
              <a:ahLst/>
              <a:cxnLst>
                <a:cxn ang="0">
                  <a:pos x="122" y="717"/>
                </a:cxn>
                <a:cxn ang="0">
                  <a:pos x="83" y="739"/>
                </a:cxn>
                <a:cxn ang="0">
                  <a:pos x="11" y="745"/>
                </a:cxn>
                <a:cxn ang="0">
                  <a:pos x="0" y="772"/>
                </a:cxn>
                <a:cxn ang="0">
                  <a:pos x="436" y="778"/>
                </a:cxn>
                <a:cxn ang="0">
                  <a:pos x="623" y="722"/>
                </a:cxn>
                <a:cxn ang="0">
                  <a:pos x="728" y="600"/>
                </a:cxn>
                <a:cxn ang="0">
                  <a:pos x="734" y="472"/>
                </a:cxn>
                <a:cxn ang="0">
                  <a:pos x="645" y="389"/>
                </a:cxn>
                <a:cxn ang="0">
                  <a:pos x="640" y="350"/>
                </a:cxn>
                <a:cxn ang="0">
                  <a:pos x="756" y="272"/>
                </a:cxn>
                <a:cxn ang="0">
                  <a:pos x="805" y="156"/>
                </a:cxn>
                <a:cxn ang="0">
                  <a:pos x="772" y="61"/>
                </a:cxn>
                <a:cxn ang="0">
                  <a:pos x="673" y="6"/>
                </a:cxn>
                <a:cxn ang="0">
                  <a:pos x="193" y="0"/>
                </a:cxn>
                <a:cxn ang="0">
                  <a:pos x="182" y="28"/>
                </a:cxn>
                <a:cxn ang="0">
                  <a:pos x="259" y="33"/>
                </a:cxn>
                <a:cxn ang="0">
                  <a:pos x="281" y="39"/>
                </a:cxn>
                <a:cxn ang="0">
                  <a:pos x="287" y="67"/>
                </a:cxn>
                <a:cxn ang="0">
                  <a:pos x="133" y="689"/>
                </a:cxn>
                <a:cxn ang="0">
                  <a:pos x="375" y="78"/>
                </a:cxn>
                <a:cxn ang="0">
                  <a:pos x="381" y="50"/>
                </a:cxn>
                <a:cxn ang="0">
                  <a:pos x="579" y="33"/>
                </a:cxn>
                <a:cxn ang="0">
                  <a:pos x="668" y="61"/>
                </a:cxn>
                <a:cxn ang="0">
                  <a:pos x="701" y="122"/>
                </a:cxn>
                <a:cxn ang="0">
                  <a:pos x="695" y="211"/>
                </a:cxn>
                <a:cxn ang="0">
                  <a:pos x="612" y="317"/>
                </a:cxn>
                <a:cxn ang="0">
                  <a:pos x="469" y="361"/>
                </a:cxn>
                <a:cxn ang="0">
                  <a:pos x="254" y="745"/>
                </a:cxn>
                <a:cxn ang="0">
                  <a:pos x="226" y="739"/>
                </a:cxn>
                <a:cxn ang="0">
                  <a:pos x="210" y="728"/>
                </a:cxn>
                <a:cxn ang="0">
                  <a:pos x="215" y="706"/>
                </a:cxn>
                <a:cxn ang="0">
                  <a:pos x="513" y="384"/>
                </a:cxn>
                <a:cxn ang="0">
                  <a:pos x="601" y="417"/>
                </a:cxn>
                <a:cxn ang="0">
                  <a:pos x="640" y="484"/>
                </a:cxn>
                <a:cxn ang="0">
                  <a:pos x="629" y="584"/>
                </a:cxn>
                <a:cxn ang="0">
                  <a:pos x="546" y="695"/>
                </a:cxn>
                <a:cxn ang="0">
                  <a:pos x="408" y="745"/>
                </a:cxn>
              </a:cxnLst>
              <a:rect l="0" t="0" r="r" b="b"/>
              <a:pathLst>
                <a:path w="805" h="778">
                  <a:moveTo>
                    <a:pt x="133" y="689"/>
                  </a:moveTo>
                  <a:lnTo>
                    <a:pt x="122" y="717"/>
                  </a:lnTo>
                  <a:lnTo>
                    <a:pt x="110" y="734"/>
                  </a:lnTo>
                  <a:lnTo>
                    <a:pt x="83" y="739"/>
                  </a:lnTo>
                  <a:lnTo>
                    <a:pt x="28" y="745"/>
                  </a:lnTo>
                  <a:lnTo>
                    <a:pt x="11" y="745"/>
                  </a:lnTo>
                  <a:lnTo>
                    <a:pt x="0" y="756"/>
                  </a:lnTo>
                  <a:lnTo>
                    <a:pt x="0" y="772"/>
                  </a:lnTo>
                  <a:lnTo>
                    <a:pt x="6" y="778"/>
                  </a:lnTo>
                  <a:lnTo>
                    <a:pt x="436" y="778"/>
                  </a:lnTo>
                  <a:lnTo>
                    <a:pt x="535" y="761"/>
                  </a:lnTo>
                  <a:lnTo>
                    <a:pt x="623" y="722"/>
                  </a:lnTo>
                  <a:lnTo>
                    <a:pt x="690" y="667"/>
                  </a:lnTo>
                  <a:lnTo>
                    <a:pt x="728" y="600"/>
                  </a:lnTo>
                  <a:lnTo>
                    <a:pt x="745" y="534"/>
                  </a:lnTo>
                  <a:lnTo>
                    <a:pt x="734" y="472"/>
                  </a:lnTo>
                  <a:lnTo>
                    <a:pt x="701" y="422"/>
                  </a:lnTo>
                  <a:lnTo>
                    <a:pt x="645" y="389"/>
                  </a:lnTo>
                  <a:lnTo>
                    <a:pt x="568" y="372"/>
                  </a:lnTo>
                  <a:lnTo>
                    <a:pt x="640" y="350"/>
                  </a:lnTo>
                  <a:lnTo>
                    <a:pt x="706" y="317"/>
                  </a:lnTo>
                  <a:lnTo>
                    <a:pt x="756" y="272"/>
                  </a:lnTo>
                  <a:lnTo>
                    <a:pt x="794" y="217"/>
                  </a:lnTo>
                  <a:lnTo>
                    <a:pt x="805" y="156"/>
                  </a:lnTo>
                  <a:lnTo>
                    <a:pt x="800" y="106"/>
                  </a:lnTo>
                  <a:lnTo>
                    <a:pt x="772" y="61"/>
                  </a:lnTo>
                  <a:lnTo>
                    <a:pt x="728" y="28"/>
                  </a:lnTo>
                  <a:lnTo>
                    <a:pt x="673" y="6"/>
                  </a:lnTo>
                  <a:lnTo>
                    <a:pt x="596" y="0"/>
                  </a:lnTo>
                  <a:lnTo>
                    <a:pt x="193" y="0"/>
                  </a:lnTo>
                  <a:lnTo>
                    <a:pt x="182" y="11"/>
                  </a:lnTo>
                  <a:lnTo>
                    <a:pt x="182" y="28"/>
                  </a:lnTo>
                  <a:lnTo>
                    <a:pt x="193" y="33"/>
                  </a:lnTo>
                  <a:lnTo>
                    <a:pt x="259" y="33"/>
                  </a:lnTo>
                  <a:lnTo>
                    <a:pt x="270" y="39"/>
                  </a:lnTo>
                  <a:lnTo>
                    <a:pt x="281" y="39"/>
                  </a:lnTo>
                  <a:lnTo>
                    <a:pt x="287" y="45"/>
                  </a:lnTo>
                  <a:lnTo>
                    <a:pt x="287" y="67"/>
                  </a:lnTo>
                  <a:lnTo>
                    <a:pt x="281" y="78"/>
                  </a:lnTo>
                  <a:lnTo>
                    <a:pt x="133" y="689"/>
                  </a:lnTo>
                  <a:close/>
                  <a:moveTo>
                    <a:pt x="304" y="361"/>
                  </a:moveTo>
                  <a:lnTo>
                    <a:pt x="375" y="78"/>
                  </a:lnTo>
                  <a:lnTo>
                    <a:pt x="381" y="61"/>
                  </a:lnTo>
                  <a:lnTo>
                    <a:pt x="381" y="50"/>
                  </a:lnTo>
                  <a:lnTo>
                    <a:pt x="397" y="33"/>
                  </a:lnTo>
                  <a:lnTo>
                    <a:pt x="579" y="33"/>
                  </a:lnTo>
                  <a:lnTo>
                    <a:pt x="629" y="39"/>
                  </a:lnTo>
                  <a:lnTo>
                    <a:pt x="668" y="61"/>
                  </a:lnTo>
                  <a:lnTo>
                    <a:pt x="690" y="89"/>
                  </a:lnTo>
                  <a:lnTo>
                    <a:pt x="701" y="122"/>
                  </a:lnTo>
                  <a:lnTo>
                    <a:pt x="706" y="150"/>
                  </a:lnTo>
                  <a:lnTo>
                    <a:pt x="695" y="211"/>
                  </a:lnTo>
                  <a:lnTo>
                    <a:pt x="662" y="267"/>
                  </a:lnTo>
                  <a:lnTo>
                    <a:pt x="612" y="317"/>
                  </a:lnTo>
                  <a:lnTo>
                    <a:pt x="546" y="350"/>
                  </a:lnTo>
                  <a:lnTo>
                    <a:pt x="469" y="361"/>
                  </a:lnTo>
                  <a:lnTo>
                    <a:pt x="304" y="361"/>
                  </a:lnTo>
                  <a:close/>
                  <a:moveTo>
                    <a:pt x="254" y="745"/>
                  </a:moveTo>
                  <a:lnTo>
                    <a:pt x="232" y="745"/>
                  </a:lnTo>
                  <a:lnTo>
                    <a:pt x="226" y="739"/>
                  </a:lnTo>
                  <a:lnTo>
                    <a:pt x="215" y="739"/>
                  </a:lnTo>
                  <a:lnTo>
                    <a:pt x="210" y="728"/>
                  </a:lnTo>
                  <a:lnTo>
                    <a:pt x="215" y="722"/>
                  </a:lnTo>
                  <a:lnTo>
                    <a:pt x="215" y="706"/>
                  </a:lnTo>
                  <a:lnTo>
                    <a:pt x="298" y="384"/>
                  </a:lnTo>
                  <a:lnTo>
                    <a:pt x="513" y="384"/>
                  </a:lnTo>
                  <a:lnTo>
                    <a:pt x="568" y="395"/>
                  </a:lnTo>
                  <a:lnTo>
                    <a:pt x="601" y="417"/>
                  </a:lnTo>
                  <a:lnTo>
                    <a:pt x="629" y="450"/>
                  </a:lnTo>
                  <a:lnTo>
                    <a:pt x="640" y="484"/>
                  </a:lnTo>
                  <a:lnTo>
                    <a:pt x="640" y="517"/>
                  </a:lnTo>
                  <a:lnTo>
                    <a:pt x="629" y="584"/>
                  </a:lnTo>
                  <a:lnTo>
                    <a:pt x="596" y="645"/>
                  </a:lnTo>
                  <a:lnTo>
                    <a:pt x="546" y="695"/>
                  </a:lnTo>
                  <a:lnTo>
                    <a:pt x="480" y="728"/>
                  </a:lnTo>
                  <a:lnTo>
                    <a:pt x="408" y="745"/>
                  </a:lnTo>
                  <a:lnTo>
                    <a:pt x="254" y="7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Freeform 247"/>
            <p:cNvSpPr>
              <a:spLocks noEditPoints="1"/>
            </p:cNvSpPr>
            <p:nvPr/>
          </p:nvSpPr>
          <p:spPr bwMode="auto">
            <a:xfrm>
              <a:off x="14594" y="9604"/>
              <a:ext cx="237" cy="534"/>
            </a:xfrm>
            <a:custGeom>
              <a:avLst/>
              <a:gdLst/>
              <a:ahLst/>
              <a:cxnLst>
                <a:cxn ang="0">
                  <a:pos x="220" y="23"/>
                </a:cxn>
                <a:cxn ang="0">
                  <a:pos x="209" y="6"/>
                </a:cxn>
                <a:cxn ang="0">
                  <a:pos x="171" y="0"/>
                </a:cxn>
                <a:cxn ang="0">
                  <a:pos x="143" y="45"/>
                </a:cxn>
                <a:cxn ang="0">
                  <a:pos x="160" y="73"/>
                </a:cxn>
                <a:cxn ang="0">
                  <a:pos x="193" y="67"/>
                </a:cxn>
                <a:cxn ang="0">
                  <a:pos x="215" y="45"/>
                </a:cxn>
                <a:cxn ang="0">
                  <a:pos x="55" y="434"/>
                </a:cxn>
                <a:cxn ang="0">
                  <a:pos x="49" y="456"/>
                </a:cxn>
                <a:cxn ang="0">
                  <a:pos x="55" y="489"/>
                </a:cxn>
                <a:cxn ang="0">
                  <a:pos x="99" y="534"/>
                </a:cxn>
                <a:cxn ang="0">
                  <a:pos x="165" y="523"/>
                </a:cxn>
                <a:cxn ang="0">
                  <a:pos x="220" y="462"/>
                </a:cxn>
                <a:cxn ang="0">
                  <a:pos x="237" y="406"/>
                </a:cxn>
                <a:cxn ang="0">
                  <a:pos x="215" y="412"/>
                </a:cxn>
                <a:cxn ang="0">
                  <a:pos x="187" y="473"/>
                </a:cxn>
                <a:cxn ang="0">
                  <a:pos x="126" y="512"/>
                </a:cxn>
                <a:cxn ang="0">
                  <a:pos x="110" y="506"/>
                </a:cxn>
                <a:cxn ang="0">
                  <a:pos x="104" y="484"/>
                </a:cxn>
                <a:cxn ang="0">
                  <a:pos x="121" y="434"/>
                </a:cxn>
                <a:cxn ang="0">
                  <a:pos x="143" y="373"/>
                </a:cxn>
                <a:cxn ang="0">
                  <a:pos x="182" y="267"/>
                </a:cxn>
                <a:cxn ang="0">
                  <a:pos x="187" y="245"/>
                </a:cxn>
                <a:cxn ang="0">
                  <a:pos x="176" y="206"/>
                </a:cxn>
                <a:cxn ang="0">
                  <a:pos x="137" y="178"/>
                </a:cxn>
                <a:cxn ang="0">
                  <a:pos x="71" y="189"/>
                </a:cxn>
                <a:cxn ang="0">
                  <a:pos x="16" y="250"/>
                </a:cxn>
                <a:cxn ang="0">
                  <a:pos x="0" y="300"/>
                </a:cxn>
                <a:cxn ang="0">
                  <a:pos x="22" y="306"/>
                </a:cxn>
                <a:cxn ang="0">
                  <a:pos x="27" y="295"/>
                </a:cxn>
                <a:cxn ang="0">
                  <a:pos x="82" y="206"/>
                </a:cxn>
                <a:cxn ang="0">
                  <a:pos x="121" y="200"/>
                </a:cxn>
                <a:cxn ang="0">
                  <a:pos x="132" y="234"/>
                </a:cxn>
                <a:cxn ang="0">
                  <a:pos x="126" y="256"/>
                </a:cxn>
                <a:cxn ang="0">
                  <a:pos x="115" y="284"/>
                </a:cxn>
                <a:cxn ang="0">
                  <a:pos x="55" y="434"/>
                </a:cxn>
              </a:cxnLst>
              <a:rect l="0" t="0" r="r" b="b"/>
              <a:pathLst>
                <a:path w="237" h="534">
                  <a:moveTo>
                    <a:pt x="220" y="28"/>
                  </a:moveTo>
                  <a:lnTo>
                    <a:pt x="220" y="23"/>
                  </a:lnTo>
                  <a:lnTo>
                    <a:pt x="215" y="12"/>
                  </a:lnTo>
                  <a:lnTo>
                    <a:pt x="209" y="6"/>
                  </a:lnTo>
                  <a:lnTo>
                    <a:pt x="198" y="0"/>
                  </a:lnTo>
                  <a:lnTo>
                    <a:pt x="171" y="0"/>
                  </a:lnTo>
                  <a:lnTo>
                    <a:pt x="154" y="12"/>
                  </a:lnTo>
                  <a:lnTo>
                    <a:pt x="143" y="45"/>
                  </a:lnTo>
                  <a:lnTo>
                    <a:pt x="143" y="56"/>
                  </a:lnTo>
                  <a:lnTo>
                    <a:pt x="160" y="73"/>
                  </a:lnTo>
                  <a:lnTo>
                    <a:pt x="176" y="73"/>
                  </a:lnTo>
                  <a:lnTo>
                    <a:pt x="193" y="67"/>
                  </a:lnTo>
                  <a:lnTo>
                    <a:pt x="204" y="62"/>
                  </a:lnTo>
                  <a:lnTo>
                    <a:pt x="215" y="45"/>
                  </a:lnTo>
                  <a:lnTo>
                    <a:pt x="220" y="28"/>
                  </a:lnTo>
                  <a:close/>
                  <a:moveTo>
                    <a:pt x="55" y="434"/>
                  </a:moveTo>
                  <a:lnTo>
                    <a:pt x="55" y="445"/>
                  </a:lnTo>
                  <a:lnTo>
                    <a:pt x="49" y="456"/>
                  </a:lnTo>
                  <a:lnTo>
                    <a:pt x="49" y="467"/>
                  </a:lnTo>
                  <a:lnTo>
                    <a:pt x="55" y="489"/>
                  </a:lnTo>
                  <a:lnTo>
                    <a:pt x="77" y="523"/>
                  </a:lnTo>
                  <a:lnTo>
                    <a:pt x="99" y="534"/>
                  </a:lnTo>
                  <a:lnTo>
                    <a:pt x="126" y="534"/>
                  </a:lnTo>
                  <a:lnTo>
                    <a:pt x="165" y="523"/>
                  </a:lnTo>
                  <a:lnTo>
                    <a:pt x="198" y="495"/>
                  </a:lnTo>
                  <a:lnTo>
                    <a:pt x="220" y="462"/>
                  </a:lnTo>
                  <a:lnTo>
                    <a:pt x="237" y="434"/>
                  </a:lnTo>
                  <a:lnTo>
                    <a:pt x="237" y="406"/>
                  </a:lnTo>
                  <a:lnTo>
                    <a:pt x="215" y="406"/>
                  </a:lnTo>
                  <a:lnTo>
                    <a:pt x="215" y="412"/>
                  </a:lnTo>
                  <a:lnTo>
                    <a:pt x="209" y="417"/>
                  </a:lnTo>
                  <a:lnTo>
                    <a:pt x="187" y="473"/>
                  </a:lnTo>
                  <a:lnTo>
                    <a:pt x="160" y="500"/>
                  </a:lnTo>
                  <a:lnTo>
                    <a:pt x="126" y="512"/>
                  </a:lnTo>
                  <a:lnTo>
                    <a:pt x="115" y="512"/>
                  </a:lnTo>
                  <a:lnTo>
                    <a:pt x="110" y="506"/>
                  </a:lnTo>
                  <a:lnTo>
                    <a:pt x="110" y="495"/>
                  </a:lnTo>
                  <a:lnTo>
                    <a:pt x="104" y="484"/>
                  </a:lnTo>
                  <a:lnTo>
                    <a:pt x="110" y="462"/>
                  </a:lnTo>
                  <a:lnTo>
                    <a:pt x="121" y="434"/>
                  </a:lnTo>
                  <a:lnTo>
                    <a:pt x="132" y="400"/>
                  </a:lnTo>
                  <a:lnTo>
                    <a:pt x="143" y="373"/>
                  </a:lnTo>
                  <a:lnTo>
                    <a:pt x="154" y="350"/>
                  </a:lnTo>
                  <a:lnTo>
                    <a:pt x="182" y="267"/>
                  </a:lnTo>
                  <a:lnTo>
                    <a:pt x="187" y="256"/>
                  </a:lnTo>
                  <a:lnTo>
                    <a:pt x="187" y="245"/>
                  </a:lnTo>
                  <a:lnTo>
                    <a:pt x="182" y="223"/>
                  </a:lnTo>
                  <a:lnTo>
                    <a:pt x="176" y="206"/>
                  </a:lnTo>
                  <a:lnTo>
                    <a:pt x="160" y="189"/>
                  </a:lnTo>
                  <a:lnTo>
                    <a:pt x="137" y="178"/>
                  </a:lnTo>
                  <a:lnTo>
                    <a:pt x="115" y="178"/>
                  </a:lnTo>
                  <a:lnTo>
                    <a:pt x="71" y="189"/>
                  </a:lnTo>
                  <a:lnTo>
                    <a:pt x="38" y="217"/>
                  </a:lnTo>
                  <a:lnTo>
                    <a:pt x="16" y="250"/>
                  </a:lnTo>
                  <a:lnTo>
                    <a:pt x="5" y="278"/>
                  </a:lnTo>
                  <a:lnTo>
                    <a:pt x="0" y="300"/>
                  </a:lnTo>
                  <a:lnTo>
                    <a:pt x="0" y="306"/>
                  </a:lnTo>
                  <a:lnTo>
                    <a:pt x="22" y="306"/>
                  </a:lnTo>
                  <a:lnTo>
                    <a:pt x="22" y="300"/>
                  </a:lnTo>
                  <a:lnTo>
                    <a:pt x="27" y="295"/>
                  </a:lnTo>
                  <a:lnTo>
                    <a:pt x="49" y="239"/>
                  </a:lnTo>
                  <a:lnTo>
                    <a:pt x="82" y="206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2" y="212"/>
                  </a:lnTo>
                  <a:lnTo>
                    <a:pt x="132" y="234"/>
                  </a:lnTo>
                  <a:lnTo>
                    <a:pt x="126" y="245"/>
                  </a:lnTo>
                  <a:lnTo>
                    <a:pt x="126" y="256"/>
                  </a:lnTo>
                  <a:lnTo>
                    <a:pt x="121" y="267"/>
                  </a:lnTo>
                  <a:lnTo>
                    <a:pt x="115" y="284"/>
                  </a:lnTo>
                  <a:lnTo>
                    <a:pt x="104" y="306"/>
                  </a:lnTo>
                  <a:lnTo>
                    <a:pt x="55" y="4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Freeform 248"/>
            <p:cNvSpPr>
              <a:spLocks/>
            </p:cNvSpPr>
            <p:nvPr/>
          </p:nvSpPr>
          <p:spPr bwMode="auto">
            <a:xfrm>
              <a:off x="14963" y="10038"/>
              <a:ext cx="105" cy="250"/>
            </a:xfrm>
            <a:custGeom>
              <a:avLst/>
              <a:gdLst/>
              <a:ahLst/>
              <a:cxnLst>
                <a:cxn ang="0">
                  <a:pos x="77" y="83"/>
                </a:cxn>
                <a:cxn ang="0">
                  <a:pos x="77" y="128"/>
                </a:cxn>
                <a:cxn ang="0">
                  <a:pos x="61" y="178"/>
                </a:cxn>
                <a:cxn ang="0">
                  <a:pos x="17" y="228"/>
                </a:cxn>
                <a:cxn ang="0">
                  <a:pos x="17" y="233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9" y="239"/>
                </a:cxn>
                <a:cxn ang="0">
                  <a:pos x="66" y="205"/>
                </a:cxn>
                <a:cxn ang="0">
                  <a:pos x="94" y="155"/>
                </a:cxn>
                <a:cxn ang="0">
                  <a:pos x="105" y="89"/>
                </a:cxn>
                <a:cxn ang="0">
                  <a:pos x="105" y="66"/>
                </a:cxn>
                <a:cxn ang="0">
                  <a:pos x="99" y="44"/>
                </a:cxn>
                <a:cxn ang="0">
                  <a:pos x="88" y="28"/>
                </a:cxn>
                <a:cxn ang="0">
                  <a:pos x="77" y="16"/>
                </a:cxn>
                <a:cxn ang="0">
                  <a:pos x="61" y="5"/>
                </a:cxn>
                <a:cxn ang="0">
                  <a:pos x="44" y="0"/>
                </a:cxn>
                <a:cxn ang="0">
                  <a:pos x="28" y="5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6" y="61"/>
                </a:cxn>
                <a:cxn ang="0">
                  <a:pos x="11" y="78"/>
                </a:cxn>
                <a:cxn ang="0">
                  <a:pos x="17" y="83"/>
                </a:cxn>
                <a:cxn ang="0">
                  <a:pos x="33" y="94"/>
                </a:cxn>
                <a:cxn ang="0">
                  <a:pos x="61" y="94"/>
                </a:cxn>
                <a:cxn ang="0">
                  <a:pos x="72" y="89"/>
                </a:cxn>
                <a:cxn ang="0">
                  <a:pos x="77" y="83"/>
                </a:cxn>
              </a:cxnLst>
              <a:rect l="0" t="0" r="r" b="b"/>
              <a:pathLst>
                <a:path w="105" h="250">
                  <a:moveTo>
                    <a:pt x="77" y="83"/>
                  </a:moveTo>
                  <a:lnTo>
                    <a:pt x="77" y="128"/>
                  </a:lnTo>
                  <a:lnTo>
                    <a:pt x="61" y="178"/>
                  </a:lnTo>
                  <a:lnTo>
                    <a:pt x="17" y="228"/>
                  </a:lnTo>
                  <a:lnTo>
                    <a:pt x="17" y="233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9" y="239"/>
                  </a:lnTo>
                  <a:lnTo>
                    <a:pt x="66" y="205"/>
                  </a:lnTo>
                  <a:lnTo>
                    <a:pt x="94" y="155"/>
                  </a:lnTo>
                  <a:lnTo>
                    <a:pt x="105" y="89"/>
                  </a:lnTo>
                  <a:lnTo>
                    <a:pt x="105" y="66"/>
                  </a:lnTo>
                  <a:lnTo>
                    <a:pt x="99" y="44"/>
                  </a:lnTo>
                  <a:lnTo>
                    <a:pt x="88" y="28"/>
                  </a:lnTo>
                  <a:lnTo>
                    <a:pt x="77" y="16"/>
                  </a:lnTo>
                  <a:lnTo>
                    <a:pt x="61" y="5"/>
                  </a:lnTo>
                  <a:lnTo>
                    <a:pt x="44" y="0"/>
                  </a:lnTo>
                  <a:lnTo>
                    <a:pt x="28" y="5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6" y="61"/>
                  </a:lnTo>
                  <a:lnTo>
                    <a:pt x="11" y="78"/>
                  </a:lnTo>
                  <a:lnTo>
                    <a:pt x="17" y="83"/>
                  </a:lnTo>
                  <a:lnTo>
                    <a:pt x="33" y="94"/>
                  </a:lnTo>
                  <a:lnTo>
                    <a:pt x="61" y="94"/>
                  </a:lnTo>
                  <a:lnTo>
                    <a:pt x="72" y="89"/>
                  </a:lnTo>
                  <a:lnTo>
                    <a:pt x="77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Freeform 249"/>
            <p:cNvSpPr>
              <a:spLocks noEditPoints="1"/>
            </p:cNvSpPr>
            <p:nvPr/>
          </p:nvSpPr>
          <p:spPr bwMode="auto">
            <a:xfrm>
              <a:off x="15145" y="9604"/>
              <a:ext cx="348" cy="689"/>
            </a:xfrm>
            <a:custGeom>
              <a:avLst/>
              <a:gdLst/>
              <a:ahLst/>
              <a:cxnLst>
                <a:cxn ang="0">
                  <a:pos x="348" y="17"/>
                </a:cxn>
                <a:cxn ang="0">
                  <a:pos x="331" y="0"/>
                </a:cxn>
                <a:cxn ang="0">
                  <a:pos x="287" y="12"/>
                </a:cxn>
                <a:cxn ang="0">
                  <a:pos x="270" y="45"/>
                </a:cxn>
                <a:cxn ang="0">
                  <a:pos x="276" y="62"/>
                </a:cxn>
                <a:cxn ang="0">
                  <a:pos x="292" y="73"/>
                </a:cxn>
                <a:cxn ang="0">
                  <a:pos x="337" y="62"/>
                </a:cxn>
                <a:cxn ang="0">
                  <a:pos x="182" y="567"/>
                </a:cxn>
                <a:cxn ang="0">
                  <a:pos x="121" y="656"/>
                </a:cxn>
                <a:cxn ang="0">
                  <a:pos x="61" y="667"/>
                </a:cxn>
                <a:cxn ang="0">
                  <a:pos x="61" y="656"/>
                </a:cxn>
                <a:cxn ang="0">
                  <a:pos x="77" y="634"/>
                </a:cxn>
                <a:cxn ang="0">
                  <a:pos x="66" y="600"/>
                </a:cxn>
                <a:cxn ang="0">
                  <a:pos x="44" y="595"/>
                </a:cxn>
                <a:cxn ang="0">
                  <a:pos x="0" y="639"/>
                </a:cxn>
                <a:cxn ang="0">
                  <a:pos x="28" y="684"/>
                </a:cxn>
                <a:cxn ang="0">
                  <a:pos x="77" y="689"/>
                </a:cxn>
                <a:cxn ang="0">
                  <a:pos x="149" y="673"/>
                </a:cxn>
                <a:cxn ang="0">
                  <a:pos x="221" y="617"/>
                </a:cxn>
                <a:cxn ang="0">
                  <a:pos x="315" y="278"/>
                </a:cxn>
                <a:cxn ang="0">
                  <a:pos x="320" y="250"/>
                </a:cxn>
                <a:cxn ang="0">
                  <a:pos x="309" y="212"/>
                </a:cxn>
                <a:cxn ang="0">
                  <a:pos x="276" y="184"/>
                </a:cxn>
                <a:cxn ang="0">
                  <a:pos x="232" y="178"/>
                </a:cxn>
                <a:cxn ang="0">
                  <a:pos x="149" y="217"/>
                </a:cxn>
                <a:cxn ang="0">
                  <a:pos x="99" y="284"/>
                </a:cxn>
                <a:cxn ang="0">
                  <a:pos x="94" y="306"/>
                </a:cxn>
                <a:cxn ang="0">
                  <a:pos x="127" y="295"/>
                </a:cxn>
                <a:cxn ang="0">
                  <a:pos x="188" y="212"/>
                </a:cxn>
                <a:cxn ang="0">
                  <a:pos x="243" y="200"/>
                </a:cxn>
                <a:cxn ang="0">
                  <a:pos x="259" y="223"/>
                </a:cxn>
                <a:cxn ang="0">
                  <a:pos x="254" y="262"/>
                </a:cxn>
              </a:cxnLst>
              <a:rect l="0" t="0" r="r" b="b"/>
              <a:pathLst>
                <a:path w="348" h="689">
                  <a:moveTo>
                    <a:pt x="348" y="28"/>
                  </a:moveTo>
                  <a:lnTo>
                    <a:pt x="348" y="17"/>
                  </a:lnTo>
                  <a:lnTo>
                    <a:pt x="342" y="6"/>
                  </a:lnTo>
                  <a:lnTo>
                    <a:pt x="331" y="0"/>
                  </a:lnTo>
                  <a:lnTo>
                    <a:pt x="298" y="0"/>
                  </a:lnTo>
                  <a:lnTo>
                    <a:pt x="287" y="12"/>
                  </a:lnTo>
                  <a:lnTo>
                    <a:pt x="276" y="28"/>
                  </a:lnTo>
                  <a:lnTo>
                    <a:pt x="270" y="45"/>
                  </a:lnTo>
                  <a:lnTo>
                    <a:pt x="270" y="50"/>
                  </a:lnTo>
                  <a:lnTo>
                    <a:pt x="276" y="62"/>
                  </a:lnTo>
                  <a:lnTo>
                    <a:pt x="281" y="67"/>
                  </a:lnTo>
                  <a:lnTo>
                    <a:pt x="292" y="73"/>
                  </a:lnTo>
                  <a:lnTo>
                    <a:pt x="303" y="73"/>
                  </a:lnTo>
                  <a:lnTo>
                    <a:pt x="337" y="62"/>
                  </a:lnTo>
                  <a:lnTo>
                    <a:pt x="348" y="28"/>
                  </a:lnTo>
                  <a:close/>
                  <a:moveTo>
                    <a:pt x="182" y="567"/>
                  </a:moveTo>
                  <a:lnTo>
                    <a:pt x="160" y="617"/>
                  </a:lnTo>
                  <a:lnTo>
                    <a:pt x="121" y="656"/>
                  </a:lnTo>
                  <a:lnTo>
                    <a:pt x="77" y="667"/>
                  </a:lnTo>
                  <a:lnTo>
                    <a:pt x="61" y="667"/>
                  </a:lnTo>
                  <a:lnTo>
                    <a:pt x="50" y="662"/>
                  </a:lnTo>
                  <a:lnTo>
                    <a:pt x="61" y="656"/>
                  </a:lnTo>
                  <a:lnTo>
                    <a:pt x="72" y="645"/>
                  </a:lnTo>
                  <a:lnTo>
                    <a:pt x="77" y="634"/>
                  </a:lnTo>
                  <a:lnTo>
                    <a:pt x="77" y="623"/>
                  </a:lnTo>
                  <a:lnTo>
                    <a:pt x="66" y="600"/>
                  </a:lnTo>
                  <a:lnTo>
                    <a:pt x="55" y="595"/>
                  </a:lnTo>
                  <a:lnTo>
                    <a:pt x="44" y="595"/>
                  </a:lnTo>
                  <a:lnTo>
                    <a:pt x="11" y="606"/>
                  </a:lnTo>
                  <a:lnTo>
                    <a:pt x="0" y="639"/>
                  </a:lnTo>
                  <a:lnTo>
                    <a:pt x="11" y="673"/>
                  </a:lnTo>
                  <a:lnTo>
                    <a:pt x="28" y="684"/>
                  </a:lnTo>
                  <a:lnTo>
                    <a:pt x="50" y="689"/>
                  </a:lnTo>
                  <a:lnTo>
                    <a:pt x="77" y="689"/>
                  </a:lnTo>
                  <a:lnTo>
                    <a:pt x="110" y="684"/>
                  </a:lnTo>
                  <a:lnTo>
                    <a:pt x="149" y="673"/>
                  </a:lnTo>
                  <a:lnTo>
                    <a:pt x="188" y="650"/>
                  </a:lnTo>
                  <a:lnTo>
                    <a:pt x="221" y="617"/>
                  </a:lnTo>
                  <a:lnTo>
                    <a:pt x="243" y="567"/>
                  </a:lnTo>
                  <a:lnTo>
                    <a:pt x="315" y="278"/>
                  </a:lnTo>
                  <a:lnTo>
                    <a:pt x="320" y="267"/>
                  </a:lnTo>
                  <a:lnTo>
                    <a:pt x="320" y="250"/>
                  </a:lnTo>
                  <a:lnTo>
                    <a:pt x="315" y="228"/>
                  </a:lnTo>
                  <a:lnTo>
                    <a:pt x="309" y="212"/>
                  </a:lnTo>
                  <a:lnTo>
                    <a:pt x="292" y="195"/>
                  </a:lnTo>
                  <a:lnTo>
                    <a:pt x="276" y="184"/>
                  </a:lnTo>
                  <a:lnTo>
                    <a:pt x="259" y="178"/>
                  </a:lnTo>
                  <a:lnTo>
                    <a:pt x="232" y="178"/>
                  </a:lnTo>
                  <a:lnTo>
                    <a:pt x="182" y="189"/>
                  </a:lnTo>
                  <a:lnTo>
                    <a:pt x="149" y="217"/>
                  </a:lnTo>
                  <a:lnTo>
                    <a:pt x="116" y="250"/>
                  </a:lnTo>
                  <a:lnTo>
                    <a:pt x="99" y="284"/>
                  </a:lnTo>
                  <a:lnTo>
                    <a:pt x="94" y="300"/>
                  </a:lnTo>
                  <a:lnTo>
                    <a:pt x="94" y="306"/>
                  </a:lnTo>
                  <a:lnTo>
                    <a:pt x="116" y="306"/>
                  </a:lnTo>
                  <a:lnTo>
                    <a:pt x="127" y="295"/>
                  </a:lnTo>
                  <a:lnTo>
                    <a:pt x="149" y="250"/>
                  </a:lnTo>
                  <a:lnTo>
                    <a:pt x="188" y="212"/>
                  </a:lnTo>
                  <a:lnTo>
                    <a:pt x="232" y="200"/>
                  </a:lnTo>
                  <a:lnTo>
                    <a:pt x="243" y="200"/>
                  </a:lnTo>
                  <a:lnTo>
                    <a:pt x="254" y="206"/>
                  </a:lnTo>
                  <a:lnTo>
                    <a:pt x="259" y="223"/>
                  </a:lnTo>
                  <a:lnTo>
                    <a:pt x="259" y="256"/>
                  </a:lnTo>
                  <a:lnTo>
                    <a:pt x="254" y="262"/>
                  </a:lnTo>
                  <a:lnTo>
                    <a:pt x="182" y="5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" name="Freeform 250"/>
            <p:cNvSpPr>
              <a:spLocks noEditPoints="1"/>
            </p:cNvSpPr>
            <p:nvPr/>
          </p:nvSpPr>
          <p:spPr bwMode="auto">
            <a:xfrm>
              <a:off x="16028" y="9232"/>
              <a:ext cx="695" cy="884"/>
            </a:xfrm>
            <a:custGeom>
              <a:avLst/>
              <a:gdLst/>
              <a:ahLst/>
              <a:cxnLst>
                <a:cxn ang="0">
                  <a:pos x="673" y="356"/>
                </a:cxn>
                <a:cxn ang="0">
                  <a:pos x="678" y="350"/>
                </a:cxn>
                <a:cxn ang="0">
                  <a:pos x="684" y="350"/>
                </a:cxn>
                <a:cxn ang="0">
                  <a:pos x="689" y="339"/>
                </a:cxn>
                <a:cxn ang="0">
                  <a:pos x="695" y="334"/>
                </a:cxn>
                <a:cxn ang="0">
                  <a:pos x="689" y="322"/>
                </a:cxn>
                <a:cxn ang="0">
                  <a:pos x="673" y="306"/>
                </a:cxn>
                <a:cxn ang="0">
                  <a:pos x="44" y="11"/>
                </a:cxn>
                <a:cxn ang="0">
                  <a:pos x="33" y="6"/>
                </a:cxn>
                <a:cxn ang="0">
                  <a:pos x="27" y="6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1" y="6"/>
                </a:cxn>
                <a:cxn ang="0">
                  <a:pos x="5" y="11"/>
                </a:cxn>
                <a:cxn ang="0">
                  <a:pos x="0" y="22"/>
                </a:cxn>
                <a:cxn ang="0">
                  <a:pos x="0" y="33"/>
                </a:cxn>
                <a:cxn ang="0">
                  <a:pos x="11" y="45"/>
                </a:cxn>
                <a:cxn ang="0">
                  <a:pos x="22" y="50"/>
                </a:cxn>
                <a:cxn ang="0">
                  <a:pos x="617" y="334"/>
                </a:cxn>
                <a:cxn ang="0">
                  <a:pos x="22" y="617"/>
                </a:cxn>
                <a:cxn ang="0">
                  <a:pos x="11" y="622"/>
                </a:cxn>
                <a:cxn ang="0">
                  <a:pos x="5" y="622"/>
                </a:cxn>
                <a:cxn ang="0">
                  <a:pos x="0" y="628"/>
                </a:cxn>
                <a:cxn ang="0">
                  <a:pos x="0" y="639"/>
                </a:cxn>
                <a:cxn ang="0">
                  <a:pos x="11" y="661"/>
                </a:cxn>
                <a:cxn ang="0">
                  <a:pos x="33" y="661"/>
                </a:cxn>
                <a:cxn ang="0">
                  <a:pos x="44" y="656"/>
                </a:cxn>
                <a:cxn ang="0">
                  <a:pos x="673" y="356"/>
                </a:cxn>
                <a:cxn ang="0">
                  <a:pos x="656" y="884"/>
                </a:cxn>
                <a:cxn ang="0">
                  <a:pos x="673" y="884"/>
                </a:cxn>
                <a:cxn ang="0">
                  <a:pos x="684" y="878"/>
                </a:cxn>
                <a:cxn ang="0">
                  <a:pos x="689" y="872"/>
                </a:cxn>
                <a:cxn ang="0">
                  <a:pos x="695" y="861"/>
                </a:cxn>
                <a:cxn ang="0">
                  <a:pos x="689" y="850"/>
                </a:cxn>
                <a:cxn ang="0">
                  <a:pos x="684" y="845"/>
                </a:cxn>
                <a:cxn ang="0">
                  <a:pos x="673" y="839"/>
                </a:cxn>
                <a:cxn ang="0">
                  <a:pos x="16" y="839"/>
                </a:cxn>
                <a:cxn ang="0">
                  <a:pos x="5" y="850"/>
                </a:cxn>
                <a:cxn ang="0">
                  <a:pos x="0" y="861"/>
                </a:cxn>
                <a:cxn ang="0">
                  <a:pos x="0" y="872"/>
                </a:cxn>
                <a:cxn ang="0">
                  <a:pos x="11" y="878"/>
                </a:cxn>
                <a:cxn ang="0">
                  <a:pos x="16" y="884"/>
                </a:cxn>
                <a:cxn ang="0">
                  <a:pos x="38" y="884"/>
                </a:cxn>
                <a:cxn ang="0">
                  <a:pos x="656" y="884"/>
                </a:cxn>
              </a:cxnLst>
              <a:rect l="0" t="0" r="r" b="b"/>
              <a:pathLst>
                <a:path w="695" h="884">
                  <a:moveTo>
                    <a:pt x="673" y="356"/>
                  </a:moveTo>
                  <a:lnTo>
                    <a:pt x="678" y="350"/>
                  </a:lnTo>
                  <a:lnTo>
                    <a:pt x="684" y="350"/>
                  </a:lnTo>
                  <a:lnTo>
                    <a:pt x="689" y="339"/>
                  </a:lnTo>
                  <a:lnTo>
                    <a:pt x="695" y="334"/>
                  </a:lnTo>
                  <a:lnTo>
                    <a:pt x="689" y="322"/>
                  </a:lnTo>
                  <a:lnTo>
                    <a:pt x="673" y="306"/>
                  </a:lnTo>
                  <a:lnTo>
                    <a:pt x="44" y="11"/>
                  </a:lnTo>
                  <a:lnTo>
                    <a:pt x="33" y="6"/>
                  </a:lnTo>
                  <a:lnTo>
                    <a:pt x="27" y="6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1" y="6"/>
                  </a:lnTo>
                  <a:lnTo>
                    <a:pt x="5" y="11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11" y="45"/>
                  </a:lnTo>
                  <a:lnTo>
                    <a:pt x="22" y="50"/>
                  </a:lnTo>
                  <a:lnTo>
                    <a:pt x="617" y="334"/>
                  </a:lnTo>
                  <a:lnTo>
                    <a:pt x="22" y="617"/>
                  </a:lnTo>
                  <a:lnTo>
                    <a:pt x="11" y="622"/>
                  </a:lnTo>
                  <a:lnTo>
                    <a:pt x="5" y="622"/>
                  </a:lnTo>
                  <a:lnTo>
                    <a:pt x="0" y="628"/>
                  </a:lnTo>
                  <a:lnTo>
                    <a:pt x="0" y="639"/>
                  </a:lnTo>
                  <a:lnTo>
                    <a:pt x="11" y="661"/>
                  </a:lnTo>
                  <a:lnTo>
                    <a:pt x="33" y="661"/>
                  </a:lnTo>
                  <a:lnTo>
                    <a:pt x="44" y="656"/>
                  </a:lnTo>
                  <a:lnTo>
                    <a:pt x="673" y="356"/>
                  </a:lnTo>
                  <a:close/>
                  <a:moveTo>
                    <a:pt x="656" y="884"/>
                  </a:moveTo>
                  <a:lnTo>
                    <a:pt x="673" y="884"/>
                  </a:lnTo>
                  <a:lnTo>
                    <a:pt x="684" y="878"/>
                  </a:lnTo>
                  <a:lnTo>
                    <a:pt x="689" y="872"/>
                  </a:lnTo>
                  <a:lnTo>
                    <a:pt x="695" y="861"/>
                  </a:lnTo>
                  <a:lnTo>
                    <a:pt x="689" y="850"/>
                  </a:lnTo>
                  <a:lnTo>
                    <a:pt x="684" y="845"/>
                  </a:lnTo>
                  <a:lnTo>
                    <a:pt x="673" y="839"/>
                  </a:lnTo>
                  <a:lnTo>
                    <a:pt x="16" y="839"/>
                  </a:lnTo>
                  <a:lnTo>
                    <a:pt x="5" y="850"/>
                  </a:lnTo>
                  <a:lnTo>
                    <a:pt x="0" y="861"/>
                  </a:lnTo>
                  <a:lnTo>
                    <a:pt x="0" y="872"/>
                  </a:lnTo>
                  <a:lnTo>
                    <a:pt x="11" y="878"/>
                  </a:lnTo>
                  <a:lnTo>
                    <a:pt x="16" y="884"/>
                  </a:lnTo>
                  <a:lnTo>
                    <a:pt x="38" y="884"/>
                  </a:lnTo>
                  <a:lnTo>
                    <a:pt x="656" y="8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Freeform 251"/>
            <p:cNvSpPr>
              <a:spLocks noEditPoints="1"/>
            </p:cNvSpPr>
            <p:nvPr/>
          </p:nvSpPr>
          <p:spPr bwMode="auto">
            <a:xfrm>
              <a:off x="17175" y="9199"/>
              <a:ext cx="480" cy="789"/>
            </a:xfrm>
            <a:custGeom>
              <a:avLst/>
              <a:gdLst/>
              <a:ahLst/>
              <a:cxnLst>
                <a:cxn ang="0">
                  <a:pos x="480" y="394"/>
                </a:cxn>
                <a:cxn ang="0">
                  <a:pos x="474" y="305"/>
                </a:cxn>
                <a:cxn ang="0">
                  <a:pos x="463" y="216"/>
                </a:cxn>
                <a:cxn ang="0">
                  <a:pos x="430" y="128"/>
                </a:cxn>
                <a:cxn ang="0">
                  <a:pos x="397" y="72"/>
                </a:cxn>
                <a:cxn ang="0">
                  <a:pos x="353" y="39"/>
                </a:cxn>
                <a:cxn ang="0">
                  <a:pos x="314" y="16"/>
                </a:cxn>
                <a:cxn ang="0">
                  <a:pos x="270" y="5"/>
                </a:cxn>
                <a:cxn ang="0">
                  <a:pos x="237" y="0"/>
                </a:cxn>
                <a:cxn ang="0">
                  <a:pos x="187" y="5"/>
                </a:cxn>
                <a:cxn ang="0">
                  <a:pos x="132" y="28"/>
                </a:cxn>
                <a:cxn ang="0">
                  <a:pos x="83" y="72"/>
                </a:cxn>
                <a:cxn ang="0">
                  <a:pos x="44" y="139"/>
                </a:cxn>
                <a:cxn ang="0">
                  <a:pos x="16" y="216"/>
                </a:cxn>
                <a:cxn ang="0">
                  <a:pos x="5" y="305"/>
                </a:cxn>
                <a:cxn ang="0">
                  <a:pos x="0" y="394"/>
                </a:cxn>
                <a:cxn ang="0">
                  <a:pos x="5" y="483"/>
                </a:cxn>
                <a:cxn ang="0">
                  <a:pos x="16" y="578"/>
                </a:cxn>
                <a:cxn ang="0">
                  <a:pos x="49" y="672"/>
                </a:cxn>
                <a:cxn ang="0">
                  <a:pos x="94" y="728"/>
                </a:cxn>
                <a:cxn ang="0">
                  <a:pos x="143" y="761"/>
                </a:cxn>
                <a:cxn ang="0">
                  <a:pos x="193" y="783"/>
                </a:cxn>
                <a:cxn ang="0">
                  <a:pos x="237" y="789"/>
                </a:cxn>
                <a:cxn ang="0">
                  <a:pos x="276" y="783"/>
                </a:cxn>
                <a:cxn ang="0">
                  <a:pos x="320" y="772"/>
                </a:cxn>
                <a:cxn ang="0">
                  <a:pos x="364" y="750"/>
                </a:cxn>
                <a:cxn ang="0">
                  <a:pos x="402" y="711"/>
                </a:cxn>
                <a:cxn ang="0">
                  <a:pos x="436" y="655"/>
                </a:cxn>
                <a:cxn ang="0">
                  <a:pos x="463" y="572"/>
                </a:cxn>
                <a:cxn ang="0">
                  <a:pos x="474" y="483"/>
                </a:cxn>
                <a:cxn ang="0">
                  <a:pos x="480" y="394"/>
                </a:cxn>
                <a:cxn ang="0">
                  <a:pos x="237" y="761"/>
                </a:cxn>
                <a:cxn ang="0">
                  <a:pos x="209" y="755"/>
                </a:cxn>
                <a:cxn ang="0">
                  <a:pos x="176" y="744"/>
                </a:cxn>
                <a:cxn ang="0">
                  <a:pos x="149" y="717"/>
                </a:cxn>
                <a:cxn ang="0">
                  <a:pos x="121" y="678"/>
                </a:cxn>
                <a:cxn ang="0">
                  <a:pos x="105" y="622"/>
                </a:cxn>
                <a:cxn ang="0">
                  <a:pos x="99" y="544"/>
                </a:cxn>
                <a:cxn ang="0">
                  <a:pos x="94" y="461"/>
                </a:cxn>
                <a:cxn ang="0">
                  <a:pos x="94" y="272"/>
                </a:cxn>
                <a:cxn ang="0">
                  <a:pos x="105" y="172"/>
                </a:cxn>
                <a:cxn ang="0">
                  <a:pos x="121" y="116"/>
                </a:cxn>
                <a:cxn ang="0">
                  <a:pos x="143" y="72"/>
                </a:cxn>
                <a:cxn ang="0">
                  <a:pos x="171" y="50"/>
                </a:cxn>
                <a:cxn ang="0">
                  <a:pos x="193" y="33"/>
                </a:cxn>
                <a:cxn ang="0">
                  <a:pos x="220" y="28"/>
                </a:cxn>
                <a:cxn ang="0">
                  <a:pos x="265" y="28"/>
                </a:cxn>
                <a:cxn ang="0">
                  <a:pos x="292" y="39"/>
                </a:cxn>
                <a:cxn ang="0">
                  <a:pos x="325" y="61"/>
                </a:cxn>
                <a:cxn ang="0">
                  <a:pos x="353" y="100"/>
                </a:cxn>
                <a:cxn ang="0">
                  <a:pos x="369" y="161"/>
                </a:cxn>
                <a:cxn ang="0">
                  <a:pos x="380" y="228"/>
                </a:cxn>
                <a:cxn ang="0">
                  <a:pos x="380" y="505"/>
                </a:cxn>
                <a:cxn ang="0">
                  <a:pos x="369" y="617"/>
                </a:cxn>
                <a:cxn ang="0">
                  <a:pos x="353" y="672"/>
                </a:cxn>
                <a:cxn ang="0">
                  <a:pos x="331" y="717"/>
                </a:cxn>
                <a:cxn ang="0">
                  <a:pos x="303" y="744"/>
                </a:cxn>
                <a:cxn ang="0">
                  <a:pos x="270" y="755"/>
                </a:cxn>
                <a:cxn ang="0">
                  <a:pos x="237" y="761"/>
                </a:cxn>
              </a:cxnLst>
              <a:rect l="0" t="0" r="r" b="b"/>
              <a:pathLst>
                <a:path w="480" h="789">
                  <a:moveTo>
                    <a:pt x="480" y="394"/>
                  </a:moveTo>
                  <a:lnTo>
                    <a:pt x="474" y="305"/>
                  </a:lnTo>
                  <a:lnTo>
                    <a:pt x="463" y="216"/>
                  </a:lnTo>
                  <a:lnTo>
                    <a:pt x="430" y="128"/>
                  </a:lnTo>
                  <a:lnTo>
                    <a:pt x="397" y="72"/>
                  </a:lnTo>
                  <a:lnTo>
                    <a:pt x="353" y="39"/>
                  </a:lnTo>
                  <a:lnTo>
                    <a:pt x="314" y="16"/>
                  </a:lnTo>
                  <a:lnTo>
                    <a:pt x="270" y="5"/>
                  </a:lnTo>
                  <a:lnTo>
                    <a:pt x="237" y="0"/>
                  </a:lnTo>
                  <a:lnTo>
                    <a:pt x="187" y="5"/>
                  </a:lnTo>
                  <a:lnTo>
                    <a:pt x="132" y="28"/>
                  </a:lnTo>
                  <a:lnTo>
                    <a:pt x="83" y="72"/>
                  </a:lnTo>
                  <a:lnTo>
                    <a:pt x="44" y="139"/>
                  </a:lnTo>
                  <a:lnTo>
                    <a:pt x="16" y="216"/>
                  </a:lnTo>
                  <a:lnTo>
                    <a:pt x="5" y="305"/>
                  </a:lnTo>
                  <a:lnTo>
                    <a:pt x="0" y="394"/>
                  </a:lnTo>
                  <a:lnTo>
                    <a:pt x="5" y="483"/>
                  </a:lnTo>
                  <a:lnTo>
                    <a:pt x="16" y="578"/>
                  </a:lnTo>
                  <a:lnTo>
                    <a:pt x="49" y="672"/>
                  </a:lnTo>
                  <a:lnTo>
                    <a:pt x="94" y="728"/>
                  </a:lnTo>
                  <a:lnTo>
                    <a:pt x="143" y="761"/>
                  </a:lnTo>
                  <a:lnTo>
                    <a:pt x="193" y="783"/>
                  </a:lnTo>
                  <a:lnTo>
                    <a:pt x="237" y="789"/>
                  </a:lnTo>
                  <a:lnTo>
                    <a:pt x="276" y="783"/>
                  </a:lnTo>
                  <a:lnTo>
                    <a:pt x="320" y="772"/>
                  </a:lnTo>
                  <a:lnTo>
                    <a:pt x="364" y="750"/>
                  </a:lnTo>
                  <a:lnTo>
                    <a:pt x="402" y="711"/>
                  </a:lnTo>
                  <a:lnTo>
                    <a:pt x="436" y="655"/>
                  </a:lnTo>
                  <a:lnTo>
                    <a:pt x="463" y="572"/>
                  </a:lnTo>
                  <a:lnTo>
                    <a:pt x="474" y="483"/>
                  </a:lnTo>
                  <a:lnTo>
                    <a:pt x="480" y="394"/>
                  </a:lnTo>
                  <a:close/>
                  <a:moveTo>
                    <a:pt x="237" y="761"/>
                  </a:moveTo>
                  <a:lnTo>
                    <a:pt x="209" y="755"/>
                  </a:lnTo>
                  <a:lnTo>
                    <a:pt x="176" y="744"/>
                  </a:lnTo>
                  <a:lnTo>
                    <a:pt x="149" y="717"/>
                  </a:lnTo>
                  <a:lnTo>
                    <a:pt x="121" y="678"/>
                  </a:lnTo>
                  <a:lnTo>
                    <a:pt x="105" y="622"/>
                  </a:lnTo>
                  <a:lnTo>
                    <a:pt x="99" y="544"/>
                  </a:lnTo>
                  <a:lnTo>
                    <a:pt x="94" y="461"/>
                  </a:lnTo>
                  <a:lnTo>
                    <a:pt x="94" y="272"/>
                  </a:lnTo>
                  <a:lnTo>
                    <a:pt x="105" y="172"/>
                  </a:lnTo>
                  <a:lnTo>
                    <a:pt x="121" y="116"/>
                  </a:lnTo>
                  <a:lnTo>
                    <a:pt x="143" y="72"/>
                  </a:lnTo>
                  <a:lnTo>
                    <a:pt x="171" y="50"/>
                  </a:lnTo>
                  <a:lnTo>
                    <a:pt x="193" y="33"/>
                  </a:lnTo>
                  <a:lnTo>
                    <a:pt x="220" y="28"/>
                  </a:lnTo>
                  <a:lnTo>
                    <a:pt x="265" y="28"/>
                  </a:lnTo>
                  <a:lnTo>
                    <a:pt x="292" y="39"/>
                  </a:lnTo>
                  <a:lnTo>
                    <a:pt x="325" y="61"/>
                  </a:lnTo>
                  <a:lnTo>
                    <a:pt x="353" y="100"/>
                  </a:lnTo>
                  <a:lnTo>
                    <a:pt x="369" y="161"/>
                  </a:lnTo>
                  <a:lnTo>
                    <a:pt x="380" y="228"/>
                  </a:lnTo>
                  <a:lnTo>
                    <a:pt x="380" y="505"/>
                  </a:lnTo>
                  <a:lnTo>
                    <a:pt x="369" y="617"/>
                  </a:lnTo>
                  <a:lnTo>
                    <a:pt x="353" y="672"/>
                  </a:lnTo>
                  <a:lnTo>
                    <a:pt x="331" y="717"/>
                  </a:lnTo>
                  <a:lnTo>
                    <a:pt x="303" y="744"/>
                  </a:lnTo>
                  <a:lnTo>
                    <a:pt x="270" y="755"/>
                  </a:lnTo>
                  <a:lnTo>
                    <a:pt x="237" y="7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Freeform 252"/>
            <p:cNvSpPr>
              <a:spLocks noEditPoints="1"/>
            </p:cNvSpPr>
            <p:nvPr/>
          </p:nvSpPr>
          <p:spPr bwMode="auto">
            <a:xfrm>
              <a:off x="10882" y="10877"/>
              <a:ext cx="628" cy="822"/>
            </a:xfrm>
            <a:custGeom>
              <a:avLst/>
              <a:gdLst/>
              <a:ahLst/>
              <a:cxnLst>
                <a:cxn ang="0">
                  <a:pos x="623" y="44"/>
                </a:cxn>
                <a:cxn ang="0">
                  <a:pos x="628" y="33"/>
                </a:cxn>
                <a:cxn ang="0">
                  <a:pos x="628" y="16"/>
                </a:cxn>
                <a:cxn ang="0">
                  <a:pos x="617" y="5"/>
                </a:cxn>
                <a:cxn ang="0">
                  <a:pos x="606" y="0"/>
                </a:cxn>
                <a:cxn ang="0">
                  <a:pos x="595" y="5"/>
                </a:cxn>
                <a:cxn ang="0">
                  <a:pos x="584" y="16"/>
                </a:cxn>
                <a:cxn ang="0">
                  <a:pos x="584" y="27"/>
                </a:cxn>
                <a:cxn ang="0">
                  <a:pos x="485" y="277"/>
                </a:cxn>
                <a:cxn ang="0">
                  <a:pos x="143" y="277"/>
                </a:cxn>
                <a:cxn ang="0">
                  <a:pos x="49" y="27"/>
                </a:cxn>
                <a:cxn ang="0">
                  <a:pos x="44" y="16"/>
                </a:cxn>
                <a:cxn ang="0">
                  <a:pos x="33" y="5"/>
                </a:cxn>
                <a:cxn ang="0">
                  <a:pos x="22" y="0"/>
                </a:cxn>
                <a:cxn ang="0">
                  <a:pos x="11" y="5"/>
                </a:cxn>
                <a:cxn ang="0">
                  <a:pos x="5" y="11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5" y="44"/>
                </a:cxn>
                <a:cxn ang="0">
                  <a:pos x="292" y="794"/>
                </a:cxn>
                <a:cxn ang="0">
                  <a:pos x="297" y="805"/>
                </a:cxn>
                <a:cxn ang="0">
                  <a:pos x="297" y="811"/>
                </a:cxn>
                <a:cxn ang="0">
                  <a:pos x="303" y="816"/>
                </a:cxn>
                <a:cxn ang="0">
                  <a:pos x="314" y="822"/>
                </a:cxn>
                <a:cxn ang="0">
                  <a:pos x="325" y="816"/>
                </a:cxn>
                <a:cxn ang="0">
                  <a:pos x="336" y="805"/>
                </a:cxn>
                <a:cxn ang="0">
                  <a:pos x="336" y="794"/>
                </a:cxn>
                <a:cxn ang="0">
                  <a:pos x="623" y="44"/>
                </a:cxn>
                <a:cxn ang="0">
                  <a:pos x="160" y="327"/>
                </a:cxn>
                <a:cxn ang="0">
                  <a:pos x="468" y="327"/>
                </a:cxn>
                <a:cxn ang="0">
                  <a:pos x="314" y="733"/>
                </a:cxn>
                <a:cxn ang="0">
                  <a:pos x="160" y="327"/>
                </a:cxn>
              </a:cxnLst>
              <a:rect l="0" t="0" r="r" b="b"/>
              <a:pathLst>
                <a:path w="628" h="822">
                  <a:moveTo>
                    <a:pt x="623" y="44"/>
                  </a:moveTo>
                  <a:lnTo>
                    <a:pt x="628" y="33"/>
                  </a:lnTo>
                  <a:lnTo>
                    <a:pt x="628" y="16"/>
                  </a:lnTo>
                  <a:lnTo>
                    <a:pt x="617" y="5"/>
                  </a:lnTo>
                  <a:lnTo>
                    <a:pt x="606" y="0"/>
                  </a:lnTo>
                  <a:lnTo>
                    <a:pt x="595" y="5"/>
                  </a:lnTo>
                  <a:lnTo>
                    <a:pt x="584" y="16"/>
                  </a:lnTo>
                  <a:lnTo>
                    <a:pt x="584" y="27"/>
                  </a:lnTo>
                  <a:lnTo>
                    <a:pt x="485" y="277"/>
                  </a:lnTo>
                  <a:lnTo>
                    <a:pt x="143" y="277"/>
                  </a:lnTo>
                  <a:lnTo>
                    <a:pt x="49" y="27"/>
                  </a:lnTo>
                  <a:lnTo>
                    <a:pt x="44" y="16"/>
                  </a:lnTo>
                  <a:lnTo>
                    <a:pt x="33" y="5"/>
                  </a:lnTo>
                  <a:lnTo>
                    <a:pt x="22" y="0"/>
                  </a:lnTo>
                  <a:lnTo>
                    <a:pt x="11" y="5"/>
                  </a:lnTo>
                  <a:lnTo>
                    <a:pt x="5" y="1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5" y="44"/>
                  </a:lnTo>
                  <a:lnTo>
                    <a:pt x="292" y="794"/>
                  </a:lnTo>
                  <a:lnTo>
                    <a:pt x="297" y="805"/>
                  </a:lnTo>
                  <a:lnTo>
                    <a:pt x="297" y="811"/>
                  </a:lnTo>
                  <a:lnTo>
                    <a:pt x="303" y="816"/>
                  </a:lnTo>
                  <a:lnTo>
                    <a:pt x="314" y="822"/>
                  </a:lnTo>
                  <a:lnTo>
                    <a:pt x="325" y="816"/>
                  </a:lnTo>
                  <a:lnTo>
                    <a:pt x="336" y="805"/>
                  </a:lnTo>
                  <a:lnTo>
                    <a:pt x="336" y="794"/>
                  </a:lnTo>
                  <a:lnTo>
                    <a:pt x="623" y="44"/>
                  </a:lnTo>
                  <a:close/>
                  <a:moveTo>
                    <a:pt x="160" y="327"/>
                  </a:moveTo>
                  <a:lnTo>
                    <a:pt x="468" y="327"/>
                  </a:lnTo>
                  <a:lnTo>
                    <a:pt x="314" y="733"/>
                  </a:lnTo>
                  <a:lnTo>
                    <a:pt x="160" y="3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" name="Freeform 253"/>
            <p:cNvSpPr>
              <a:spLocks noEditPoints="1"/>
            </p:cNvSpPr>
            <p:nvPr/>
          </p:nvSpPr>
          <p:spPr bwMode="auto">
            <a:xfrm>
              <a:off x="11543" y="10916"/>
              <a:ext cx="298" cy="766"/>
            </a:xfrm>
            <a:custGeom>
              <a:avLst/>
              <a:gdLst/>
              <a:ahLst/>
              <a:cxnLst>
                <a:cxn ang="0">
                  <a:pos x="287" y="27"/>
                </a:cxn>
                <a:cxn ang="0">
                  <a:pos x="265" y="5"/>
                </a:cxn>
                <a:cxn ang="0">
                  <a:pos x="216" y="11"/>
                </a:cxn>
                <a:cxn ang="0">
                  <a:pos x="188" y="44"/>
                </a:cxn>
                <a:cxn ang="0">
                  <a:pos x="193" y="83"/>
                </a:cxn>
                <a:cxn ang="0">
                  <a:pos x="216" y="100"/>
                </a:cxn>
                <a:cxn ang="0">
                  <a:pos x="276" y="77"/>
                </a:cxn>
                <a:cxn ang="0">
                  <a:pos x="287" y="44"/>
                </a:cxn>
                <a:cxn ang="0">
                  <a:pos x="210" y="455"/>
                </a:cxn>
                <a:cxn ang="0">
                  <a:pos x="221" y="422"/>
                </a:cxn>
                <a:cxn ang="0">
                  <a:pos x="238" y="383"/>
                </a:cxn>
                <a:cxn ang="0">
                  <a:pos x="243" y="344"/>
                </a:cxn>
                <a:cxn ang="0">
                  <a:pos x="199" y="261"/>
                </a:cxn>
                <a:cxn ang="0">
                  <a:pos x="100" y="261"/>
                </a:cxn>
                <a:cxn ang="0">
                  <a:pos x="34" y="333"/>
                </a:cxn>
                <a:cxn ang="0">
                  <a:pos x="0" y="427"/>
                </a:cxn>
                <a:cxn ang="0">
                  <a:pos x="6" y="439"/>
                </a:cxn>
                <a:cxn ang="0">
                  <a:pos x="28" y="427"/>
                </a:cxn>
                <a:cxn ang="0">
                  <a:pos x="56" y="350"/>
                </a:cxn>
                <a:cxn ang="0">
                  <a:pos x="116" y="283"/>
                </a:cxn>
                <a:cxn ang="0">
                  <a:pos x="155" y="277"/>
                </a:cxn>
                <a:cxn ang="0">
                  <a:pos x="171" y="288"/>
                </a:cxn>
                <a:cxn ang="0">
                  <a:pos x="177" y="311"/>
                </a:cxn>
                <a:cxn ang="0">
                  <a:pos x="160" y="372"/>
                </a:cxn>
                <a:cxn ang="0">
                  <a:pos x="138" y="444"/>
                </a:cxn>
                <a:cxn ang="0">
                  <a:pos x="100" y="544"/>
                </a:cxn>
                <a:cxn ang="0">
                  <a:pos x="67" y="633"/>
                </a:cxn>
                <a:cxn ang="0">
                  <a:pos x="67" y="722"/>
                </a:cxn>
                <a:cxn ang="0">
                  <a:pos x="149" y="766"/>
                </a:cxn>
                <a:cxn ang="0">
                  <a:pos x="238" y="722"/>
                </a:cxn>
                <a:cxn ang="0">
                  <a:pos x="287" y="644"/>
                </a:cxn>
                <a:cxn ang="0">
                  <a:pos x="298" y="589"/>
                </a:cxn>
                <a:cxn ang="0">
                  <a:pos x="276" y="583"/>
                </a:cxn>
                <a:cxn ang="0">
                  <a:pos x="271" y="600"/>
                </a:cxn>
                <a:cxn ang="0">
                  <a:pos x="227" y="700"/>
                </a:cxn>
                <a:cxn ang="0">
                  <a:pos x="155" y="744"/>
                </a:cxn>
                <a:cxn ang="0">
                  <a:pos x="127" y="722"/>
                </a:cxn>
                <a:cxn ang="0">
                  <a:pos x="133" y="661"/>
                </a:cxn>
                <a:cxn ang="0">
                  <a:pos x="160" y="589"/>
                </a:cxn>
              </a:cxnLst>
              <a:rect l="0" t="0" r="r" b="b"/>
              <a:pathLst>
                <a:path w="298" h="766">
                  <a:moveTo>
                    <a:pt x="287" y="44"/>
                  </a:moveTo>
                  <a:lnTo>
                    <a:pt x="287" y="27"/>
                  </a:lnTo>
                  <a:lnTo>
                    <a:pt x="276" y="11"/>
                  </a:lnTo>
                  <a:lnTo>
                    <a:pt x="265" y="5"/>
                  </a:lnTo>
                  <a:lnTo>
                    <a:pt x="249" y="0"/>
                  </a:lnTo>
                  <a:lnTo>
                    <a:pt x="216" y="11"/>
                  </a:lnTo>
                  <a:lnTo>
                    <a:pt x="199" y="27"/>
                  </a:lnTo>
                  <a:lnTo>
                    <a:pt x="188" y="44"/>
                  </a:lnTo>
                  <a:lnTo>
                    <a:pt x="188" y="72"/>
                  </a:lnTo>
                  <a:lnTo>
                    <a:pt x="193" y="83"/>
                  </a:lnTo>
                  <a:lnTo>
                    <a:pt x="205" y="94"/>
                  </a:lnTo>
                  <a:lnTo>
                    <a:pt x="216" y="100"/>
                  </a:lnTo>
                  <a:lnTo>
                    <a:pt x="243" y="100"/>
                  </a:lnTo>
                  <a:lnTo>
                    <a:pt x="276" y="77"/>
                  </a:lnTo>
                  <a:lnTo>
                    <a:pt x="287" y="61"/>
                  </a:lnTo>
                  <a:lnTo>
                    <a:pt x="287" y="44"/>
                  </a:lnTo>
                  <a:close/>
                  <a:moveTo>
                    <a:pt x="205" y="472"/>
                  </a:moveTo>
                  <a:lnTo>
                    <a:pt x="210" y="455"/>
                  </a:lnTo>
                  <a:lnTo>
                    <a:pt x="221" y="433"/>
                  </a:lnTo>
                  <a:lnTo>
                    <a:pt x="221" y="422"/>
                  </a:lnTo>
                  <a:lnTo>
                    <a:pt x="227" y="405"/>
                  </a:lnTo>
                  <a:lnTo>
                    <a:pt x="238" y="383"/>
                  </a:lnTo>
                  <a:lnTo>
                    <a:pt x="243" y="366"/>
                  </a:lnTo>
                  <a:lnTo>
                    <a:pt x="243" y="344"/>
                  </a:lnTo>
                  <a:lnTo>
                    <a:pt x="232" y="300"/>
                  </a:lnTo>
                  <a:lnTo>
                    <a:pt x="199" y="261"/>
                  </a:lnTo>
                  <a:lnTo>
                    <a:pt x="149" y="250"/>
                  </a:lnTo>
                  <a:lnTo>
                    <a:pt x="100" y="261"/>
                  </a:lnTo>
                  <a:lnTo>
                    <a:pt x="61" y="294"/>
                  </a:lnTo>
                  <a:lnTo>
                    <a:pt x="34" y="333"/>
                  </a:lnTo>
                  <a:lnTo>
                    <a:pt x="17" y="377"/>
                  </a:lnTo>
                  <a:lnTo>
                    <a:pt x="0" y="427"/>
                  </a:lnTo>
                  <a:lnTo>
                    <a:pt x="0" y="433"/>
                  </a:lnTo>
                  <a:lnTo>
                    <a:pt x="6" y="439"/>
                  </a:lnTo>
                  <a:lnTo>
                    <a:pt x="17" y="439"/>
                  </a:lnTo>
                  <a:lnTo>
                    <a:pt x="28" y="427"/>
                  </a:lnTo>
                  <a:lnTo>
                    <a:pt x="34" y="416"/>
                  </a:lnTo>
                  <a:lnTo>
                    <a:pt x="56" y="350"/>
                  </a:lnTo>
                  <a:lnTo>
                    <a:pt x="89" y="305"/>
                  </a:lnTo>
                  <a:lnTo>
                    <a:pt x="116" y="283"/>
                  </a:lnTo>
                  <a:lnTo>
                    <a:pt x="144" y="277"/>
                  </a:lnTo>
                  <a:lnTo>
                    <a:pt x="155" y="277"/>
                  </a:lnTo>
                  <a:lnTo>
                    <a:pt x="166" y="283"/>
                  </a:lnTo>
                  <a:lnTo>
                    <a:pt x="171" y="288"/>
                  </a:lnTo>
                  <a:lnTo>
                    <a:pt x="171" y="300"/>
                  </a:lnTo>
                  <a:lnTo>
                    <a:pt x="177" y="311"/>
                  </a:lnTo>
                  <a:lnTo>
                    <a:pt x="166" y="355"/>
                  </a:lnTo>
                  <a:lnTo>
                    <a:pt x="160" y="372"/>
                  </a:lnTo>
                  <a:lnTo>
                    <a:pt x="149" y="400"/>
                  </a:lnTo>
                  <a:lnTo>
                    <a:pt x="138" y="444"/>
                  </a:lnTo>
                  <a:lnTo>
                    <a:pt x="116" y="494"/>
                  </a:lnTo>
                  <a:lnTo>
                    <a:pt x="100" y="544"/>
                  </a:lnTo>
                  <a:lnTo>
                    <a:pt x="83" y="583"/>
                  </a:lnTo>
                  <a:lnTo>
                    <a:pt x="67" y="633"/>
                  </a:lnTo>
                  <a:lnTo>
                    <a:pt x="56" y="672"/>
                  </a:lnTo>
                  <a:lnTo>
                    <a:pt x="67" y="722"/>
                  </a:lnTo>
                  <a:lnTo>
                    <a:pt x="105" y="755"/>
                  </a:lnTo>
                  <a:lnTo>
                    <a:pt x="149" y="766"/>
                  </a:lnTo>
                  <a:lnTo>
                    <a:pt x="199" y="755"/>
                  </a:lnTo>
                  <a:lnTo>
                    <a:pt x="238" y="722"/>
                  </a:lnTo>
                  <a:lnTo>
                    <a:pt x="265" y="683"/>
                  </a:lnTo>
                  <a:lnTo>
                    <a:pt x="287" y="644"/>
                  </a:lnTo>
                  <a:lnTo>
                    <a:pt x="298" y="611"/>
                  </a:lnTo>
                  <a:lnTo>
                    <a:pt x="298" y="589"/>
                  </a:lnTo>
                  <a:lnTo>
                    <a:pt x="293" y="583"/>
                  </a:lnTo>
                  <a:lnTo>
                    <a:pt x="276" y="583"/>
                  </a:lnTo>
                  <a:lnTo>
                    <a:pt x="271" y="589"/>
                  </a:lnTo>
                  <a:lnTo>
                    <a:pt x="271" y="600"/>
                  </a:lnTo>
                  <a:lnTo>
                    <a:pt x="249" y="655"/>
                  </a:lnTo>
                  <a:lnTo>
                    <a:pt x="227" y="700"/>
                  </a:lnTo>
                  <a:lnTo>
                    <a:pt x="193" y="733"/>
                  </a:lnTo>
                  <a:lnTo>
                    <a:pt x="155" y="744"/>
                  </a:lnTo>
                  <a:lnTo>
                    <a:pt x="133" y="733"/>
                  </a:lnTo>
                  <a:lnTo>
                    <a:pt x="127" y="722"/>
                  </a:lnTo>
                  <a:lnTo>
                    <a:pt x="127" y="683"/>
                  </a:lnTo>
                  <a:lnTo>
                    <a:pt x="133" y="661"/>
                  </a:lnTo>
                  <a:lnTo>
                    <a:pt x="144" y="633"/>
                  </a:lnTo>
                  <a:lnTo>
                    <a:pt x="160" y="589"/>
                  </a:lnTo>
                  <a:lnTo>
                    <a:pt x="205" y="4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Freeform 254"/>
            <p:cNvSpPr>
              <a:spLocks/>
            </p:cNvSpPr>
            <p:nvPr/>
          </p:nvSpPr>
          <p:spPr bwMode="auto">
            <a:xfrm>
              <a:off x="12691" y="11166"/>
              <a:ext cx="617" cy="750"/>
            </a:xfrm>
            <a:custGeom>
              <a:avLst/>
              <a:gdLst/>
              <a:ahLst/>
              <a:cxnLst>
                <a:cxn ang="0">
                  <a:pos x="231" y="94"/>
                </a:cxn>
                <a:cxn ang="0">
                  <a:pos x="237" y="61"/>
                </a:cxn>
                <a:cxn ang="0">
                  <a:pos x="242" y="38"/>
                </a:cxn>
                <a:cxn ang="0">
                  <a:pos x="237" y="11"/>
                </a:cxn>
                <a:cxn ang="0">
                  <a:pos x="204" y="0"/>
                </a:cxn>
                <a:cxn ang="0">
                  <a:pos x="176" y="27"/>
                </a:cxn>
                <a:cxn ang="0">
                  <a:pos x="5" y="705"/>
                </a:cxn>
                <a:cxn ang="0">
                  <a:pos x="0" y="722"/>
                </a:cxn>
                <a:cxn ang="0">
                  <a:pos x="22" y="750"/>
                </a:cxn>
                <a:cxn ang="0">
                  <a:pos x="66" y="739"/>
                </a:cxn>
                <a:cxn ang="0">
                  <a:pos x="71" y="727"/>
                </a:cxn>
                <a:cxn ang="0">
                  <a:pos x="82" y="689"/>
                </a:cxn>
                <a:cxn ang="0">
                  <a:pos x="110" y="572"/>
                </a:cxn>
                <a:cxn ang="0">
                  <a:pos x="171" y="505"/>
                </a:cxn>
                <a:cxn ang="0">
                  <a:pos x="242" y="516"/>
                </a:cxn>
                <a:cxn ang="0">
                  <a:pos x="342" y="489"/>
                </a:cxn>
                <a:cxn ang="0">
                  <a:pos x="413" y="477"/>
                </a:cxn>
                <a:cxn ang="0">
                  <a:pos x="496" y="516"/>
                </a:cxn>
                <a:cxn ang="0">
                  <a:pos x="540" y="505"/>
                </a:cxn>
                <a:cxn ang="0">
                  <a:pos x="568" y="477"/>
                </a:cxn>
                <a:cxn ang="0">
                  <a:pos x="606" y="383"/>
                </a:cxn>
                <a:cxn ang="0">
                  <a:pos x="617" y="344"/>
                </a:cxn>
                <a:cxn ang="0">
                  <a:pos x="612" y="333"/>
                </a:cxn>
                <a:cxn ang="0">
                  <a:pos x="590" y="339"/>
                </a:cxn>
                <a:cxn ang="0">
                  <a:pos x="568" y="405"/>
                </a:cxn>
                <a:cxn ang="0">
                  <a:pos x="529" y="483"/>
                </a:cxn>
                <a:cxn ang="0">
                  <a:pos x="485" y="489"/>
                </a:cxn>
                <a:cxn ang="0">
                  <a:pos x="469" y="477"/>
                </a:cxn>
                <a:cxn ang="0">
                  <a:pos x="463" y="450"/>
                </a:cxn>
                <a:cxn ang="0">
                  <a:pos x="469" y="405"/>
                </a:cxn>
                <a:cxn ang="0">
                  <a:pos x="491" y="322"/>
                </a:cxn>
                <a:cxn ang="0">
                  <a:pos x="524" y="189"/>
                </a:cxn>
                <a:cxn ang="0">
                  <a:pos x="535" y="133"/>
                </a:cxn>
                <a:cxn ang="0">
                  <a:pos x="540" y="105"/>
                </a:cxn>
                <a:cxn ang="0">
                  <a:pos x="551" y="77"/>
                </a:cxn>
                <a:cxn ang="0">
                  <a:pos x="557" y="50"/>
                </a:cxn>
                <a:cxn ang="0">
                  <a:pos x="546" y="22"/>
                </a:cxn>
                <a:cxn ang="0">
                  <a:pos x="518" y="11"/>
                </a:cxn>
                <a:cxn ang="0">
                  <a:pos x="502" y="16"/>
                </a:cxn>
                <a:cxn ang="0">
                  <a:pos x="485" y="38"/>
                </a:cxn>
                <a:cxn ang="0">
                  <a:pos x="463" y="116"/>
                </a:cxn>
                <a:cxn ang="0">
                  <a:pos x="424" y="266"/>
                </a:cxn>
                <a:cxn ang="0">
                  <a:pos x="402" y="361"/>
                </a:cxn>
                <a:cxn ang="0">
                  <a:pos x="391" y="394"/>
                </a:cxn>
                <a:cxn ang="0">
                  <a:pos x="342" y="455"/>
                </a:cxn>
                <a:cxn ang="0">
                  <a:pos x="248" y="494"/>
                </a:cxn>
                <a:cxn ang="0">
                  <a:pos x="176" y="444"/>
                </a:cxn>
                <a:cxn ang="0">
                  <a:pos x="171" y="344"/>
                </a:cxn>
                <a:cxn ang="0">
                  <a:pos x="226" y="105"/>
                </a:cxn>
              </a:cxnLst>
              <a:rect l="0" t="0" r="r" b="b"/>
              <a:pathLst>
                <a:path w="617" h="750">
                  <a:moveTo>
                    <a:pt x="226" y="105"/>
                  </a:moveTo>
                  <a:lnTo>
                    <a:pt x="231" y="94"/>
                  </a:lnTo>
                  <a:lnTo>
                    <a:pt x="237" y="77"/>
                  </a:lnTo>
                  <a:lnTo>
                    <a:pt x="237" y="61"/>
                  </a:lnTo>
                  <a:lnTo>
                    <a:pt x="242" y="50"/>
                  </a:lnTo>
                  <a:lnTo>
                    <a:pt x="242" y="38"/>
                  </a:lnTo>
                  <a:lnTo>
                    <a:pt x="248" y="33"/>
                  </a:lnTo>
                  <a:lnTo>
                    <a:pt x="237" y="11"/>
                  </a:lnTo>
                  <a:lnTo>
                    <a:pt x="215" y="0"/>
                  </a:lnTo>
                  <a:lnTo>
                    <a:pt x="204" y="0"/>
                  </a:lnTo>
                  <a:lnTo>
                    <a:pt x="182" y="11"/>
                  </a:lnTo>
                  <a:lnTo>
                    <a:pt x="176" y="27"/>
                  </a:lnTo>
                  <a:lnTo>
                    <a:pt x="165" y="44"/>
                  </a:lnTo>
                  <a:lnTo>
                    <a:pt x="5" y="705"/>
                  </a:lnTo>
                  <a:lnTo>
                    <a:pt x="0" y="716"/>
                  </a:lnTo>
                  <a:lnTo>
                    <a:pt x="0" y="722"/>
                  </a:lnTo>
                  <a:lnTo>
                    <a:pt x="11" y="744"/>
                  </a:lnTo>
                  <a:lnTo>
                    <a:pt x="22" y="750"/>
                  </a:lnTo>
                  <a:lnTo>
                    <a:pt x="44" y="750"/>
                  </a:lnTo>
                  <a:lnTo>
                    <a:pt x="66" y="739"/>
                  </a:lnTo>
                  <a:lnTo>
                    <a:pt x="71" y="733"/>
                  </a:lnTo>
                  <a:lnTo>
                    <a:pt x="71" y="727"/>
                  </a:lnTo>
                  <a:lnTo>
                    <a:pt x="77" y="716"/>
                  </a:lnTo>
                  <a:lnTo>
                    <a:pt x="82" y="689"/>
                  </a:lnTo>
                  <a:lnTo>
                    <a:pt x="93" y="644"/>
                  </a:lnTo>
                  <a:lnTo>
                    <a:pt x="110" y="572"/>
                  </a:lnTo>
                  <a:lnTo>
                    <a:pt x="132" y="483"/>
                  </a:lnTo>
                  <a:lnTo>
                    <a:pt x="171" y="505"/>
                  </a:lnTo>
                  <a:lnTo>
                    <a:pt x="215" y="516"/>
                  </a:lnTo>
                  <a:lnTo>
                    <a:pt x="242" y="516"/>
                  </a:lnTo>
                  <a:lnTo>
                    <a:pt x="298" y="511"/>
                  </a:lnTo>
                  <a:lnTo>
                    <a:pt x="342" y="489"/>
                  </a:lnTo>
                  <a:lnTo>
                    <a:pt x="397" y="433"/>
                  </a:lnTo>
                  <a:lnTo>
                    <a:pt x="413" y="477"/>
                  </a:lnTo>
                  <a:lnTo>
                    <a:pt x="452" y="505"/>
                  </a:lnTo>
                  <a:lnTo>
                    <a:pt x="496" y="516"/>
                  </a:lnTo>
                  <a:lnTo>
                    <a:pt x="518" y="516"/>
                  </a:lnTo>
                  <a:lnTo>
                    <a:pt x="540" y="505"/>
                  </a:lnTo>
                  <a:lnTo>
                    <a:pt x="557" y="494"/>
                  </a:lnTo>
                  <a:lnTo>
                    <a:pt x="568" y="477"/>
                  </a:lnTo>
                  <a:lnTo>
                    <a:pt x="595" y="422"/>
                  </a:lnTo>
                  <a:lnTo>
                    <a:pt x="606" y="383"/>
                  </a:lnTo>
                  <a:lnTo>
                    <a:pt x="612" y="355"/>
                  </a:lnTo>
                  <a:lnTo>
                    <a:pt x="617" y="344"/>
                  </a:lnTo>
                  <a:lnTo>
                    <a:pt x="612" y="339"/>
                  </a:lnTo>
                  <a:lnTo>
                    <a:pt x="612" y="333"/>
                  </a:lnTo>
                  <a:lnTo>
                    <a:pt x="590" y="333"/>
                  </a:lnTo>
                  <a:lnTo>
                    <a:pt x="590" y="339"/>
                  </a:lnTo>
                  <a:lnTo>
                    <a:pt x="584" y="350"/>
                  </a:lnTo>
                  <a:lnTo>
                    <a:pt x="568" y="405"/>
                  </a:lnTo>
                  <a:lnTo>
                    <a:pt x="551" y="450"/>
                  </a:lnTo>
                  <a:lnTo>
                    <a:pt x="529" y="483"/>
                  </a:lnTo>
                  <a:lnTo>
                    <a:pt x="502" y="494"/>
                  </a:lnTo>
                  <a:lnTo>
                    <a:pt x="485" y="489"/>
                  </a:lnTo>
                  <a:lnTo>
                    <a:pt x="480" y="483"/>
                  </a:lnTo>
                  <a:lnTo>
                    <a:pt x="469" y="477"/>
                  </a:lnTo>
                  <a:lnTo>
                    <a:pt x="469" y="466"/>
                  </a:lnTo>
                  <a:lnTo>
                    <a:pt x="463" y="450"/>
                  </a:lnTo>
                  <a:lnTo>
                    <a:pt x="463" y="439"/>
                  </a:lnTo>
                  <a:lnTo>
                    <a:pt x="469" y="405"/>
                  </a:lnTo>
                  <a:lnTo>
                    <a:pt x="480" y="366"/>
                  </a:lnTo>
                  <a:lnTo>
                    <a:pt x="491" y="322"/>
                  </a:lnTo>
                  <a:lnTo>
                    <a:pt x="518" y="200"/>
                  </a:lnTo>
                  <a:lnTo>
                    <a:pt x="524" y="189"/>
                  </a:lnTo>
                  <a:lnTo>
                    <a:pt x="524" y="166"/>
                  </a:lnTo>
                  <a:lnTo>
                    <a:pt x="535" y="133"/>
                  </a:lnTo>
                  <a:lnTo>
                    <a:pt x="540" y="122"/>
                  </a:lnTo>
                  <a:lnTo>
                    <a:pt x="540" y="105"/>
                  </a:lnTo>
                  <a:lnTo>
                    <a:pt x="546" y="88"/>
                  </a:lnTo>
                  <a:lnTo>
                    <a:pt x="551" y="77"/>
                  </a:lnTo>
                  <a:lnTo>
                    <a:pt x="551" y="61"/>
                  </a:lnTo>
                  <a:lnTo>
                    <a:pt x="557" y="50"/>
                  </a:lnTo>
                  <a:lnTo>
                    <a:pt x="557" y="44"/>
                  </a:lnTo>
                  <a:lnTo>
                    <a:pt x="546" y="22"/>
                  </a:lnTo>
                  <a:lnTo>
                    <a:pt x="524" y="11"/>
                  </a:lnTo>
                  <a:lnTo>
                    <a:pt x="518" y="11"/>
                  </a:lnTo>
                  <a:lnTo>
                    <a:pt x="513" y="16"/>
                  </a:lnTo>
                  <a:lnTo>
                    <a:pt x="502" y="16"/>
                  </a:lnTo>
                  <a:lnTo>
                    <a:pt x="491" y="27"/>
                  </a:lnTo>
                  <a:lnTo>
                    <a:pt x="485" y="38"/>
                  </a:lnTo>
                  <a:lnTo>
                    <a:pt x="480" y="55"/>
                  </a:lnTo>
                  <a:lnTo>
                    <a:pt x="463" y="116"/>
                  </a:lnTo>
                  <a:lnTo>
                    <a:pt x="446" y="194"/>
                  </a:lnTo>
                  <a:lnTo>
                    <a:pt x="424" y="266"/>
                  </a:lnTo>
                  <a:lnTo>
                    <a:pt x="413" y="322"/>
                  </a:lnTo>
                  <a:lnTo>
                    <a:pt x="402" y="361"/>
                  </a:lnTo>
                  <a:lnTo>
                    <a:pt x="397" y="383"/>
                  </a:lnTo>
                  <a:lnTo>
                    <a:pt x="391" y="394"/>
                  </a:lnTo>
                  <a:lnTo>
                    <a:pt x="369" y="422"/>
                  </a:lnTo>
                  <a:lnTo>
                    <a:pt x="342" y="455"/>
                  </a:lnTo>
                  <a:lnTo>
                    <a:pt x="298" y="483"/>
                  </a:lnTo>
                  <a:lnTo>
                    <a:pt x="248" y="494"/>
                  </a:lnTo>
                  <a:lnTo>
                    <a:pt x="204" y="483"/>
                  </a:lnTo>
                  <a:lnTo>
                    <a:pt x="176" y="444"/>
                  </a:lnTo>
                  <a:lnTo>
                    <a:pt x="165" y="394"/>
                  </a:lnTo>
                  <a:lnTo>
                    <a:pt x="171" y="344"/>
                  </a:lnTo>
                  <a:lnTo>
                    <a:pt x="182" y="294"/>
                  </a:lnTo>
                  <a:lnTo>
                    <a:pt x="226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Freeform 255"/>
            <p:cNvSpPr>
              <a:spLocks noEditPoints="1"/>
            </p:cNvSpPr>
            <p:nvPr/>
          </p:nvSpPr>
          <p:spPr bwMode="auto">
            <a:xfrm>
              <a:off x="13380" y="11316"/>
              <a:ext cx="237" cy="533"/>
            </a:xfrm>
            <a:custGeom>
              <a:avLst/>
              <a:gdLst/>
              <a:ahLst/>
              <a:cxnLst>
                <a:cxn ang="0">
                  <a:pos x="221" y="22"/>
                </a:cxn>
                <a:cxn ang="0">
                  <a:pos x="210" y="5"/>
                </a:cxn>
                <a:cxn ang="0">
                  <a:pos x="171" y="0"/>
                </a:cxn>
                <a:cxn ang="0">
                  <a:pos x="144" y="44"/>
                </a:cxn>
                <a:cxn ang="0">
                  <a:pos x="160" y="72"/>
                </a:cxn>
                <a:cxn ang="0">
                  <a:pos x="193" y="66"/>
                </a:cxn>
                <a:cxn ang="0">
                  <a:pos x="215" y="44"/>
                </a:cxn>
                <a:cxn ang="0">
                  <a:pos x="55" y="433"/>
                </a:cxn>
                <a:cxn ang="0">
                  <a:pos x="50" y="455"/>
                </a:cxn>
                <a:cxn ang="0">
                  <a:pos x="55" y="489"/>
                </a:cxn>
                <a:cxn ang="0">
                  <a:pos x="99" y="533"/>
                </a:cxn>
                <a:cxn ang="0">
                  <a:pos x="166" y="522"/>
                </a:cxn>
                <a:cxn ang="0">
                  <a:pos x="221" y="461"/>
                </a:cxn>
                <a:cxn ang="0">
                  <a:pos x="237" y="405"/>
                </a:cxn>
                <a:cxn ang="0">
                  <a:pos x="215" y="411"/>
                </a:cxn>
                <a:cxn ang="0">
                  <a:pos x="188" y="472"/>
                </a:cxn>
                <a:cxn ang="0">
                  <a:pos x="127" y="511"/>
                </a:cxn>
                <a:cxn ang="0">
                  <a:pos x="110" y="505"/>
                </a:cxn>
                <a:cxn ang="0">
                  <a:pos x="105" y="483"/>
                </a:cxn>
                <a:cxn ang="0">
                  <a:pos x="121" y="433"/>
                </a:cxn>
                <a:cxn ang="0">
                  <a:pos x="144" y="372"/>
                </a:cxn>
                <a:cxn ang="0">
                  <a:pos x="182" y="266"/>
                </a:cxn>
                <a:cxn ang="0">
                  <a:pos x="188" y="244"/>
                </a:cxn>
                <a:cxn ang="0">
                  <a:pos x="177" y="205"/>
                </a:cxn>
                <a:cxn ang="0">
                  <a:pos x="138" y="177"/>
                </a:cxn>
                <a:cxn ang="0">
                  <a:pos x="72" y="189"/>
                </a:cxn>
                <a:cxn ang="0">
                  <a:pos x="17" y="250"/>
                </a:cxn>
                <a:cxn ang="0">
                  <a:pos x="0" y="300"/>
                </a:cxn>
                <a:cxn ang="0">
                  <a:pos x="22" y="305"/>
                </a:cxn>
                <a:cxn ang="0">
                  <a:pos x="28" y="294"/>
                </a:cxn>
                <a:cxn ang="0">
                  <a:pos x="83" y="205"/>
                </a:cxn>
                <a:cxn ang="0">
                  <a:pos x="121" y="200"/>
                </a:cxn>
                <a:cxn ang="0">
                  <a:pos x="133" y="233"/>
                </a:cxn>
                <a:cxn ang="0">
                  <a:pos x="127" y="255"/>
                </a:cxn>
                <a:cxn ang="0">
                  <a:pos x="116" y="283"/>
                </a:cxn>
                <a:cxn ang="0">
                  <a:pos x="55" y="433"/>
                </a:cxn>
              </a:cxnLst>
              <a:rect l="0" t="0" r="r" b="b"/>
              <a:pathLst>
                <a:path w="237" h="533">
                  <a:moveTo>
                    <a:pt x="221" y="27"/>
                  </a:moveTo>
                  <a:lnTo>
                    <a:pt x="221" y="22"/>
                  </a:lnTo>
                  <a:lnTo>
                    <a:pt x="215" y="11"/>
                  </a:lnTo>
                  <a:lnTo>
                    <a:pt x="210" y="5"/>
                  </a:lnTo>
                  <a:lnTo>
                    <a:pt x="199" y="0"/>
                  </a:lnTo>
                  <a:lnTo>
                    <a:pt x="171" y="0"/>
                  </a:lnTo>
                  <a:lnTo>
                    <a:pt x="155" y="11"/>
                  </a:lnTo>
                  <a:lnTo>
                    <a:pt x="144" y="44"/>
                  </a:lnTo>
                  <a:lnTo>
                    <a:pt x="144" y="55"/>
                  </a:lnTo>
                  <a:lnTo>
                    <a:pt x="160" y="72"/>
                  </a:lnTo>
                  <a:lnTo>
                    <a:pt x="177" y="72"/>
                  </a:lnTo>
                  <a:lnTo>
                    <a:pt x="193" y="66"/>
                  </a:lnTo>
                  <a:lnTo>
                    <a:pt x="204" y="61"/>
                  </a:lnTo>
                  <a:lnTo>
                    <a:pt x="215" y="44"/>
                  </a:lnTo>
                  <a:lnTo>
                    <a:pt x="221" y="27"/>
                  </a:lnTo>
                  <a:close/>
                  <a:moveTo>
                    <a:pt x="55" y="433"/>
                  </a:moveTo>
                  <a:lnTo>
                    <a:pt x="55" y="444"/>
                  </a:lnTo>
                  <a:lnTo>
                    <a:pt x="50" y="455"/>
                  </a:lnTo>
                  <a:lnTo>
                    <a:pt x="50" y="466"/>
                  </a:lnTo>
                  <a:lnTo>
                    <a:pt x="55" y="489"/>
                  </a:lnTo>
                  <a:lnTo>
                    <a:pt x="77" y="522"/>
                  </a:lnTo>
                  <a:lnTo>
                    <a:pt x="99" y="533"/>
                  </a:lnTo>
                  <a:lnTo>
                    <a:pt x="127" y="533"/>
                  </a:lnTo>
                  <a:lnTo>
                    <a:pt x="166" y="522"/>
                  </a:lnTo>
                  <a:lnTo>
                    <a:pt x="199" y="494"/>
                  </a:lnTo>
                  <a:lnTo>
                    <a:pt x="221" y="461"/>
                  </a:lnTo>
                  <a:lnTo>
                    <a:pt x="237" y="433"/>
                  </a:lnTo>
                  <a:lnTo>
                    <a:pt x="237" y="405"/>
                  </a:lnTo>
                  <a:lnTo>
                    <a:pt x="215" y="405"/>
                  </a:lnTo>
                  <a:lnTo>
                    <a:pt x="215" y="411"/>
                  </a:lnTo>
                  <a:lnTo>
                    <a:pt x="210" y="416"/>
                  </a:lnTo>
                  <a:lnTo>
                    <a:pt x="188" y="472"/>
                  </a:lnTo>
                  <a:lnTo>
                    <a:pt x="160" y="500"/>
                  </a:lnTo>
                  <a:lnTo>
                    <a:pt x="127" y="511"/>
                  </a:lnTo>
                  <a:lnTo>
                    <a:pt x="116" y="511"/>
                  </a:lnTo>
                  <a:lnTo>
                    <a:pt x="110" y="505"/>
                  </a:lnTo>
                  <a:lnTo>
                    <a:pt x="110" y="494"/>
                  </a:lnTo>
                  <a:lnTo>
                    <a:pt x="105" y="483"/>
                  </a:lnTo>
                  <a:lnTo>
                    <a:pt x="110" y="461"/>
                  </a:lnTo>
                  <a:lnTo>
                    <a:pt x="121" y="433"/>
                  </a:lnTo>
                  <a:lnTo>
                    <a:pt x="133" y="400"/>
                  </a:lnTo>
                  <a:lnTo>
                    <a:pt x="144" y="372"/>
                  </a:lnTo>
                  <a:lnTo>
                    <a:pt x="155" y="350"/>
                  </a:lnTo>
                  <a:lnTo>
                    <a:pt x="182" y="266"/>
                  </a:lnTo>
                  <a:lnTo>
                    <a:pt x="188" y="255"/>
                  </a:lnTo>
                  <a:lnTo>
                    <a:pt x="188" y="244"/>
                  </a:lnTo>
                  <a:lnTo>
                    <a:pt x="182" y="222"/>
                  </a:lnTo>
                  <a:lnTo>
                    <a:pt x="177" y="205"/>
                  </a:lnTo>
                  <a:lnTo>
                    <a:pt x="160" y="189"/>
                  </a:lnTo>
                  <a:lnTo>
                    <a:pt x="138" y="177"/>
                  </a:lnTo>
                  <a:lnTo>
                    <a:pt x="116" y="177"/>
                  </a:lnTo>
                  <a:lnTo>
                    <a:pt x="72" y="189"/>
                  </a:lnTo>
                  <a:lnTo>
                    <a:pt x="39" y="216"/>
                  </a:lnTo>
                  <a:lnTo>
                    <a:pt x="17" y="250"/>
                  </a:lnTo>
                  <a:lnTo>
                    <a:pt x="6" y="277"/>
                  </a:lnTo>
                  <a:lnTo>
                    <a:pt x="0" y="300"/>
                  </a:lnTo>
                  <a:lnTo>
                    <a:pt x="0" y="305"/>
                  </a:lnTo>
                  <a:lnTo>
                    <a:pt x="22" y="305"/>
                  </a:lnTo>
                  <a:lnTo>
                    <a:pt x="22" y="300"/>
                  </a:lnTo>
                  <a:lnTo>
                    <a:pt x="28" y="294"/>
                  </a:lnTo>
                  <a:lnTo>
                    <a:pt x="50" y="239"/>
                  </a:lnTo>
                  <a:lnTo>
                    <a:pt x="83" y="205"/>
                  </a:lnTo>
                  <a:lnTo>
                    <a:pt x="110" y="200"/>
                  </a:lnTo>
                  <a:lnTo>
                    <a:pt x="121" y="200"/>
                  </a:lnTo>
                  <a:lnTo>
                    <a:pt x="133" y="211"/>
                  </a:lnTo>
                  <a:lnTo>
                    <a:pt x="133" y="233"/>
                  </a:lnTo>
                  <a:lnTo>
                    <a:pt x="127" y="244"/>
                  </a:lnTo>
                  <a:lnTo>
                    <a:pt x="127" y="255"/>
                  </a:lnTo>
                  <a:lnTo>
                    <a:pt x="121" y="266"/>
                  </a:lnTo>
                  <a:lnTo>
                    <a:pt x="116" y="283"/>
                  </a:lnTo>
                  <a:lnTo>
                    <a:pt x="105" y="305"/>
                  </a:lnTo>
                  <a:lnTo>
                    <a:pt x="55" y="4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Freeform 256"/>
            <p:cNvSpPr>
              <a:spLocks noEditPoints="1"/>
            </p:cNvSpPr>
            <p:nvPr/>
          </p:nvSpPr>
          <p:spPr bwMode="auto">
            <a:xfrm>
              <a:off x="14125" y="10943"/>
              <a:ext cx="695" cy="884"/>
            </a:xfrm>
            <a:custGeom>
              <a:avLst/>
              <a:gdLst/>
              <a:ahLst/>
              <a:cxnLst>
                <a:cxn ang="0">
                  <a:pos x="673" y="356"/>
                </a:cxn>
                <a:cxn ang="0">
                  <a:pos x="678" y="350"/>
                </a:cxn>
                <a:cxn ang="0">
                  <a:pos x="684" y="350"/>
                </a:cxn>
                <a:cxn ang="0">
                  <a:pos x="689" y="339"/>
                </a:cxn>
                <a:cxn ang="0">
                  <a:pos x="695" y="334"/>
                </a:cxn>
                <a:cxn ang="0">
                  <a:pos x="689" y="323"/>
                </a:cxn>
                <a:cxn ang="0">
                  <a:pos x="673" y="306"/>
                </a:cxn>
                <a:cxn ang="0">
                  <a:pos x="44" y="11"/>
                </a:cxn>
                <a:cxn ang="0">
                  <a:pos x="33" y="6"/>
                </a:cxn>
                <a:cxn ang="0">
                  <a:pos x="27" y="6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1" y="6"/>
                </a:cxn>
                <a:cxn ang="0">
                  <a:pos x="5" y="11"/>
                </a:cxn>
                <a:cxn ang="0">
                  <a:pos x="0" y="23"/>
                </a:cxn>
                <a:cxn ang="0">
                  <a:pos x="0" y="34"/>
                </a:cxn>
                <a:cxn ang="0">
                  <a:pos x="11" y="45"/>
                </a:cxn>
                <a:cxn ang="0">
                  <a:pos x="22" y="50"/>
                </a:cxn>
                <a:cxn ang="0">
                  <a:pos x="617" y="334"/>
                </a:cxn>
                <a:cxn ang="0">
                  <a:pos x="22" y="617"/>
                </a:cxn>
                <a:cxn ang="0">
                  <a:pos x="11" y="623"/>
                </a:cxn>
                <a:cxn ang="0">
                  <a:pos x="5" y="623"/>
                </a:cxn>
                <a:cxn ang="0">
                  <a:pos x="0" y="628"/>
                </a:cxn>
                <a:cxn ang="0">
                  <a:pos x="0" y="639"/>
                </a:cxn>
                <a:cxn ang="0">
                  <a:pos x="11" y="662"/>
                </a:cxn>
                <a:cxn ang="0">
                  <a:pos x="33" y="662"/>
                </a:cxn>
                <a:cxn ang="0">
                  <a:pos x="44" y="656"/>
                </a:cxn>
                <a:cxn ang="0">
                  <a:pos x="673" y="356"/>
                </a:cxn>
                <a:cxn ang="0">
                  <a:pos x="656" y="884"/>
                </a:cxn>
                <a:cxn ang="0">
                  <a:pos x="673" y="884"/>
                </a:cxn>
                <a:cxn ang="0">
                  <a:pos x="684" y="878"/>
                </a:cxn>
                <a:cxn ang="0">
                  <a:pos x="689" y="873"/>
                </a:cxn>
                <a:cxn ang="0">
                  <a:pos x="695" y="862"/>
                </a:cxn>
                <a:cxn ang="0">
                  <a:pos x="689" y="850"/>
                </a:cxn>
                <a:cxn ang="0">
                  <a:pos x="684" y="845"/>
                </a:cxn>
                <a:cxn ang="0">
                  <a:pos x="673" y="839"/>
                </a:cxn>
                <a:cxn ang="0">
                  <a:pos x="16" y="839"/>
                </a:cxn>
                <a:cxn ang="0">
                  <a:pos x="5" y="850"/>
                </a:cxn>
                <a:cxn ang="0">
                  <a:pos x="0" y="862"/>
                </a:cxn>
                <a:cxn ang="0">
                  <a:pos x="0" y="873"/>
                </a:cxn>
                <a:cxn ang="0">
                  <a:pos x="11" y="878"/>
                </a:cxn>
                <a:cxn ang="0">
                  <a:pos x="16" y="884"/>
                </a:cxn>
                <a:cxn ang="0">
                  <a:pos x="38" y="884"/>
                </a:cxn>
                <a:cxn ang="0">
                  <a:pos x="656" y="884"/>
                </a:cxn>
              </a:cxnLst>
              <a:rect l="0" t="0" r="r" b="b"/>
              <a:pathLst>
                <a:path w="695" h="884">
                  <a:moveTo>
                    <a:pt x="673" y="356"/>
                  </a:moveTo>
                  <a:lnTo>
                    <a:pt x="678" y="350"/>
                  </a:lnTo>
                  <a:lnTo>
                    <a:pt x="684" y="350"/>
                  </a:lnTo>
                  <a:lnTo>
                    <a:pt x="689" y="339"/>
                  </a:lnTo>
                  <a:lnTo>
                    <a:pt x="695" y="334"/>
                  </a:lnTo>
                  <a:lnTo>
                    <a:pt x="689" y="323"/>
                  </a:lnTo>
                  <a:lnTo>
                    <a:pt x="673" y="306"/>
                  </a:lnTo>
                  <a:lnTo>
                    <a:pt x="44" y="11"/>
                  </a:lnTo>
                  <a:lnTo>
                    <a:pt x="33" y="6"/>
                  </a:lnTo>
                  <a:lnTo>
                    <a:pt x="27" y="6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1" y="6"/>
                  </a:lnTo>
                  <a:lnTo>
                    <a:pt x="5" y="11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11" y="45"/>
                  </a:lnTo>
                  <a:lnTo>
                    <a:pt x="22" y="50"/>
                  </a:lnTo>
                  <a:lnTo>
                    <a:pt x="617" y="334"/>
                  </a:lnTo>
                  <a:lnTo>
                    <a:pt x="22" y="617"/>
                  </a:lnTo>
                  <a:lnTo>
                    <a:pt x="11" y="623"/>
                  </a:lnTo>
                  <a:lnTo>
                    <a:pt x="5" y="623"/>
                  </a:lnTo>
                  <a:lnTo>
                    <a:pt x="0" y="628"/>
                  </a:lnTo>
                  <a:lnTo>
                    <a:pt x="0" y="639"/>
                  </a:lnTo>
                  <a:lnTo>
                    <a:pt x="11" y="662"/>
                  </a:lnTo>
                  <a:lnTo>
                    <a:pt x="33" y="662"/>
                  </a:lnTo>
                  <a:lnTo>
                    <a:pt x="44" y="656"/>
                  </a:lnTo>
                  <a:lnTo>
                    <a:pt x="673" y="356"/>
                  </a:lnTo>
                  <a:close/>
                  <a:moveTo>
                    <a:pt x="656" y="884"/>
                  </a:moveTo>
                  <a:lnTo>
                    <a:pt x="673" y="884"/>
                  </a:lnTo>
                  <a:lnTo>
                    <a:pt x="684" y="878"/>
                  </a:lnTo>
                  <a:lnTo>
                    <a:pt x="689" y="873"/>
                  </a:lnTo>
                  <a:lnTo>
                    <a:pt x="695" y="862"/>
                  </a:lnTo>
                  <a:lnTo>
                    <a:pt x="689" y="850"/>
                  </a:lnTo>
                  <a:lnTo>
                    <a:pt x="684" y="845"/>
                  </a:lnTo>
                  <a:lnTo>
                    <a:pt x="673" y="839"/>
                  </a:lnTo>
                  <a:lnTo>
                    <a:pt x="16" y="839"/>
                  </a:lnTo>
                  <a:lnTo>
                    <a:pt x="5" y="850"/>
                  </a:lnTo>
                  <a:lnTo>
                    <a:pt x="0" y="862"/>
                  </a:lnTo>
                  <a:lnTo>
                    <a:pt x="0" y="873"/>
                  </a:lnTo>
                  <a:lnTo>
                    <a:pt x="11" y="878"/>
                  </a:lnTo>
                  <a:lnTo>
                    <a:pt x="16" y="884"/>
                  </a:lnTo>
                  <a:lnTo>
                    <a:pt x="38" y="884"/>
                  </a:lnTo>
                  <a:lnTo>
                    <a:pt x="656" y="8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Freeform 257"/>
            <p:cNvSpPr>
              <a:spLocks noEditPoints="1"/>
            </p:cNvSpPr>
            <p:nvPr/>
          </p:nvSpPr>
          <p:spPr bwMode="auto">
            <a:xfrm>
              <a:off x="15272" y="10910"/>
              <a:ext cx="480" cy="789"/>
            </a:xfrm>
            <a:custGeom>
              <a:avLst/>
              <a:gdLst/>
              <a:ahLst/>
              <a:cxnLst>
                <a:cxn ang="0">
                  <a:pos x="480" y="394"/>
                </a:cxn>
                <a:cxn ang="0">
                  <a:pos x="474" y="306"/>
                </a:cxn>
                <a:cxn ang="0">
                  <a:pos x="463" y="217"/>
                </a:cxn>
                <a:cxn ang="0">
                  <a:pos x="430" y="128"/>
                </a:cxn>
                <a:cxn ang="0">
                  <a:pos x="397" y="72"/>
                </a:cxn>
                <a:cxn ang="0">
                  <a:pos x="353" y="39"/>
                </a:cxn>
                <a:cxn ang="0">
                  <a:pos x="314" y="17"/>
                </a:cxn>
                <a:cxn ang="0">
                  <a:pos x="270" y="6"/>
                </a:cxn>
                <a:cxn ang="0">
                  <a:pos x="237" y="0"/>
                </a:cxn>
                <a:cxn ang="0">
                  <a:pos x="188" y="6"/>
                </a:cxn>
                <a:cxn ang="0">
                  <a:pos x="132" y="28"/>
                </a:cxn>
                <a:cxn ang="0">
                  <a:pos x="83" y="72"/>
                </a:cxn>
                <a:cxn ang="0">
                  <a:pos x="44" y="139"/>
                </a:cxn>
                <a:cxn ang="0">
                  <a:pos x="17" y="217"/>
                </a:cxn>
                <a:cxn ang="0">
                  <a:pos x="5" y="306"/>
                </a:cxn>
                <a:cxn ang="0">
                  <a:pos x="0" y="394"/>
                </a:cxn>
                <a:cxn ang="0">
                  <a:pos x="5" y="483"/>
                </a:cxn>
                <a:cxn ang="0">
                  <a:pos x="17" y="578"/>
                </a:cxn>
                <a:cxn ang="0">
                  <a:pos x="50" y="672"/>
                </a:cxn>
                <a:cxn ang="0">
                  <a:pos x="94" y="728"/>
                </a:cxn>
                <a:cxn ang="0">
                  <a:pos x="143" y="761"/>
                </a:cxn>
                <a:cxn ang="0">
                  <a:pos x="193" y="783"/>
                </a:cxn>
                <a:cxn ang="0">
                  <a:pos x="237" y="789"/>
                </a:cxn>
                <a:cxn ang="0">
                  <a:pos x="276" y="783"/>
                </a:cxn>
                <a:cxn ang="0">
                  <a:pos x="320" y="772"/>
                </a:cxn>
                <a:cxn ang="0">
                  <a:pos x="364" y="750"/>
                </a:cxn>
                <a:cxn ang="0">
                  <a:pos x="403" y="711"/>
                </a:cxn>
                <a:cxn ang="0">
                  <a:pos x="436" y="656"/>
                </a:cxn>
                <a:cxn ang="0">
                  <a:pos x="463" y="572"/>
                </a:cxn>
                <a:cxn ang="0">
                  <a:pos x="474" y="483"/>
                </a:cxn>
                <a:cxn ang="0">
                  <a:pos x="480" y="394"/>
                </a:cxn>
                <a:cxn ang="0">
                  <a:pos x="237" y="761"/>
                </a:cxn>
                <a:cxn ang="0">
                  <a:pos x="210" y="756"/>
                </a:cxn>
                <a:cxn ang="0">
                  <a:pos x="176" y="745"/>
                </a:cxn>
                <a:cxn ang="0">
                  <a:pos x="149" y="717"/>
                </a:cxn>
                <a:cxn ang="0">
                  <a:pos x="121" y="678"/>
                </a:cxn>
                <a:cxn ang="0">
                  <a:pos x="105" y="622"/>
                </a:cxn>
                <a:cxn ang="0">
                  <a:pos x="99" y="545"/>
                </a:cxn>
                <a:cxn ang="0">
                  <a:pos x="94" y="461"/>
                </a:cxn>
                <a:cxn ang="0">
                  <a:pos x="94" y="272"/>
                </a:cxn>
                <a:cxn ang="0">
                  <a:pos x="105" y="172"/>
                </a:cxn>
                <a:cxn ang="0">
                  <a:pos x="121" y="117"/>
                </a:cxn>
                <a:cxn ang="0">
                  <a:pos x="143" y="72"/>
                </a:cxn>
                <a:cxn ang="0">
                  <a:pos x="171" y="50"/>
                </a:cxn>
                <a:cxn ang="0">
                  <a:pos x="193" y="33"/>
                </a:cxn>
                <a:cxn ang="0">
                  <a:pos x="221" y="28"/>
                </a:cxn>
                <a:cxn ang="0">
                  <a:pos x="265" y="28"/>
                </a:cxn>
                <a:cxn ang="0">
                  <a:pos x="292" y="39"/>
                </a:cxn>
                <a:cxn ang="0">
                  <a:pos x="325" y="61"/>
                </a:cxn>
                <a:cxn ang="0">
                  <a:pos x="353" y="100"/>
                </a:cxn>
                <a:cxn ang="0">
                  <a:pos x="370" y="161"/>
                </a:cxn>
                <a:cxn ang="0">
                  <a:pos x="381" y="228"/>
                </a:cxn>
                <a:cxn ang="0">
                  <a:pos x="381" y="506"/>
                </a:cxn>
                <a:cxn ang="0">
                  <a:pos x="370" y="617"/>
                </a:cxn>
                <a:cxn ang="0">
                  <a:pos x="353" y="672"/>
                </a:cxn>
                <a:cxn ang="0">
                  <a:pos x="331" y="717"/>
                </a:cxn>
                <a:cxn ang="0">
                  <a:pos x="303" y="745"/>
                </a:cxn>
                <a:cxn ang="0">
                  <a:pos x="270" y="756"/>
                </a:cxn>
                <a:cxn ang="0">
                  <a:pos x="237" y="761"/>
                </a:cxn>
              </a:cxnLst>
              <a:rect l="0" t="0" r="r" b="b"/>
              <a:pathLst>
                <a:path w="480" h="789">
                  <a:moveTo>
                    <a:pt x="480" y="394"/>
                  </a:moveTo>
                  <a:lnTo>
                    <a:pt x="474" y="306"/>
                  </a:lnTo>
                  <a:lnTo>
                    <a:pt x="463" y="217"/>
                  </a:lnTo>
                  <a:lnTo>
                    <a:pt x="430" y="128"/>
                  </a:lnTo>
                  <a:lnTo>
                    <a:pt x="397" y="72"/>
                  </a:lnTo>
                  <a:lnTo>
                    <a:pt x="353" y="39"/>
                  </a:lnTo>
                  <a:lnTo>
                    <a:pt x="314" y="17"/>
                  </a:lnTo>
                  <a:lnTo>
                    <a:pt x="270" y="6"/>
                  </a:lnTo>
                  <a:lnTo>
                    <a:pt x="237" y="0"/>
                  </a:lnTo>
                  <a:lnTo>
                    <a:pt x="188" y="6"/>
                  </a:lnTo>
                  <a:lnTo>
                    <a:pt x="132" y="28"/>
                  </a:lnTo>
                  <a:lnTo>
                    <a:pt x="83" y="72"/>
                  </a:lnTo>
                  <a:lnTo>
                    <a:pt x="44" y="139"/>
                  </a:lnTo>
                  <a:lnTo>
                    <a:pt x="17" y="217"/>
                  </a:lnTo>
                  <a:lnTo>
                    <a:pt x="5" y="306"/>
                  </a:lnTo>
                  <a:lnTo>
                    <a:pt x="0" y="394"/>
                  </a:lnTo>
                  <a:lnTo>
                    <a:pt x="5" y="483"/>
                  </a:lnTo>
                  <a:lnTo>
                    <a:pt x="17" y="578"/>
                  </a:lnTo>
                  <a:lnTo>
                    <a:pt x="50" y="672"/>
                  </a:lnTo>
                  <a:lnTo>
                    <a:pt x="94" y="728"/>
                  </a:lnTo>
                  <a:lnTo>
                    <a:pt x="143" y="761"/>
                  </a:lnTo>
                  <a:lnTo>
                    <a:pt x="193" y="783"/>
                  </a:lnTo>
                  <a:lnTo>
                    <a:pt x="237" y="789"/>
                  </a:lnTo>
                  <a:lnTo>
                    <a:pt x="276" y="783"/>
                  </a:lnTo>
                  <a:lnTo>
                    <a:pt x="320" y="772"/>
                  </a:lnTo>
                  <a:lnTo>
                    <a:pt x="364" y="750"/>
                  </a:lnTo>
                  <a:lnTo>
                    <a:pt x="403" y="711"/>
                  </a:lnTo>
                  <a:lnTo>
                    <a:pt x="436" y="656"/>
                  </a:lnTo>
                  <a:lnTo>
                    <a:pt x="463" y="572"/>
                  </a:lnTo>
                  <a:lnTo>
                    <a:pt x="474" y="483"/>
                  </a:lnTo>
                  <a:lnTo>
                    <a:pt x="480" y="394"/>
                  </a:lnTo>
                  <a:close/>
                  <a:moveTo>
                    <a:pt x="237" y="761"/>
                  </a:moveTo>
                  <a:lnTo>
                    <a:pt x="210" y="756"/>
                  </a:lnTo>
                  <a:lnTo>
                    <a:pt x="176" y="745"/>
                  </a:lnTo>
                  <a:lnTo>
                    <a:pt x="149" y="717"/>
                  </a:lnTo>
                  <a:lnTo>
                    <a:pt x="121" y="678"/>
                  </a:lnTo>
                  <a:lnTo>
                    <a:pt x="105" y="622"/>
                  </a:lnTo>
                  <a:lnTo>
                    <a:pt x="99" y="545"/>
                  </a:lnTo>
                  <a:lnTo>
                    <a:pt x="94" y="461"/>
                  </a:lnTo>
                  <a:lnTo>
                    <a:pt x="94" y="272"/>
                  </a:lnTo>
                  <a:lnTo>
                    <a:pt x="105" y="172"/>
                  </a:lnTo>
                  <a:lnTo>
                    <a:pt x="121" y="117"/>
                  </a:lnTo>
                  <a:lnTo>
                    <a:pt x="143" y="72"/>
                  </a:lnTo>
                  <a:lnTo>
                    <a:pt x="171" y="50"/>
                  </a:lnTo>
                  <a:lnTo>
                    <a:pt x="193" y="33"/>
                  </a:lnTo>
                  <a:lnTo>
                    <a:pt x="221" y="28"/>
                  </a:lnTo>
                  <a:lnTo>
                    <a:pt x="265" y="28"/>
                  </a:lnTo>
                  <a:lnTo>
                    <a:pt x="292" y="39"/>
                  </a:lnTo>
                  <a:lnTo>
                    <a:pt x="325" y="61"/>
                  </a:lnTo>
                  <a:lnTo>
                    <a:pt x="353" y="100"/>
                  </a:lnTo>
                  <a:lnTo>
                    <a:pt x="370" y="161"/>
                  </a:lnTo>
                  <a:lnTo>
                    <a:pt x="381" y="228"/>
                  </a:lnTo>
                  <a:lnTo>
                    <a:pt x="381" y="506"/>
                  </a:lnTo>
                  <a:lnTo>
                    <a:pt x="370" y="617"/>
                  </a:lnTo>
                  <a:lnTo>
                    <a:pt x="353" y="672"/>
                  </a:lnTo>
                  <a:lnTo>
                    <a:pt x="331" y="717"/>
                  </a:lnTo>
                  <a:lnTo>
                    <a:pt x="303" y="745"/>
                  </a:lnTo>
                  <a:lnTo>
                    <a:pt x="270" y="756"/>
                  </a:lnTo>
                  <a:lnTo>
                    <a:pt x="237" y="7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80" name="Rectangle 779"/>
          <p:cNvSpPr/>
          <p:nvPr/>
        </p:nvSpPr>
        <p:spPr>
          <a:xfrm>
            <a:off x="17678400" y="8458200"/>
            <a:ext cx="7696200" cy="2560320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1" name="Group 1072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19354800" y="9350218"/>
            <a:ext cx="4781768" cy="1622582"/>
            <a:chOff x="1053" y="2268"/>
            <a:chExt cx="17352" cy="5888"/>
          </a:xfrm>
        </p:grpSpPr>
        <p:sp>
          <p:nvSpPr>
            <p:cNvPr id="782" name="Freeform 1074"/>
            <p:cNvSpPr>
              <a:spLocks/>
            </p:cNvSpPr>
            <p:nvPr/>
          </p:nvSpPr>
          <p:spPr bwMode="auto">
            <a:xfrm>
              <a:off x="1432" y="2848"/>
              <a:ext cx="617" cy="755"/>
            </a:xfrm>
            <a:custGeom>
              <a:avLst/>
              <a:gdLst/>
              <a:ahLst/>
              <a:cxnLst>
                <a:cxn ang="0">
                  <a:pos x="233" y="93"/>
                </a:cxn>
                <a:cxn ang="0">
                  <a:pos x="238" y="60"/>
                </a:cxn>
                <a:cxn ang="0">
                  <a:pos x="243" y="38"/>
                </a:cxn>
                <a:cxn ang="0">
                  <a:pos x="238" y="11"/>
                </a:cxn>
                <a:cxn ang="0">
                  <a:pos x="211" y="0"/>
                </a:cxn>
                <a:cxn ang="0">
                  <a:pos x="200" y="5"/>
                </a:cxn>
                <a:cxn ang="0">
                  <a:pos x="173" y="27"/>
                </a:cxn>
                <a:cxn ang="0">
                  <a:pos x="5" y="706"/>
                </a:cxn>
                <a:cxn ang="0">
                  <a:pos x="0" y="722"/>
                </a:cxn>
                <a:cxn ang="0">
                  <a:pos x="11" y="750"/>
                </a:cxn>
                <a:cxn ang="0">
                  <a:pos x="43" y="755"/>
                </a:cxn>
                <a:cxn ang="0">
                  <a:pos x="70" y="739"/>
                </a:cxn>
                <a:cxn ang="0">
                  <a:pos x="76" y="722"/>
                </a:cxn>
                <a:cxn ang="0">
                  <a:pos x="97" y="646"/>
                </a:cxn>
                <a:cxn ang="0">
                  <a:pos x="135" y="487"/>
                </a:cxn>
                <a:cxn ang="0">
                  <a:pos x="216" y="520"/>
                </a:cxn>
                <a:cxn ang="0">
                  <a:pos x="298" y="514"/>
                </a:cxn>
                <a:cxn ang="0">
                  <a:pos x="373" y="465"/>
                </a:cxn>
                <a:cxn ang="0">
                  <a:pos x="417" y="481"/>
                </a:cxn>
                <a:cxn ang="0">
                  <a:pos x="498" y="520"/>
                </a:cxn>
                <a:cxn ang="0">
                  <a:pos x="541" y="509"/>
                </a:cxn>
                <a:cxn ang="0">
                  <a:pos x="568" y="481"/>
                </a:cxn>
                <a:cxn ang="0">
                  <a:pos x="606" y="388"/>
                </a:cxn>
                <a:cxn ang="0">
                  <a:pos x="617" y="345"/>
                </a:cxn>
                <a:cxn ang="0">
                  <a:pos x="612" y="334"/>
                </a:cxn>
                <a:cxn ang="0">
                  <a:pos x="590" y="339"/>
                </a:cxn>
                <a:cxn ang="0">
                  <a:pos x="568" y="410"/>
                </a:cxn>
                <a:cxn ang="0">
                  <a:pos x="530" y="487"/>
                </a:cxn>
                <a:cxn ang="0">
                  <a:pos x="476" y="487"/>
                </a:cxn>
                <a:cxn ang="0">
                  <a:pos x="465" y="443"/>
                </a:cxn>
                <a:cxn ang="0">
                  <a:pos x="476" y="367"/>
                </a:cxn>
                <a:cxn ang="0">
                  <a:pos x="520" y="202"/>
                </a:cxn>
                <a:cxn ang="0">
                  <a:pos x="525" y="170"/>
                </a:cxn>
                <a:cxn ang="0">
                  <a:pos x="541" y="109"/>
                </a:cxn>
                <a:cxn ang="0">
                  <a:pos x="552" y="66"/>
                </a:cxn>
                <a:cxn ang="0">
                  <a:pos x="557" y="44"/>
                </a:cxn>
                <a:cxn ang="0">
                  <a:pos x="536" y="16"/>
                </a:cxn>
                <a:cxn ang="0">
                  <a:pos x="492" y="27"/>
                </a:cxn>
                <a:cxn ang="0">
                  <a:pos x="482" y="55"/>
                </a:cxn>
                <a:cxn ang="0">
                  <a:pos x="444" y="197"/>
                </a:cxn>
                <a:cxn ang="0">
                  <a:pos x="411" y="323"/>
                </a:cxn>
                <a:cxn ang="0">
                  <a:pos x="395" y="388"/>
                </a:cxn>
                <a:cxn ang="0">
                  <a:pos x="368" y="427"/>
                </a:cxn>
                <a:cxn ang="0">
                  <a:pos x="298" y="487"/>
                </a:cxn>
                <a:cxn ang="0">
                  <a:pos x="200" y="487"/>
                </a:cxn>
                <a:cxn ang="0">
                  <a:pos x="168" y="394"/>
                </a:cxn>
                <a:cxn ang="0">
                  <a:pos x="184" y="301"/>
                </a:cxn>
              </a:cxnLst>
              <a:rect l="0" t="0" r="r" b="b"/>
              <a:pathLst>
                <a:path w="617" h="755">
                  <a:moveTo>
                    <a:pt x="227" y="104"/>
                  </a:moveTo>
                  <a:lnTo>
                    <a:pt x="233" y="93"/>
                  </a:lnTo>
                  <a:lnTo>
                    <a:pt x="238" y="76"/>
                  </a:lnTo>
                  <a:lnTo>
                    <a:pt x="238" y="60"/>
                  </a:lnTo>
                  <a:lnTo>
                    <a:pt x="243" y="49"/>
                  </a:lnTo>
                  <a:lnTo>
                    <a:pt x="243" y="38"/>
                  </a:lnTo>
                  <a:lnTo>
                    <a:pt x="249" y="33"/>
                  </a:lnTo>
                  <a:lnTo>
                    <a:pt x="238" y="11"/>
                  </a:lnTo>
                  <a:lnTo>
                    <a:pt x="227" y="5"/>
                  </a:lnTo>
                  <a:lnTo>
                    <a:pt x="211" y="0"/>
                  </a:lnTo>
                  <a:lnTo>
                    <a:pt x="205" y="0"/>
                  </a:lnTo>
                  <a:lnTo>
                    <a:pt x="200" y="5"/>
                  </a:lnTo>
                  <a:lnTo>
                    <a:pt x="195" y="5"/>
                  </a:lnTo>
                  <a:lnTo>
                    <a:pt x="173" y="27"/>
                  </a:lnTo>
                  <a:lnTo>
                    <a:pt x="168" y="44"/>
                  </a:lnTo>
                  <a:lnTo>
                    <a:pt x="5" y="706"/>
                  </a:lnTo>
                  <a:lnTo>
                    <a:pt x="5" y="717"/>
                  </a:lnTo>
                  <a:lnTo>
                    <a:pt x="0" y="722"/>
                  </a:lnTo>
                  <a:lnTo>
                    <a:pt x="0" y="728"/>
                  </a:lnTo>
                  <a:lnTo>
                    <a:pt x="11" y="750"/>
                  </a:lnTo>
                  <a:lnTo>
                    <a:pt x="21" y="755"/>
                  </a:lnTo>
                  <a:lnTo>
                    <a:pt x="43" y="755"/>
                  </a:lnTo>
                  <a:lnTo>
                    <a:pt x="65" y="744"/>
                  </a:lnTo>
                  <a:lnTo>
                    <a:pt x="70" y="739"/>
                  </a:lnTo>
                  <a:lnTo>
                    <a:pt x="70" y="733"/>
                  </a:lnTo>
                  <a:lnTo>
                    <a:pt x="76" y="722"/>
                  </a:lnTo>
                  <a:lnTo>
                    <a:pt x="81" y="689"/>
                  </a:lnTo>
                  <a:lnTo>
                    <a:pt x="97" y="646"/>
                  </a:lnTo>
                  <a:lnTo>
                    <a:pt x="113" y="580"/>
                  </a:lnTo>
                  <a:lnTo>
                    <a:pt x="135" y="487"/>
                  </a:lnTo>
                  <a:lnTo>
                    <a:pt x="173" y="509"/>
                  </a:lnTo>
                  <a:lnTo>
                    <a:pt x="216" y="520"/>
                  </a:lnTo>
                  <a:lnTo>
                    <a:pt x="243" y="520"/>
                  </a:lnTo>
                  <a:lnTo>
                    <a:pt x="298" y="514"/>
                  </a:lnTo>
                  <a:lnTo>
                    <a:pt x="341" y="492"/>
                  </a:lnTo>
                  <a:lnTo>
                    <a:pt x="373" y="465"/>
                  </a:lnTo>
                  <a:lnTo>
                    <a:pt x="395" y="438"/>
                  </a:lnTo>
                  <a:lnTo>
                    <a:pt x="417" y="481"/>
                  </a:lnTo>
                  <a:lnTo>
                    <a:pt x="449" y="509"/>
                  </a:lnTo>
                  <a:lnTo>
                    <a:pt x="498" y="520"/>
                  </a:lnTo>
                  <a:lnTo>
                    <a:pt x="520" y="520"/>
                  </a:lnTo>
                  <a:lnTo>
                    <a:pt x="541" y="509"/>
                  </a:lnTo>
                  <a:lnTo>
                    <a:pt x="557" y="498"/>
                  </a:lnTo>
                  <a:lnTo>
                    <a:pt x="568" y="481"/>
                  </a:lnTo>
                  <a:lnTo>
                    <a:pt x="595" y="427"/>
                  </a:lnTo>
                  <a:lnTo>
                    <a:pt x="606" y="388"/>
                  </a:lnTo>
                  <a:lnTo>
                    <a:pt x="612" y="356"/>
                  </a:lnTo>
                  <a:lnTo>
                    <a:pt x="617" y="345"/>
                  </a:lnTo>
                  <a:lnTo>
                    <a:pt x="617" y="339"/>
                  </a:lnTo>
                  <a:lnTo>
                    <a:pt x="612" y="334"/>
                  </a:lnTo>
                  <a:lnTo>
                    <a:pt x="595" y="334"/>
                  </a:lnTo>
                  <a:lnTo>
                    <a:pt x="590" y="339"/>
                  </a:lnTo>
                  <a:lnTo>
                    <a:pt x="584" y="356"/>
                  </a:lnTo>
                  <a:lnTo>
                    <a:pt x="568" y="410"/>
                  </a:lnTo>
                  <a:lnTo>
                    <a:pt x="552" y="454"/>
                  </a:lnTo>
                  <a:lnTo>
                    <a:pt x="530" y="487"/>
                  </a:lnTo>
                  <a:lnTo>
                    <a:pt x="498" y="498"/>
                  </a:lnTo>
                  <a:lnTo>
                    <a:pt x="476" y="487"/>
                  </a:lnTo>
                  <a:lnTo>
                    <a:pt x="465" y="465"/>
                  </a:lnTo>
                  <a:lnTo>
                    <a:pt x="465" y="443"/>
                  </a:lnTo>
                  <a:lnTo>
                    <a:pt x="471" y="410"/>
                  </a:lnTo>
                  <a:lnTo>
                    <a:pt x="476" y="367"/>
                  </a:lnTo>
                  <a:lnTo>
                    <a:pt x="487" y="323"/>
                  </a:lnTo>
                  <a:lnTo>
                    <a:pt x="520" y="202"/>
                  </a:lnTo>
                  <a:lnTo>
                    <a:pt x="525" y="186"/>
                  </a:lnTo>
                  <a:lnTo>
                    <a:pt x="525" y="170"/>
                  </a:lnTo>
                  <a:lnTo>
                    <a:pt x="541" y="120"/>
                  </a:lnTo>
                  <a:lnTo>
                    <a:pt x="541" y="109"/>
                  </a:lnTo>
                  <a:lnTo>
                    <a:pt x="552" y="76"/>
                  </a:lnTo>
                  <a:lnTo>
                    <a:pt x="552" y="66"/>
                  </a:lnTo>
                  <a:lnTo>
                    <a:pt x="557" y="55"/>
                  </a:lnTo>
                  <a:lnTo>
                    <a:pt x="557" y="44"/>
                  </a:lnTo>
                  <a:lnTo>
                    <a:pt x="547" y="22"/>
                  </a:lnTo>
                  <a:lnTo>
                    <a:pt x="536" y="16"/>
                  </a:lnTo>
                  <a:lnTo>
                    <a:pt x="514" y="16"/>
                  </a:lnTo>
                  <a:lnTo>
                    <a:pt x="492" y="27"/>
                  </a:lnTo>
                  <a:lnTo>
                    <a:pt x="487" y="38"/>
                  </a:lnTo>
                  <a:lnTo>
                    <a:pt x="482" y="55"/>
                  </a:lnTo>
                  <a:lnTo>
                    <a:pt x="465" y="120"/>
                  </a:lnTo>
                  <a:lnTo>
                    <a:pt x="444" y="197"/>
                  </a:lnTo>
                  <a:lnTo>
                    <a:pt x="427" y="268"/>
                  </a:lnTo>
                  <a:lnTo>
                    <a:pt x="411" y="323"/>
                  </a:lnTo>
                  <a:lnTo>
                    <a:pt x="406" y="361"/>
                  </a:lnTo>
                  <a:lnTo>
                    <a:pt x="395" y="388"/>
                  </a:lnTo>
                  <a:lnTo>
                    <a:pt x="390" y="399"/>
                  </a:lnTo>
                  <a:lnTo>
                    <a:pt x="368" y="427"/>
                  </a:lnTo>
                  <a:lnTo>
                    <a:pt x="341" y="460"/>
                  </a:lnTo>
                  <a:lnTo>
                    <a:pt x="298" y="487"/>
                  </a:lnTo>
                  <a:lnTo>
                    <a:pt x="249" y="498"/>
                  </a:lnTo>
                  <a:lnTo>
                    <a:pt x="200" y="487"/>
                  </a:lnTo>
                  <a:lnTo>
                    <a:pt x="173" y="449"/>
                  </a:lnTo>
                  <a:lnTo>
                    <a:pt x="168" y="394"/>
                  </a:lnTo>
                  <a:lnTo>
                    <a:pt x="173" y="345"/>
                  </a:lnTo>
                  <a:lnTo>
                    <a:pt x="184" y="301"/>
                  </a:lnTo>
                  <a:lnTo>
                    <a:pt x="227" y="1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1075"/>
            <p:cNvSpPr>
              <a:spLocks noEditPoints="1"/>
            </p:cNvSpPr>
            <p:nvPr/>
          </p:nvSpPr>
          <p:spPr bwMode="auto">
            <a:xfrm>
              <a:off x="2119" y="2996"/>
              <a:ext cx="239" cy="536"/>
            </a:xfrm>
            <a:custGeom>
              <a:avLst/>
              <a:gdLst/>
              <a:ahLst/>
              <a:cxnLst>
                <a:cxn ang="0">
                  <a:pos x="217" y="11"/>
                </a:cxn>
                <a:cxn ang="0">
                  <a:pos x="201" y="0"/>
                </a:cxn>
                <a:cxn ang="0">
                  <a:pos x="157" y="11"/>
                </a:cxn>
                <a:cxn ang="0">
                  <a:pos x="141" y="43"/>
                </a:cxn>
                <a:cxn ang="0">
                  <a:pos x="163" y="71"/>
                </a:cxn>
                <a:cxn ang="0">
                  <a:pos x="206" y="60"/>
                </a:cxn>
                <a:cxn ang="0">
                  <a:pos x="217" y="27"/>
                </a:cxn>
                <a:cxn ang="0">
                  <a:pos x="49" y="459"/>
                </a:cxn>
                <a:cxn ang="0">
                  <a:pos x="55" y="492"/>
                </a:cxn>
                <a:cxn ang="0">
                  <a:pos x="82" y="525"/>
                </a:cxn>
                <a:cxn ang="0">
                  <a:pos x="125" y="536"/>
                </a:cxn>
                <a:cxn ang="0">
                  <a:pos x="201" y="498"/>
                </a:cxn>
                <a:cxn ang="0">
                  <a:pos x="239" y="432"/>
                </a:cxn>
                <a:cxn ang="0">
                  <a:pos x="233" y="405"/>
                </a:cxn>
                <a:cxn ang="0">
                  <a:pos x="217" y="410"/>
                </a:cxn>
                <a:cxn ang="0">
                  <a:pos x="190" y="476"/>
                </a:cxn>
                <a:cxn ang="0">
                  <a:pos x="130" y="514"/>
                </a:cxn>
                <a:cxn ang="0">
                  <a:pos x="114" y="509"/>
                </a:cxn>
                <a:cxn ang="0">
                  <a:pos x="109" y="470"/>
                </a:cxn>
                <a:cxn ang="0">
                  <a:pos x="147" y="372"/>
                </a:cxn>
                <a:cxn ang="0">
                  <a:pos x="168" y="317"/>
                </a:cxn>
                <a:cxn ang="0">
                  <a:pos x="190" y="257"/>
                </a:cxn>
                <a:cxn ang="0">
                  <a:pos x="184" y="224"/>
                </a:cxn>
                <a:cxn ang="0">
                  <a:pos x="163" y="191"/>
                </a:cxn>
                <a:cxn ang="0">
                  <a:pos x="114" y="175"/>
                </a:cxn>
                <a:cxn ang="0">
                  <a:pos x="38" y="213"/>
                </a:cxn>
                <a:cxn ang="0">
                  <a:pos x="6" y="279"/>
                </a:cxn>
                <a:cxn ang="0">
                  <a:pos x="0" y="306"/>
                </a:cxn>
                <a:cxn ang="0">
                  <a:pos x="11" y="312"/>
                </a:cxn>
                <a:cxn ang="0">
                  <a:pos x="27" y="306"/>
                </a:cxn>
                <a:cxn ang="0">
                  <a:pos x="55" y="240"/>
                </a:cxn>
                <a:cxn ang="0">
                  <a:pos x="114" y="197"/>
                </a:cxn>
                <a:cxn ang="0">
                  <a:pos x="125" y="202"/>
                </a:cxn>
                <a:cxn ang="0">
                  <a:pos x="130" y="246"/>
                </a:cxn>
                <a:cxn ang="0">
                  <a:pos x="125" y="268"/>
                </a:cxn>
                <a:cxn ang="0">
                  <a:pos x="109" y="306"/>
                </a:cxn>
              </a:cxnLst>
              <a:rect l="0" t="0" r="r" b="b"/>
              <a:pathLst>
                <a:path w="239" h="536">
                  <a:moveTo>
                    <a:pt x="217" y="27"/>
                  </a:moveTo>
                  <a:lnTo>
                    <a:pt x="217" y="11"/>
                  </a:lnTo>
                  <a:lnTo>
                    <a:pt x="206" y="5"/>
                  </a:lnTo>
                  <a:lnTo>
                    <a:pt x="201" y="0"/>
                  </a:lnTo>
                  <a:lnTo>
                    <a:pt x="190" y="0"/>
                  </a:lnTo>
                  <a:lnTo>
                    <a:pt x="157" y="11"/>
                  </a:lnTo>
                  <a:lnTo>
                    <a:pt x="147" y="27"/>
                  </a:lnTo>
                  <a:lnTo>
                    <a:pt x="141" y="43"/>
                  </a:lnTo>
                  <a:lnTo>
                    <a:pt x="152" y="65"/>
                  </a:lnTo>
                  <a:lnTo>
                    <a:pt x="163" y="71"/>
                  </a:lnTo>
                  <a:lnTo>
                    <a:pt x="190" y="71"/>
                  </a:lnTo>
                  <a:lnTo>
                    <a:pt x="206" y="60"/>
                  </a:lnTo>
                  <a:lnTo>
                    <a:pt x="217" y="43"/>
                  </a:lnTo>
                  <a:lnTo>
                    <a:pt x="217" y="27"/>
                  </a:lnTo>
                  <a:close/>
                  <a:moveTo>
                    <a:pt x="60" y="437"/>
                  </a:moveTo>
                  <a:lnTo>
                    <a:pt x="49" y="459"/>
                  </a:lnTo>
                  <a:lnTo>
                    <a:pt x="49" y="470"/>
                  </a:lnTo>
                  <a:lnTo>
                    <a:pt x="55" y="492"/>
                  </a:lnTo>
                  <a:lnTo>
                    <a:pt x="65" y="509"/>
                  </a:lnTo>
                  <a:lnTo>
                    <a:pt x="82" y="525"/>
                  </a:lnTo>
                  <a:lnTo>
                    <a:pt x="103" y="536"/>
                  </a:lnTo>
                  <a:lnTo>
                    <a:pt x="125" y="536"/>
                  </a:lnTo>
                  <a:lnTo>
                    <a:pt x="168" y="525"/>
                  </a:lnTo>
                  <a:lnTo>
                    <a:pt x="201" y="498"/>
                  </a:lnTo>
                  <a:lnTo>
                    <a:pt x="222" y="465"/>
                  </a:lnTo>
                  <a:lnTo>
                    <a:pt x="239" y="432"/>
                  </a:lnTo>
                  <a:lnTo>
                    <a:pt x="239" y="410"/>
                  </a:lnTo>
                  <a:lnTo>
                    <a:pt x="233" y="405"/>
                  </a:lnTo>
                  <a:lnTo>
                    <a:pt x="217" y="405"/>
                  </a:lnTo>
                  <a:lnTo>
                    <a:pt x="217" y="410"/>
                  </a:lnTo>
                  <a:lnTo>
                    <a:pt x="212" y="421"/>
                  </a:lnTo>
                  <a:lnTo>
                    <a:pt x="190" y="476"/>
                  </a:lnTo>
                  <a:lnTo>
                    <a:pt x="157" y="503"/>
                  </a:lnTo>
                  <a:lnTo>
                    <a:pt x="130" y="514"/>
                  </a:lnTo>
                  <a:lnTo>
                    <a:pt x="119" y="514"/>
                  </a:lnTo>
                  <a:lnTo>
                    <a:pt x="114" y="509"/>
                  </a:lnTo>
                  <a:lnTo>
                    <a:pt x="109" y="498"/>
                  </a:lnTo>
                  <a:lnTo>
                    <a:pt x="109" y="470"/>
                  </a:lnTo>
                  <a:lnTo>
                    <a:pt x="119" y="437"/>
                  </a:lnTo>
                  <a:lnTo>
                    <a:pt x="147" y="372"/>
                  </a:lnTo>
                  <a:lnTo>
                    <a:pt x="157" y="350"/>
                  </a:lnTo>
                  <a:lnTo>
                    <a:pt x="168" y="317"/>
                  </a:lnTo>
                  <a:lnTo>
                    <a:pt x="179" y="290"/>
                  </a:lnTo>
                  <a:lnTo>
                    <a:pt x="190" y="257"/>
                  </a:lnTo>
                  <a:lnTo>
                    <a:pt x="190" y="246"/>
                  </a:lnTo>
                  <a:lnTo>
                    <a:pt x="184" y="224"/>
                  </a:lnTo>
                  <a:lnTo>
                    <a:pt x="174" y="202"/>
                  </a:lnTo>
                  <a:lnTo>
                    <a:pt x="163" y="191"/>
                  </a:lnTo>
                  <a:lnTo>
                    <a:pt x="141" y="180"/>
                  </a:lnTo>
                  <a:lnTo>
                    <a:pt x="114" y="175"/>
                  </a:lnTo>
                  <a:lnTo>
                    <a:pt x="71" y="186"/>
                  </a:lnTo>
                  <a:lnTo>
                    <a:pt x="38" y="213"/>
                  </a:lnTo>
                  <a:lnTo>
                    <a:pt x="17" y="251"/>
                  </a:lnTo>
                  <a:lnTo>
                    <a:pt x="6" y="279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11" y="312"/>
                  </a:lnTo>
                  <a:lnTo>
                    <a:pt x="22" y="312"/>
                  </a:lnTo>
                  <a:lnTo>
                    <a:pt x="27" y="306"/>
                  </a:lnTo>
                  <a:lnTo>
                    <a:pt x="27" y="295"/>
                  </a:lnTo>
                  <a:lnTo>
                    <a:pt x="55" y="240"/>
                  </a:lnTo>
                  <a:lnTo>
                    <a:pt x="82" y="208"/>
                  </a:lnTo>
                  <a:lnTo>
                    <a:pt x="114" y="197"/>
                  </a:lnTo>
                  <a:lnTo>
                    <a:pt x="119" y="202"/>
                  </a:lnTo>
                  <a:lnTo>
                    <a:pt x="125" y="202"/>
                  </a:lnTo>
                  <a:lnTo>
                    <a:pt x="130" y="213"/>
                  </a:lnTo>
                  <a:lnTo>
                    <a:pt x="130" y="246"/>
                  </a:lnTo>
                  <a:lnTo>
                    <a:pt x="125" y="257"/>
                  </a:lnTo>
                  <a:lnTo>
                    <a:pt x="125" y="268"/>
                  </a:lnTo>
                  <a:lnTo>
                    <a:pt x="114" y="284"/>
                  </a:lnTo>
                  <a:lnTo>
                    <a:pt x="109" y="306"/>
                  </a:lnTo>
                  <a:lnTo>
                    <a:pt x="60" y="4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Freeform 1076"/>
            <p:cNvSpPr>
              <a:spLocks/>
            </p:cNvSpPr>
            <p:nvPr/>
          </p:nvSpPr>
          <p:spPr bwMode="auto">
            <a:xfrm>
              <a:off x="2867" y="2738"/>
              <a:ext cx="693" cy="663"/>
            </a:xfrm>
            <a:custGeom>
              <a:avLst/>
              <a:gdLst/>
              <a:ahLst/>
              <a:cxnLst>
                <a:cxn ang="0">
                  <a:pos x="671" y="356"/>
                </a:cxn>
                <a:cxn ang="0">
                  <a:pos x="682" y="351"/>
                </a:cxn>
                <a:cxn ang="0">
                  <a:pos x="693" y="340"/>
                </a:cxn>
                <a:cxn ang="0">
                  <a:pos x="693" y="323"/>
                </a:cxn>
                <a:cxn ang="0">
                  <a:pos x="682" y="312"/>
                </a:cxn>
                <a:cxn ang="0">
                  <a:pos x="671" y="307"/>
                </a:cxn>
                <a:cxn ang="0">
                  <a:pos x="43" y="6"/>
                </a:cxn>
                <a:cxn ang="0">
                  <a:pos x="37" y="0"/>
                </a:cxn>
                <a:cxn ang="0">
                  <a:pos x="27" y="0"/>
                </a:cxn>
                <a:cxn ang="0">
                  <a:pos x="5" y="11"/>
                </a:cxn>
                <a:cxn ang="0">
                  <a:pos x="0" y="22"/>
                </a:cxn>
                <a:cxn ang="0">
                  <a:pos x="5" y="33"/>
                </a:cxn>
                <a:cxn ang="0">
                  <a:pos x="21" y="50"/>
                </a:cxn>
                <a:cxn ang="0">
                  <a:pos x="617" y="334"/>
                </a:cxn>
                <a:cxn ang="0">
                  <a:pos x="21" y="619"/>
                </a:cxn>
                <a:cxn ang="0">
                  <a:pos x="10" y="624"/>
                </a:cxn>
                <a:cxn ang="0">
                  <a:pos x="5" y="630"/>
                </a:cxn>
                <a:cxn ang="0">
                  <a:pos x="0" y="641"/>
                </a:cxn>
                <a:cxn ang="0">
                  <a:pos x="10" y="663"/>
                </a:cxn>
                <a:cxn ang="0">
                  <a:pos x="37" y="663"/>
                </a:cxn>
                <a:cxn ang="0">
                  <a:pos x="43" y="657"/>
                </a:cxn>
                <a:cxn ang="0">
                  <a:pos x="671" y="356"/>
                </a:cxn>
              </a:cxnLst>
              <a:rect l="0" t="0" r="r" b="b"/>
              <a:pathLst>
                <a:path w="693" h="663">
                  <a:moveTo>
                    <a:pt x="671" y="356"/>
                  </a:moveTo>
                  <a:lnTo>
                    <a:pt x="682" y="351"/>
                  </a:lnTo>
                  <a:lnTo>
                    <a:pt x="693" y="340"/>
                  </a:lnTo>
                  <a:lnTo>
                    <a:pt x="693" y="323"/>
                  </a:lnTo>
                  <a:lnTo>
                    <a:pt x="682" y="312"/>
                  </a:lnTo>
                  <a:lnTo>
                    <a:pt x="671" y="307"/>
                  </a:lnTo>
                  <a:lnTo>
                    <a:pt x="43" y="6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5" y="11"/>
                  </a:lnTo>
                  <a:lnTo>
                    <a:pt x="0" y="22"/>
                  </a:lnTo>
                  <a:lnTo>
                    <a:pt x="5" y="33"/>
                  </a:lnTo>
                  <a:lnTo>
                    <a:pt x="21" y="50"/>
                  </a:lnTo>
                  <a:lnTo>
                    <a:pt x="617" y="334"/>
                  </a:lnTo>
                  <a:lnTo>
                    <a:pt x="21" y="619"/>
                  </a:lnTo>
                  <a:lnTo>
                    <a:pt x="10" y="624"/>
                  </a:lnTo>
                  <a:lnTo>
                    <a:pt x="5" y="630"/>
                  </a:lnTo>
                  <a:lnTo>
                    <a:pt x="0" y="641"/>
                  </a:lnTo>
                  <a:lnTo>
                    <a:pt x="10" y="663"/>
                  </a:lnTo>
                  <a:lnTo>
                    <a:pt x="37" y="663"/>
                  </a:lnTo>
                  <a:lnTo>
                    <a:pt x="43" y="657"/>
                  </a:lnTo>
                  <a:lnTo>
                    <a:pt x="671" y="3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1077"/>
            <p:cNvSpPr>
              <a:spLocks noEditPoints="1"/>
            </p:cNvSpPr>
            <p:nvPr/>
          </p:nvSpPr>
          <p:spPr bwMode="auto">
            <a:xfrm>
              <a:off x="4014" y="2596"/>
              <a:ext cx="477" cy="788"/>
            </a:xfrm>
            <a:custGeom>
              <a:avLst/>
              <a:gdLst/>
              <a:ahLst/>
              <a:cxnLst>
                <a:cxn ang="0">
                  <a:pos x="477" y="394"/>
                </a:cxn>
                <a:cxn ang="0">
                  <a:pos x="477" y="301"/>
                </a:cxn>
                <a:cxn ang="0">
                  <a:pos x="461" y="214"/>
                </a:cxn>
                <a:cxn ang="0">
                  <a:pos x="433" y="126"/>
                </a:cxn>
                <a:cxn ang="0">
                  <a:pos x="396" y="71"/>
                </a:cxn>
                <a:cxn ang="0">
                  <a:pos x="358" y="33"/>
                </a:cxn>
                <a:cxn ang="0">
                  <a:pos x="314" y="11"/>
                </a:cxn>
                <a:cxn ang="0">
                  <a:pos x="276" y="0"/>
                </a:cxn>
                <a:cxn ang="0">
                  <a:pos x="239" y="0"/>
                </a:cxn>
                <a:cxn ang="0">
                  <a:pos x="184" y="6"/>
                </a:cxn>
                <a:cxn ang="0">
                  <a:pos x="136" y="27"/>
                </a:cxn>
                <a:cxn ang="0">
                  <a:pos x="82" y="66"/>
                </a:cxn>
                <a:cxn ang="0">
                  <a:pos x="44" y="131"/>
                </a:cxn>
                <a:cxn ang="0">
                  <a:pos x="17" y="214"/>
                </a:cxn>
                <a:cxn ang="0">
                  <a:pos x="6" y="301"/>
                </a:cxn>
                <a:cxn ang="0">
                  <a:pos x="0" y="394"/>
                </a:cxn>
                <a:cxn ang="0">
                  <a:pos x="6" y="487"/>
                </a:cxn>
                <a:cxn ang="0">
                  <a:pos x="17" y="580"/>
                </a:cxn>
                <a:cxn ang="0">
                  <a:pos x="54" y="668"/>
                </a:cxn>
                <a:cxn ang="0">
                  <a:pos x="98" y="728"/>
                </a:cxn>
                <a:cxn ang="0">
                  <a:pos x="141" y="761"/>
                </a:cxn>
                <a:cxn ang="0">
                  <a:pos x="195" y="783"/>
                </a:cxn>
                <a:cxn ang="0">
                  <a:pos x="239" y="788"/>
                </a:cxn>
                <a:cxn ang="0">
                  <a:pos x="276" y="783"/>
                </a:cxn>
                <a:cxn ang="0">
                  <a:pos x="320" y="772"/>
                </a:cxn>
                <a:cxn ang="0">
                  <a:pos x="363" y="744"/>
                </a:cxn>
                <a:cxn ang="0">
                  <a:pos x="401" y="706"/>
                </a:cxn>
                <a:cxn ang="0">
                  <a:pos x="439" y="651"/>
                </a:cxn>
                <a:cxn ang="0">
                  <a:pos x="466" y="569"/>
                </a:cxn>
                <a:cxn ang="0">
                  <a:pos x="477" y="482"/>
                </a:cxn>
                <a:cxn ang="0">
                  <a:pos x="477" y="394"/>
                </a:cxn>
                <a:cxn ang="0">
                  <a:pos x="239" y="761"/>
                </a:cxn>
                <a:cxn ang="0">
                  <a:pos x="211" y="755"/>
                </a:cxn>
                <a:cxn ang="0">
                  <a:pos x="179" y="744"/>
                </a:cxn>
                <a:cxn ang="0">
                  <a:pos x="152" y="717"/>
                </a:cxn>
                <a:cxn ang="0">
                  <a:pos x="125" y="679"/>
                </a:cxn>
                <a:cxn ang="0">
                  <a:pos x="109" y="624"/>
                </a:cxn>
                <a:cxn ang="0">
                  <a:pos x="98" y="542"/>
                </a:cxn>
                <a:cxn ang="0">
                  <a:pos x="98" y="268"/>
                </a:cxn>
                <a:cxn ang="0">
                  <a:pos x="103" y="170"/>
                </a:cxn>
                <a:cxn ang="0">
                  <a:pos x="119" y="110"/>
                </a:cxn>
                <a:cxn ang="0">
                  <a:pos x="141" y="71"/>
                </a:cxn>
                <a:cxn ang="0">
                  <a:pos x="168" y="44"/>
                </a:cxn>
                <a:cxn ang="0">
                  <a:pos x="222" y="22"/>
                </a:cxn>
                <a:cxn ang="0">
                  <a:pos x="239" y="22"/>
                </a:cxn>
                <a:cxn ang="0">
                  <a:pos x="266" y="27"/>
                </a:cxn>
                <a:cxn ang="0">
                  <a:pos x="298" y="38"/>
                </a:cxn>
                <a:cxn ang="0">
                  <a:pos x="325" y="60"/>
                </a:cxn>
                <a:cxn ang="0">
                  <a:pos x="352" y="99"/>
                </a:cxn>
                <a:cxn ang="0">
                  <a:pos x="374" y="159"/>
                </a:cxn>
                <a:cxn ang="0">
                  <a:pos x="379" y="230"/>
                </a:cxn>
                <a:cxn ang="0">
                  <a:pos x="385" y="307"/>
                </a:cxn>
                <a:cxn ang="0">
                  <a:pos x="385" y="504"/>
                </a:cxn>
                <a:cxn ang="0">
                  <a:pos x="374" y="619"/>
                </a:cxn>
                <a:cxn ang="0">
                  <a:pos x="358" y="673"/>
                </a:cxn>
                <a:cxn ang="0">
                  <a:pos x="331" y="717"/>
                </a:cxn>
                <a:cxn ang="0">
                  <a:pos x="304" y="744"/>
                </a:cxn>
                <a:cxn ang="0">
                  <a:pos x="271" y="755"/>
                </a:cxn>
                <a:cxn ang="0">
                  <a:pos x="239" y="761"/>
                </a:cxn>
              </a:cxnLst>
              <a:rect l="0" t="0" r="r" b="b"/>
              <a:pathLst>
                <a:path w="477" h="788">
                  <a:moveTo>
                    <a:pt x="477" y="394"/>
                  </a:moveTo>
                  <a:lnTo>
                    <a:pt x="477" y="301"/>
                  </a:lnTo>
                  <a:lnTo>
                    <a:pt x="461" y="214"/>
                  </a:lnTo>
                  <a:lnTo>
                    <a:pt x="433" y="126"/>
                  </a:lnTo>
                  <a:lnTo>
                    <a:pt x="396" y="71"/>
                  </a:lnTo>
                  <a:lnTo>
                    <a:pt x="358" y="33"/>
                  </a:lnTo>
                  <a:lnTo>
                    <a:pt x="314" y="11"/>
                  </a:lnTo>
                  <a:lnTo>
                    <a:pt x="276" y="0"/>
                  </a:lnTo>
                  <a:lnTo>
                    <a:pt x="239" y="0"/>
                  </a:lnTo>
                  <a:lnTo>
                    <a:pt x="184" y="6"/>
                  </a:lnTo>
                  <a:lnTo>
                    <a:pt x="136" y="27"/>
                  </a:lnTo>
                  <a:lnTo>
                    <a:pt x="82" y="66"/>
                  </a:lnTo>
                  <a:lnTo>
                    <a:pt x="44" y="131"/>
                  </a:lnTo>
                  <a:lnTo>
                    <a:pt x="17" y="214"/>
                  </a:lnTo>
                  <a:lnTo>
                    <a:pt x="6" y="301"/>
                  </a:lnTo>
                  <a:lnTo>
                    <a:pt x="0" y="394"/>
                  </a:lnTo>
                  <a:lnTo>
                    <a:pt x="6" y="487"/>
                  </a:lnTo>
                  <a:lnTo>
                    <a:pt x="17" y="580"/>
                  </a:lnTo>
                  <a:lnTo>
                    <a:pt x="54" y="668"/>
                  </a:lnTo>
                  <a:lnTo>
                    <a:pt x="98" y="728"/>
                  </a:lnTo>
                  <a:lnTo>
                    <a:pt x="141" y="761"/>
                  </a:lnTo>
                  <a:lnTo>
                    <a:pt x="195" y="783"/>
                  </a:lnTo>
                  <a:lnTo>
                    <a:pt x="239" y="788"/>
                  </a:lnTo>
                  <a:lnTo>
                    <a:pt x="276" y="783"/>
                  </a:lnTo>
                  <a:lnTo>
                    <a:pt x="320" y="772"/>
                  </a:lnTo>
                  <a:lnTo>
                    <a:pt x="363" y="744"/>
                  </a:lnTo>
                  <a:lnTo>
                    <a:pt x="401" y="706"/>
                  </a:lnTo>
                  <a:lnTo>
                    <a:pt x="439" y="651"/>
                  </a:lnTo>
                  <a:lnTo>
                    <a:pt x="466" y="569"/>
                  </a:lnTo>
                  <a:lnTo>
                    <a:pt x="477" y="482"/>
                  </a:lnTo>
                  <a:lnTo>
                    <a:pt x="477" y="394"/>
                  </a:lnTo>
                  <a:close/>
                  <a:moveTo>
                    <a:pt x="239" y="761"/>
                  </a:moveTo>
                  <a:lnTo>
                    <a:pt x="211" y="755"/>
                  </a:lnTo>
                  <a:lnTo>
                    <a:pt x="179" y="744"/>
                  </a:lnTo>
                  <a:lnTo>
                    <a:pt x="152" y="717"/>
                  </a:lnTo>
                  <a:lnTo>
                    <a:pt x="125" y="679"/>
                  </a:lnTo>
                  <a:lnTo>
                    <a:pt x="109" y="624"/>
                  </a:lnTo>
                  <a:lnTo>
                    <a:pt x="98" y="542"/>
                  </a:lnTo>
                  <a:lnTo>
                    <a:pt x="98" y="268"/>
                  </a:lnTo>
                  <a:lnTo>
                    <a:pt x="103" y="170"/>
                  </a:lnTo>
                  <a:lnTo>
                    <a:pt x="119" y="110"/>
                  </a:lnTo>
                  <a:lnTo>
                    <a:pt x="141" y="71"/>
                  </a:lnTo>
                  <a:lnTo>
                    <a:pt x="168" y="44"/>
                  </a:lnTo>
                  <a:lnTo>
                    <a:pt x="222" y="22"/>
                  </a:lnTo>
                  <a:lnTo>
                    <a:pt x="239" y="22"/>
                  </a:lnTo>
                  <a:lnTo>
                    <a:pt x="266" y="27"/>
                  </a:lnTo>
                  <a:lnTo>
                    <a:pt x="298" y="38"/>
                  </a:lnTo>
                  <a:lnTo>
                    <a:pt x="325" y="60"/>
                  </a:lnTo>
                  <a:lnTo>
                    <a:pt x="352" y="99"/>
                  </a:lnTo>
                  <a:lnTo>
                    <a:pt x="374" y="159"/>
                  </a:lnTo>
                  <a:lnTo>
                    <a:pt x="379" y="230"/>
                  </a:lnTo>
                  <a:lnTo>
                    <a:pt x="385" y="307"/>
                  </a:lnTo>
                  <a:lnTo>
                    <a:pt x="385" y="504"/>
                  </a:lnTo>
                  <a:lnTo>
                    <a:pt x="374" y="619"/>
                  </a:lnTo>
                  <a:lnTo>
                    <a:pt x="358" y="673"/>
                  </a:lnTo>
                  <a:lnTo>
                    <a:pt x="331" y="717"/>
                  </a:lnTo>
                  <a:lnTo>
                    <a:pt x="304" y="744"/>
                  </a:lnTo>
                  <a:lnTo>
                    <a:pt x="271" y="755"/>
                  </a:lnTo>
                  <a:lnTo>
                    <a:pt x="239" y="7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Freeform 1078"/>
            <p:cNvSpPr>
              <a:spLocks noEditPoints="1"/>
            </p:cNvSpPr>
            <p:nvPr/>
          </p:nvSpPr>
          <p:spPr bwMode="auto">
            <a:xfrm>
              <a:off x="5720" y="2842"/>
              <a:ext cx="509" cy="526"/>
            </a:xfrm>
            <a:custGeom>
              <a:avLst/>
              <a:gdLst/>
              <a:ahLst/>
              <a:cxnLst>
                <a:cxn ang="0">
                  <a:pos x="335" y="460"/>
                </a:cxn>
                <a:cxn ang="0">
                  <a:pos x="379" y="515"/>
                </a:cxn>
                <a:cxn ang="0">
                  <a:pos x="438" y="520"/>
                </a:cxn>
                <a:cxn ang="0">
                  <a:pos x="482" y="493"/>
                </a:cxn>
                <a:cxn ang="0">
                  <a:pos x="509" y="411"/>
                </a:cxn>
                <a:cxn ang="0">
                  <a:pos x="482" y="351"/>
                </a:cxn>
                <a:cxn ang="0">
                  <a:pos x="471" y="466"/>
                </a:cxn>
                <a:cxn ang="0">
                  <a:pos x="460" y="482"/>
                </a:cxn>
                <a:cxn ang="0">
                  <a:pos x="444" y="487"/>
                </a:cxn>
                <a:cxn ang="0">
                  <a:pos x="417" y="477"/>
                </a:cxn>
                <a:cxn ang="0">
                  <a:pos x="406" y="455"/>
                </a:cxn>
                <a:cxn ang="0">
                  <a:pos x="400" y="154"/>
                </a:cxn>
                <a:cxn ang="0">
                  <a:pos x="357" y="66"/>
                </a:cxn>
                <a:cxn ang="0">
                  <a:pos x="260" y="6"/>
                </a:cxn>
                <a:cxn ang="0">
                  <a:pos x="135" y="11"/>
                </a:cxn>
                <a:cxn ang="0">
                  <a:pos x="43" y="77"/>
                </a:cxn>
                <a:cxn ang="0">
                  <a:pos x="32" y="148"/>
                </a:cxn>
                <a:cxn ang="0">
                  <a:pos x="54" y="176"/>
                </a:cxn>
                <a:cxn ang="0">
                  <a:pos x="86" y="186"/>
                </a:cxn>
                <a:cxn ang="0">
                  <a:pos x="124" y="165"/>
                </a:cxn>
                <a:cxn ang="0">
                  <a:pos x="135" y="115"/>
                </a:cxn>
                <a:cxn ang="0">
                  <a:pos x="113" y="88"/>
                </a:cxn>
                <a:cxn ang="0">
                  <a:pos x="76" y="77"/>
                </a:cxn>
                <a:cxn ang="0">
                  <a:pos x="157" y="33"/>
                </a:cxn>
                <a:cxn ang="0">
                  <a:pos x="233" y="33"/>
                </a:cxn>
                <a:cxn ang="0">
                  <a:pos x="292" y="77"/>
                </a:cxn>
                <a:cxn ang="0">
                  <a:pos x="319" y="176"/>
                </a:cxn>
                <a:cxn ang="0">
                  <a:pos x="254" y="219"/>
                </a:cxn>
                <a:cxn ang="0">
                  <a:pos x="113" y="258"/>
                </a:cxn>
                <a:cxn ang="0">
                  <a:pos x="21" y="329"/>
                </a:cxn>
                <a:cxn ang="0">
                  <a:pos x="0" y="405"/>
                </a:cxn>
                <a:cxn ang="0">
                  <a:pos x="43" y="487"/>
                </a:cxn>
                <a:cxn ang="0">
                  <a:pos x="135" y="526"/>
                </a:cxn>
                <a:cxn ang="0">
                  <a:pos x="233" y="520"/>
                </a:cxn>
                <a:cxn ang="0">
                  <a:pos x="308" y="466"/>
                </a:cxn>
                <a:cxn ang="0">
                  <a:pos x="319" y="241"/>
                </a:cxn>
                <a:cxn ang="0">
                  <a:pos x="308" y="411"/>
                </a:cxn>
                <a:cxn ang="0">
                  <a:pos x="254" y="482"/>
                </a:cxn>
                <a:cxn ang="0">
                  <a:pos x="189" y="504"/>
                </a:cxn>
                <a:cxn ang="0">
                  <a:pos x="103" y="455"/>
                </a:cxn>
                <a:cxn ang="0">
                  <a:pos x="92" y="373"/>
                </a:cxn>
                <a:cxn ang="0">
                  <a:pos x="135" y="301"/>
                </a:cxn>
                <a:cxn ang="0">
                  <a:pos x="238" y="252"/>
                </a:cxn>
              </a:cxnLst>
              <a:rect l="0" t="0" r="r" b="b"/>
              <a:pathLst>
                <a:path w="509" h="526">
                  <a:moveTo>
                    <a:pt x="330" y="427"/>
                  </a:moveTo>
                  <a:lnTo>
                    <a:pt x="335" y="460"/>
                  </a:lnTo>
                  <a:lnTo>
                    <a:pt x="357" y="493"/>
                  </a:lnTo>
                  <a:lnTo>
                    <a:pt x="379" y="515"/>
                  </a:lnTo>
                  <a:lnTo>
                    <a:pt x="417" y="520"/>
                  </a:lnTo>
                  <a:lnTo>
                    <a:pt x="438" y="520"/>
                  </a:lnTo>
                  <a:lnTo>
                    <a:pt x="460" y="509"/>
                  </a:lnTo>
                  <a:lnTo>
                    <a:pt x="482" y="493"/>
                  </a:lnTo>
                  <a:lnTo>
                    <a:pt x="503" y="460"/>
                  </a:lnTo>
                  <a:lnTo>
                    <a:pt x="509" y="411"/>
                  </a:lnTo>
                  <a:lnTo>
                    <a:pt x="509" y="351"/>
                  </a:lnTo>
                  <a:lnTo>
                    <a:pt x="482" y="351"/>
                  </a:lnTo>
                  <a:lnTo>
                    <a:pt x="482" y="433"/>
                  </a:lnTo>
                  <a:lnTo>
                    <a:pt x="471" y="466"/>
                  </a:lnTo>
                  <a:lnTo>
                    <a:pt x="465" y="477"/>
                  </a:lnTo>
                  <a:lnTo>
                    <a:pt x="460" y="482"/>
                  </a:lnTo>
                  <a:lnTo>
                    <a:pt x="455" y="482"/>
                  </a:lnTo>
                  <a:lnTo>
                    <a:pt x="444" y="487"/>
                  </a:lnTo>
                  <a:lnTo>
                    <a:pt x="438" y="487"/>
                  </a:lnTo>
                  <a:lnTo>
                    <a:pt x="417" y="477"/>
                  </a:lnTo>
                  <a:lnTo>
                    <a:pt x="406" y="466"/>
                  </a:lnTo>
                  <a:lnTo>
                    <a:pt x="406" y="455"/>
                  </a:lnTo>
                  <a:lnTo>
                    <a:pt x="400" y="444"/>
                  </a:lnTo>
                  <a:lnTo>
                    <a:pt x="400" y="154"/>
                  </a:lnTo>
                  <a:lnTo>
                    <a:pt x="384" y="110"/>
                  </a:lnTo>
                  <a:lnTo>
                    <a:pt x="357" y="66"/>
                  </a:lnTo>
                  <a:lnTo>
                    <a:pt x="308" y="28"/>
                  </a:lnTo>
                  <a:lnTo>
                    <a:pt x="260" y="6"/>
                  </a:lnTo>
                  <a:lnTo>
                    <a:pt x="200" y="0"/>
                  </a:lnTo>
                  <a:lnTo>
                    <a:pt x="135" y="11"/>
                  </a:lnTo>
                  <a:lnTo>
                    <a:pt x="81" y="39"/>
                  </a:lnTo>
                  <a:lnTo>
                    <a:pt x="43" y="77"/>
                  </a:lnTo>
                  <a:lnTo>
                    <a:pt x="32" y="132"/>
                  </a:lnTo>
                  <a:lnTo>
                    <a:pt x="32" y="148"/>
                  </a:lnTo>
                  <a:lnTo>
                    <a:pt x="43" y="165"/>
                  </a:lnTo>
                  <a:lnTo>
                    <a:pt x="54" y="176"/>
                  </a:lnTo>
                  <a:lnTo>
                    <a:pt x="65" y="181"/>
                  </a:lnTo>
                  <a:lnTo>
                    <a:pt x="86" y="186"/>
                  </a:lnTo>
                  <a:lnTo>
                    <a:pt x="119" y="176"/>
                  </a:lnTo>
                  <a:lnTo>
                    <a:pt x="124" y="165"/>
                  </a:lnTo>
                  <a:lnTo>
                    <a:pt x="135" y="148"/>
                  </a:lnTo>
                  <a:lnTo>
                    <a:pt x="135" y="115"/>
                  </a:lnTo>
                  <a:lnTo>
                    <a:pt x="130" y="104"/>
                  </a:lnTo>
                  <a:lnTo>
                    <a:pt x="113" y="88"/>
                  </a:lnTo>
                  <a:lnTo>
                    <a:pt x="97" y="82"/>
                  </a:lnTo>
                  <a:lnTo>
                    <a:pt x="76" y="77"/>
                  </a:lnTo>
                  <a:lnTo>
                    <a:pt x="113" y="50"/>
                  </a:lnTo>
                  <a:lnTo>
                    <a:pt x="157" y="33"/>
                  </a:lnTo>
                  <a:lnTo>
                    <a:pt x="200" y="28"/>
                  </a:lnTo>
                  <a:lnTo>
                    <a:pt x="233" y="33"/>
                  </a:lnTo>
                  <a:lnTo>
                    <a:pt x="265" y="50"/>
                  </a:lnTo>
                  <a:lnTo>
                    <a:pt x="292" y="77"/>
                  </a:lnTo>
                  <a:lnTo>
                    <a:pt x="314" y="121"/>
                  </a:lnTo>
                  <a:lnTo>
                    <a:pt x="319" y="176"/>
                  </a:lnTo>
                  <a:lnTo>
                    <a:pt x="319" y="214"/>
                  </a:lnTo>
                  <a:lnTo>
                    <a:pt x="254" y="219"/>
                  </a:lnTo>
                  <a:lnTo>
                    <a:pt x="184" y="230"/>
                  </a:lnTo>
                  <a:lnTo>
                    <a:pt x="113" y="258"/>
                  </a:lnTo>
                  <a:lnTo>
                    <a:pt x="59" y="290"/>
                  </a:lnTo>
                  <a:lnTo>
                    <a:pt x="21" y="329"/>
                  </a:lnTo>
                  <a:lnTo>
                    <a:pt x="5" y="367"/>
                  </a:lnTo>
                  <a:lnTo>
                    <a:pt x="0" y="405"/>
                  </a:lnTo>
                  <a:lnTo>
                    <a:pt x="11" y="455"/>
                  </a:lnTo>
                  <a:lnTo>
                    <a:pt x="43" y="487"/>
                  </a:lnTo>
                  <a:lnTo>
                    <a:pt x="86" y="509"/>
                  </a:lnTo>
                  <a:lnTo>
                    <a:pt x="135" y="526"/>
                  </a:lnTo>
                  <a:lnTo>
                    <a:pt x="178" y="526"/>
                  </a:lnTo>
                  <a:lnTo>
                    <a:pt x="233" y="520"/>
                  </a:lnTo>
                  <a:lnTo>
                    <a:pt x="276" y="498"/>
                  </a:lnTo>
                  <a:lnTo>
                    <a:pt x="308" y="466"/>
                  </a:lnTo>
                  <a:lnTo>
                    <a:pt x="330" y="427"/>
                  </a:lnTo>
                  <a:close/>
                  <a:moveTo>
                    <a:pt x="319" y="241"/>
                  </a:moveTo>
                  <a:lnTo>
                    <a:pt x="319" y="356"/>
                  </a:lnTo>
                  <a:lnTo>
                    <a:pt x="308" y="411"/>
                  </a:lnTo>
                  <a:lnTo>
                    <a:pt x="287" y="455"/>
                  </a:lnTo>
                  <a:lnTo>
                    <a:pt x="254" y="482"/>
                  </a:lnTo>
                  <a:lnTo>
                    <a:pt x="222" y="498"/>
                  </a:lnTo>
                  <a:lnTo>
                    <a:pt x="189" y="504"/>
                  </a:lnTo>
                  <a:lnTo>
                    <a:pt x="135" y="487"/>
                  </a:lnTo>
                  <a:lnTo>
                    <a:pt x="103" y="455"/>
                  </a:lnTo>
                  <a:lnTo>
                    <a:pt x="86" y="405"/>
                  </a:lnTo>
                  <a:lnTo>
                    <a:pt x="92" y="373"/>
                  </a:lnTo>
                  <a:lnTo>
                    <a:pt x="108" y="334"/>
                  </a:lnTo>
                  <a:lnTo>
                    <a:pt x="135" y="301"/>
                  </a:lnTo>
                  <a:lnTo>
                    <a:pt x="178" y="274"/>
                  </a:lnTo>
                  <a:lnTo>
                    <a:pt x="238" y="252"/>
                  </a:lnTo>
                  <a:lnTo>
                    <a:pt x="319" y="2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Freeform 1079"/>
            <p:cNvSpPr>
              <a:spLocks/>
            </p:cNvSpPr>
            <p:nvPr/>
          </p:nvSpPr>
          <p:spPr bwMode="auto">
            <a:xfrm>
              <a:off x="6272" y="2848"/>
              <a:ext cx="574" cy="509"/>
            </a:xfrm>
            <a:custGeom>
              <a:avLst/>
              <a:gdLst/>
              <a:ahLst/>
              <a:cxnLst>
                <a:cxn ang="0">
                  <a:pos x="92" y="115"/>
                </a:cxn>
                <a:cxn ang="0">
                  <a:pos x="92" y="421"/>
                </a:cxn>
                <a:cxn ang="0">
                  <a:pos x="87" y="460"/>
                </a:cxn>
                <a:cxn ang="0">
                  <a:pos x="60" y="471"/>
                </a:cxn>
                <a:cxn ang="0">
                  <a:pos x="0" y="476"/>
                </a:cxn>
                <a:cxn ang="0">
                  <a:pos x="0" y="509"/>
                </a:cxn>
                <a:cxn ang="0">
                  <a:pos x="43" y="509"/>
                </a:cxn>
                <a:cxn ang="0">
                  <a:pos x="92" y="503"/>
                </a:cxn>
                <a:cxn ang="0">
                  <a:pos x="168" y="503"/>
                </a:cxn>
                <a:cxn ang="0">
                  <a:pos x="211" y="509"/>
                </a:cxn>
                <a:cxn ang="0">
                  <a:pos x="260" y="509"/>
                </a:cxn>
                <a:cxn ang="0">
                  <a:pos x="260" y="476"/>
                </a:cxn>
                <a:cxn ang="0">
                  <a:pos x="211" y="476"/>
                </a:cxn>
                <a:cxn ang="0">
                  <a:pos x="184" y="465"/>
                </a:cxn>
                <a:cxn ang="0">
                  <a:pos x="173" y="454"/>
                </a:cxn>
                <a:cxn ang="0">
                  <a:pos x="168" y="421"/>
                </a:cxn>
                <a:cxn ang="0">
                  <a:pos x="168" y="213"/>
                </a:cxn>
                <a:cxn ang="0">
                  <a:pos x="179" y="148"/>
                </a:cxn>
                <a:cxn ang="0">
                  <a:pos x="200" y="93"/>
                </a:cxn>
                <a:cxn ang="0">
                  <a:pos x="238" y="60"/>
                </a:cxn>
                <a:cxn ang="0">
                  <a:pos x="276" y="33"/>
                </a:cxn>
                <a:cxn ang="0">
                  <a:pos x="319" y="27"/>
                </a:cxn>
                <a:cxn ang="0">
                  <a:pos x="357" y="33"/>
                </a:cxn>
                <a:cxn ang="0">
                  <a:pos x="384" y="55"/>
                </a:cxn>
                <a:cxn ang="0">
                  <a:pos x="395" y="82"/>
                </a:cxn>
                <a:cxn ang="0">
                  <a:pos x="406" y="115"/>
                </a:cxn>
                <a:cxn ang="0">
                  <a:pos x="406" y="421"/>
                </a:cxn>
                <a:cxn ang="0">
                  <a:pos x="401" y="460"/>
                </a:cxn>
                <a:cxn ang="0">
                  <a:pos x="374" y="471"/>
                </a:cxn>
                <a:cxn ang="0">
                  <a:pos x="319" y="476"/>
                </a:cxn>
                <a:cxn ang="0">
                  <a:pos x="319" y="509"/>
                </a:cxn>
                <a:cxn ang="0">
                  <a:pos x="363" y="509"/>
                </a:cxn>
                <a:cxn ang="0">
                  <a:pos x="406" y="503"/>
                </a:cxn>
                <a:cxn ang="0">
                  <a:pos x="444" y="503"/>
                </a:cxn>
                <a:cxn ang="0">
                  <a:pos x="504" y="509"/>
                </a:cxn>
                <a:cxn ang="0">
                  <a:pos x="574" y="509"/>
                </a:cxn>
                <a:cxn ang="0">
                  <a:pos x="574" y="476"/>
                </a:cxn>
                <a:cxn ang="0">
                  <a:pos x="525" y="471"/>
                </a:cxn>
                <a:cxn ang="0">
                  <a:pos x="493" y="465"/>
                </a:cxn>
                <a:cxn ang="0">
                  <a:pos x="482" y="438"/>
                </a:cxn>
                <a:cxn ang="0">
                  <a:pos x="482" y="142"/>
                </a:cxn>
                <a:cxn ang="0">
                  <a:pos x="471" y="87"/>
                </a:cxn>
                <a:cxn ang="0">
                  <a:pos x="449" y="44"/>
                </a:cxn>
                <a:cxn ang="0">
                  <a:pos x="428" y="27"/>
                </a:cxn>
                <a:cxn ang="0">
                  <a:pos x="384" y="11"/>
                </a:cxn>
                <a:cxn ang="0">
                  <a:pos x="330" y="0"/>
                </a:cxn>
                <a:cxn ang="0">
                  <a:pos x="271" y="11"/>
                </a:cxn>
                <a:cxn ang="0">
                  <a:pos x="227" y="38"/>
                </a:cxn>
                <a:cxn ang="0">
                  <a:pos x="190" y="76"/>
                </a:cxn>
                <a:cxn ang="0">
                  <a:pos x="162" y="120"/>
                </a:cxn>
                <a:cxn ang="0">
                  <a:pos x="162" y="0"/>
                </a:cxn>
                <a:cxn ang="0">
                  <a:pos x="0" y="16"/>
                </a:cxn>
                <a:cxn ang="0">
                  <a:pos x="0" y="49"/>
                </a:cxn>
                <a:cxn ang="0">
                  <a:pos x="49" y="55"/>
                </a:cxn>
                <a:cxn ang="0">
                  <a:pos x="76" y="60"/>
                </a:cxn>
                <a:cxn ang="0">
                  <a:pos x="87" y="82"/>
                </a:cxn>
                <a:cxn ang="0">
                  <a:pos x="92" y="115"/>
                </a:cxn>
              </a:cxnLst>
              <a:rect l="0" t="0" r="r" b="b"/>
              <a:pathLst>
                <a:path w="574" h="509">
                  <a:moveTo>
                    <a:pt x="92" y="115"/>
                  </a:moveTo>
                  <a:lnTo>
                    <a:pt x="92" y="421"/>
                  </a:lnTo>
                  <a:lnTo>
                    <a:pt x="87" y="460"/>
                  </a:lnTo>
                  <a:lnTo>
                    <a:pt x="60" y="471"/>
                  </a:lnTo>
                  <a:lnTo>
                    <a:pt x="0" y="476"/>
                  </a:lnTo>
                  <a:lnTo>
                    <a:pt x="0" y="509"/>
                  </a:lnTo>
                  <a:lnTo>
                    <a:pt x="43" y="509"/>
                  </a:lnTo>
                  <a:lnTo>
                    <a:pt x="92" y="503"/>
                  </a:lnTo>
                  <a:lnTo>
                    <a:pt x="168" y="503"/>
                  </a:lnTo>
                  <a:lnTo>
                    <a:pt x="211" y="509"/>
                  </a:lnTo>
                  <a:lnTo>
                    <a:pt x="260" y="509"/>
                  </a:lnTo>
                  <a:lnTo>
                    <a:pt x="260" y="476"/>
                  </a:lnTo>
                  <a:lnTo>
                    <a:pt x="211" y="476"/>
                  </a:lnTo>
                  <a:lnTo>
                    <a:pt x="184" y="465"/>
                  </a:lnTo>
                  <a:lnTo>
                    <a:pt x="173" y="454"/>
                  </a:lnTo>
                  <a:lnTo>
                    <a:pt x="168" y="421"/>
                  </a:lnTo>
                  <a:lnTo>
                    <a:pt x="168" y="213"/>
                  </a:lnTo>
                  <a:lnTo>
                    <a:pt x="179" y="148"/>
                  </a:lnTo>
                  <a:lnTo>
                    <a:pt x="200" y="93"/>
                  </a:lnTo>
                  <a:lnTo>
                    <a:pt x="238" y="60"/>
                  </a:lnTo>
                  <a:lnTo>
                    <a:pt x="276" y="33"/>
                  </a:lnTo>
                  <a:lnTo>
                    <a:pt x="319" y="27"/>
                  </a:lnTo>
                  <a:lnTo>
                    <a:pt x="357" y="33"/>
                  </a:lnTo>
                  <a:lnTo>
                    <a:pt x="384" y="55"/>
                  </a:lnTo>
                  <a:lnTo>
                    <a:pt x="395" y="82"/>
                  </a:lnTo>
                  <a:lnTo>
                    <a:pt x="406" y="115"/>
                  </a:lnTo>
                  <a:lnTo>
                    <a:pt x="406" y="421"/>
                  </a:lnTo>
                  <a:lnTo>
                    <a:pt x="401" y="460"/>
                  </a:lnTo>
                  <a:lnTo>
                    <a:pt x="374" y="471"/>
                  </a:lnTo>
                  <a:lnTo>
                    <a:pt x="319" y="476"/>
                  </a:lnTo>
                  <a:lnTo>
                    <a:pt x="319" y="509"/>
                  </a:lnTo>
                  <a:lnTo>
                    <a:pt x="363" y="509"/>
                  </a:lnTo>
                  <a:lnTo>
                    <a:pt x="406" y="503"/>
                  </a:lnTo>
                  <a:lnTo>
                    <a:pt x="444" y="503"/>
                  </a:lnTo>
                  <a:lnTo>
                    <a:pt x="504" y="509"/>
                  </a:lnTo>
                  <a:lnTo>
                    <a:pt x="574" y="509"/>
                  </a:lnTo>
                  <a:lnTo>
                    <a:pt x="574" y="476"/>
                  </a:lnTo>
                  <a:lnTo>
                    <a:pt x="525" y="471"/>
                  </a:lnTo>
                  <a:lnTo>
                    <a:pt x="493" y="465"/>
                  </a:lnTo>
                  <a:lnTo>
                    <a:pt x="482" y="438"/>
                  </a:lnTo>
                  <a:lnTo>
                    <a:pt x="482" y="142"/>
                  </a:lnTo>
                  <a:lnTo>
                    <a:pt x="471" y="87"/>
                  </a:lnTo>
                  <a:lnTo>
                    <a:pt x="449" y="44"/>
                  </a:lnTo>
                  <a:lnTo>
                    <a:pt x="428" y="27"/>
                  </a:lnTo>
                  <a:lnTo>
                    <a:pt x="384" y="11"/>
                  </a:lnTo>
                  <a:lnTo>
                    <a:pt x="330" y="0"/>
                  </a:lnTo>
                  <a:lnTo>
                    <a:pt x="271" y="11"/>
                  </a:lnTo>
                  <a:lnTo>
                    <a:pt x="227" y="38"/>
                  </a:lnTo>
                  <a:lnTo>
                    <a:pt x="190" y="76"/>
                  </a:lnTo>
                  <a:lnTo>
                    <a:pt x="162" y="120"/>
                  </a:lnTo>
                  <a:lnTo>
                    <a:pt x="162" y="0"/>
                  </a:lnTo>
                  <a:lnTo>
                    <a:pt x="0" y="16"/>
                  </a:lnTo>
                  <a:lnTo>
                    <a:pt x="0" y="49"/>
                  </a:lnTo>
                  <a:lnTo>
                    <a:pt x="49" y="55"/>
                  </a:lnTo>
                  <a:lnTo>
                    <a:pt x="76" y="60"/>
                  </a:lnTo>
                  <a:lnTo>
                    <a:pt x="87" y="82"/>
                  </a:lnTo>
                  <a:lnTo>
                    <a:pt x="92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1080"/>
            <p:cNvSpPr>
              <a:spLocks noEditPoints="1"/>
            </p:cNvSpPr>
            <p:nvPr/>
          </p:nvSpPr>
          <p:spPr bwMode="auto">
            <a:xfrm>
              <a:off x="6906" y="2563"/>
              <a:ext cx="557" cy="805"/>
            </a:xfrm>
            <a:custGeom>
              <a:avLst/>
              <a:gdLst/>
              <a:ahLst/>
              <a:cxnLst>
                <a:cxn ang="0">
                  <a:pos x="395" y="728"/>
                </a:cxn>
                <a:cxn ang="0">
                  <a:pos x="395" y="805"/>
                </a:cxn>
                <a:cxn ang="0">
                  <a:pos x="557" y="794"/>
                </a:cxn>
                <a:cxn ang="0">
                  <a:pos x="557" y="761"/>
                </a:cxn>
                <a:cxn ang="0">
                  <a:pos x="530" y="761"/>
                </a:cxn>
                <a:cxn ang="0">
                  <a:pos x="508" y="756"/>
                </a:cxn>
                <a:cxn ang="0">
                  <a:pos x="492" y="750"/>
                </a:cxn>
                <a:cxn ang="0">
                  <a:pos x="481" y="745"/>
                </a:cxn>
                <a:cxn ang="0">
                  <a:pos x="476" y="734"/>
                </a:cxn>
                <a:cxn ang="0">
                  <a:pos x="471" y="717"/>
                </a:cxn>
                <a:cxn ang="0">
                  <a:pos x="471" y="0"/>
                </a:cxn>
                <a:cxn ang="0">
                  <a:pos x="308" y="11"/>
                </a:cxn>
                <a:cxn ang="0">
                  <a:pos x="308" y="44"/>
                </a:cxn>
                <a:cxn ang="0">
                  <a:pos x="357" y="50"/>
                </a:cxn>
                <a:cxn ang="0">
                  <a:pos x="384" y="55"/>
                </a:cxn>
                <a:cxn ang="0">
                  <a:pos x="395" y="77"/>
                </a:cxn>
                <a:cxn ang="0">
                  <a:pos x="395" y="356"/>
                </a:cxn>
                <a:cxn ang="0">
                  <a:pos x="357" y="323"/>
                </a:cxn>
                <a:cxn ang="0">
                  <a:pos x="308" y="296"/>
                </a:cxn>
                <a:cxn ang="0">
                  <a:pos x="254" y="285"/>
                </a:cxn>
                <a:cxn ang="0">
                  <a:pos x="178" y="301"/>
                </a:cxn>
                <a:cxn ang="0">
                  <a:pos x="108" y="334"/>
                </a:cxn>
                <a:cxn ang="0">
                  <a:pos x="48" y="394"/>
                </a:cxn>
                <a:cxn ang="0">
                  <a:pos x="16" y="465"/>
                </a:cxn>
                <a:cxn ang="0">
                  <a:pos x="0" y="548"/>
                </a:cxn>
                <a:cxn ang="0">
                  <a:pos x="10" y="630"/>
                </a:cxn>
                <a:cxn ang="0">
                  <a:pos x="48" y="701"/>
                </a:cxn>
                <a:cxn ang="0">
                  <a:pos x="102" y="756"/>
                </a:cxn>
                <a:cxn ang="0">
                  <a:pos x="167" y="794"/>
                </a:cxn>
                <a:cxn ang="0">
                  <a:pos x="243" y="805"/>
                </a:cxn>
                <a:cxn ang="0">
                  <a:pos x="308" y="794"/>
                </a:cxn>
                <a:cxn ang="0">
                  <a:pos x="357" y="766"/>
                </a:cxn>
                <a:cxn ang="0">
                  <a:pos x="395" y="728"/>
                </a:cxn>
                <a:cxn ang="0">
                  <a:pos x="395" y="422"/>
                </a:cxn>
                <a:cxn ang="0">
                  <a:pos x="395" y="679"/>
                </a:cxn>
                <a:cxn ang="0">
                  <a:pos x="384" y="690"/>
                </a:cxn>
                <a:cxn ang="0">
                  <a:pos x="379" y="701"/>
                </a:cxn>
                <a:cxn ang="0">
                  <a:pos x="341" y="745"/>
                </a:cxn>
                <a:cxn ang="0">
                  <a:pos x="297" y="772"/>
                </a:cxn>
                <a:cxn ang="0">
                  <a:pos x="249" y="783"/>
                </a:cxn>
                <a:cxn ang="0">
                  <a:pos x="200" y="772"/>
                </a:cxn>
                <a:cxn ang="0">
                  <a:pos x="157" y="745"/>
                </a:cxn>
                <a:cxn ang="0">
                  <a:pos x="129" y="706"/>
                </a:cxn>
                <a:cxn ang="0">
                  <a:pos x="108" y="657"/>
                </a:cxn>
                <a:cxn ang="0">
                  <a:pos x="97" y="602"/>
                </a:cxn>
                <a:cxn ang="0">
                  <a:pos x="97" y="498"/>
                </a:cxn>
                <a:cxn ang="0">
                  <a:pos x="108" y="444"/>
                </a:cxn>
                <a:cxn ang="0">
                  <a:pos x="129" y="383"/>
                </a:cxn>
                <a:cxn ang="0">
                  <a:pos x="162" y="351"/>
                </a:cxn>
                <a:cxn ang="0">
                  <a:pos x="205" y="323"/>
                </a:cxn>
                <a:cxn ang="0">
                  <a:pos x="259" y="312"/>
                </a:cxn>
                <a:cxn ang="0">
                  <a:pos x="297" y="318"/>
                </a:cxn>
                <a:cxn ang="0">
                  <a:pos x="341" y="340"/>
                </a:cxn>
                <a:cxn ang="0">
                  <a:pos x="379" y="383"/>
                </a:cxn>
                <a:cxn ang="0">
                  <a:pos x="384" y="394"/>
                </a:cxn>
                <a:cxn ang="0">
                  <a:pos x="389" y="400"/>
                </a:cxn>
                <a:cxn ang="0">
                  <a:pos x="389" y="405"/>
                </a:cxn>
                <a:cxn ang="0">
                  <a:pos x="395" y="411"/>
                </a:cxn>
                <a:cxn ang="0">
                  <a:pos x="395" y="422"/>
                </a:cxn>
              </a:cxnLst>
              <a:rect l="0" t="0" r="r" b="b"/>
              <a:pathLst>
                <a:path w="557" h="805">
                  <a:moveTo>
                    <a:pt x="395" y="728"/>
                  </a:moveTo>
                  <a:lnTo>
                    <a:pt x="395" y="805"/>
                  </a:lnTo>
                  <a:lnTo>
                    <a:pt x="557" y="794"/>
                  </a:lnTo>
                  <a:lnTo>
                    <a:pt x="557" y="761"/>
                  </a:lnTo>
                  <a:lnTo>
                    <a:pt x="530" y="761"/>
                  </a:lnTo>
                  <a:lnTo>
                    <a:pt x="508" y="756"/>
                  </a:lnTo>
                  <a:lnTo>
                    <a:pt x="492" y="750"/>
                  </a:lnTo>
                  <a:lnTo>
                    <a:pt x="481" y="745"/>
                  </a:lnTo>
                  <a:lnTo>
                    <a:pt x="476" y="734"/>
                  </a:lnTo>
                  <a:lnTo>
                    <a:pt x="471" y="717"/>
                  </a:lnTo>
                  <a:lnTo>
                    <a:pt x="471" y="0"/>
                  </a:lnTo>
                  <a:lnTo>
                    <a:pt x="308" y="11"/>
                  </a:lnTo>
                  <a:lnTo>
                    <a:pt x="308" y="44"/>
                  </a:lnTo>
                  <a:lnTo>
                    <a:pt x="357" y="50"/>
                  </a:lnTo>
                  <a:lnTo>
                    <a:pt x="384" y="55"/>
                  </a:lnTo>
                  <a:lnTo>
                    <a:pt x="395" y="77"/>
                  </a:lnTo>
                  <a:lnTo>
                    <a:pt x="395" y="356"/>
                  </a:lnTo>
                  <a:lnTo>
                    <a:pt x="357" y="323"/>
                  </a:lnTo>
                  <a:lnTo>
                    <a:pt x="308" y="296"/>
                  </a:lnTo>
                  <a:lnTo>
                    <a:pt x="254" y="285"/>
                  </a:lnTo>
                  <a:lnTo>
                    <a:pt x="178" y="301"/>
                  </a:lnTo>
                  <a:lnTo>
                    <a:pt x="108" y="334"/>
                  </a:lnTo>
                  <a:lnTo>
                    <a:pt x="48" y="394"/>
                  </a:lnTo>
                  <a:lnTo>
                    <a:pt x="16" y="465"/>
                  </a:lnTo>
                  <a:lnTo>
                    <a:pt x="0" y="548"/>
                  </a:lnTo>
                  <a:lnTo>
                    <a:pt x="10" y="630"/>
                  </a:lnTo>
                  <a:lnTo>
                    <a:pt x="48" y="701"/>
                  </a:lnTo>
                  <a:lnTo>
                    <a:pt x="102" y="756"/>
                  </a:lnTo>
                  <a:lnTo>
                    <a:pt x="167" y="794"/>
                  </a:lnTo>
                  <a:lnTo>
                    <a:pt x="243" y="805"/>
                  </a:lnTo>
                  <a:lnTo>
                    <a:pt x="308" y="794"/>
                  </a:lnTo>
                  <a:lnTo>
                    <a:pt x="357" y="766"/>
                  </a:lnTo>
                  <a:lnTo>
                    <a:pt x="395" y="728"/>
                  </a:lnTo>
                  <a:close/>
                  <a:moveTo>
                    <a:pt x="395" y="422"/>
                  </a:moveTo>
                  <a:lnTo>
                    <a:pt x="395" y="679"/>
                  </a:lnTo>
                  <a:lnTo>
                    <a:pt x="384" y="690"/>
                  </a:lnTo>
                  <a:lnTo>
                    <a:pt x="379" y="701"/>
                  </a:lnTo>
                  <a:lnTo>
                    <a:pt x="341" y="745"/>
                  </a:lnTo>
                  <a:lnTo>
                    <a:pt x="297" y="772"/>
                  </a:lnTo>
                  <a:lnTo>
                    <a:pt x="249" y="783"/>
                  </a:lnTo>
                  <a:lnTo>
                    <a:pt x="200" y="772"/>
                  </a:lnTo>
                  <a:lnTo>
                    <a:pt x="157" y="745"/>
                  </a:lnTo>
                  <a:lnTo>
                    <a:pt x="129" y="706"/>
                  </a:lnTo>
                  <a:lnTo>
                    <a:pt x="108" y="657"/>
                  </a:lnTo>
                  <a:lnTo>
                    <a:pt x="97" y="602"/>
                  </a:lnTo>
                  <a:lnTo>
                    <a:pt x="97" y="498"/>
                  </a:lnTo>
                  <a:lnTo>
                    <a:pt x="108" y="444"/>
                  </a:lnTo>
                  <a:lnTo>
                    <a:pt x="129" y="383"/>
                  </a:lnTo>
                  <a:lnTo>
                    <a:pt x="162" y="351"/>
                  </a:lnTo>
                  <a:lnTo>
                    <a:pt x="205" y="323"/>
                  </a:lnTo>
                  <a:lnTo>
                    <a:pt x="259" y="312"/>
                  </a:lnTo>
                  <a:lnTo>
                    <a:pt x="297" y="318"/>
                  </a:lnTo>
                  <a:lnTo>
                    <a:pt x="341" y="340"/>
                  </a:lnTo>
                  <a:lnTo>
                    <a:pt x="379" y="383"/>
                  </a:lnTo>
                  <a:lnTo>
                    <a:pt x="384" y="394"/>
                  </a:lnTo>
                  <a:lnTo>
                    <a:pt x="389" y="400"/>
                  </a:lnTo>
                  <a:lnTo>
                    <a:pt x="389" y="405"/>
                  </a:lnTo>
                  <a:lnTo>
                    <a:pt x="395" y="411"/>
                  </a:lnTo>
                  <a:lnTo>
                    <a:pt x="395" y="4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Freeform 1081"/>
            <p:cNvSpPr>
              <a:spLocks/>
            </p:cNvSpPr>
            <p:nvPr/>
          </p:nvSpPr>
          <p:spPr bwMode="auto">
            <a:xfrm>
              <a:off x="8698" y="2268"/>
              <a:ext cx="1505" cy="1603"/>
            </a:xfrm>
            <a:custGeom>
              <a:avLst/>
              <a:gdLst/>
              <a:ahLst/>
              <a:cxnLst>
                <a:cxn ang="0">
                  <a:pos x="1369" y="1603"/>
                </a:cxn>
                <a:cxn ang="0">
                  <a:pos x="1505" y="1237"/>
                </a:cxn>
                <a:cxn ang="0">
                  <a:pos x="1478" y="1237"/>
                </a:cxn>
                <a:cxn ang="0">
                  <a:pos x="1445" y="1302"/>
                </a:cxn>
                <a:cxn ang="0">
                  <a:pos x="1391" y="1362"/>
                </a:cxn>
                <a:cxn ang="0">
                  <a:pos x="1331" y="1406"/>
                </a:cxn>
                <a:cxn ang="0">
                  <a:pos x="1261" y="1445"/>
                </a:cxn>
                <a:cxn ang="0">
                  <a:pos x="1185" y="1466"/>
                </a:cxn>
                <a:cxn ang="0">
                  <a:pos x="1158" y="1472"/>
                </a:cxn>
                <a:cxn ang="0">
                  <a:pos x="1115" y="1483"/>
                </a:cxn>
                <a:cxn ang="0">
                  <a:pos x="1045" y="1494"/>
                </a:cxn>
                <a:cxn ang="0">
                  <a:pos x="947" y="1499"/>
                </a:cxn>
                <a:cxn ang="0">
                  <a:pos x="833" y="1505"/>
                </a:cxn>
                <a:cxn ang="0">
                  <a:pos x="146" y="1505"/>
                </a:cxn>
                <a:cxn ang="0">
                  <a:pos x="725" y="821"/>
                </a:cxn>
                <a:cxn ang="0">
                  <a:pos x="736" y="810"/>
                </a:cxn>
                <a:cxn ang="0">
                  <a:pos x="736" y="799"/>
                </a:cxn>
                <a:cxn ang="0">
                  <a:pos x="731" y="793"/>
                </a:cxn>
                <a:cxn ang="0">
                  <a:pos x="725" y="782"/>
                </a:cxn>
                <a:cxn ang="0">
                  <a:pos x="200" y="54"/>
                </a:cxn>
                <a:cxn ang="0">
                  <a:pos x="925" y="54"/>
                </a:cxn>
                <a:cxn ang="0">
                  <a:pos x="1007" y="65"/>
                </a:cxn>
                <a:cxn ang="0">
                  <a:pos x="1061" y="71"/>
                </a:cxn>
                <a:cxn ang="0">
                  <a:pos x="1088" y="71"/>
                </a:cxn>
                <a:cxn ang="0">
                  <a:pos x="1158" y="87"/>
                </a:cxn>
                <a:cxn ang="0">
                  <a:pos x="1245" y="115"/>
                </a:cxn>
                <a:cxn ang="0">
                  <a:pos x="1337" y="158"/>
                </a:cxn>
                <a:cxn ang="0">
                  <a:pos x="1364" y="180"/>
                </a:cxn>
                <a:cxn ang="0">
                  <a:pos x="1402" y="213"/>
                </a:cxn>
                <a:cxn ang="0">
                  <a:pos x="1445" y="262"/>
                </a:cxn>
                <a:cxn ang="0">
                  <a:pos x="1478" y="323"/>
                </a:cxn>
                <a:cxn ang="0">
                  <a:pos x="1505" y="323"/>
                </a:cxn>
                <a:cxn ang="0">
                  <a:pos x="1369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44"/>
                </a:cxn>
                <a:cxn ang="0">
                  <a:pos x="601" y="875"/>
                </a:cxn>
                <a:cxn ang="0">
                  <a:pos x="10" y="1570"/>
                </a:cxn>
                <a:cxn ang="0">
                  <a:pos x="5" y="1581"/>
                </a:cxn>
                <a:cxn ang="0">
                  <a:pos x="0" y="1587"/>
                </a:cxn>
                <a:cxn ang="0">
                  <a:pos x="0" y="1598"/>
                </a:cxn>
                <a:cxn ang="0">
                  <a:pos x="5" y="1603"/>
                </a:cxn>
                <a:cxn ang="0">
                  <a:pos x="32" y="1603"/>
                </a:cxn>
                <a:cxn ang="0">
                  <a:pos x="1369" y="1603"/>
                </a:cxn>
              </a:cxnLst>
              <a:rect l="0" t="0" r="r" b="b"/>
              <a:pathLst>
                <a:path w="1505" h="1603">
                  <a:moveTo>
                    <a:pt x="1369" y="1603"/>
                  </a:moveTo>
                  <a:lnTo>
                    <a:pt x="1505" y="1237"/>
                  </a:lnTo>
                  <a:lnTo>
                    <a:pt x="1478" y="1237"/>
                  </a:lnTo>
                  <a:lnTo>
                    <a:pt x="1445" y="1302"/>
                  </a:lnTo>
                  <a:lnTo>
                    <a:pt x="1391" y="1362"/>
                  </a:lnTo>
                  <a:lnTo>
                    <a:pt x="1331" y="1406"/>
                  </a:lnTo>
                  <a:lnTo>
                    <a:pt x="1261" y="1445"/>
                  </a:lnTo>
                  <a:lnTo>
                    <a:pt x="1185" y="1466"/>
                  </a:lnTo>
                  <a:lnTo>
                    <a:pt x="1158" y="1472"/>
                  </a:lnTo>
                  <a:lnTo>
                    <a:pt x="1115" y="1483"/>
                  </a:lnTo>
                  <a:lnTo>
                    <a:pt x="1045" y="1494"/>
                  </a:lnTo>
                  <a:lnTo>
                    <a:pt x="947" y="1499"/>
                  </a:lnTo>
                  <a:lnTo>
                    <a:pt x="833" y="1505"/>
                  </a:lnTo>
                  <a:lnTo>
                    <a:pt x="146" y="1505"/>
                  </a:lnTo>
                  <a:lnTo>
                    <a:pt x="725" y="821"/>
                  </a:lnTo>
                  <a:lnTo>
                    <a:pt x="736" y="810"/>
                  </a:lnTo>
                  <a:lnTo>
                    <a:pt x="736" y="799"/>
                  </a:lnTo>
                  <a:lnTo>
                    <a:pt x="731" y="793"/>
                  </a:lnTo>
                  <a:lnTo>
                    <a:pt x="725" y="782"/>
                  </a:lnTo>
                  <a:lnTo>
                    <a:pt x="200" y="54"/>
                  </a:lnTo>
                  <a:lnTo>
                    <a:pt x="925" y="54"/>
                  </a:lnTo>
                  <a:lnTo>
                    <a:pt x="1007" y="65"/>
                  </a:lnTo>
                  <a:lnTo>
                    <a:pt x="1061" y="71"/>
                  </a:lnTo>
                  <a:lnTo>
                    <a:pt x="1088" y="71"/>
                  </a:lnTo>
                  <a:lnTo>
                    <a:pt x="1158" y="87"/>
                  </a:lnTo>
                  <a:lnTo>
                    <a:pt x="1245" y="115"/>
                  </a:lnTo>
                  <a:lnTo>
                    <a:pt x="1337" y="158"/>
                  </a:lnTo>
                  <a:lnTo>
                    <a:pt x="1364" y="180"/>
                  </a:lnTo>
                  <a:lnTo>
                    <a:pt x="1402" y="213"/>
                  </a:lnTo>
                  <a:lnTo>
                    <a:pt x="1445" y="262"/>
                  </a:lnTo>
                  <a:lnTo>
                    <a:pt x="1478" y="323"/>
                  </a:lnTo>
                  <a:lnTo>
                    <a:pt x="1505" y="323"/>
                  </a:lnTo>
                  <a:lnTo>
                    <a:pt x="1369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44"/>
                  </a:lnTo>
                  <a:lnTo>
                    <a:pt x="601" y="875"/>
                  </a:lnTo>
                  <a:lnTo>
                    <a:pt x="10" y="1570"/>
                  </a:lnTo>
                  <a:lnTo>
                    <a:pt x="5" y="1581"/>
                  </a:lnTo>
                  <a:lnTo>
                    <a:pt x="0" y="1587"/>
                  </a:lnTo>
                  <a:lnTo>
                    <a:pt x="0" y="1598"/>
                  </a:lnTo>
                  <a:lnTo>
                    <a:pt x="5" y="1603"/>
                  </a:lnTo>
                  <a:lnTo>
                    <a:pt x="32" y="1603"/>
                  </a:lnTo>
                  <a:lnTo>
                    <a:pt x="1369" y="16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Freeform 1082"/>
            <p:cNvSpPr>
              <a:spLocks noEditPoints="1"/>
            </p:cNvSpPr>
            <p:nvPr/>
          </p:nvSpPr>
          <p:spPr bwMode="auto">
            <a:xfrm>
              <a:off x="9239" y="4178"/>
              <a:ext cx="347" cy="695"/>
            </a:xfrm>
            <a:custGeom>
              <a:avLst/>
              <a:gdLst/>
              <a:ahLst/>
              <a:cxnLst>
                <a:cxn ang="0">
                  <a:pos x="347" y="16"/>
                </a:cxn>
                <a:cxn ang="0">
                  <a:pos x="314" y="0"/>
                </a:cxn>
                <a:cxn ang="0">
                  <a:pos x="287" y="11"/>
                </a:cxn>
                <a:cxn ang="0">
                  <a:pos x="271" y="43"/>
                </a:cxn>
                <a:cxn ang="0">
                  <a:pos x="276" y="60"/>
                </a:cxn>
                <a:cxn ang="0">
                  <a:pos x="292" y="71"/>
                </a:cxn>
                <a:cxn ang="0">
                  <a:pos x="336" y="60"/>
                </a:cxn>
                <a:cxn ang="0">
                  <a:pos x="347" y="27"/>
                </a:cxn>
                <a:cxn ang="0">
                  <a:pos x="157" y="618"/>
                </a:cxn>
                <a:cxn ang="0">
                  <a:pos x="76" y="673"/>
                </a:cxn>
                <a:cxn ang="0">
                  <a:pos x="49" y="667"/>
                </a:cxn>
                <a:cxn ang="0">
                  <a:pos x="76" y="635"/>
                </a:cxn>
                <a:cxn ang="0">
                  <a:pos x="65" y="602"/>
                </a:cxn>
                <a:cxn ang="0">
                  <a:pos x="43" y="596"/>
                </a:cxn>
                <a:cxn ang="0">
                  <a:pos x="11" y="613"/>
                </a:cxn>
                <a:cxn ang="0">
                  <a:pos x="0" y="645"/>
                </a:cxn>
                <a:cxn ang="0">
                  <a:pos x="16" y="673"/>
                </a:cxn>
                <a:cxn ang="0">
                  <a:pos x="54" y="689"/>
                </a:cxn>
                <a:cxn ang="0">
                  <a:pos x="114" y="689"/>
                </a:cxn>
                <a:cxn ang="0">
                  <a:pos x="190" y="656"/>
                </a:cxn>
                <a:cxn ang="0">
                  <a:pos x="244" y="569"/>
                </a:cxn>
                <a:cxn ang="0">
                  <a:pos x="319" y="268"/>
                </a:cxn>
                <a:cxn ang="0">
                  <a:pos x="314" y="230"/>
                </a:cxn>
                <a:cxn ang="0">
                  <a:pos x="292" y="197"/>
                </a:cxn>
                <a:cxn ang="0">
                  <a:pos x="233" y="175"/>
                </a:cxn>
                <a:cxn ang="0">
                  <a:pos x="146" y="219"/>
                </a:cxn>
                <a:cxn ang="0">
                  <a:pos x="103" y="284"/>
                </a:cxn>
                <a:cxn ang="0">
                  <a:pos x="97" y="306"/>
                </a:cxn>
                <a:cxn ang="0">
                  <a:pos x="108" y="312"/>
                </a:cxn>
                <a:cxn ang="0">
                  <a:pos x="119" y="306"/>
                </a:cxn>
                <a:cxn ang="0">
                  <a:pos x="152" y="251"/>
                </a:cxn>
                <a:cxn ang="0">
                  <a:pos x="233" y="197"/>
                </a:cxn>
                <a:cxn ang="0">
                  <a:pos x="260" y="224"/>
                </a:cxn>
                <a:cxn ang="0">
                  <a:pos x="254" y="262"/>
                </a:cxn>
              </a:cxnLst>
              <a:rect l="0" t="0" r="r" b="b"/>
              <a:pathLst>
                <a:path w="347" h="695">
                  <a:moveTo>
                    <a:pt x="347" y="27"/>
                  </a:moveTo>
                  <a:lnTo>
                    <a:pt x="347" y="16"/>
                  </a:lnTo>
                  <a:lnTo>
                    <a:pt x="330" y="0"/>
                  </a:lnTo>
                  <a:lnTo>
                    <a:pt x="314" y="0"/>
                  </a:lnTo>
                  <a:lnTo>
                    <a:pt x="298" y="5"/>
                  </a:lnTo>
                  <a:lnTo>
                    <a:pt x="287" y="11"/>
                  </a:lnTo>
                  <a:lnTo>
                    <a:pt x="276" y="27"/>
                  </a:lnTo>
                  <a:lnTo>
                    <a:pt x="271" y="43"/>
                  </a:lnTo>
                  <a:lnTo>
                    <a:pt x="271" y="49"/>
                  </a:lnTo>
                  <a:lnTo>
                    <a:pt x="276" y="60"/>
                  </a:lnTo>
                  <a:lnTo>
                    <a:pt x="282" y="65"/>
                  </a:lnTo>
                  <a:lnTo>
                    <a:pt x="292" y="71"/>
                  </a:lnTo>
                  <a:lnTo>
                    <a:pt x="319" y="71"/>
                  </a:lnTo>
                  <a:lnTo>
                    <a:pt x="336" y="60"/>
                  </a:lnTo>
                  <a:lnTo>
                    <a:pt x="347" y="43"/>
                  </a:lnTo>
                  <a:lnTo>
                    <a:pt x="347" y="27"/>
                  </a:lnTo>
                  <a:close/>
                  <a:moveTo>
                    <a:pt x="179" y="569"/>
                  </a:moveTo>
                  <a:lnTo>
                    <a:pt x="157" y="618"/>
                  </a:lnTo>
                  <a:lnTo>
                    <a:pt x="125" y="656"/>
                  </a:lnTo>
                  <a:lnTo>
                    <a:pt x="76" y="673"/>
                  </a:lnTo>
                  <a:lnTo>
                    <a:pt x="65" y="673"/>
                  </a:lnTo>
                  <a:lnTo>
                    <a:pt x="49" y="667"/>
                  </a:lnTo>
                  <a:lnTo>
                    <a:pt x="70" y="645"/>
                  </a:lnTo>
                  <a:lnTo>
                    <a:pt x="76" y="635"/>
                  </a:lnTo>
                  <a:lnTo>
                    <a:pt x="76" y="613"/>
                  </a:lnTo>
                  <a:lnTo>
                    <a:pt x="65" y="602"/>
                  </a:lnTo>
                  <a:lnTo>
                    <a:pt x="54" y="596"/>
                  </a:lnTo>
                  <a:lnTo>
                    <a:pt x="43" y="596"/>
                  </a:lnTo>
                  <a:lnTo>
                    <a:pt x="27" y="602"/>
                  </a:lnTo>
                  <a:lnTo>
                    <a:pt x="11" y="613"/>
                  </a:lnTo>
                  <a:lnTo>
                    <a:pt x="5" y="624"/>
                  </a:lnTo>
                  <a:lnTo>
                    <a:pt x="0" y="645"/>
                  </a:lnTo>
                  <a:lnTo>
                    <a:pt x="5" y="662"/>
                  </a:lnTo>
                  <a:lnTo>
                    <a:pt x="16" y="673"/>
                  </a:lnTo>
                  <a:lnTo>
                    <a:pt x="33" y="684"/>
                  </a:lnTo>
                  <a:lnTo>
                    <a:pt x="54" y="689"/>
                  </a:lnTo>
                  <a:lnTo>
                    <a:pt x="81" y="695"/>
                  </a:lnTo>
                  <a:lnTo>
                    <a:pt x="114" y="689"/>
                  </a:lnTo>
                  <a:lnTo>
                    <a:pt x="152" y="678"/>
                  </a:lnTo>
                  <a:lnTo>
                    <a:pt x="190" y="656"/>
                  </a:lnTo>
                  <a:lnTo>
                    <a:pt x="222" y="618"/>
                  </a:lnTo>
                  <a:lnTo>
                    <a:pt x="244" y="569"/>
                  </a:lnTo>
                  <a:lnTo>
                    <a:pt x="314" y="279"/>
                  </a:lnTo>
                  <a:lnTo>
                    <a:pt x="319" y="268"/>
                  </a:lnTo>
                  <a:lnTo>
                    <a:pt x="319" y="251"/>
                  </a:lnTo>
                  <a:lnTo>
                    <a:pt x="314" y="230"/>
                  </a:lnTo>
                  <a:lnTo>
                    <a:pt x="309" y="213"/>
                  </a:lnTo>
                  <a:lnTo>
                    <a:pt x="292" y="197"/>
                  </a:lnTo>
                  <a:lnTo>
                    <a:pt x="276" y="186"/>
                  </a:lnTo>
                  <a:lnTo>
                    <a:pt x="233" y="175"/>
                  </a:lnTo>
                  <a:lnTo>
                    <a:pt x="184" y="186"/>
                  </a:lnTo>
                  <a:lnTo>
                    <a:pt x="146" y="219"/>
                  </a:lnTo>
                  <a:lnTo>
                    <a:pt x="119" y="251"/>
                  </a:lnTo>
                  <a:lnTo>
                    <a:pt x="103" y="284"/>
                  </a:lnTo>
                  <a:lnTo>
                    <a:pt x="97" y="301"/>
                  </a:lnTo>
                  <a:lnTo>
                    <a:pt x="97" y="306"/>
                  </a:lnTo>
                  <a:lnTo>
                    <a:pt x="103" y="306"/>
                  </a:lnTo>
                  <a:lnTo>
                    <a:pt x="108" y="312"/>
                  </a:lnTo>
                  <a:lnTo>
                    <a:pt x="114" y="312"/>
                  </a:lnTo>
                  <a:lnTo>
                    <a:pt x="119" y="306"/>
                  </a:lnTo>
                  <a:lnTo>
                    <a:pt x="125" y="295"/>
                  </a:lnTo>
                  <a:lnTo>
                    <a:pt x="152" y="251"/>
                  </a:lnTo>
                  <a:lnTo>
                    <a:pt x="190" y="213"/>
                  </a:lnTo>
                  <a:lnTo>
                    <a:pt x="233" y="197"/>
                  </a:lnTo>
                  <a:lnTo>
                    <a:pt x="254" y="208"/>
                  </a:lnTo>
                  <a:lnTo>
                    <a:pt x="260" y="224"/>
                  </a:lnTo>
                  <a:lnTo>
                    <a:pt x="260" y="257"/>
                  </a:lnTo>
                  <a:lnTo>
                    <a:pt x="254" y="262"/>
                  </a:lnTo>
                  <a:lnTo>
                    <a:pt x="179" y="5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Freeform 1083"/>
            <p:cNvSpPr>
              <a:spLocks/>
            </p:cNvSpPr>
            <p:nvPr/>
          </p:nvSpPr>
          <p:spPr bwMode="auto">
            <a:xfrm>
              <a:off x="10387" y="2498"/>
              <a:ext cx="260" cy="1143"/>
            </a:xfrm>
            <a:custGeom>
              <a:avLst/>
              <a:gdLst/>
              <a:ahLst/>
              <a:cxnLst>
                <a:cxn ang="0">
                  <a:pos x="260" y="1132"/>
                </a:cxn>
                <a:cxn ang="0">
                  <a:pos x="260" y="1127"/>
                </a:cxn>
                <a:cxn ang="0">
                  <a:pos x="243" y="1111"/>
                </a:cxn>
                <a:cxn ang="0">
                  <a:pos x="168" y="1018"/>
                </a:cxn>
                <a:cxn ang="0">
                  <a:pos x="119" y="908"/>
                </a:cxn>
                <a:cxn ang="0">
                  <a:pos x="86" y="793"/>
                </a:cxn>
                <a:cxn ang="0">
                  <a:pos x="70" y="684"/>
                </a:cxn>
                <a:cxn ang="0">
                  <a:pos x="65" y="574"/>
                </a:cxn>
                <a:cxn ang="0">
                  <a:pos x="70" y="454"/>
                </a:cxn>
                <a:cxn ang="0">
                  <a:pos x="86" y="339"/>
                </a:cxn>
                <a:cxn ang="0">
                  <a:pos x="124" y="224"/>
                </a:cxn>
                <a:cxn ang="0">
                  <a:pos x="173" y="120"/>
                </a:cxn>
                <a:cxn ang="0">
                  <a:pos x="249" y="32"/>
                </a:cxn>
                <a:cxn ang="0">
                  <a:pos x="254" y="21"/>
                </a:cxn>
                <a:cxn ang="0">
                  <a:pos x="260" y="16"/>
                </a:cxn>
                <a:cxn ang="0">
                  <a:pos x="260" y="5"/>
                </a:cxn>
                <a:cxn ang="0">
                  <a:pos x="254" y="0"/>
                </a:cxn>
                <a:cxn ang="0">
                  <a:pos x="249" y="0"/>
                </a:cxn>
                <a:cxn ang="0">
                  <a:pos x="233" y="11"/>
                </a:cxn>
                <a:cxn ang="0">
                  <a:pos x="200" y="38"/>
                </a:cxn>
                <a:cxn ang="0">
                  <a:pos x="157" y="82"/>
                </a:cxn>
                <a:cxn ang="0">
                  <a:pos x="114" y="142"/>
                </a:cxn>
                <a:cxn ang="0">
                  <a:pos x="70" y="224"/>
                </a:cxn>
                <a:cxn ang="0">
                  <a:pos x="27" y="350"/>
                </a:cxn>
                <a:cxn ang="0">
                  <a:pos x="5" y="465"/>
                </a:cxn>
                <a:cxn ang="0">
                  <a:pos x="0" y="574"/>
                </a:cxn>
                <a:cxn ang="0">
                  <a:pos x="5" y="678"/>
                </a:cxn>
                <a:cxn ang="0">
                  <a:pos x="27" y="799"/>
                </a:cxn>
                <a:cxn ang="0">
                  <a:pos x="76" y="930"/>
                </a:cxn>
                <a:cxn ang="0">
                  <a:pos x="119" y="1007"/>
                </a:cxn>
                <a:cxn ang="0">
                  <a:pos x="162" y="1067"/>
                </a:cxn>
                <a:cxn ang="0">
                  <a:pos x="200" y="1111"/>
                </a:cxn>
                <a:cxn ang="0">
                  <a:pos x="233" y="1138"/>
                </a:cxn>
                <a:cxn ang="0">
                  <a:pos x="249" y="1143"/>
                </a:cxn>
                <a:cxn ang="0">
                  <a:pos x="254" y="1143"/>
                </a:cxn>
                <a:cxn ang="0">
                  <a:pos x="260" y="1138"/>
                </a:cxn>
                <a:cxn ang="0">
                  <a:pos x="260" y="1132"/>
                </a:cxn>
              </a:cxnLst>
              <a:rect l="0" t="0" r="r" b="b"/>
              <a:pathLst>
                <a:path w="260" h="1143">
                  <a:moveTo>
                    <a:pt x="260" y="1132"/>
                  </a:moveTo>
                  <a:lnTo>
                    <a:pt x="260" y="1127"/>
                  </a:lnTo>
                  <a:lnTo>
                    <a:pt x="243" y="1111"/>
                  </a:lnTo>
                  <a:lnTo>
                    <a:pt x="168" y="1018"/>
                  </a:lnTo>
                  <a:lnTo>
                    <a:pt x="119" y="908"/>
                  </a:lnTo>
                  <a:lnTo>
                    <a:pt x="86" y="793"/>
                  </a:lnTo>
                  <a:lnTo>
                    <a:pt x="70" y="684"/>
                  </a:lnTo>
                  <a:lnTo>
                    <a:pt x="65" y="574"/>
                  </a:lnTo>
                  <a:lnTo>
                    <a:pt x="70" y="454"/>
                  </a:lnTo>
                  <a:lnTo>
                    <a:pt x="86" y="339"/>
                  </a:lnTo>
                  <a:lnTo>
                    <a:pt x="124" y="224"/>
                  </a:lnTo>
                  <a:lnTo>
                    <a:pt x="173" y="120"/>
                  </a:lnTo>
                  <a:lnTo>
                    <a:pt x="249" y="32"/>
                  </a:lnTo>
                  <a:lnTo>
                    <a:pt x="254" y="21"/>
                  </a:lnTo>
                  <a:lnTo>
                    <a:pt x="260" y="16"/>
                  </a:lnTo>
                  <a:lnTo>
                    <a:pt x="260" y="5"/>
                  </a:lnTo>
                  <a:lnTo>
                    <a:pt x="254" y="0"/>
                  </a:lnTo>
                  <a:lnTo>
                    <a:pt x="249" y="0"/>
                  </a:lnTo>
                  <a:lnTo>
                    <a:pt x="233" y="11"/>
                  </a:lnTo>
                  <a:lnTo>
                    <a:pt x="200" y="38"/>
                  </a:lnTo>
                  <a:lnTo>
                    <a:pt x="157" y="82"/>
                  </a:lnTo>
                  <a:lnTo>
                    <a:pt x="114" y="142"/>
                  </a:lnTo>
                  <a:lnTo>
                    <a:pt x="70" y="224"/>
                  </a:lnTo>
                  <a:lnTo>
                    <a:pt x="27" y="350"/>
                  </a:lnTo>
                  <a:lnTo>
                    <a:pt x="5" y="465"/>
                  </a:lnTo>
                  <a:lnTo>
                    <a:pt x="0" y="574"/>
                  </a:lnTo>
                  <a:lnTo>
                    <a:pt x="5" y="678"/>
                  </a:lnTo>
                  <a:lnTo>
                    <a:pt x="27" y="799"/>
                  </a:lnTo>
                  <a:lnTo>
                    <a:pt x="76" y="930"/>
                  </a:lnTo>
                  <a:lnTo>
                    <a:pt x="119" y="1007"/>
                  </a:lnTo>
                  <a:lnTo>
                    <a:pt x="162" y="1067"/>
                  </a:lnTo>
                  <a:lnTo>
                    <a:pt x="200" y="1111"/>
                  </a:lnTo>
                  <a:lnTo>
                    <a:pt x="233" y="1138"/>
                  </a:lnTo>
                  <a:lnTo>
                    <a:pt x="249" y="1143"/>
                  </a:lnTo>
                  <a:lnTo>
                    <a:pt x="254" y="1143"/>
                  </a:lnTo>
                  <a:lnTo>
                    <a:pt x="260" y="1138"/>
                  </a:lnTo>
                  <a:lnTo>
                    <a:pt x="260" y="11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Freeform 1084"/>
            <p:cNvSpPr>
              <a:spLocks noEditPoints="1"/>
            </p:cNvSpPr>
            <p:nvPr/>
          </p:nvSpPr>
          <p:spPr bwMode="auto">
            <a:xfrm>
              <a:off x="10750" y="2536"/>
              <a:ext cx="779" cy="821"/>
            </a:xfrm>
            <a:custGeom>
              <a:avLst/>
              <a:gdLst/>
              <a:ahLst/>
              <a:cxnLst>
                <a:cxn ang="0">
                  <a:pos x="119" y="750"/>
                </a:cxn>
                <a:cxn ang="0">
                  <a:pos x="27" y="788"/>
                </a:cxn>
                <a:cxn ang="0">
                  <a:pos x="5" y="793"/>
                </a:cxn>
                <a:cxn ang="0">
                  <a:pos x="0" y="810"/>
                </a:cxn>
                <a:cxn ang="0">
                  <a:pos x="65" y="821"/>
                </a:cxn>
                <a:cxn ang="0">
                  <a:pos x="227" y="821"/>
                </a:cxn>
                <a:cxn ang="0">
                  <a:pos x="249" y="810"/>
                </a:cxn>
                <a:cxn ang="0">
                  <a:pos x="243" y="788"/>
                </a:cxn>
                <a:cxn ang="0">
                  <a:pos x="216" y="783"/>
                </a:cxn>
                <a:cxn ang="0">
                  <a:pos x="194" y="777"/>
                </a:cxn>
                <a:cxn ang="0">
                  <a:pos x="178" y="733"/>
                </a:cxn>
                <a:cxn ang="0">
                  <a:pos x="194" y="700"/>
                </a:cxn>
                <a:cxn ang="0">
                  <a:pos x="200" y="689"/>
                </a:cxn>
                <a:cxn ang="0">
                  <a:pos x="227" y="651"/>
                </a:cxn>
                <a:cxn ang="0">
                  <a:pos x="281" y="558"/>
                </a:cxn>
                <a:cxn ang="0">
                  <a:pos x="568" y="585"/>
                </a:cxn>
                <a:cxn ang="0">
                  <a:pos x="573" y="684"/>
                </a:cxn>
                <a:cxn ang="0">
                  <a:pos x="584" y="750"/>
                </a:cxn>
                <a:cxn ang="0">
                  <a:pos x="568" y="772"/>
                </a:cxn>
                <a:cxn ang="0">
                  <a:pos x="541" y="783"/>
                </a:cxn>
                <a:cxn ang="0">
                  <a:pos x="498" y="788"/>
                </a:cxn>
                <a:cxn ang="0">
                  <a:pos x="476" y="799"/>
                </a:cxn>
                <a:cxn ang="0">
                  <a:pos x="481" y="821"/>
                </a:cxn>
                <a:cxn ang="0">
                  <a:pos x="633" y="815"/>
                </a:cxn>
                <a:cxn ang="0">
                  <a:pos x="720" y="821"/>
                </a:cxn>
                <a:cxn ang="0">
                  <a:pos x="779" y="810"/>
                </a:cxn>
                <a:cxn ang="0">
                  <a:pos x="774" y="788"/>
                </a:cxn>
                <a:cxn ang="0">
                  <a:pos x="709" y="783"/>
                </a:cxn>
                <a:cxn ang="0">
                  <a:pos x="687" y="777"/>
                </a:cxn>
                <a:cxn ang="0">
                  <a:pos x="682" y="744"/>
                </a:cxn>
                <a:cxn ang="0">
                  <a:pos x="611" y="16"/>
                </a:cxn>
                <a:cxn ang="0">
                  <a:pos x="601" y="0"/>
                </a:cxn>
                <a:cxn ang="0">
                  <a:pos x="568" y="5"/>
                </a:cxn>
                <a:cxn ang="0">
                  <a:pos x="557" y="22"/>
                </a:cxn>
                <a:cxn ang="0">
                  <a:pos x="303" y="520"/>
                </a:cxn>
                <a:cxn ang="0">
                  <a:pos x="563" y="520"/>
                </a:cxn>
              </a:cxnLst>
              <a:rect l="0" t="0" r="r" b="b"/>
              <a:pathLst>
                <a:path w="779" h="821">
                  <a:moveTo>
                    <a:pt x="162" y="689"/>
                  </a:moveTo>
                  <a:lnTo>
                    <a:pt x="119" y="750"/>
                  </a:lnTo>
                  <a:lnTo>
                    <a:pt x="75" y="777"/>
                  </a:lnTo>
                  <a:lnTo>
                    <a:pt x="27" y="788"/>
                  </a:lnTo>
                  <a:lnTo>
                    <a:pt x="10" y="788"/>
                  </a:lnTo>
                  <a:lnTo>
                    <a:pt x="5" y="793"/>
                  </a:lnTo>
                  <a:lnTo>
                    <a:pt x="5" y="799"/>
                  </a:lnTo>
                  <a:lnTo>
                    <a:pt x="0" y="810"/>
                  </a:lnTo>
                  <a:lnTo>
                    <a:pt x="10" y="821"/>
                  </a:lnTo>
                  <a:lnTo>
                    <a:pt x="65" y="821"/>
                  </a:lnTo>
                  <a:lnTo>
                    <a:pt x="113" y="815"/>
                  </a:lnTo>
                  <a:lnTo>
                    <a:pt x="227" y="821"/>
                  </a:lnTo>
                  <a:lnTo>
                    <a:pt x="238" y="821"/>
                  </a:lnTo>
                  <a:lnTo>
                    <a:pt x="249" y="810"/>
                  </a:lnTo>
                  <a:lnTo>
                    <a:pt x="249" y="793"/>
                  </a:lnTo>
                  <a:lnTo>
                    <a:pt x="243" y="788"/>
                  </a:lnTo>
                  <a:lnTo>
                    <a:pt x="232" y="788"/>
                  </a:lnTo>
                  <a:lnTo>
                    <a:pt x="216" y="783"/>
                  </a:lnTo>
                  <a:lnTo>
                    <a:pt x="205" y="783"/>
                  </a:lnTo>
                  <a:lnTo>
                    <a:pt x="194" y="777"/>
                  </a:lnTo>
                  <a:lnTo>
                    <a:pt x="178" y="761"/>
                  </a:lnTo>
                  <a:lnTo>
                    <a:pt x="178" y="733"/>
                  </a:lnTo>
                  <a:lnTo>
                    <a:pt x="184" y="717"/>
                  </a:lnTo>
                  <a:lnTo>
                    <a:pt x="194" y="700"/>
                  </a:lnTo>
                  <a:lnTo>
                    <a:pt x="200" y="695"/>
                  </a:lnTo>
                  <a:lnTo>
                    <a:pt x="200" y="689"/>
                  </a:lnTo>
                  <a:lnTo>
                    <a:pt x="211" y="673"/>
                  </a:lnTo>
                  <a:lnTo>
                    <a:pt x="227" y="651"/>
                  </a:lnTo>
                  <a:lnTo>
                    <a:pt x="249" y="613"/>
                  </a:lnTo>
                  <a:lnTo>
                    <a:pt x="281" y="558"/>
                  </a:lnTo>
                  <a:lnTo>
                    <a:pt x="563" y="558"/>
                  </a:lnTo>
                  <a:lnTo>
                    <a:pt x="568" y="585"/>
                  </a:lnTo>
                  <a:lnTo>
                    <a:pt x="573" y="629"/>
                  </a:lnTo>
                  <a:lnTo>
                    <a:pt x="573" y="684"/>
                  </a:lnTo>
                  <a:lnTo>
                    <a:pt x="579" y="728"/>
                  </a:lnTo>
                  <a:lnTo>
                    <a:pt x="584" y="750"/>
                  </a:lnTo>
                  <a:lnTo>
                    <a:pt x="579" y="761"/>
                  </a:lnTo>
                  <a:lnTo>
                    <a:pt x="568" y="772"/>
                  </a:lnTo>
                  <a:lnTo>
                    <a:pt x="557" y="777"/>
                  </a:lnTo>
                  <a:lnTo>
                    <a:pt x="541" y="783"/>
                  </a:lnTo>
                  <a:lnTo>
                    <a:pt x="514" y="783"/>
                  </a:lnTo>
                  <a:lnTo>
                    <a:pt x="498" y="788"/>
                  </a:lnTo>
                  <a:lnTo>
                    <a:pt x="476" y="788"/>
                  </a:lnTo>
                  <a:lnTo>
                    <a:pt x="476" y="799"/>
                  </a:lnTo>
                  <a:lnTo>
                    <a:pt x="471" y="810"/>
                  </a:lnTo>
                  <a:lnTo>
                    <a:pt x="481" y="821"/>
                  </a:lnTo>
                  <a:lnTo>
                    <a:pt x="487" y="821"/>
                  </a:lnTo>
                  <a:lnTo>
                    <a:pt x="633" y="815"/>
                  </a:lnTo>
                  <a:lnTo>
                    <a:pt x="671" y="815"/>
                  </a:lnTo>
                  <a:lnTo>
                    <a:pt x="720" y="821"/>
                  </a:lnTo>
                  <a:lnTo>
                    <a:pt x="768" y="821"/>
                  </a:lnTo>
                  <a:lnTo>
                    <a:pt x="779" y="810"/>
                  </a:lnTo>
                  <a:lnTo>
                    <a:pt x="779" y="793"/>
                  </a:lnTo>
                  <a:lnTo>
                    <a:pt x="774" y="788"/>
                  </a:lnTo>
                  <a:lnTo>
                    <a:pt x="725" y="788"/>
                  </a:lnTo>
                  <a:lnTo>
                    <a:pt x="709" y="783"/>
                  </a:lnTo>
                  <a:lnTo>
                    <a:pt x="698" y="783"/>
                  </a:lnTo>
                  <a:lnTo>
                    <a:pt x="687" y="777"/>
                  </a:lnTo>
                  <a:lnTo>
                    <a:pt x="682" y="766"/>
                  </a:lnTo>
                  <a:lnTo>
                    <a:pt x="682" y="744"/>
                  </a:lnTo>
                  <a:lnTo>
                    <a:pt x="611" y="27"/>
                  </a:lnTo>
                  <a:lnTo>
                    <a:pt x="611" y="16"/>
                  </a:lnTo>
                  <a:lnTo>
                    <a:pt x="606" y="5"/>
                  </a:lnTo>
                  <a:lnTo>
                    <a:pt x="601" y="0"/>
                  </a:lnTo>
                  <a:lnTo>
                    <a:pt x="579" y="0"/>
                  </a:lnTo>
                  <a:lnTo>
                    <a:pt x="568" y="5"/>
                  </a:lnTo>
                  <a:lnTo>
                    <a:pt x="563" y="11"/>
                  </a:lnTo>
                  <a:lnTo>
                    <a:pt x="557" y="22"/>
                  </a:lnTo>
                  <a:lnTo>
                    <a:pt x="162" y="689"/>
                  </a:lnTo>
                  <a:close/>
                  <a:moveTo>
                    <a:pt x="303" y="520"/>
                  </a:moveTo>
                  <a:lnTo>
                    <a:pt x="525" y="142"/>
                  </a:lnTo>
                  <a:lnTo>
                    <a:pt x="563" y="520"/>
                  </a:lnTo>
                  <a:lnTo>
                    <a:pt x="303" y="5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Freeform 1085"/>
            <p:cNvSpPr>
              <a:spLocks noEditPoints="1"/>
            </p:cNvSpPr>
            <p:nvPr/>
          </p:nvSpPr>
          <p:spPr bwMode="auto">
            <a:xfrm>
              <a:off x="11600" y="2996"/>
              <a:ext cx="238" cy="536"/>
            </a:xfrm>
            <a:custGeom>
              <a:avLst/>
              <a:gdLst/>
              <a:ahLst/>
              <a:cxnLst>
                <a:cxn ang="0">
                  <a:pos x="216" y="11"/>
                </a:cxn>
                <a:cxn ang="0">
                  <a:pos x="200" y="0"/>
                </a:cxn>
                <a:cxn ang="0">
                  <a:pos x="157" y="11"/>
                </a:cxn>
                <a:cxn ang="0">
                  <a:pos x="140" y="43"/>
                </a:cxn>
                <a:cxn ang="0">
                  <a:pos x="162" y="71"/>
                </a:cxn>
                <a:cxn ang="0">
                  <a:pos x="205" y="60"/>
                </a:cxn>
                <a:cxn ang="0">
                  <a:pos x="216" y="27"/>
                </a:cxn>
                <a:cxn ang="0">
                  <a:pos x="48" y="459"/>
                </a:cxn>
                <a:cxn ang="0">
                  <a:pos x="54" y="492"/>
                </a:cxn>
                <a:cxn ang="0">
                  <a:pos x="81" y="525"/>
                </a:cxn>
                <a:cxn ang="0">
                  <a:pos x="124" y="536"/>
                </a:cxn>
                <a:cxn ang="0">
                  <a:pos x="200" y="498"/>
                </a:cxn>
                <a:cxn ang="0">
                  <a:pos x="238" y="432"/>
                </a:cxn>
                <a:cxn ang="0">
                  <a:pos x="232" y="405"/>
                </a:cxn>
                <a:cxn ang="0">
                  <a:pos x="216" y="410"/>
                </a:cxn>
                <a:cxn ang="0">
                  <a:pos x="189" y="476"/>
                </a:cxn>
                <a:cxn ang="0">
                  <a:pos x="130" y="514"/>
                </a:cxn>
                <a:cxn ang="0">
                  <a:pos x="113" y="509"/>
                </a:cxn>
                <a:cxn ang="0">
                  <a:pos x="108" y="470"/>
                </a:cxn>
                <a:cxn ang="0">
                  <a:pos x="146" y="372"/>
                </a:cxn>
                <a:cxn ang="0">
                  <a:pos x="167" y="317"/>
                </a:cxn>
                <a:cxn ang="0">
                  <a:pos x="189" y="257"/>
                </a:cxn>
                <a:cxn ang="0">
                  <a:pos x="184" y="224"/>
                </a:cxn>
                <a:cxn ang="0">
                  <a:pos x="162" y="191"/>
                </a:cxn>
                <a:cxn ang="0">
                  <a:pos x="113" y="175"/>
                </a:cxn>
                <a:cxn ang="0">
                  <a:pos x="38" y="213"/>
                </a:cxn>
                <a:cxn ang="0">
                  <a:pos x="5" y="279"/>
                </a:cxn>
                <a:cxn ang="0">
                  <a:pos x="0" y="306"/>
                </a:cxn>
                <a:cxn ang="0">
                  <a:pos x="10" y="312"/>
                </a:cxn>
                <a:cxn ang="0">
                  <a:pos x="27" y="306"/>
                </a:cxn>
                <a:cxn ang="0">
                  <a:pos x="54" y="240"/>
                </a:cxn>
                <a:cxn ang="0">
                  <a:pos x="113" y="197"/>
                </a:cxn>
                <a:cxn ang="0">
                  <a:pos x="124" y="202"/>
                </a:cxn>
                <a:cxn ang="0">
                  <a:pos x="130" y="246"/>
                </a:cxn>
                <a:cxn ang="0">
                  <a:pos x="124" y="268"/>
                </a:cxn>
                <a:cxn ang="0">
                  <a:pos x="108" y="306"/>
                </a:cxn>
              </a:cxnLst>
              <a:rect l="0" t="0" r="r" b="b"/>
              <a:pathLst>
                <a:path w="238" h="536">
                  <a:moveTo>
                    <a:pt x="216" y="27"/>
                  </a:moveTo>
                  <a:lnTo>
                    <a:pt x="216" y="11"/>
                  </a:lnTo>
                  <a:lnTo>
                    <a:pt x="205" y="5"/>
                  </a:lnTo>
                  <a:lnTo>
                    <a:pt x="200" y="0"/>
                  </a:lnTo>
                  <a:lnTo>
                    <a:pt x="189" y="0"/>
                  </a:lnTo>
                  <a:lnTo>
                    <a:pt x="157" y="11"/>
                  </a:lnTo>
                  <a:lnTo>
                    <a:pt x="146" y="27"/>
                  </a:lnTo>
                  <a:lnTo>
                    <a:pt x="140" y="43"/>
                  </a:lnTo>
                  <a:lnTo>
                    <a:pt x="151" y="65"/>
                  </a:lnTo>
                  <a:lnTo>
                    <a:pt x="162" y="71"/>
                  </a:lnTo>
                  <a:lnTo>
                    <a:pt x="189" y="71"/>
                  </a:lnTo>
                  <a:lnTo>
                    <a:pt x="205" y="60"/>
                  </a:lnTo>
                  <a:lnTo>
                    <a:pt x="216" y="43"/>
                  </a:lnTo>
                  <a:lnTo>
                    <a:pt x="216" y="27"/>
                  </a:lnTo>
                  <a:close/>
                  <a:moveTo>
                    <a:pt x="59" y="437"/>
                  </a:moveTo>
                  <a:lnTo>
                    <a:pt x="48" y="459"/>
                  </a:lnTo>
                  <a:lnTo>
                    <a:pt x="48" y="470"/>
                  </a:lnTo>
                  <a:lnTo>
                    <a:pt x="54" y="492"/>
                  </a:lnTo>
                  <a:lnTo>
                    <a:pt x="65" y="509"/>
                  </a:lnTo>
                  <a:lnTo>
                    <a:pt x="81" y="525"/>
                  </a:lnTo>
                  <a:lnTo>
                    <a:pt x="102" y="536"/>
                  </a:lnTo>
                  <a:lnTo>
                    <a:pt x="124" y="536"/>
                  </a:lnTo>
                  <a:lnTo>
                    <a:pt x="167" y="525"/>
                  </a:lnTo>
                  <a:lnTo>
                    <a:pt x="200" y="498"/>
                  </a:lnTo>
                  <a:lnTo>
                    <a:pt x="222" y="465"/>
                  </a:lnTo>
                  <a:lnTo>
                    <a:pt x="238" y="432"/>
                  </a:lnTo>
                  <a:lnTo>
                    <a:pt x="238" y="410"/>
                  </a:lnTo>
                  <a:lnTo>
                    <a:pt x="232" y="405"/>
                  </a:lnTo>
                  <a:lnTo>
                    <a:pt x="216" y="405"/>
                  </a:lnTo>
                  <a:lnTo>
                    <a:pt x="216" y="410"/>
                  </a:lnTo>
                  <a:lnTo>
                    <a:pt x="211" y="421"/>
                  </a:lnTo>
                  <a:lnTo>
                    <a:pt x="189" y="476"/>
                  </a:lnTo>
                  <a:lnTo>
                    <a:pt x="157" y="503"/>
                  </a:lnTo>
                  <a:lnTo>
                    <a:pt x="130" y="514"/>
                  </a:lnTo>
                  <a:lnTo>
                    <a:pt x="119" y="514"/>
                  </a:lnTo>
                  <a:lnTo>
                    <a:pt x="113" y="509"/>
                  </a:lnTo>
                  <a:lnTo>
                    <a:pt x="108" y="498"/>
                  </a:lnTo>
                  <a:lnTo>
                    <a:pt x="108" y="470"/>
                  </a:lnTo>
                  <a:lnTo>
                    <a:pt x="119" y="437"/>
                  </a:lnTo>
                  <a:lnTo>
                    <a:pt x="146" y="372"/>
                  </a:lnTo>
                  <a:lnTo>
                    <a:pt x="157" y="350"/>
                  </a:lnTo>
                  <a:lnTo>
                    <a:pt x="167" y="317"/>
                  </a:lnTo>
                  <a:lnTo>
                    <a:pt x="178" y="290"/>
                  </a:lnTo>
                  <a:lnTo>
                    <a:pt x="189" y="257"/>
                  </a:lnTo>
                  <a:lnTo>
                    <a:pt x="189" y="246"/>
                  </a:lnTo>
                  <a:lnTo>
                    <a:pt x="184" y="224"/>
                  </a:lnTo>
                  <a:lnTo>
                    <a:pt x="173" y="202"/>
                  </a:lnTo>
                  <a:lnTo>
                    <a:pt x="162" y="191"/>
                  </a:lnTo>
                  <a:lnTo>
                    <a:pt x="140" y="180"/>
                  </a:lnTo>
                  <a:lnTo>
                    <a:pt x="113" y="175"/>
                  </a:lnTo>
                  <a:lnTo>
                    <a:pt x="70" y="186"/>
                  </a:lnTo>
                  <a:lnTo>
                    <a:pt x="38" y="213"/>
                  </a:lnTo>
                  <a:lnTo>
                    <a:pt x="16" y="251"/>
                  </a:lnTo>
                  <a:lnTo>
                    <a:pt x="5" y="279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5" y="306"/>
                  </a:lnTo>
                  <a:lnTo>
                    <a:pt x="10" y="312"/>
                  </a:lnTo>
                  <a:lnTo>
                    <a:pt x="21" y="312"/>
                  </a:lnTo>
                  <a:lnTo>
                    <a:pt x="27" y="306"/>
                  </a:lnTo>
                  <a:lnTo>
                    <a:pt x="27" y="295"/>
                  </a:lnTo>
                  <a:lnTo>
                    <a:pt x="54" y="240"/>
                  </a:lnTo>
                  <a:lnTo>
                    <a:pt x="81" y="208"/>
                  </a:lnTo>
                  <a:lnTo>
                    <a:pt x="113" y="197"/>
                  </a:lnTo>
                  <a:lnTo>
                    <a:pt x="119" y="202"/>
                  </a:lnTo>
                  <a:lnTo>
                    <a:pt x="124" y="202"/>
                  </a:lnTo>
                  <a:lnTo>
                    <a:pt x="130" y="213"/>
                  </a:lnTo>
                  <a:lnTo>
                    <a:pt x="130" y="246"/>
                  </a:lnTo>
                  <a:lnTo>
                    <a:pt x="124" y="257"/>
                  </a:lnTo>
                  <a:lnTo>
                    <a:pt x="124" y="268"/>
                  </a:lnTo>
                  <a:lnTo>
                    <a:pt x="113" y="284"/>
                  </a:lnTo>
                  <a:lnTo>
                    <a:pt x="108" y="306"/>
                  </a:lnTo>
                  <a:lnTo>
                    <a:pt x="59" y="4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Freeform 1086"/>
            <p:cNvSpPr>
              <a:spLocks/>
            </p:cNvSpPr>
            <p:nvPr/>
          </p:nvSpPr>
          <p:spPr bwMode="auto">
            <a:xfrm>
              <a:off x="11973" y="3433"/>
              <a:ext cx="98" cy="247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71" y="126"/>
                </a:cxn>
                <a:cxn ang="0">
                  <a:pos x="54" y="176"/>
                </a:cxn>
                <a:cxn ang="0">
                  <a:pos x="16" y="225"/>
                </a:cxn>
                <a:cxn ang="0">
                  <a:pos x="11" y="230"/>
                </a:cxn>
                <a:cxn ang="0">
                  <a:pos x="11" y="241"/>
                </a:cxn>
                <a:cxn ang="0">
                  <a:pos x="16" y="247"/>
                </a:cxn>
                <a:cxn ang="0">
                  <a:pos x="22" y="247"/>
                </a:cxn>
                <a:cxn ang="0">
                  <a:pos x="33" y="241"/>
                </a:cxn>
                <a:cxn ang="0">
                  <a:pos x="54" y="219"/>
                </a:cxn>
                <a:cxn ang="0">
                  <a:pos x="76" y="186"/>
                </a:cxn>
                <a:cxn ang="0">
                  <a:pos x="92" y="143"/>
                </a:cxn>
                <a:cxn ang="0">
                  <a:pos x="98" y="88"/>
                </a:cxn>
                <a:cxn ang="0">
                  <a:pos x="98" y="66"/>
                </a:cxn>
                <a:cxn ang="0">
                  <a:pos x="92" y="44"/>
                </a:cxn>
                <a:cxn ang="0">
                  <a:pos x="87" y="28"/>
                </a:cxn>
                <a:cxn ang="0">
                  <a:pos x="76" y="11"/>
                </a:cxn>
                <a:cxn ang="0">
                  <a:pos x="44" y="0"/>
                </a:cxn>
                <a:cxn ang="0">
                  <a:pos x="27" y="6"/>
                </a:cxn>
                <a:cxn ang="0">
                  <a:pos x="11" y="17"/>
                </a:cxn>
                <a:cxn ang="0">
                  <a:pos x="0" y="28"/>
                </a:cxn>
                <a:cxn ang="0">
                  <a:pos x="0" y="61"/>
                </a:cxn>
                <a:cxn ang="0">
                  <a:pos x="6" y="72"/>
                </a:cxn>
                <a:cxn ang="0">
                  <a:pos x="27" y="93"/>
                </a:cxn>
                <a:cxn ang="0">
                  <a:pos x="54" y="93"/>
                </a:cxn>
                <a:cxn ang="0">
                  <a:pos x="76" y="83"/>
                </a:cxn>
              </a:cxnLst>
              <a:rect l="0" t="0" r="r" b="b"/>
              <a:pathLst>
                <a:path w="98" h="247">
                  <a:moveTo>
                    <a:pt x="76" y="83"/>
                  </a:moveTo>
                  <a:lnTo>
                    <a:pt x="71" y="126"/>
                  </a:lnTo>
                  <a:lnTo>
                    <a:pt x="54" y="176"/>
                  </a:lnTo>
                  <a:lnTo>
                    <a:pt x="16" y="225"/>
                  </a:lnTo>
                  <a:lnTo>
                    <a:pt x="11" y="230"/>
                  </a:lnTo>
                  <a:lnTo>
                    <a:pt x="11" y="241"/>
                  </a:lnTo>
                  <a:lnTo>
                    <a:pt x="16" y="247"/>
                  </a:lnTo>
                  <a:lnTo>
                    <a:pt x="22" y="247"/>
                  </a:lnTo>
                  <a:lnTo>
                    <a:pt x="33" y="241"/>
                  </a:lnTo>
                  <a:lnTo>
                    <a:pt x="54" y="219"/>
                  </a:lnTo>
                  <a:lnTo>
                    <a:pt x="76" y="186"/>
                  </a:lnTo>
                  <a:lnTo>
                    <a:pt x="92" y="143"/>
                  </a:lnTo>
                  <a:lnTo>
                    <a:pt x="98" y="88"/>
                  </a:lnTo>
                  <a:lnTo>
                    <a:pt x="98" y="66"/>
                  </a:lnTo>
                  <a:lnTo>
                    <a:pt x="92" y="44"/>
                  </a:lnTo>
                  <a:lnTo>
                    <a:pt x="87" y="28"/>
                  </a:lnTo>
                  <a:lnTo>
                    <a:pt x="76" y="11"/>
                  </a:lnTo>
                  <a:lnTo>
                    <a:pt x="44" y="0"/>
                  </a:lnTo>
                  <a:lnTo>
                    <a:pt x="27" y="6"/>
                  </a:lnTo>
                  <a:lnTo>
                    <a:pt x="11" y="17"/>
                  </a:lnTo>
                  <a:lnTo>
                    <a:pt x="0" y="28"/>
                  </a:lnTo>
                  <a:lnTo>
                    <a:pt x="0" y="61"/>
                  </a:lnTo>
                  <a:lnTo>
                    <a:pt x="6" y="72"/>
                  </a:lnTo>
                  <a:lnTo>
                    <a:pt x="27" y="93"/>
                  </a:lnTo>
                  <a:lnTo>
                    <a:pt x="54" y="93"/>
                  </a:lnTo>
                  <a:lnTo>
                    <a:pt x="76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Freeform 1087"/>
            <p:cNvSpPr>
              <a:spLocks noEditPoints="1"/>
            </p:cNvSpPr>
            <p:nvPr/>
          </p:nvSpPr>
          <p:spPr bwMode="auto">
            <a:xfrm>
              <a:off x="12152" y="2996"/>
              <a:ext cx="346" cy="695"/>
            </a:xfrm>
            <a:custGeom>
              <a:avLst/>
              <a:gdLst/>
              <a:ahLst/>
              <a:cxnLst>
                <a:cxn ang="0">
                  <a:pos x="346" y="16"/>
                </a:cxn>
                <a:cxn ang="0">
                  <a:pos x="314" y="0"/>
                </a:cxn>
                <a:cxn ang="0">
                  <a:pos x="287" y="11"/>
                </a:cxn>
                <a:cxn ang="0">
                  <a:pos x="271" y="43"/>
                </a:cxn>
                <a:cxn ang="0">
                  <a:pos x="276" y="60"/>
                </a:cxn>
                <a:cxn ang="0">
                  <a:pos x="292" y="71"/>
                </a:cxn>
                <a:cxn ang="0">
                  <a:pos x="336" y="60"/>
                </a:cxn>
                <a:cxn ang="0">
                  <a:pos x="346" y="27"/>
                </a:cxn>
                <a:cxn ang="0">
                  <a:pos x="157" y="618"/>
                </a:cxn>
                <a:cxn ang="0">
                  <a:pos x="76" y="673"/>
                </a:cxn>
                <a:cxn ang="0">
                  <a:pos x="49" y="667"/>
                </a:cxn>
                <a:cxn ang="0">
                  <a:pos x="76" y="634"/>
                </a:cxn>
                <a:cxn ang="0">
                  <a:pos x="65" y="602"/>
                </a:cxn>
                <a:cxn ang="0">
                  <a:pos x="43" y="596"/>
                </a:cxn>
                <a:cxn ang="0">
                  <a:pos x="11" y="613"/>
                </a:cxn>
                <a:cxn ang="0">
                  <a:pos x="0" y="645"/>
                </a:cxn>
                <a:cxn ang="0">
                  <a:pos x="16" y="673"/>
                </a:cxn>
                <a:cxn ang="0">
                  <a:pos x="76" y="695"/>
                </a:cxn>
                <a:cxn ang="0">
                  <a:pos x="151" y="678"/>
                </a:cxn>
                <a:cxn ang="0">
                  <a:pos x="222" y="618"/>
                </a:cxn>
                <a:cxn ang="0">
                  <a:pos x="314" y="279"/>
                </a:cxn>
                <a:cxn ang="0">
                  <a:pos x="319" y="251"/>
                </a:cxn>
                <a:cxn ang="0">
                  <a:pos x="308" y="213"/>
                </a:cxn>
                <a:cxn ang="0">
                  <a:pos x="276" y="186"/>
                </a:cxn>
                <a:cxn ang="0">
                  <a:pos x="184" y="186"/>
                </a:cxn>
                <a:cxn ang="0">
                  <a:pos x="119" y="251"/>
                </a:cxn>
                <a:cxn ang="0">
                  <a:pos x="97" y="301"/>
                </a:cxn>
                <a:cxn ang="0">
                  <a:pos x="103" y="306"/>
                </a:cxn>
                <a:cxn ang="0">
                  <a:pos x="114" y="312"/>
                </a:cxn>
                <a:cxn ang="0">
                  <a:pos x="124" y="295"/>
                </a:cxn>
                <a:cxn ang="0">
                  <a:pos x="189" y="213"/>
                </a:cxn>
                <a:cxn ang="0">
                  <a:pos x="254" y="208"/>
                </a:cxn>
                <a:cxn ang="0">
                  <a:pos x="260" y="257"/>
                </a:cxn>
                <a:cxn ang="0">
                  <a:pos x="179" y="569"/>
                </a:cxn>
              </a:cxnLst>
              <a:rect l="0" t="0" r="r" b="b"/>
              <a:pathLst>
                <a:path w="346" h="695">
                  <a:moveTo>
                    <a:pt x="346" y="27"/>
                  </a:moveTo>
                  <a:lnTo>
                    <a:pt x="346" y="16"/>
                  </a:lnTo>
                  <a:lnTo>
                    <a:pt x="330" y="0"/>
                  </a:lnTo>
                  <a:lnTo>
                    <a:pt x="314" y="0"/>
                  </a:lnTo>
                  <a:lnTo>
                    <a:pt x="298" y="5"/>
                  </a:lnTo>
                  <a:lnTo>
                    <a:pt x="287" y="11"/>
                  </a:lnTo>
                  <a:lnTo>
                    <a:pt x="276" y="27"/>
                  </a:lnTo>
                  <a:lnTo>
                    <a:pt x="271" y="43"/>
                  </a:lnTo>
                  <a:lnTo>
                    <a:pt x="271" y="49"/>
                  </a:lnTo>
                  <a:lnTo>
                    <a:pt x="276" y="60"/>
                  </a:lnTo>
                  <a:lnTo>
                    <a:pt x="281" y="65"/>
                  </a:lnTo>
                  <a:lnTo>
                    <a:pt x="292" y="71"/>
                  </a:lnTo>
                  <a:lnTo>
                    <a:pt x="319" y="71"/>
                  </a:lnTo>
                  <a:lnTo>
                    <a:pt x="336" y="60"/>
                  </a:lnTo>
                  <a:lnTo>
                    <a:pt x="346" y="43"/>
                  </a:lnTo>
                  <a:lnTo>
                    <a:pt x="346" y="27"/>
                  </a:lnTo>
                  <a:close/>
                  <a:moveTo>
                    <a:pt x="179" y="569"/>
                  </a:moveTo>
                  <a:lnTo>
                    <a:pt x="157" y="618"/>
                  </a:lnTo>
                  <a:lnTo>
                    <a:pt x="124" y="656"/>
                  </a:lnTo>
                  <a:lnTo>
                    <a:pt x="76" y="673"/>
                  </a:lnTo>
                  <a:lnTo>
                    <a:pt x="65" y="673"/>
                  </a:lnTo>
                  <a:lnTo>
                    <a:pt x="49" y="667"/>
                  </a:lnTo>
                  <a:lnTo>
                    <a:pt x="70" y="645"/>
                  </a:lnTo>
                  <a:lnTo>
                    <a:pt x="76" y="634"/>
                  </a:lnTo>
                  <a:lnTo>
                    <a:pt x="76" y="613"/>
                  </a:lnTo>
                  <a:lnTo>
                    <a:pt x="65" y="602"/>
                  </a:lnTo>
                  <a:lnTo>
                    <a:pt x="54" y="596"/>
                  </a:lnTo>
                  <a:lnTo>
                    <a:pt x="43" y="596"/>
                  </a:lnTo>
                  <a:lnTo>
                    <a:pt x="27" y="602"/>
                  </a:lnTo>
                  <a:lnTo>
                    <a:pt x="11" y="613"/>
                  </a:lnTo>
                  <a:lnTo>
                    <a:pt x="5" y="623"/>
                  </a:lnTo>
                  <a:lnTo>
                    <a:pt x="0" y="645"/>
                  </a:lnTo>
                  <a:lnTo>
                    <a:pt x="5" y="662"/>
                  </a:lnTo>
                  <a:lnTo>
                    <a:pt x="16" y="673"/>
                  </a:lnTo>
                  <a:lnTo>
                    <a:pt x="32" y="684"/>
                  </a:lnTo>
                  <a:lnTo>
                    <a:pt x="76" y="695"/>
                  </a:lnTo>
                  <a:lnTo>
                    <a:pt x="108" y="689"/>
                  </a:lnTo>
                  <a:lnTo>
                    <a:pt x="151" y="678"/>
                  </a:lnTo>
                  <a:lnTo>
                    <a:pt x="189" y="656"/>
                  </a:lnTo>
                  <a:lnTo>
                    <a:pt x="222" y="618"/>
                  </a:lnTo>
                  <a:lnTo>
                    <a:pt x="243" y="569"/>
                  </a:lnTo>
                  <a:lnTo>
                    <a:pt x="314" y="279"/>
                  </a:lnTo>
                  <a:lnTo>
                    <a:pt x="319" y="268"/>
                  </a:lnTo>
                  <a:lnTo>
                    <a:pt x="319" y="251"/>
                  </a:lnTo>
                  <a:lnTo>
                    <a:pt x="314" y="229"/>
                  </a:lnTo>
                  <a:lnTo>
                    <a:pt x="308" y="213"/>
                  </a:lnTo>
                  <a:lnTo>
                    <a:pt x="292" y="197"/>
                  </a:lnTo>
                  <a:lnTo>
                    <a:pt x="276" y="186"/>
                  </a:lnTo>
                  <a:lnTo>
                    <a:pt x="233" y="175"/>
                  </a:lnTo>
                  <a:lnTo>
                    <a:pt x="184" y="186"/>
                  </a:lnTo>
                  <a:lnTo>
                    <a:pt x="146" y="219"/>
                  </a:lnTo>
                  <a:lnTo>
                    <a:pt x="119" y="251"/>
                  </a:lnTo>
                  <a:lnTo>
                    <a:pt x="103" y="284"/>
                  </a:lnTo>
                  <a:lnTo>
                    <a:pt x="97" y="301"/>
                  </a:lnTo>
                  <a:lnTo>
                    <a:pt x="97" y="306"/>
                  </a:lnTo>
                  <a:lnTo>
                    <a:pt x="103" y="306"/>
                  </a:lnTo>
                  <a:lnTo>
                    <a:pt x="103" y="312"/>
                  </a:lnTo>
                  <a:lnTo>
                    <a:pt x="114" y="312"/>
                  </a:lnTo>
                  <a:lnTo>
                    <a:pt x="119" y="306"/>
                  </a:lnTo>
                  <a:lnTo>
                    <a:pt x="124" y="295"/>
                  </a:lnTo>
                  <a:lnTo>
                    <a:pt x="151" y="251"/>
                  </a:lnTo>
                  <a:lnTo>
                    <a:pt x="189" y="213"/>
                  </a:lnTo>
                  <a:lnTo>
                    <a:pt x="233" y="197"/>
                  </a:lnTo>
                  <a:lnTo>
                    <a:pt x="254" y="208"/>
                  </a:lnTo>
                  <a:lnTo>
                    <a:pt x="260" y="224"/>
                  </a:lnTo>
                  <a:lnTo>
                    <a:pt x="260" y="257"/>
                  </a:lnTo>
                  <a:lnTo>
                    <a:pt x="254" y="262"/>
                  </a:lnTo>
                  <a:lnTo>
                    <a:pt x="179" y="5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Freeform 1088"/>
            <p:cNvSpPr>
              <a:spLocks/>
            </p:cNvSpPr>
            <p:nvPr/>
          </p:nvSpPr>
          <p:spPr bwMode="auto">
            <a:xfrm>
              <a:off x="12975" y="3045"/>
              <a:ext cx="693" cy="49"/>
            </a:xfrm>
            <a:custGeom>
              <a:avLst/>
              <a:gdLst/>
              <a:ahLst/>
              <a:cxnLst>
                <a:cxn ang="0">
                  <a:pos x="655" y="49"/>
                </a:cxn>
                <a:cxn ang="0">
                  <a:pos x="677" y="49"/>
                </a:cxn>
                <a:cxn ang="0">
                  <a:pos x="687" y="44"/>
                </a:cxn>
                <a:cxn ang="0">
                  <a:pos x="693" y="38"/>
                </a:cxn>
                <a:cxn ang="0">
                  <a:pos x="693" y="16"/>
                </a:cxn>
                <a:cxn ang="0">
                  <a:pos x="682" y="5"/>
                </a:cxn>
                <a:cxn ang="0">
                  <a:pos x="671" y="5"/>
                </a:cxn>
                <a:cxn ang="0">
                  <a:pos x="666" y="0"/>
                </a:cxn>
                <a:cxn ang="0">
                  <a:pos x="27" y="0"/>
                </a:cxn>
                <a:cxn ang="0">
                  <a:pos x="21" y="5"/>
                </a:cxn>
                <a:cxn ang="0">
                  <a:pos x="11" y="5"/>
                </a:cxn>
                <a:cxn ang="0">
                  <a:pos x="0" y="27"/>
                </a:cxn>
                <a:cxn ang="0">
                  <a:pos x="5" y="38"/>
                </a:cxn>
                <a:cxn ang="0">
                  <a:pos x="11" y="44"/>
                </a:cxn>
                <a:cxn ang="0">
                  <a:pos x="21" y="49"/>
                </a:cxn>
                <a:cxn ang="0">
                  <a:pos x="38" y="49"/>
                </a:cxn>
                <a:cxn ang="0">
                  <a:pos x="655" y="49"/>
                </a:cxn>
              </a:cxnLst>
              <a:rect l="0" t="0" r="r" b="b"/>
              <a:pathLst>
                <a:path w="693" h="49">
                  <a:moveTo>
                    <a:pt x="655" y="49"/>
                  </a:moveTo>
                  <a:lnTo>
                    <a:pt x="677" y="49"/>
                  </a:lnTo>
                  <a:lnTo>
                    <a:pt x="687" y="44"/>
                  </a:lnTo>
                  <a:lnTo>
                    <a:pt x="693" y="38"/>
                  </a:lnTo>
                  <a:lnTo>
                    <a:pt x="693" y="16"/>
                  </a:lnTo>
                  <a:lnTo>
                    <a:pt x="682" y="5"/>
                  </a:lnTo>
                  <a:lnTo>
                    <a:pt x="671" y="5"/>
                  </a:lnTo>
                  <a:lnTo>
                    <a:pt x="666" y="0"/>
                  </a:lnTo>
                  <a:lnTo>
                    <a:pt x="27" y="0"/>
                  </a:lnTo>
                  <a:lnTo>
                    <a:pt x="21" y="5"/>
                  </a:lnTo>
                  <a:lnTo>
                    <a:pt x="11" y="5"/>
                  </a:lnTo>
                  <a:lnTo>
                    <a:pt x="0" y="27"/>
                  </a:lnTo>
                  <a:lnTo>
                    <a:pt x="5" y="38"/>
                  </a:lnTo>
                  <a:lnTo>
                    <a:pt x="11" y="44"/>
                  </a:lnTo>
                  <a:lnTo>
                    <a:pt x="21" y="49"/>
                  </a:lnTo>
                  <a:lnTo>
                    <a:pt x="38" y="49"/>
                  </a:lnTo>
                  <a:lnTo>
                    <a:pt x="655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Freeform 1089"/>
            <p:cNvSpPr>
              <a:spLocks noEditPoints="1"/>
            </p:cNvSpPr>
            <p:nvPr/>
          </p:nvSpPr>
          <p:spPr bwMode="auto">
            <a:xfrm>
              <a:off x="14068" y="2574"/>
              <a:ext cx="807" cy="783"/>
            </a:xfrm>
            <a:custGeom>
              <a:avLst/>
              <a:gdLst/>
              <a:ahLst/>
              <a:cxnLst>
                <a:cxn ang="0">
                  <a:pos x="125" y="723"/>
                </a:cxn>
                <a:cxn ang="0">
                  <a:pos x="82" y="745"/>
                </a:cxn>
                <a:cxn ang="0">
                  <a:pos x="6" y="750"/>
                </a:cxn>
                <a:cxn ang="0">
                  <a:pos x="0" y="777"/>
                </a:cxn>
                <a:cxn ang="0">
                  <a:pos x="434" y="783"/>
                </a:cxn>
                <a:cxn ang="0">
                  <a:pos x="623" y="728"/>
                </a:cxn>
                <a:cxn ang="0">
                  <a:pos x="731" y="602"/>
                </a:cxn>
                <a:cxn ang="0">
                  <a:pos x="737" y="476"/>
                </a:cxn>
                <a:cxn ang="0">
                  <a:pos x="645" y="394"/>
                </a:cxn>
                <a:cxn ang="0">
                  <a:pos x="645" y="350"/>
                </a:cxn>
                <a:cxn ang="0">
                  <a:pos x="758" y="274"/>
                </a:cxn>
                <a:cxn ang="0">
                  <a:pos x="807" y="159"/>
                </a:cxn>
                <a:cxn ang="0">
                  <a:pos x="775" y="66"/>
                </a:cxn>
                <a:cxn ang="0">
                  <a:pos x="672" y="6"/>
                </a:cxn>
                <a:cxn ang="0">
                  <a:pos x="195" y="0"/>
                </a:cxn>
                <a:cxn ang="0">
                  <a:pos x="185" y="28"/>
                </a:cxn>
                <a:cxn ang="0">
                  <a:pos x="233" y="33"/>
                </a:cxn>
                <a:cxn ang="0">
                  <a:pos x="271" y="39"/>
                </a:cxn>
                <a:cxn ang="0">
                  <a:pos x="287" y="49"/>
                </a:cxn>
                <a:cxn ang="0">
                  <a:pos x="136" y="695"/>
                </a:cxn>
                <a:cxn ang="0">
                  <a:pos x="374" y="77"/>
                </a:cxn>
                <a:cxn ang="0">
                  <a:pos x="385" y="49"/>
                </a:cxn>
                <a:cxn ang="0">
                  <a:pos x="401" y="39"/>
                </a:cxn>
                <a:cxn ang="0">
                  <a:pos x="434" y="33"/>
                </a:cxn>
                <a:cxn ang="0">
                  <a:pos x="634" y="44"/>
                </a:cxn>
                <a:cxn ang="0">
                  <a:pos x="694" y="88"/>
                </a:cxn>
                <a:cxn ang="0">
                  <a:pos x="704" y="153"/>
                </a:cxn>
                <a:cxn ang="0">
                  <a:pos x="661" y="268"/>
                </a:cxn>
                <a:cxn ang="0">
                  <a:pos x="547" y="350"/>
                </a:cxn>
                <a:cxn ang="0">
                  <a:pos x="304" y="361"/>
                </a:cxn>
                <a:cxn ang="0">
                  <a:pos x="239" y="750"/>
                </a:cxn>
                <a:cxn ang="0">
                  <a:pos x="217" y="745"/>
                </a:cxn>
                <a:cxn ang="0">
                  <a:pos x="212" y="734"/>
                </a:cxn>
                <a:cxn ang="0">
                  <a:pos x="217" y="723"/>
                </a:cxn>
                <a:cxn ang="0">
                  <a:pos x="298" y="389"/>
                </a:cxn>
                <a:cxn ang="0">
                  <a:pos x="564" y="400"/>
                </a:cxn>
                <a:cxn ang="0">
                  <a:pos x="629" y="454"/>
                </a:cxn>
                <a:cxn ang="0">
                  <a:pos x="645" y="520"/>
                </a:cxn>
                <a:cxn ang="0">
                  <a:pos x="596" y="651"/>
                </a:cxn>
                <a:cxn ang="0">
                  <a:pos x="482" y="734"/>
                </a:cxn>
                <a:cxn ang="0">
                  <a:pos x="255" y="750"/>
                </a:cxn>
              </a:cxnLst>
              <a:rect l="0" t="0" r="r" b="b"/>
              <a:pathLst>
                <a:path w="807" h="783">
                  <a:moveTo>
                    <a:pt x="136" y="695"/>
                  </a:moveTo>
                  <a:lnTo>
                    <a:pt x="125" y="723"/>
                  </a:lnTo>
                  <a:lnTo>
                    <a:pt x="109" y="739"/>
                  </a:lnTo>
                  <a:lnTo>
                    <a:pt x="82" y="745"/>
                  </a:lnTo>
                  <a:lnTo>
                    <a:pt x="28" y="750"/>
                  </a:lnTo>
                  <a:lnTo>
                    <a:pt x="6" y="750"/>
                  </a:lnTo>
                  <a:lnTo>
                    <a:pt x="0" y="761"/>
                  </a:lnTo>
                  <a:lnTo>
                    <a:pt x="0" y="777"/>
                  </a:lnTo>
                  <a:lnTo>
                    <a:pt x="6" y="783"/>
                  </a:lnTo>
                  <a:lnTo>
                    <a:pt x="434" y="783"/>
                  </a:lnTo>
                  <a:lnTo>
                    <a:pt x="536" y="766"/>
                  </a:lnTo>
                  <a:lnTo>
                    <a:pt x="623" y="728"/>
                  </a:lnTo>
                  <a:lnTo>
                    <a:pt x="688" y="673"/>
                  </a:lnTo>
                  <a:lnTo>
                    <a:pt x="731" y="602"/>
                  </a:lnTo>
                  <a:lnTo>
                    <a:pt x="748" y="537"/>
                  </a:lnTo>
                  <a:lnTo>
                    <a:pt x="737" y="476"/>
                  </a:lnTo>
                  <a:lnTo>
                    <a:pt x="699" y="427"/>
                  </a:lnTo>
                  <a:lnTo>
                    <a:pt x="645" y="394"/>
                  </a:lnTo>
                  <a:lnTo>
                    <a:pt x="574" y="372"/>
                  </a:lnTo>
                  <a:lnTo>
                    <a:pt x="645" y="350"/>
                  </a:lnTo>
                  <a:lnTo>
                    <a:pt x="704" y="318"/>
                  </a:lnTo>
                  <a:lnTo>
                    <a:pt x="758" y="274"/>
                  </a:lnTo>
                  <a:lnTo>
                    <a:pt x="796" y="219"/>
                  </a:lnTo>
                  <a:lnTo>
                    <a:pt x="807" y="159"/>
                  </a:lnTo>
                  <a:lnTo>
                    <a:pt x="802" y="110"/>
                  </a:lnTo>
                  <a:lnTo>
                    <a:pt x="775" y="66"/>
                  </a:lnTo>
                  <a:lnTo>
                    <a:pt x="731" y="33"/>
                  </a:lnTo>
                  <a:lnTo>
                    <a:pt x="672" y="6"/>
                  </a:lnTo>
                  <a:lnTo>
                    <a:pt x="596" y="0"/>
                  </a:lnTo>
                  <a:lnTo>
                    <a:pt x="195" y="0"/>
                  </a:lnTo>
                  <a:lnTo>
                    <a:pt x="185" y="11"/>
                  </a:lnTo>
                  <a:lnTo>
                    <a:pt x="185" y="28"/>
                  </a:lnTo>
                  <a:lnTo>
                    <a:pt x="190" y="33"/>
                  </a:lnTo>
                  <a:lnTo>
                    <a:pt x="233" y="33"/>
                  </a:lnTo>
                  <a:lnTo>
                    <a:pt x="244" y="39"/>
                  </a:lnTo>
                  <a:lnTo>
                    <a:pt x="271" y="39"/>
                  </a:lnTo>
                  <a:lnTo>
                    <a:pt x="282" y="44"/>
                  </a:lnTo>
                  <a:lnTo>
                    <a:pt x="287" y="49"/>
                  </a:lnTo>
                  <a:lnTo>
                    <a:pt x="287" y="77"/>
                  </a:lnTo>
                  <a:lnTo>
                    <a:pt x="136" y="695"/>
                  </a:lnTo>
                  <a:close/>
                  <a:moveTo>
                    <a:pt x="304" y="361"/>
                  </a:moveTo>
                  <a:lnTo>
                    <a:pt x="374" y="77"/>
                  </a:lnTo>
                  <a:lnTo>
                    <a:pt x="379" y="60"/>
                  </a:lnTo>
                  <a:lnTo>
                    <a:pt x="385" y="49"/>
                  </a:lnTo>
                  <a:lnTo>
                    <a:pt x="390" y="44"/>
                  </a:lnTo>
                  <a:lnTo>
                    <a:pt x="401" y="39"/>
                  </a:lnTo>
                  <a:lnTo>
                    <a:pt x="417" y="39"/>
                  </a:lnTo>
                  <a:lnTo>
                    <a:pt x="434" y="33"/>
                  </a:lnTo>
                  <a:lnTo>
                    <a:pt x="580" y="33"/>
                  </a:lnTo>
                  <a:lnTo>
                    <a:pt x="634" y="44"/>
                  </a:lnTo>
                  <a:lnTo>
                    <a:pt x="666" y="60"/>
                  </a:lnTo>
                  <a:lnTo>
                    <a:pt x="694" y="88"/>
                  </a:lnTo>
                  <a:lnTo>
                    <a:pt x="704" y="121"/>
                  </a:lnTo>
                  <a:lnTo>
                    <a:pt x="704" y="153"/>
                  </a:lnTo>
                  <a:lnTo>
                    <a:pt x="694" y="214"/>
                  </a:lnTo>
                  <a:lnTo>
                    <a:pt x="661" y="268"/>
                  </a:lnTo>
                  <a:lnTo>
                    <a:pt x="612" y="318"/>
                  </a:lnTo>
                  <a:lnTo>
                    <a:pt x="547" y="350"/>
                  </a:lnTo>
                  <a:lnTo>
                    <a:pt x="472" y="361"/>
                  </a:lnTo>
                  <a:lnTo>
                    <a:pt x="304" y="361"/>
                  </a:lnTo>
                  <a:close/>
                  <a:moveTo>
                    <a:pt x="255" y="750"/>
                  </a:moveTo>
                  <a:lnTo>
                    <a:pt x="239" y="750"/>
                  </a:lnTo>
                  <a:lnTo>
                    <a:pt x="233" y="745"/>
                  </a:lnTo>
                  <a:lnTo>
                    <a:pt x="217" y="745"/>
                  </a:lnTo>
                  <a:lnTo>
                    <a:pt x="217" y="739"/>
                  </a:lnTo>
                  <a:lnTo>
                    <a:pt x="212" y="734"/>
                  </a:lnTo>
                  <a:lnTo>
                    <a:pt x="212" y="728"/>
                  </a:lnTo>
                  <a:lnTo>
                    <a:pt x="217" y="723"/>
                  </a:lnTo>
                  <a:lnTo>
                    <a:pt x="217" y="706"/>
                  </a:lnTo>
                  <a:lnTo>
                    <a:pt x="298" y="389"/>
                  </a:lnTo>
                  <a:lnTo>
                    <a:pt x="509" y="389"/>
                  </a:lnTo>
                  <a:lnTo>
                    <a:pt x="564" y="400"/>
                  </a:lnTo>
                  <a:lnTo>
                    <a:pt x="607" y="422"/>
                  </a:lnTo>
                  <a:lnTo>
                    <a:pt x="629" y="454"/>
                  </a:lnTo>
                  <a:lnTo>
                    <a:pt x="639" y="487"/>
                  </a:lnTo>
                  <a:lnTo>
                    <a:pt x="645" y="520"/>
                  </a:lnTo>
                  <a:lnTo>
                    <a:pt x="634" y="586"/>
                  </a:lnTo>
                  <a:lnTo>
                    <a:pt x="596" y="651"/>
                  </a:lnTo>
                  <a:lnTo>
                    <a:pt x="547" y="701"/>
                  </a:lnTo>
                  <a:lnTo>
                    <a:pt x="482" y="734"/>
                  </a:lnTo>
                  <a:lnTo>
                    <a:pt x="407" y="750"/>
                  </a:lnTo>
                  <a:lnTo>
                    <a:pt x="255" y="7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Freeform 1090"/>
            <p:cNvSpPr>
              <a:spLocks noEditPoints="1"/>
            </p:cNvSpPr>
            <p:nvPr/>
          </p:nvSpPr>
          <p:spPr bwMode="auto">
            <a:xfrm>
              <a:off x="14913" y="2996"/>
              <a:ext cx="238" cy="536"/>
            </a:xfrm>
            <a:custGeom>
              <a:avLst/>
              <a:gdLst/>
              <a:ahLst/>
              <a:cxnLst>
                <a:cxn ang="0">
                  <a:pos x="217" y="11"/>
                </a:cxn>
                <a:cxn ang="0">
                  <a:pos x="200" y="0"/>
                </a:cxn>
                <a:cxn ang="0">
                  <a:pos x="157" y="11"/>
                </a:cxn>
                <a:cxn ang="0">
                  <a:pos x="141" y="43"/>
                </a:cxn>
                <a:cxn ang="0">
                  <a:pos x="163" y="71"/>
                </a:cxn>
                <a:cxn ang="0">
                  <a:pos x="206" y="60"/>
                </a:cxn>
                <a:cxn ang="0">
                  <a:pos x="217" y="27"/>
                </a:cxn>
                <a:cxn ang="0">
                  <a:pos x="49" y="459"/>
                </a:cxn>
                <a:cxn ang="0">
                  <a:pos x="54" y="492"/>
                </a:cxn>
                <a:cxn ang="0">
                  <a:pos x="81" y="525"/>
                </a:cxn>
                <a:cxn ang="0">
                  <a:pos x="125" y="536"/>
                </a:cxn>
                <a:cxn ang="0">
                  <a:pos x="200" y="498"/>
                </a:cxn>
                <a:cxn ang="0">
                  <a:pos x="238" y="432"/>
                </a:cxn>
                <a:cxn ang="0">
                  <a:pos x="233" y="405"/>
                </a:cxn>
                <a:cxn ang="0">
                  <a:pos x="217" y="410"/>
                </a:cxn>
                <a:cxn ang="0">
                  <a:pos x="190" y="476"/>
                </a:cxn>
                <a:cxn ang="0">
                  <a:pos x="130" y="514"/>
                </a:cxn>
                <a:cxn ang="0">
                  <a:pos x="114" y="509"/>
                </a:cxn>
                <a:cxn ang="0">
                  <a:pos x="108" y="470"/>
                </a:cxn>
                <a:cxn ang="0">
                  <a:pos x="146" y="372"/>
                </a:cxn>
                <a:cxn ang="0">
                  <a:pos x="168" y="317"/>
                </a:cxn>
                <a:cxn ang="0">
                  <a:pos x="190" y="257"/>
                </a:cxn>
                <a:cxn ang="0">
                  <a:pos x="184" y="224"/>
                </a:cxn>
                <a:cxn ang="0">
                  <a:pos x="163" y="191"/>
                </a:cxn>
                <a:cxn ang="0">
                  <a:pos x="114" y="175"/>
                </a:cxn>
                <a:cxn ang="0">
                  <a:pos x="38" y="213"/>
                </a:cxn>
                <a:cxn ang="0">
                  <a:pos x="6" y="279"/>
                </a:cxn>
                <a:cxn ang="0">
                  <a:pos x="0" y="306"/>
                </a:cxn>
                <a:cxn ang="0">
                  <a:pos x="11" y="312"/>
                </a:cxn>
                <a:cxn ang="0">
                  <a:pos x="27" y="306"/>
                </a:cxn>
                <a:cxn ang="0">
                  <a:pos x="54" y="240"/>
                </a:cxn>
                <a:cxn ang="0">
                  <a:pos x="114" y="197"/>
                </a:cxn>
                <a:cxn ang="0">
                  <a:pos x="125" y="202"/>
                </a:cxn>
                <a:cxn ang="0">
                  <a:pos x="130" y="246"/>
                </a:cxn>
                <a:cxn ang="0">
                  <a:pos x="125" y="268"/>
                </a:cxn>
                <a:cxn ang="0">
                  <a:pos x="108" y="306"/>
                </a:cxn>
              </a:cxnLst>
              <a:rect l="0" t="0" r="r" b="b"/>
              <a:pathLst>
                <a:path w="238" h="536">
                  <a:moveTo>
                    <a:pt x="217" y="27"/>
                  </a:moveTo>
                  <a:lnTo>
                    <a:pt x="217" y="11"/>
                  </a:lnTo>
                  <a:lnTo>
                    <a:pt x="206" y="5"/>
                  </a:lnTo>
                  <a:lnTo>
                    <a:pt x="200" y="0"/>
                  </a:lnTo>
                  <a:lnTo>
                    <a:pt x="190" y="0"/>
                  </a:lnTo>
                  <a:lnTo>
                    <a:pt x="157" y="11"/>
                  </a:lnTo>
                  <a:lnTo>
                    <a:pt x="146" y="27"/>
                  </a:lnTo>
                  <a:lnTo>
                    <a:pt x="141" y="43"/>
                  </a:lnTo>
                  <a:lnTo>
                    <a:pt x="152" y="65"/>
                  </a:lnTo>
                  <a:lnTo>
                    <a:pt x="163" y="71"/>
                  </a:lnTo>
                  <a:lnTo>
                    <a:pt x="190" y="71"/>
                  </a:lnTo>
                  <a:lnTo>
                    <a:pt x="206" y="60"/>
                  </a:lnTo>
                  <a:lnTo>
                    <a:pt x="217" y="43"/>
                  </a:lnTo>
                  <a:lnTo>
                    <a:pt x="217" y="27"/>
                  </a:lnTo>
                  <a:close/>
                  <a:moveTo>
                    <a:pt x="60" y="437"/>
                  </a:moveTo>
                  <a:lnTo>
                    <a:pt x="49" y="459"/>
                  </a:lnTo>
                  <a:lnTo>
                    <a:pt x="49" y="470"/>
                  </a:lnTo>
                  <a:lnTo>
                    <a:pt x="54" y="492"/>
                  </a:lnTo>
                  <a:lnTo>
                    <a:pt x="65" y="509"/>
                  </a:lnTo>
                  <a:lnTo>
                    <a:pt x="81" y="525"/>
                  </a:lnTo>
                  <a:lnTo>
                    <a:pt x="103" y="536"/>
                  </a:lnTo>
                  <a:lnTo>
                    <a:pt x="125" y="536"/>
                  </a:lnTo>
                  <a:lnTo>
                    <a:pt x="168" y="525"/>
                  </a:lnTo>
                  <a:lnTo>
                    <a:pt x="200" y="498"/>
                  </a:lnTo>
                  <a:lnTo>
                    <a:pt x="222" y="465"/>
                  </a:lnTo>
                  <a:lnTo>
                    <a:pt x="238" y="432"/>
                  </a:lnTo>
                  <a:lnTo>
                    <a:pt x="238" y="410"/>
                  </a:lnTo>
                  <a:lnTo>
                    <a:pt x="233" y="405"/>
                  </a:lnTo>
                  <a:lnTo>
                    <a:pt x="217" y="405"/>
                  </a:lnTo>
                  <a:lnTo>
                    <a:pt x="217" y="410"/>
                  </a:lnTo>
                  <a:lnTo>
                    <a:pt x="211" y="421"/>
                  </a:lnTo>
                  <a:lnTo>
                    <a:pt x="190" y="476"/>
                  </a:lnTo>
                  <a:lnTo>
                    <a:pt x="157" y="503"/>
                  </a:lnTo>
                  <a:lnTo>
                    <a:pt x="130" y="514"/>
                  </a:lnTo>
                  <a:lnTo>
                    <a:pt x="119" y="514"/>
                  </a:lnTo>
                  <a:lnTo>
                    <a:pt x="114" y="509"/>
                  </a:lnTo>
                  <a:lnTo>
                    <a:pt x="108" y="498"/>
                  </a:lnTo>
                  <a:lnTo>
                    <a:pt x="108" y="470"/>
                  </a:lnTo>
                  <a:lnTo>
                    <a:pt x="119" y="437"/>
                  </a:lnTo>
                  <a:lnTo>
                    <a:pt x="146" y="372"/>
                  </a:lnTo>
                  <a:lnTo>
                    <a:pt x="157" y="350"/>
                  </a:lnTo>
                  <a:lnTo>
                    <a:pt x="168" y="317"/>
                  </a:lnTo>
                  <a:lnTo>
                    <a:pt x="179" y="290"/>
                  </a:lnTo>
                  <a:lnTo>
                    <a:pt x="190" y="257"/>
                  </a:lnTo>
                  <a:lnTo>
                    <a:pt x="190" y="246"/>
                  </a:lnTo>
                  <a:lnTo>
                    <a:pt x="184" y="224"/>
                  </a:lnTo>
                  <a:lnTo>
                    <a:pt x="173" y="202"/>
                  </a:lnTo>
                  <a:lnTo>
                    <a:pt x="163" y="191"/>
                  </a:lnTo>
                  <a:lnTo>
                    <a:pt x="141" y="180"/>
                  </a:lnTo>
                  <a:lnTo>
                    <a:pt x="114" y="175"/>
                  </a:lnTo>
                  <a:lnTo>
                    <a:pt x="70" y="186"/>
                  </a:lnTo>
                  <a:lnTo>
                    <a:pt x="38" y="213"/>
                  </a:lnTo>
                  <a:lnTo>
                    <a:pt x="16" y="251"/>
                  </a:lnTo>
                  <a:lnTo>
                    <a:pt x="6" y="279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11" y="312"/>
                  </a:lnTo>
                  <a:lnTo>
                    <a:pt x="22" y="312"/>
                  </a:lnTo>
                  <a:lnTo>
                    <a:pt x="27" y="306"/>
                  </a:lnTo>
                  <a:lnTo>
                    <a:pt x="27" y="295"/>
                  </a:lnTo>
                  <a:lnTo>
                    <a:pt x="54" y="240"/>
                  </a:lnTo>
                  <a:lnTo>
                    <a:pt x="81" y="208"/>
                  </a:lnTo>
                  <a:lnTo>
                    <a:pt x="114" y="197"/>
                  </a:lnTo>
                  <a:lnTo>
                    <a:pt x="119" y="202"/>
                  </a:lnTo>
                  <a:lnTo>
                    <a:pt x="125" y="202"/>
                  </a:lnTo>
                  <a:lnTo>
                    <a:pt x="130" y="213"/>
                  </a:lnTo>
                  <a:lnTo>
                    <a:pt x="130" y="246"/>
                  </a:lnTo>
                  <a:lnTo>
                    <a:pt x="125" y="257"/>
                  </a:lnTo>
                  <a:lnTo>
                    <a:pt x="125" y="268"/>
                  </a:lnTo>
                  <a:lnTo>
                    <a:pt x="114" y="284"/>
                  </a:lnTo>
                  <a:lnTo>
                    <a:pt x="108" y="306"/>
                  </a:lnTo>
                  <a:lnTo>
                    <a:pt x="60" y="4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Freeform 1091"/>
            <p:cNvSpPr>
              <a:spLocks/>
            </p:cNvSpPr>
            <p:nvPr/>
          </p:nvSpPr>
          <p:spPr bwMode="auto">
            <a:xfrm>
              <a:off x="15287" y="3433"/>
              <a:ext cx="97" cy="247"/>
            </a:xfrm>
            <a:custGeom>
              <a:avLst/>
              <a:gdLst/>
              <a:ahLst/>
              <a:cxnLst>
                <a:cxn ang="0">
                  <a:pos x="75" y="83"/>
                </a:cxn>
                <a:cxn ang="0">
                  <a:pos x="70" y="126"/>
                </a:cxn>
                <a:cxn ang="0">
                  <a:pos x="54" y="176"/>
                </a:cxn>
                <a:cxn ang="0">
                  <a:pos x="16" y="225"/>
                </a:cxn>
                <a:cxn ang="0">
                  <a:pos x="11" y="230"/>
                </a:cxn>
                <a:cxn ang="0">
                  <a:pos x="11" y="241"/>
                </a:cxn>
                <a:cxn ang="0">
                  <a:pos x="16" y="247"/>
                </a:cxn>
                <a:cxn ang="0">
                  <a:pos x="21" y="247"/>
                </a:cxn>
                <a:cxn ang="0">
                  <a:pos x="32" y="241"/>
                </a:cxn>
                <a:cxn ang="0">
                  <a:pos x="54" y="219"/>
                </a:cxn>
                <a:cxn ang="0">
                  <a:pos x="75" y="186"/>
                </a:cxn>
                <a:cxn ang="0">
                  <a:pos x="92" y="143"/>
                </a:cxn>
                <a:cxn ang="0">
                  <a:pos x="97" y="88"/>
                </a:cxn>
                <a:cxn ang="0">
                  <a:pos x="97" y="66"/>
                </a:cxn>
                <a:cxn ang="0">
                  <a:pos x="92" y="44"/>
                </a:cxn>
                <a:cxn ang="0">
                  <a:pos x="86" y="28"/>
                </a:cxn>
                <a:cxn ang="0">
                  <a:pos x="75" y="11"/>
                </a:cxn>
                <a:cxn ang="0">
                  <a:pos x="43" y="0"/>
                </a:cxn>
                <a:cxn ang="0">
                  <a:pos x="27" y="6"/>
                </a:cxn>
                <a:cxn ang="0">
                  <a:pos x="11" y="17"/>
                </a:cxn>
                <a:cxn ang="0">
                  <a:pos x="0" y="28"/>
                </a:cxn>
                <a:cxn ang="0">
                  <a:pos x="0" y="61"/>
                </a:cxn>
                <a:cxn ang="0">
                  <a:pos x="5" y="72"/>
                </a:cxn>
                <a:cxn ang="0">
                  <a:pos x="27" y="93"/>
                </a:cxn>
                <a:cxn ang="0">
                  <a:pos x="54" y="93"/>
                </a:cxn>
                <a:cxn ang="0">
                  <a:pos x="75" y="83"/>
                </a:cxn>
              </a:cxnLst>
              <a:rect l="0" t="0" r="r" b="b"/>
              <a:pathLst>
                <a:path w="97" h="247">
                  <a:moveTo>
                    <a:pt x="75" y="83"/>
                  </a:moveTo>
                  <a:lnTo>
                    <a:pt x="70" y="126"/>
                  </a:lnTo>
                  <a:lnTo>
                    <a:pt x="54" y="176"/>
                  </a:lnTo>
                  <a:lnTo>
                    <a:pt x="16" y="225"/>
                  </a:lnTo>
                  <a:lnTo>
                    <a:pt x="11" y="230"/>
                  </a:lnTo>
                  <a:lnTo>
                    <a:pt x="11" y="241"/>
                  </a:lnTo>
                  <a:lnTo>
                    <a:pt x="16" y="247"/>
                  </a:lnTo>
                  <a:lnTo>
                    <a:pt x="21" y="247"/>
                  </a:lnTo>
                  <a:lnTo>
                    <a:pt x="32" y="241"/>
                  </a:lnTo>
                  <a:lnTo>
                    <a:pt x="54" y="219"/>
                  </a:lnTo>
                  <a:lnTo>
                    <a:pt x="75" y="186"/>
                  </a:lnTo>
                  <a:lnTo>
                    <a:pt x="92" y="143"/>
                  </a:lnTo>
                  <a:lnTo>
                    <a:pt x="97" y="88"/>
                  </a:lnTo>
                  <a:lnTo>
                    <a:pt x="97" y="66"/>
                  </a:lnTo>
                  <a:lnTo>
                    <a:pt x="92" y="44"/>
                  </a:lnTo>
                  <a:lnTo>
                    <a:pt x="86" y="28"/>
                  </a:lnTo>
                  <a:lnTo>
                    <a:pt x="75" y="11"/>
                  </a:lnTo>
                  <a:lnTo>
                    <a:pt x="43" y="0"/>
                  </a:lnTo>
                  <a:lnTo>
                    <a:pt x="27" y="6"/>
                  </a:lnTo>
                  <a:lnTo>
                    <a:pt x="11" y="17"/>
                  </a:lnTo>
                  <a:lnTo>
                    <a:pt x="0" y="28"/>
                  </a:lnTo>
                  <a:lnTo>
                    <a:pt x="0" y="61"/>
                  </a:lnTo>
                  <a:lnTo>
                    <a:pt x="5" y="72"/>
                  </a:lnTo>
                  <a:lnTo>
                    <a:pt x="27" y="93"/>
                  </a:lnTo>
                  <a:lnTo>
                    <a:pt x="54" y="93"/>
                  </a:lnTo>
                  <a:lnTo>
                    <a:pt x="75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Freeform 1092"/>
            <p:cNvSpPr>
              <a:spLocks noEditPoints="1"/>
            </p:cNvSpPr>
            <p:nvPr/>
          </p:nvSpPr>
          <p:spPr bwMode="auto">
            <a:xfrm>
              <a:off x="15465" y="2996"/>
              <a:ext cx="347" cy="695"/>
            </a:xfrm>
            <a:custGeom>
              <a:avLst/>
              <a:gdLst/>
              <a:ahLst/>
              <a:cxnLst>
                <a:cxn ang="0">
                  <a:pos x="347" y="16"/>
                </a:cxn>
                <a:cxn ang="0">
                  <a:pos x="314" y="0"/>
                </a:cxn>
                <a:cxn ang="0">
                  <a:pos x="287" y="11"/>
                </a:cxn>
                <a:cxn ang="0">
                  <a:pos x="271" y="43"/>
                </a:cxn>
                <a:cxn ang="0">
                  <a:pos x="276" y="60"/>
                </a:cxn>
                <a:cxn ang="0">
                  <a:pos x="293" y="71"/>
                </a:cxn>
                <a:cxn ang="0">
                  <a:pos x="336" y="60"/>
                </a:cxn>
                <a:cxn ang="0">
                  <a:pos x="347" y="27"/>
                </a:cxn>
                <a:cxn ang="0">
                  <a:pos x="157" y="618"/>
                </a:cxn>
                <a:cxn ang="0">
                  <a:pos x="76" y="673"/>
                </a:cxn>
                <a:cxn ang="0">
                  <a:pos x="49" y="667"/>
                </a:cxn>
                <a:cxn ang="0">
                  <a:pos x="76" y="634"/>
                </a:cxn>
                <a:cxn ang="0">
                  <a:pos x="65" y="602"/>
                </a:cxn>
                <a:cxn ang="0">
                  <a:pos x="44" y="596"/>
                </a:cxn>
                <a:cxn ang="0">
                  <a:pos x="11" y="613"/>
                </a:cxn>
                <a:cxn ang="0">
                  <a:pos x="0" y="645"/>
                </a:cxn>
                <a:cxn ang="0">
                  <a:pos x="17" y="673"/>
                </a:cxn>
                <a:cxn ang="0">
                  <a:pos x="76" y="695"/>
                </a:cxn>
                <a:cxn ang="0">
                  <a:pos x="152" y="678"/>
                </a:cxn>
                <a:cxn ang="0">
                  <a:pos x="222" y="618"/>
                </a:cxn>
                <a:cxn ang="0">
                  <a:pos x="314" y="279"/>
                </a:cxn>
                <a:cxn ang="0">
                  <a:pos x="320" y="251"/>
                </a:cxn>
                <a:cxn ang="0">
                  <a:pos x="309" y="213"/>
                </a:cxn>
                <a:cxn ang="0">
                  <a:pos x="276" y="186"/>
                </a:cxn>
                <a:cxn ang="0">
                  <a:pos x="184" y="186"/>
                </a:cxn>
                <a:cxn ang="0">
                  <a:pos x="119" y="251"/>
                </a:cxn>
                <a:cxn ang="0">
                  <a:pos x="98" y="301"/>
                </a:cxn>
                <a:cxn ang="0">
                  <a:pos x="103" y="306"/>
                </a:cxn>
                <a:cxn ang="0">
                  <a:pos x="114" y="312"/>
                </a:cxn>
                <a:cxn ang="0">
                  <a:pos x="125" y="295"/>
                </a:cxn>
                <a:cxn ang="0">
                  <a:pos x="190" y="213"/>
                </a:cxn>
                <a:cxn ang="0">
                  <a:pos x="255" y="208"/>
                </a:cxn>
                <a:cxn ang="0">
                  <a:pos x="260" y="257"/>
                </a:cxn>
                <a:cxn ang="0">
                  <a:pos x="179" y="569"/>
                </a:cxn>
              </a:cxnLst>
              <a:rect l="0" t="0" r="r" b="b"/>
              <a:pathLst>
                <a:path w="347" h="695">
                  <a:moveTo>
                    <a:pt x="347" y="27"/>
                  </a:moveTo>
                  <a:lnTo>
                    <a:pt x="347" y="16"/>
                  </a:lnTo>
                  <a:lnTo>
                    <a:pt x="331" y="0"/>
                  </a:lnTo>
                  <a:lnTo>
                    <a:pt x="314" y="0"/>
                  </a:lnTo>
                  <a:lnTo>
                    <a:pt x="298" y="5"/>
                  </a:lnTo>
                  <a:lnTo>
                    <a:pt x="287" y="11"/>
                  </a:lnTo>
                  <a:lnTo>
                    <a:pt x="276" y="27"/>
                  </a:lnTo>
                  <a:lnTo>
                    <a:pt x="271" y="43"/>
                  </a:lnTo>
                  <a:lnTo>
                    <a:pt x="271" y="49"/>
                  </a:lnTo>
                  <a:lnTo>
                    <a:pt x="276" y="60"/>
                  </a:lnTo>
                  <a:lnTo>
                    <a:pt x="282" y="65"/>
                  </a:lnTo>
                  <a:lnTo>
                    <a:pt x="293" y="71"/>
                  </a:lnTo>
                  <a:lnTo>
                    <a:pt x="320" y="71"/>
                  </a:lnTo>
                  <a:lnTo>
                    <a:pt x="336" y="60"/>
                  </a:lnTo>
                  <a:lnTo>
                    <a:pt x="347" y="43"/>
                  </a:lnTo>
                  <a:lnTo>
                    <a:pt x="347" y="27"/>
                  </a:lnTo>
                  <a:close/>
                  <a:moveTo>
                    <a:pt x="179" y="569"/>
                  </a:moveTo>
                  <a:lnTo>
                    <a:pt x="157" y="618"/>
                  </a:lnTo>
                  <a:lnTo>
                    <a:pt x="125" y="656"/>
                  </a:lnTo>
                  <a:lnTo>
                    <a:pt x="76" y="673"/>
                  </a:lnTo>
                  <a:lnTo>
                    <a:pt x="65" y="673"/>
                  </a:lnTo>
                  <a:lnTo>
                    <a:pt x="49" y="667"/>
                  </a:lnTo>
                  <a:lnTo>
                    <a:pt x="71" y="645"/>
                  </a:lnTo>
                  <a:lnTo>
                    <a:pt x="76" y="634"/>
                  </a:lnTo>
                  <a:lnTo>
                    <a:pt x="76" y="613"/>
                  </a:lnTo>
                  <a:lnTo>
                    <a:pt x="65" y="602"/>
                  </a:lnTo>
                  <a:lnTo>
                    <a:pt x="54" y="596"/>
                  </a:lnTo>
                  <a:lnTo>
                    <a:pt x="44" y="596"/>
                  </a:lnTo>
                  <a:lnTo>
                    <a:pt x="27" y="602"/>
                  </a:lnTo>
                  <a:lnTo>
                    <a:pt x="11" y="613"/>
                  </a:lnTo>
                  <a:lnTo>
                    <a:pt x="6" y="623"/>
                  </a:lnTo>
                  <a:lnTo>
                    <a:pt x="0" y="645"/>
                  </a:lnTo>
                  <a:lnTo>
                    <a:pt x="6" y="662"/>
                  </a:lnTo>
                  <a:lnTo>
                    <a:pt x="17" y="673"/>
                  </a:lnTo>
                  <a:lnTo>
                    <a:pt x="33" y="684"/>
                  </a:lnTo>
                  <a:lnTo>
                    <a:pt x="76" y="695"/>
                  </a:lnTo>
                  <a:lnTo>
                    <a:pt x="109" y="689"/>
                  </a:lnTo>
                  <a:lnTo>
                    <a:pt x="152" y="678"/>
                  </a:lnTo>
                  <a:lnTo>
                    <a:pt x="190" y="656"/>
                  </a:lnTo>
                  <a:lnTo>
                    <a:pt x="222" y="618"/>
                  </a:lnTo>
                  <a:lnTo>
                    <a:pt x="244" y="569"/>
                  </a:lnTo>
                  <a:lnTo>
                    <a:pt x="314" y="279"/>
                  </a:lnTo>
                  <a:lnTo>
                    <a:pt x="320" y="268"/>
                  </a:lnTo>
                  <a:lnTo>
                    <a:pt x="320" y="251"/>
                  </a:lnTo>
                  <a:lnTo>
                    <a:pt x="314" y="229"/>
                  </a:lnTo>
                  <a:lnTo>
                    <a:pt x="309" y="213"/>
                  </a:lnTo>
                  <a:lnTo>
                    <a:pt x="293" y="197"/>
                  </a:lnTo>
                  <a:lnTo>
                    <a:pt x="276" y="186"/>
                  </a:lnTo>
                  <a:lnTo>
                    <a:pt x="233" y="175"/>
                  </a:lnTo>
                  <a:lnTo>
                    <a:pt x="184" y="186"/>
                  </a:lnTo>
                  <a:lnTo>
                    <a:pt x="147" y="219"/>
                  </a:lnTo>
                  <a:lnTo>
                    <a:pt x="119" y="251"/>
                  </a:lnTo>
                  <a:lnTo>
                    <a:pt x="103" y="284"/>
                  </a:lnTo>
                  <a:lnTo>
                    <a:pt x="98" y="301"/>
                  </a:lnTo>
                  <a:lnTo>
                    <a:pt x="98" y="306"/>
                  </a:lnTo>
                  <a:lnTo>
                    <a:pt x="103" y="306"/>
                  </a:lnTo>
                  <a:lnTo>
                    <a:pt x="103" y="312"/>
                  </a:lnTo>
                  <a:lnTo>
                    <a:pt x="114" y="312"/>
                  </a:lnTo>
                  <a:lnTo>
                    <a:pt x="119" y="306"/>
                  </a:lnTo>
                  <a:lnTo>
                    <a:pt x="125" y="295"/>
                  </a:lnTo>
                  <a:lnTo>
                    <a:pt x="152" y="251"/>
                  </a:lnTo>
                  <a:lnTo>
                    <a:pt x="190" y="213"/>
                  </a:lnTo>
                  <a:lnTo>
                    <a:pt x="233" y="197"/>
                  </a:lnTo>
                  <a:lnTo>
                    <a:pt x="255" y="208"/>
                  </a:lnTo>
                  <a:lnTo>
                    <a:pt x="260" y="224"/>
                  </a:lnTo>
                  <a:lnTo>
                    <a:pt x="260" y="257"/>
                  </a:lnTo>
                  <a:lnTo>
                    <a:pt x="255" y="262"/>
                  </a:lnTo>
                  <a:lnTo>
                    <a:pt x="179" y="5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Freeform 1093"/>
            <p:cNvSpPr>
              <a:spLocks/>
            </p:cNvSpPr>
            <p:nvPr/>
          </p:nvSpPr>
          <p:spPr bwMode="auto">
            <a:xfrm>
              <a:off x="16007" y="2498"/>
              <a:ext cx="265" cy="1143"/>
            </a:xfrm>
            <a:custGeom>
              <a:avLst/>
              <a:gdLst/>
              <a:ahLst/>
              <a:cxnLst>
                <a:cxn ang="0">
                  <a:pos x="265" y="574"/>
                </a:cxn>
                <a:cxn ang="0">
                  <a:pos x="260" y="470"/>
                </a:cxn>
                <a:cxn ang="0">
                  <a:pos x="233" y="344"/>
                </a:cxn>
                <a:cxn ang="0">
                  <a:pos x="189" y="213"/>
                </a:cxn>
                <a:cxn ang="0">
                  <a:pos x="146" y="136"/>
                </a:cxn>
                <a:cxn ang="0">
                  <a:pos x="97" y="76"/>
                </a:cxn>
                <a:cxn ang="0">
                  <a:pos x="59" y="32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21" y="38"/>
                </a:cxn>
                <a:cxn ang="0">
                  <a:pos x="81" y="115"/>
                </a:cxn>
                <a:cxn ang="0">
                  <a:pos x="130" y="208"/>
                </a:cxn>
                <a:cxn ang="0">
                  <a:pos x="168" y="312"/>
                </a:cxn>
                <a:cxn ang="0">
                  <a:pos x="189" y="437"/>
                </a:cxn>
                <a:cxn ang="0">
                  <a:pos x="195" y="574"/>
                </a:cxn>
                <a:cxn ang="0">
                  <a:pos x="189" y="689"/>
                </a:cxn>
                <a:cxn ang="0">
                  <a:pos x="173" y="804"/>
                </a:cxn>
                <a:cxn ang="0">
                  <a:pos x="141" y="919"/>
                </a:cxn>
                <a:cxn ang="0">
                  <a:pos x="86" y="1023"/>
                </a:cxn>
                <a:cxn ang="0">
                  <a:pos x="16" y="1116"/>
                </a:cxn>
                <a:cxn ang="0">
                  <a:pos x="5" y="1121"/>
                </a:cxn>
                <a:cxn ang="0">
                  <a:pos x="0" y="1127"/>
                </a:cxn>
                <a:cxn ang="0">
                  <a:pos x="0" y="1138"/>
                </a:cxn>
                <a:cxn ang="0">
                  <a:pos x="5" y="1143"/>
                </a:cxn>
                <a:cxn ang="0">
                  <a:pos x="11" y="1143"/>
                </a:cxn>
                <a:cxn ang="0">
                  <a:pos x="59" y="1111"/>
                </a:cxn>
                <a:cxn ang="0">
                  <a:pos x="103" y="1061"/>
                </a:cxn>
                <a:cxn ang="0">
                  <a:pos x="146" y="1001"/>
                </a:cxn>
                <a:cxn ang="0">
                  <a:pos x="189" y="924"/>
                </a:cxn>
                <a:cxn ang="0">
                  <a:pos x="233" y="799"/>
                </a:cxn>
                <a:cxn ang="0">
                  <a:pos x="254" y="678"/>
                </a:cxn>
                <a:cxn ang="0">
                  <a:pos x="265" y="574"/>
                </a:cxn>
              </a:cxnLst>
              <a:rect l="0" t="0" r="r" b="b"/>
              <a:pathLst>
                <a:path w="265" h="1143">
                  <a:moveTo>
                    <a:pt x="265" y="574"/>
                  </a:moveTo>
                  <a:lnTo>
                    <a:pt x="260" y="470"/>
                  </a:lnTo>
                  <a:lnTo>
                    <a:pt x="233" y="344"/>
                  </a:lnTo>
                  <a:lnTo>
                    <a:pt x="189" y="213"/>
                  </a:lnTo>
                  <a:lnTo>
                    <a:pt x="146" y="136"/>
                  </a:lnTo>
                  <a:lnTo>
                    <a:pt x="97" y="76"/>
                  </a:lnTo>
                  <a:lnTo>
                    <a:pt x="59" y="32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1" y="38"/>
                  </a:lnTo>
                  <a:lnTo>
                    <a:pt x="81" y="115"/>
                  </a:lnTo>
                  <a:lnTo>
                    <a:pt x="130" y="208"/>
                  </a:lnTo>
                  <a:lnTo>
                    <a:pt x="168" y="312"/>
                  </a:lnTo>
                  <a:lnTo>
                    <a:pt x="189" y="437"/>
                  </a:lnTo>
                  <a:lnTo>
                    <a:pt x="195" y="574"/>
                  </a:lnTo>
                  <a:lnTo>
                    <a:pt x="189" y="689"/>
                  </a:lnTo>
                  <a:lnTo>
                    <a:pt x="173" y="804"/>
                  </a:lnTo>
                  <a:lnTo>
                    <a:pt x="141" y="919"/>
                  </a:lnTo>
                  <a:lnTo>
                    <a:pt x="86" y="1023"/>
                  </a:lnTo>
                  <a:lnTo>
                    <a:pt x="16" y="1116"/>
                  </a:lnTo>
                  <a:lnTo>
                    <a:pt x="5" y="1121"/>
                  </a:lnTo>
                  <a:lnTo>
                    <a:pt x="0" y="1127"/>
                  </a:lnTo>
                  <a:lnTo>
                    <a:pt x="0" y="1138"/>
                  </a:lnTo>
                  <a:lnTo>
                    <a:pt x="5" y="1143"/>
                  </a:lnTo>
                  <a:lnTo>
                    <a:pt x="11" y="1143"/>
                  </a:lnTo>
                  <a:lnTo>
                    <a:pt x="59" y="1111"/>
                  </a:lnTo>
                  <a:lnTo>
                    <a:pt x="103" y="1061"/>
                  </a:lnTo>
                  <a:lnTo>
                    <a:pt x="146" y="1001"/>
                  </a:lnTo>
                  <a:lnTo>
                    <a:pt x="189" y="924"/>
                  </a:lnTo>
                  <a:lnTo>
                    <a:pt x="233" y="799"/>
                  </a:lnTo>
                  <a:lnTo>
                    <a:pt x="254" y="678"/>
                  </a:lnTo>
                  <a:lnTo>
                    <a:pt x="265" y="5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Freeform 1094"/>
            <p:cNvSpPr>
              <a:spLocks noEditPoints="1"/>
            </p:cNvSpPr>
            <p:nvPr/>
          </p:nvSpPr>
          <p:spPr bwMode="auto">
            <a:xfrm>
              <a:off x="16759" y="2935"/>
              <a:ext cx="753" cy="269"/>
            </a:xfrm>
            <a:custGeom>
              <a:avLst/>
              <a:gdLst/>
              <a:ahLst/>
              <a:cxnLst>
                <a:cxn ang="0">
                  <a:pos x="715" y="50"/>
                </a:cxn>
                <a:cxn ang="0">
                  <a:pos x="726" y="50"/>
                </a:cxn>
                <a:cxn ang="0">
                  <a:pos x="737" y="44"/>
                </a:cxn>
                <a:cxn ang="0">
                  <a:pos x="742" y="44"/>
                </a:cxn>
                <a:cxn ang="0">
                  <a:pos x="753" y="33"/>
                </a:cxn>
                <a:cxn ang="0">
                  <a:pos x="753" y="11"/>
                </a:cxn>
                <a:cxn ang="0">
                  <a:pos x="742" y="6"/>
                </a:cxn>
                <a:cxn ang="0">
                  <a:pos x="737" y="0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0" y="11"/>
                </a:cxn>
                <a:cxn ang="0">
                  <a:pos x="0" y="33"/>
                </a:cxn>
                <a:cxn ang="0">
                  <a:pos x="11" y="44"/>
                </a:cxn>
                <a:cxn ang="0">
                  <a:pos x="22" y="44"/>
                </a:cxn>
                <a:cxn ang="0">
                  <a:pos x="27" y="50"/>
                </a:cxn>
                <a:cxn ang="0">
                  <a:pos x="38" y="50"/>
                </a:cxn>
                <a:cxn ang="0">
                  <a:pos x="715" y="50"/>
                </a:cxn>
                <a:cxn ang="0">
                  <a:pos x="715" y="269"/>
                </a:cxn>
                <a:cxn ang="0">
                  <a:pos x="737" y="269"/>
                </a:cxn>
                <a:cxn ang="0">
                  <a:pos x="742" y="263"/>
                </a:cxn>
                <a:cxn ang="0">
                  <a:pos x="753" y="258"/>
                </a:cxn>
                <a:cxn ang="0">
                  <a:pos x="753" y="236"/>
                </a:cxn>
                <a:cxn ang="0">
                  <a:pos x="742" y="230"/>
                </a:cxn>
                <a:cxn ang="0">
                  <a:pos x="737" y="225"/>
                </a:cxn>
                <a:cxn ang="0">
                  <a:pos x="17" y="225"/>
                </a:cxn>
                <a:cxn ang="0">
                  <a:pos x="6" y="230"/>
                </a:cxn>
                <a:cxn ang="0">
                  <a:pos x="0" y="236"/>
                </a:cxn>
                <a:cxn ang="0">
                  <a:pos x="0" y="258"/>
                </a:cxn>
                <a:cxn ang="0">
                  <a:pos x="11" y="269"/>
                </a:cxn>
                <a:cxn ang="0">
                  <a:pos x="38" y="269"/>
                </a:cxn>
                <a:cxn ang="0">
                  <a:pos x="715" y="269"/>
                </a:cxn>
              </a:cxnLst>
              <a:rect l="0" t="0" r="r" b="b"/>
              <a:pathLst>
                <a:path w="753" h="269">
                  <a:moveTo>
                    <a:pt x="715" y="50"/>
                  </a:moveTo>
                  <a:lnTo>
                    <a:pt x="726" y="50"/>
                  </a:lnTo>
                  <a:lnTo>
                    <a:pt x="737" y="44"/>
                  </a:lnTo>
                  <a:lnTo>
                    <a:pt x="742" y="44"/>
                  </a:lnTo>
                  <a:lnTo>
                    <a:pt x="753" y="33"/>
                  </a:lnTo>
                  <a:lnTo>
                    <a:pt x="753" y="11"/>
                  </a:lnTo>
                  <a:lnTo>
                    <a:pt x="742" y="6"/>
                  </a:lnTo>
                  <a:lnTo>
                    <a:pt x="737" y="0"/>
                  </a:lnTo>
                  <a:lnTo>
                    <a:pt x="17" y="0"/>
                  </a:lnTo>
                  <a:lnTo>
                    <a:pt x="6" y="6"/>
                  </a:lnTo>
                  <a:lnTo>
                    <a:pt x="0" y="11"/>
                  </a:lnTo>
                  <a:lnTo>
                    <a:pt x="0" y="33"/>
                  </a:lnTo>
                  <a:lnTo>
                    <a:pt x="11" y="44"/>
                  </a:lnTo>
                  <a:lnTo>
                    <a:pt x="22" y="44"/>
                  </a:lnTo>
                  <a:lnTo>
                    <a:pt x="27" y="50"/>
                  </a:lnTo>
                  <a:lnTo>
                    <a:pt x="38" y="50"/>
                  </a:lnTo>
                  <a:lnTo>
                    <a:pt x="715" y="50"/>
                  </a:lnTo>
                  <a:close/>
                  <a:moveTo>
                    <a:pt x="715" y="269"/>
                  </a:moveTo>
                  <a:lnTo>
                    <a:pt x="737" y="269"/>
                  </a:lnTo>
                  <a:lnTo>
                    <a:pt x="742" y="263"/>
                  </a:lnTo>
                  <a:lnTo>
                    <a:pt x="753" y="258"/>
                  </a:lnTo>
                  <a:lnTo>
                    <a:pt x="753" y="236"/>
                  </a:lnTo>
                  <a:lnTo>
                    <a:pt x="742" y="230"/>
                  </a:lnTo>
                  <a:lnTo>
                    <a:pt x="737" y="225"/>
                  </a:lnTo>
                  <a:lnTo>
                    <a:pt x="17" y="225"/>
                  </a:lnTo>
                  <a:lnTo>
                    <a:pt x="6" y="230"/>
                  </a:lnTo>
                  <a:lnTo>
                    <a:pt x="0" y="236"/>
                  </a:lnTo>
                  <a:lnTo>
                    <a:pt x="0" y="258"/>
                  </a:lnTo>
                  <a:lnTo>
                    <a:pt x="11" y="269"/>
                  </a:lnTo>
                  <a:lnTo>
                    <a:pt x="38" y="269"/>
                  </a:lnTo>
                  <a:lnTo>
                    <a:pt x="715" y="2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Freeform 1095"/>
            <p:cNvSpPr>
              <a:spLocks noEditPoints="1"/>
            </p:cNvSpPr>
            <p:nvPr/>
          </p:nvSpPr>
          <p:spPr bwMode="auto">
            <a:xfrm>
              <a:off x="17940" y="2547"/>
              <a:ext cx="465" cy="821"/>
            </a:xfrm>
            <a:custGeom>
              <a:avLst/>
              <a:gdLst/>
              <a:ahLst/>
              <a:cxnLst>
                <a:cxn ang="0">
                  <a:pos x="465" y="235"/>
                </a:cxn>
                <a:cxn ang="0">
                  <a:pos x="465" y="191"/>
                </a:cxn>
                <a:cxn ang="0">
                  <a:pos x="444" y="93"/>
                </a:cxn>
                <a:cxn ang="0">
                  <a:pos x="417" y="44"/>
                </a:cxn>
                <a:cxn ang="0">
                  <a:pos x="379" y="16"/>
                </a:cxn>
                <a:cxn ang="0">
                  <a:pos x="330" y="0"/>
                </a:cxn>
                <a:cxn ang="0">
                  <a:pos x="260" y="22"/>
                </a:cxn>
                <a:cxn ang="0">
                  <a:pos x="195" y="71"/>
                </a:cxn>
                <a:cxn ang="0">
                  <a:pos x="135" y="148"/>
                </a:cxn>
                <a:cxn ang="0">
                  <a:pos x="81" y="246"/>
                </a:cxn>
                <a:cxn ang="0">
                  <a:pos x="38" y="356"/>
                </a:cxn>
                <a:cxn ang="0">
                  <a:pos x="10" y="471"/>
                </a:cxn>
                <a:cxn ang="0">
                  <a:pos x="0" y="585"/>
                </a:cxn>
                <a:cxn ang="0">
                  <a:pos x="0" y="640"/>
                </a:cxn>
                <a:cxn ang="0">
                  <a:pos x="10" y="695"/>
                </a:cxn>
                <a:cxn ang="0">
                  <a:pos x="27" y="744"/>
                </a:cxn>
                <a:cxn ang="0">
                  <a:pos x="54" y="788"/>
                </a:cxn>
                <a:cxn ang="0">
                  <a:pos x="86" y="810"/>
                </a:cxn>
                <a:cxn ang="0">
                  <a:pos x="135" y="821"/>
                </a:cxn>
                <a:cxn ang="0">
                  <a:pos x="205" y="804"/>
                </a:cxn>
                <a:cxn ang="0">
                  <a:pos x="270" y="750"/>
                </a:cxn>
                <a:cxn ang="0">
                  <a:pos x="330" y="673"/>
                </a:cxn>
                <a:cxn ang="0">
                  <a:pos x="384" y="574"/>
                </a:cxn>
                <a:cxn ang="0">
                  <a:pos x="427" y="465"/>
                </a:cxn>
                <a:cxn ang="0">
                  <a:pos x="454" y="350"/>
                </a:cxn>
                <a:cxn ang="0">
                  <a:pos x="465" y="235"/>
                </a:cxn>
                <a:cxn ang="0">
                  <a:pos x="119" y="394"/>
                </a:cxn>
                <a:cxn ang="0">
                  <a:pos x="140" y="317"/>
                </a:cxn>
                <a:cxn ang="0">
                  <a:pos x="167" y="230"/>
                </a:cxn>
                <a:cxn ang="0">
                  <a:pos x="205" y="148"/>
                </a:cxn>
                <a:cxn ang="0">
                  <a:pos x="232" y="104"/>
                </a:cxn>
                <a:cxn ang="0">
                  <a:pos x="260" y="66"/>
                </a:cxn>
                <a:cxn ang="0">
                  <a:pos x="292" y="38"/>
                </a:cxn>
                <a:cxn ang="0">
                  <a:pos x="330" y="27"/>
                </a:cxn>
                <a:cxn ang="0">
                  <a:pos x="357" y="33"/>
                </a:cxn>
                <a:cxn ang="0">
                  <a:pos x="373" y="55"/>
                </a:cxn>
                <a:cxn ang="0">
                  <a:pos x="384" y="87"/>
                </a:cxn>
                <a:cxn ang="0">
                  <a:pos x="389" y="126"/>
                </a:cxn>
                <a:cxn ang="0">
                  <a:pos x="389" y="208"/>
                </a:cxn>
                <a:cxn ang="0">
                  <a:pos x="384" y="257"/>
                </a:cxn>
                <a:cxn ang="0">
                  <a:pos x="373" y="317"/>
                </a:cxn>
                <a:cxn ang="0">
                  <a:pos x="357" y="394"/>
                </a:cxn>
                <a:cxn ang="0">
                  <a:pos x="119" y="394"/>
                </a:cxn>
                <a:cxn ang="0">
                  <a:pos x="346" y="432"/>
                </a:cxn>
                <a:cxn ang="0">
                  <a:pos x="330" y="498"/>
                </a:cxn>
                <a:cxn ang="0">
                  <a:pos x="303" y="580"/>
                </a:cxn>
                <a:cxn ang="0">
                  <a:pos x="265" y="662"/>
                </a:cxn>
                <a:cxn ang="0">
                  <a:pos x="227" y="733"/>
                </a:cxn>
                <a:cxn ang="0">
                  <a:pos x="184" y="782"/>
                </a:cxn>
                <a:cxn ang="0">
                  <a:pos x="135" y="799"/>
                </a:cxn>
                <a:cxn ang="0">
                  <a:pos x="108" y="793"/>
                </a:cxn>
                <a:cxn ang="0">
                  <a:pos x="92" y="766"/>
                </a:cxn>
                <a:cxn ang="0">
                  <a:pos x="75" y="722"/>
                </a:cxn>
                <a:cxn ang="0">
                  <a:pos x="75" y="618"/>
                </a:cxn>
                <a:cxn ang="0">
                  <a:pos x="81" y="569"/>
                </a:cxn>
                <a:cxn ang="0">
                  <a:pos x="92" y="509"/>
                </a:cxn>
                <a:cxn ang="0">
                  <a:pos x="108" y="432"/>
                </a:cxn>
                <a:cxn ang="0">
                  <a:pos x="346" y="432"/>
                </a:cxn>
              </a:cxnLst>
              <a:rect l="0" t="0" r="r" b="b"/>
              <a:pathLst>
                <a:path w="465" h="821">
                  <a:moveTo>
                    <a:pt x="465" y="235"/>
                  </a:moveTo>
                  <a:lnTo>
                    <a:pt x="465" y="191"/>
                  </a:lnTo>
                  <a:lnTo>
                    <a:pt x="444" y="93"/>
                  </a:lnTo>
                  <a:lnTo>
                    <a:pt x="417" y="44"/>
                  </a:lnTo>
                  <a:lnTo>
                    <a:pt x="379" y="16"/>
                  </a:lnTo>
                  <a:lnTo>
                    <a:pt x="330" y="0"/>
                  </a:lnTo>
                  <a:lnTo>
                    <a:pt x="260" y="22"/>
                  </a:lnTo>
                  <a:lnTo>
                    <a:pt x="195" y="71"/>
                  </a:lnTo>
                  <a:lnTo>
                    <a:pt x="135" y="148"/>
                  </a:lnTo>
                  <a:lnTo>
                    <a:pt x="81" y="246"/>
                  </a:lnTo>
                  <a:lnTo>
                    <a:pt x="38" y="356"/>
                  </a:lnTo>
                  <a:lnTo>
                    <a:pt x="10" y="471"/>
                  </a:lnTo>
                  <a:lnTo>
                    <a:pt x="0" y="585"/>
                  </a:lnTo>
                  <a:lnTo>
                    <a:pt x="0" y="640"/>
                  </a:lnTo>
                  <a:lnTo>
                    <a:pt x="10" y="695"/>
                  </a:lnTo>
                  <a:lnTo>
                    <a:pt x="27" y="744"/>
                  </a:lnTo>
                  <a:lnTo>
                    <a:pt x="54" y="788"/>
                  </a:lnTo>
                  <a:lnTo>
                    <a:pt x="86" y="810"/>
                  </a:lnTo>
                  <a:lnTo>
                    <a:pt x="135" y="821"/>
                  </a:lnTo>
                  <a:lnTo>
                    <a:pt x="205" y="804"/>
                  </a:lnTo>
                  <a:lnTo>
                    <a:pt x="270" y="750"/>
                  </a:lnTo>
                  <a:lnTo>
                    <a:pt x="330" y="673"/>
                  </a:lnTo>
                  <a:lnTo>
                    <a:pt x="384" y="574"/>
                  </a:lnTo>
                  <a:lnTo>
                    <a:pt x="427" y="465"/>
                  </a:lnTo>
                  <a:lnTo>
                    <a:pt x="454" y="350"/>
                  </a:lnTo>
                  <a:lnTo>
                    <a:pt x="465" y="235"/>
                  </a:lnTo>
                  <a:close/>
                  <a:moveTo>
                    <a:pt x="119" y="394"/>
                  </a:moveTo>
                  <a:lnTo>
                    <a:pt x="140" y="317"/>
                  </a:lnTo>
                  <a:lnTo>
                    <a:pt x="167" y="230"/>
                  </a:lnTo>
                  <a:lnTo>
                    <a:pt x="205" y="148"/>
                  </a:lnTo>
                  <a:lnTo>
                    <a:pt x="232" y="104"/>
                  </a:lnTo>
                  <a:lnTo>
                    <a:pt x="260" y="66"/>
                  </a:lnTo>
                  <a:lnTo>
                    <a:pt x="292" y="38"/>
                  </a:lnTo>
                  <a:lnTo>
                    <a:pt x="330" y="27"/>
                  </a:lnTo>
                  <a:lnTo>
                    <a:pt x="357" y="33"/>
                  </a:lnTo>
                  <a:lnTo>
                    <a:pt x="373" y="55"/>
                  </a:lnTo>
                  <a:lnTo>
                    <a:pt x="384" y="87"/>
                  </a:lnTo>
                  <a:lnTo>
                    <a:pt x="389" y="126"/>
                  </a:lnTo>
                  <a:lnTo>
                    <a:pt x="389" y="208"/>
                  </a:lnTo>
                  <a:lnTo>
                    <a:pt x="384" y="257"/>
                  </a:lnTo>
                  <a:lnTo>
                    <a:pt x="373" y="317"/>
                  </a:lnTo>
                  <a:lnTo>
                    <a:pt x="357" y="394"/>
                  </a:lnTo>
                  <a:lnTo>
                    <a:pt x="119" y="394"/>
                  </a:lnTo>
                  <a:close/>
                  <a:moveTo>
                    <a:pt x="346" y="432"/>
                  </a:moveTo>
                  <a:lnTo>
                    <a:pt x="330" y="498"/>
                  </a:lnTo>
                  <a:lnTo>
                    <a:pt x="303" y="580"/>
                  </a:lnTo>
                  <a:lnTo>
                    <a:pt x="265" y="662"/>
                  </a:lnTo>
                  <a:lnTo>
                    <a:pt x="227" y="733"/>
                  </a:lnTo>
                  <a:lnTo>
                    <a:pt x="184" y="782"/>
                  </a:lnTo>
                  <a:lnTo>
                    <a:pt x="135" y="799"/>
                  </a:lnTo>
                  <a:lnTo>
                    <a:pt x="108" y="793"/>
                  </a:lnTo>
                  <a:lnTo>
                    <a:pt x="92" y="766"/>
                  </a:lnTo>
                  <a:lnTo>
                    <a:pt x="75" y="722"/>
                  </a:lnTo>
                  <a:lnTo>
                    <a:pt x="75" y="618"/>
                  </a:lnTo>
                  <a:lnTo>
                    <a:pt x="81" y="569"/>
                  </a:lnTo>
                  <a:lnTo>
                    <a:pt x="92" y="509"/>
                  </a:lnTo>
                  <a:lnTo>
                    <a:pt x="108" y="432"/>
                  </a:lnTo>
                  <a:lnTo>
                    <a:pt x="346" y="4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Freeform 1096"/>
            <p:cNvSpPr>
              <a:spLocks/>
            </p:cNvSpPr>
            <p:nvPr/>
          </p:nvSpPr>
          <p:spPr bwMode="auto">
            <a:xfrm>
              <a:off x="1053" y="6131"/>
              <a:ext cx="617" cy="756"/>
            </a:xfrm>
            <a:custGeom>
              <a:avLst/>
              <a:gdLst/>
              <a:ahLst/>
              <a:cxnLst>
                <a:cxn ang="0">
                  <a:pos x="233" y="93"/>
                </a:cxn>
                <a:cxn ang="0">
                  <a:pos x="238" y="61"/>
                </a:cxn>
                <a:cxn ang="0">
                  <a:pos x="243" y="39"/>
                </a:cxn>
                <a:cxn ang="0">
                  <a:pos x="238" y="11"/>
                </a:cxn>
                <a:cxn ang="0">
                  <a:pos x="211" y="0"/>
                </a:cxn>
                <a:cxn ang="0">
                  <a:pos x="200" y="6"/>
                </a:cxn>
                <a:cxn ang="0">
                  <a:pos x="173" y="28"/>
                </a:cxn>
                <a:cxn ang="0">
                  <a:pos x="5" y="706"/>
                </a:cxn>
                <a:cxn ang="0">
                  <a:pos x="0" y="723"/>
                </a:cxn>
                <a:cxn ang="0">
                  <a:pos x="11" y="750"/>
                </a:cxn>
                <a:cxn ang="0">
                  <a:pos x="43" y="756"/>
                </a:cxn>
                <a:cxn ang="0">
                  <a:pos x="70" y="739"/>
                </a:cxn>
                <a:cxn ang="0">
                  <a:pos x="76" y="723"/>
                </a:cxn>
                <a:cxn ang="0">
                  <a:pos x="97" y="646"/>
                </a:cxn>
                <a:cxn ang="0">
                  <a:pos x="135" y="488"/>
                </a:cxn>
                <a:cxn ang="0">
                  <a:pos x="216" y="520"/>
                </a:cxn>
                <a:cxn ang="0">
                  <a:pos x="298" y="515"/>
                </a:cxn>
                <a:cxn ang="0">
                  <a:pos x="373" y="466"/>
                </a:cxn>
                <a:cxn ang="0">
                  <a:pos x="417" y="482"/>
                </a:cxn>
                <a:cxn ang="0">
                  <a:pos x="498" y="520"/>
                </a:cxn>
                <a:cxn ang="0">
                  <a:pos x="541" y="509"/>
                </a:cxn>
                <a:cxn ang="0">
                  <a:pos x="568" y="482"/>
                </a:cxn>
                <a:cxn ang="0">
                  <a:pos x="606" y="389"/>
                </a:cxn>
                <a:cxn ang="0">
                  <a:pos x="617" y="345"/>
                </a:cxn>
                <a:cxn ang="0">
                  <a:pos x="612" y="334"/>
                </a:cxn>
                <a:cxn ang="0">
                  <a:pos x="590" y="340"/>
                </a:cxn>
                <a:cxn ang="0">
                  <a:pos x="568" y="411"/>
                </a:cxn>
                <a:cxn ang="0">
                  <a:pos x="530" y="488"/>
                </a:cxn>
                <a:cxn ang="0">
                  <a:pos x="476" y="488"/>
                </a:cxn>
                <a:cxn ang="0">
                  <a:pos x="465" y="444"/>
                </a:cxn>
                <a:cxn ang="0">
                  <a:pos x="476" y="367"/>
                </a:cxn>
                <a:cxn ang="0">
                  <a:pos x="520" y="203"/>
                </a:cxn>
                <a:cxn ang="0">
                  <a:pos x="525" y="170"/>
                </a:cxn>
                <a:cxn ang="0">
                  <a:pos x="541" y="110"/>
                </a:cxn>
                <a:cxn ang="0">
                  <a:pos x="552" y="66"/>
                </a:cxn>
                <a:cxn ang="0">
                  <a:pos x="557" y="44"/>
                </a:cxn>
                <a:cxn ang="0">
                  <a:pos x="536" y="17"/>
                </a:cxn>
                <a:cxn ang="0">
                  <a:pos x="492" y="28"/>
                </a:cxn>
                <a:cxn ang="0">
                  <a:pos x="482" y="55"/>
                </a:cxn>
                <a:cxn ang="0">
                  <a:pos x="444" y="197"/>
                </a:cxn>
                <a:cxn ang="0">
                  <a:pos x="411" y="323"/>
                </a:cxn>
                <a:cxn ang="0">
                  <a:pos x="395" y="389"/>
                </a:cxn>
                <a:cxn ang="0">
                  <a:pos x="368" y="427"/>
                </a:cxn>
                <a:cxn ang="0">
                  <a:pos x="298" y="488"/>
                </a:cxn>
                <a:cxn ang="0">
                  <a:pos x="200" y="488"/>
                </a:cxn>
                <a:cxn ang="0">
                  <a:pos x="168" y="394"/>
                </a:cxn>
                <a:cxn ang="0">
                  <a:pos x="184" y="301"/>
                </a:cxn>
              </a:cxnLst>
              <a:rect l="0" t="0" r="r" b="b"/>
              <a:pathLst>
                <a:path w="617" h="756">
                  <a:moveTo>
                    <a:pt x="227" y="104"/>
                  </a:moveTo>
                  <a:lnTo>
                    <a:pt x="233" y="93"/>
                  </a:lnTo>
                  <a:lnTo>
                    <a:pt x="238" y="77"/>
                  </a:lnTo>
                  <a:lnTo>
                    <a:pt x="238" y="61"/>
                  </a:lnTo>
                  <a:lnTo>
                    <a:pt x="243" y="50"/>
                  </a:lnTo>
                  <a:lnTo>
                    <a:pt x="243" y="39"/>
                  </a:lnTo>
                  <a:lnTo>
                    <a:pt x="249" y="33"/>
                  </a:lnTo>
                  <a:lnTo>
                    <a:pt x="238" y="11"/>
                  </a:lnTo>
                  <a:lnTo>
                    <a:pt x="227" y="6"/>
                  </a:lnTo>
                  <a:lnTo>
                    <a:pt x="211" y="0"/>
                  </a:lnTo>
                  <a:lnTo>
                    <a:pt x="206" y="0"/>
                  </a:lnTo>
                  <a:lnTo>
                    <a:pt x="200" y="6"/>
                  </a:lnTo>
                  <a:lnTo>
                    <a:pt x="195" y="6"/>
                  </a:lnTo>
                  <a:lnTo>
                    <a:pt x="173" y="28"/>
                  </a:lnTo>
                  <a:lnTo>
                    <a:pt x="168" y="44"/>
                  </a:lnTo>
                  <a:lnTo>
                    <a:pt x="5" y="706"/>
                  </a:lnTo>
                  <a:lnTo>
                    <a:pt x="5" y="717"/>
                  </a:lnTo>
                  <a:lnTo>
                    <a:pt x="0" y="723"/>
                  </a:lnTo>
                  <a:lnTo>
                    <a:pt x="0" y="728"/>
                  </a:lnTo>
                  <a:lnTo>
                    <a:pt x="11" y="750"/>
                  </a:lnTo>
                  <a:lnTo>
                    <a:pt x="21" y="756"/>
                  </a:lnTo>
                  <a:lnTo>
                    <a:pt x="43" y="756"/>
                  </a:lnTo>
                  <a:lnTo>
                    <a:pt x="65" y="745"/>
                  </a:lnTo>
                  <a:lnTo>
                    <a:pt x="70" y="739"/>
                  </a:lnTo>
                  <a:lnTo>
                    <a:pt x="70" y="734"/>
                  </a:lnTo>
                  <a:lnTo>
                    <a:pt x="76" y="723"/>
                  </a:lnTo>
                  <a:lnTo>
                    <a:pt x="81" y="690"/>
                  </a:lnTo>
                  <a:lnTo>
                    <a:pt x="97" y="646"/>
                  </a:lnTo>
                  <a:lnTo>
                    <a:pt x="113" y="581"/>
                  </a:lnTo>
                  <a:lnTo>
                    <a:pt x="135" y="488"/>
                  </a:lnTo>
                  <a:lnTo>
                    <a:pt x="173" y="509"/>
                  </a:lnTo>
                  <a:lnTo>
                    <a:pt x="216" y="520"/>
                  </a:lnTo>
                  <a:lnTo>
                    <a:pt x="243" y="520"/>
                  </a:lnTo>
                  <a:lnTo>
                    <a:pt x="298" y="515"/>
                  </a:lnTo>
                  <a:lnTo>
                    <a:pt x="341" y="493"/>
                  </a:lnTo>
                  <a:lnTo>
                    <a:pt x="373" y="466"/>
                  </a:lnTo>
                  <a:lnTo>
                    <a:pt x="395" y="438"/>
                  </a:lnTo>
                  <a:lnTo>
                    <a:pt x="417" y="482"/>
                  </a:lnTo>
                  <a:lnTo>
                    <a:pt x="449" y="509"/>
                  </a:lnTo>
                  <a:lnTo>
                    <a:pt x="498" y="520"/>
                  </a:lnTo>
                  <a:lnTo>
                    <a:pt x="520" y="520"/>
                  </a:lnTo>
                  <a:lnTo>
                    <a:pt x="541" y="509"/>
                  </a:lnTo>
                  <a:lnTo>
                    <a:pt x="557" y="498"/>
                  </a:lnTo>
                  <a:lnTo>
                    <a:pt x="568" y="482"/>
                  </a:lnTo>
                  <a:lnTo>
                    <a:pt x="595" y="427"/>
                  </a:lnTo>
                  <a:lnTo>
                    <a:pt x="606" y="389"/>
                  </a:lnTo>
                  <a:lnTo>
                    <a:pt x="612" y="356"/>
                  </a:lnTo>
                  <a:lnTo>
                    <a:pt x="617" y="345"/>
                  </a:lnTo>
                  <a:lnTo>
                    <a:pt x="617" y="340"/>
                  </a:lnTo>
                  <a:lnTo>
                    <a:pt x="612" y="334"/>
                  </a:lnTo>
                  <a:lnTo>
                    <a:pt x="595" y="334"/>
                  </a:lnTo>
                  <a:lnTo>
                    <a:pt x="590" y="340"/>
                  </a:lnTo>
                  <a:lnTo>
                    <a:pt x="584" y="356"/>
                  </a:lnTo>
                  <a:lnTo>
                    <a:pt x="568" y="411"/>
                  </a:lnTo>
                  <a:lnTo>
                    <a:pt x="552" y="455"/>
                  </a:lnTo>
                  <a:lnTo>
                    <a:pt x="530" y="488"/>
                  </a:lnTo>
                  <a:lnTo>
                    <a:pt x="498" y="498"/>
                  </a:lnTo>
                  <a:lnTo>
                    <a:pt x="476" y="488"/>
                  </a:lnTo>
                  <a:lnTo>
                    <a:pt x="465" y="466"/>
                  </a:lnTo>
                  <a:lnTo>
                    <a:pt x="465" y="444"/>
                  </a:lnTo>
                  <a:lnTo>
                    <a:pt x="471" y="411"/>
                  </a:lnTo>
                  <a:lnTo>
                    <a:pt x="476" y="367"/>
                  </a:lnTo>
                  <a:lnTo>
                    <a:pt x="487" y="323"/>
                  </a:lnTo>
                  <a:lnTo>
                    <a:pt x="520" y="203"/>
                  </a:lnTo>
                  <a:lnTo>
                    <a:pt x="525" y="187"/>
                  </a:lnTo>
                  <a:lnTo>
                    <a:pt x="525" y="170"/>
                  </a:lnTo>
                  <a:lnTo>
                    <a:pt x="541" y="121"/>
                  </a:lnTo>
                  <a:lnTo>
                    <a:pt x="541" y="110"/>
                  </a:lnTo>
                  <a:lnTo>
                    <a:pt x="552" y="77"/>
                  </a:lnTo>
                  <a:lnTo>
                    <a:pt x="552" y="66"/>
                  </a:lnTo>
                  <a:lnTo>
                    <a:pt x="557" y="55"/>
                  </a:lnTo>
                  <a:lnTo>
                    <a:pt x="557" y="44"/>
                  </a:lnTo>
                  <a:lnTo>
                    <a:pt x="547" y="22"/>
                  </a:lnTo>
                  <a:lnTo>
                    <a:pt x="536" y="17"/>
                  </a:lnTo>
                  <a:lnTo>
                    <a:pt x="514" y="17"/>
                  </a:lnTo>
                  <a:lnTo>
                    <a:pt x="492" y="28"/>
                  </a:lnTo>
                  <a:lnTo>
                    <a:pt x="487" y="39"/>
                  </a:lnTo>
                  <a:lnTo>
                    <a:pt x="482" y="55"/>
                  </a:lnTo>
                  <a:lnTo>
                    <a:pt x="465" y="121"/>
                  </a:lnTo>
                  <a:lnTo>
                    <a:pt x="444" y="197"/>
                  </a:lnTo>
                  <a:lnTo>
                    <a:pt x="427" y="269"/>
                  </a:lnTo>
                  <a:lnTo>
                    <a:pt x="411" y="323"/>
                  </a:lnTo>
                  <a:lnTo>
                    <a:pt x="406" y="362"/>
                  </a:lnTo>
                  <a:lnTo>
                    <a:pt x="395" y="389"/>
                  </a:lnTo>
                  <a:lnTo>
                    <a:pt x="390" y="400"/>
                  </a:lnTo>
                  <a:lnTo>
                    <a:pt x="368" y="427"/>
                  </a:lnTo>
                  <a:lnTo>
                    <a:pt x="341" y="460"/>
                  </a:lnTo>
                  <a:lnTo>
                    <a:pt x="298" y="488"/>
                  </a:lnTo>
                  <a:lnTo>
                    <a:pt x="249" y="498"/>
                  </a:lnTo>
                  <a:lnTo>
                    <a:pt x="200" y="488"/>
                  </a:lnTo>
                  <a:lnTo>
                    <a:pt x="173" y="449"/>
                  </a:lnTo>
                  <a:lnTo>
                    <a:pt x="168" y="394"/>
                  </a:lnTo>
                  <a:lnTo>
                    <a:pt x="173" y="345"/>
                  </a:lnTo>
                  <a:lnTo>
                    <a:pt x="184" y="301"/>
                  </a:lnTo>
                  <a:lnTo>
                    <a:pt x="227" y="1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Freeform 1097"/>
            <p:cNvSpPr>
              <a:spLocks noEditPoints="1"/>
            </p:cNvSpPr>
            <p:nvPr/>
          </p:nvSpPr>
          <p:spPr bwMode="auto">
            <a:xfrm>
              <a:off x="1740" y="6285"/>
              <a:ext cx="239" cy="536"/>
            </a:xfrm>
            <a:custGeom>
              <a:avLst/>
              <a:gdLst/>
              <a:ahLst/>
              <a:cxnLst>
                <a:cxn ang="0">
                  <a:pos x="217" y="11"/>
                </a:cxn>
                <a:cxn ang="0">
                  <a:pos x="201" y="0"/>
                </a:cxn>
                <a:cxn ang="0">
                  <a:pos x="157" y="11"/>
                </a:cxn>
                <a:cxn ang="0">
                  <a:pos x="141" y="43"/>
                </a:cxn>
                <a:cxn ang="0">
                  <a:pos x="163" y="71"/>
                </a:cxn>
                <a:cxn ang="0">
                  <a:pos x="206" y="60"/>
                </a:cxn>
                <a:cxn ang="0">
                  <a:pos x="217" y="27"/>
                </a:cxn>
                <a:cxn ang="0">
                  <a:pos x="49" y="459"/>
                </a:cxn>
                <a:cxn ang="0">
                  <a:pos x="55" y="492"/>
                </a:cxn>
                <a:cxn ang="0">
                  <a:pos x="82" y="525"/>
                </a:cxn>
                <a:cxn ang="0">
                  <a:pos x="125" y="536"/>
                </a:cxn>
                <a:cxn ang="0">
                  <a:pos x="201" y="498"/>
                </a:cxn>
                <a:cxn ang="0">
                  <a:pos x="239" y="432"/>
                </a:cxn>
                <a:cxn ang="0">
                  <a:pos x="233" y="405"/>
                </a:cxn>
                <a:cxn ang="0">
                  <a:pos x="217" y="410"/>
                </a:cxn>
                <a:cxn ang="0">
                  <a:pos x="190" y="476"/>
                </a:cxn>
                <a:cxn ang="0">
                  <a:pos x="130" y="514"/>
                </a:cxn>
                <a:cxn ang="0">
                  <a:pos x="114" y="509"/>
                </a:cxn>
                <a:cxn ang="0">
                  <a:pos x="109" y="470"/>
                </a:cxn>
                <a:cxn ang="0">
                  <a:pos x="147" y="372"/>
                </a:cxn>
                <a:cxn ang="0">
                  <a:pos x="168" y="317"/>
                </a:cxn>
                <a:cxn ang="0">
                  <a:pos x="190" y="257"/>
                </a:cxn>
                <a:cxn ang="0">
                  <a:pos x="184" y="224"/>
                </a:cxn>
                <a:cxn ang="0">
                  <a:pos x="163" y="191"/>
                </a:cxn>
                <a:cxn ang="0">
                  <a:pos x="114" y="175"/>
                </a:cxn>
                <a:cxn ang="0">
                  <a:pos x="38" y="213"/>
                </a:cxn>
                <a:cxn ang="0">
                  <a:pos x="6" y="279"/>
                </a:cxn>
                <a:cxn ang="0">
                  <a:pos x="0" y="306"/>
                </a:cxn>
                <a:cxn ang="0">
                  <a:pos x="11" y="312"/>
                </a:cxn>
                <a:cxn ang="0">
                  <a:pos x="27" y="306"/>
                </a:cxn>
                <a:cxn ang="0">
                  <a:pos x="55" y="240"/>
                </a:cxn>
                <a:cxn ang="0">
                  <a:pos x="114" y="197"/>
                </a:cxn>
                <a:cxn ang="0">
                  <a:pos x="125" y="202"/>
                </a:cxn>
                <a:cxn ang="0">
                  <a:pos x="130" y="246"/>
                </a:cxn>
                <a:cxn ang="0">
                  <a:pos x="125" y="268"/>
                </a:cxn>
                <a:cxn ang="0">
                  <a:pos x="109" y="306"/>
                </a:cxn>
              </a:cxnLst>
              <a:rect l="0" t="0" r="r" b="b"/>
              <a:pathLst>
                <a:path w="239" h="536">
                  <a:moveTo>
                    <a:pt x="217" y="27"/>
                  </a:moveTo>
                  <a:lnTo>
                    <a:pt x="217" y="11"/>
                  </a:lnTo>
                  <a:lnTo>
                    <a:pt x="206" y="5"/>
                  </a:lnTo>
                  <a:lnTo>
                    <a:pt x="201" y="0"/>
                  </a:lnTo>
                  <a:lnTo>
                    <a:pt x="190" y="0"/>
                  </a:lnTo>
                  <a:lnTo>
                    <a:pt x="157" y="11"/>
                  </a:lnTo>
                  <a:lnTo>
                    <a:pt x="147" y="27"/>
                  </a:lnTo>
                  <a:lnTo>
                    <a:pt x="141" y="43"/>
                  </a:lnTo>
                  <a:lnTo>
                    <a:pt x="152" y="65"/>
                  </a:lnTo>
                  <a:lnTo>
                    <a:pt x="163" y="71"/>
                  </a:lnTo>
                  <a:lnTo>
                    <a:pt x="190" y="71"/>
                  </a:lnTo>
                  <a:lnTo>
                    <a:pt x="206" y="60"/>
                  </a:lnTo>
                  <a:lnTo>
                    <a:pt x="217" y="43"/>
                  </a:lnTo>
                  <a:lnTo>
                    <a:pt x="217" y="27"/>
                  </a:lnTo>
                  <a:close/>
                  <a:moveTo>
                    <a:pt x="60" y="437"/>
                  </a:moveTo>
                  <a:lnTo>
                    <a:pt x="49" y="459"/>
                  </a:lnTo>
                  <a:lnTo>
                    <a:pt x="49" y="470"/>
                  </a:lnTo>
                  <a:lnTo>
                    <a:pt x="55" y="492"/>
                  </a:lnTo>
                  <a:lnTo>
                    <a:pt x="65" y="509"/>
                  </a:lnTo>
                  <a:lnTo>
                    <a:pt x="82" y="525"/>
                  </a:lnTo>
                  <a:lnTo>
                    <a:pt x="103" y="536"/>
                  </a:lnTo>
                  <a:lnTo>
                    <a:pt x="125" y="536"/>
                  </a:lnTo>
                  <a:lnTo>
                    <a:pt x="168" y="525"/>
                  </a:lnTo>
                  <a:lnTo>
                    <a:pt x="201" y="498"/>
                  </a:lnTo>
                  <a:lnTo>
                    <a:pt x="222" y="465"/>
                  </a:lnTo>
                  <a:lnTo>
                    <a:pt x="239" y="432"/>
                  </a:lnTo>
                  <a:lnTo>
                    <a:pt x="239" y="410"/>
                  </a:lnTo>
                  <a:lnTo>
                    <a:pt x="233" y="405"/>
                  </a:lnTo>
                  <a:lnTo>
                    <a:pt x="217" y="405"/>
                  </a:lnTo>
                  <a:lnTo>
                    <a:pt x="217" y="410"/>
                  </a:lnTo>
                  <a:lnTo>
                    <a:pt x="212" y="421"/>
                  </a:lnTo>
                  <a:lnTo>
                    <a:pt x="190" y="476"/>
                  </a:lnTo>
                  <a:lnTo>
                    <a:pt x="157" y="503"/>
                  </a:lnTo>
                  <a:lnTo>
                    <a:pt x="130" y="514"/>
                  </a:lnTo>
                  <a:lnTo>
                    <a:pt x="119" y="514"/>
                  </a:lnTo>
                  <a:lnTo>
                    <a:pt x="114" y="509"/>
                  </a:lnTo>
                  <a:lnTo>
                    <a:pt x="109" y="498"/>
                  </a:lnTo>
                  <a:lnTo>
                    <a:pt x="109" y="470"/>
                  </a:lnTo>
                  <a:lnTo>
                    <a:pt x="119" y="437"/>
                  </a:lnTo>
                  <a:lnTo>
                    <a:pt x="147" y="372"/>
                  </a:lnTo>
                  <a:lnTo>
                    <a:pt x="157" y="350"/>
                  </a:lnTo>
                  <a:lnTo>
                    <a:pt x="168" y="317"/>
                  </a:lnTo>
                  <a:lnTo>
                    <a:pt x="179" y="290"/>
                  </a:lnTo>
                  <a:lnTo>
                    <a:pt x="190" y="257"/>
                  </a:lnTo>
                  <a:lnTo>
                    <a:pt x="190" y="246"/>
                  </a:lnTo>
                  <a:lnTo>
                    <a:pt x="184" y="224"/>
                  </a:lnTo>
                  <a:lnTo>
                    <a:pt x="174" y="202"/>
                  </a:lnTo>
                  <a:lnTo>
                    <a:pt x="163" y="191"/>
                  </a:lnTo>
                  <a:lnTo>
                    <a:pt x="141" y="180"/>
                  </a:lnTo>
                  <a:lnTo>
                    <a:pt x="114" y="175"/>
                  </a:lnTo>
                  <a:lnTo>
                    <a:pt x="71" y="186"/>
                  </a:lnTo>
                  <a:lnTo>
                    <a:pt x="38" y="213"/>
                  </a:lnTo>
                  <a:lnTo>
                    <a:pt x="17" y="251"/>
                  </a:lnTo>
                  <a:lnTo>
                    <a:pt x="6" y="279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11" y="312"/>
                  </a:lnTo>
                  <a:lnTo>
                    <a:pt x="22" y="312"/>
                  </a:lnTo>
                  <a:lnTo>
                    <a:pt x="27" y="306"/>
                  </a:lnTo>
                  <a:lnTo>
                    <a:pt x="27" y="295"/>
                  </a:lnTo>
                  <a:lnTo>
                    <a:pt x="55" y="240"/>
                  </a:lnTo>
                  <a:lnTo>
                    <a:pt x="82" y="208"/>
                  </a:lnTo>
                  <a:lnTo>
                    <a:pt x="114" y="197"/>
                  </a:lnTo>
                  <a:lnTo>
                    <a:pt x="119" y="202"/>
                  </a:lnTo>
                  <a:lnTo>
                    <a:pt x="125" y="202"/>
                  </a:lnTo>
                  <a:lnTo>
                    <a:pt x="130" y="213"/>
                  </a:lnTo>
                  <a:lnTo>
                    <a:pt x="130" y="246"/>
                  </a:lnTo>
                  <a:lnTo>
                    <a:pt x="125" y="257"/>
                  </a:lnTo>
                  <a:lnTo>
                    <a:pt x="125" y="268"/>
                  </a:lnTo>
                  <a:lnTo>
                    <a:pt x="114" y="284"/>
                  </a:lnTo>
                  <a:lnTo>
                    <a:pt x="109" y="306"/>
                  </a:lnTo>
                  <a:lnTo>
                    <a:pt x="60" y="4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1098"/>
            <p:cNvSpPr>
              <a:spLocks noEditPoints="1"/>
            </p:cNvSpPr>
            <p:nvPr/>
          </p:nvSpPr>
          <p:spPr bwMode="auto">
            <a:xfrm>
              <a:off x="2460" y="6219"/>
              <a:ext cx="753" cy="268"/>
            </a:xfrm>
            <a:custGeom>
              <a:avLst/>
              <a:gdLst/>
              <a:ahLst/>
              <a:cxnLst>
                <a:cxn ang="0">
                  <a:pos x="715" y="49"/>
                </a:cxn>
                <a:cxn ang="0">
                  <a:pos x="726" y="49"/>
                </a:cxn>
                <a:cxn ang="0">
                  <a:pos x="737" y="44"/>
                </a:cxn>
                <a:cxn ang="0">
                  <a:pos x="742" y="44"/>
                </a:cxn>
                <a:cxn ang="0">
                  <a:pos x="753" y="33"/>
                </a:cxn>
                <a:cxn ang="0">
                  <a:pos x="753" y="11"/>
                </a:cxn>
                <a:cxn ang="0">
                  <a:pos x="742" y="5"/>
                </a:cxn>
                <a:cxn ang="0">
                  <a:pos x="737" y="0"/>
                </a:cxn>
                <a:cxn ang="0">
                  <a:pos x="17" y="0"/>
                </a:cxn>
                <a:cxn ang="0">
                  <a:pos x="6" y="5"/>
                </a:cxn>
                <a:cxn ang="0">
                  <a:pos x="0" y="11"/>
                </a:cxn>
                <a:cxn ang="0">
                  <a:pos x="0" y="33"/>
                </a:cxn>
                <a:cxn ang="0">
                  <a:pos x="11" y="44"/>
                </a:cxn>
                <a:cxn ang="0">
                  <a:pos x="22" y="44"/>
                </a:cxn>
                <a:cxn ang="0">
                  <a:pos x="28" y="49"/>
                </a:cxn>
                <a:cxn ang="0">
                  <a:pos x="38" y="49"/>
                </a:cxn>
                <a:cxn ang="0">
                  <a:pos x="715" y="49"/>
                </a:cxn>
                <a:cxn ang="0">
                  <a:pos x="715" y="268"/>
                </a:cxn>
                <a:cxn ang="0">
                  <a:pos x="737" y="268"/>
                </a:cxn>
                <a:cxn ang="0">
                  <a:pos x="742" y="263"/>
                </a:cxn>
                <a:cxn ang="0">
                  <a:pos x="753" y="257"/>
                </a:cxn>
                <a:cxn ang="0">
                  <a:pos x="753" y="235"/>
                </a:cxn>
                <a:cxn ang="0">
                  <a:pos x="742" y="230"/>
                </a:cxn>
                <a:cxn ang="0">
                  <a:pos x="737" y="224"/>
                </a:cxn>
                <a:cxn ang="0">
                  <a:pos x="17" y="224"/>
                </a:cxn>
                <a:cxn ang="0">
                  <a:pos x="6" y="230"/>
                </a:cxn>
                <a:cxn ang="0">
                  <a:pos x="0" y="235"/>
                </a:cxn>
                <a:cxn ang="0">
                  <a:pos x="0" y="257"/>
                </a:cxn>
                <a:cxn ang="0">
                  <a:pos x="11" y="268"/>
                </a:cxn>
                <a:cxn ang="0">
                  <a:pos x="38" y="268"/>
                </a:cxn>
                <a:cxn ang="0">
                  <a:pos x="715" y="268"/>
                </a:cxn>
              </a:cxnLst>
              <a:rect l="0" t="0" r="r" b="b"/>
              <a:pathLst>
                <a:path w="753" h="268">
                  <a:moveTo>
                    <a:pt x="715" y="49"/>
                  </a:moveTo>
                  <a:lnTo>
                    <a:pt x="726" y="49"/>
                  </a:lnTo>
                  <a:lnTo>
                    <a:pt x="737" y="44"/>
                  </a:lnTo>
                  <a:lnTo>
                    <a:pt x="742" y="44"/>
                  </a:lnTo>
                  <a:lnTo>
                    <a:pt x="753" y="33"/>
                  </a:lnTo>
                  <a:lnTo>
                    <a:pt x="753" y="11"/>
                  </a:lnTo>
                  <a:lnTo>
                    <a:pt x="742" y="5"/>
                  </a:lnTo>
                  <a:lnTo>
                    <a:pt x="737" y="0"/>
                  </a:lnTo>
                  <a:lnTo>
                    <a:pt x="17" y="0"/>
                  </a:lnTo>
                  <a:lnTo>
                    <a:pt x="6" y="5"/>
                  </a:lnTo>
                  <a:lnTo>
                    <a:pt x="0" y="11"/>
                  </a:lnTo>
                  <a:lnTo>
                    <a:pt x="0" y="33"/>
                  </a:lnTo>
                  <a:lnTo>
                    <a:pt x="11" y="44"/>
                  </a:lnTo>
                  <a:lnTo>
                    <a:pt x="22" y="44"/>
                  </a:lnTo>
                  <a:lnTo>
                    <a:pt x="28" y="49"/>
                  </a:lnTo>
                  <a:lnTo>
                    <a:pt x="38" y="49"/>
                  </a:lnTo>
                  <a:lnTo>
                    <a:pt x="715" y="49"/>
                  </a:lnTo>
                  <a:close/>
                  <a:moveTo>
                    <a:pt x="715" y="268"/>
                  </a:moveTo>
                  <a:lnTo>
                    <a:pt x="737" y="268"/>
                  </a:lnTo>
                  <a:lnTo>
                    <a:pt x="742" y="263"/>
                  </a:lnTo>
                  <a:lnTo>
                    <a:pt x="753" y="257"/>
                  </a:lnTo>
                  <a:lnTo>
                    <a:pt x="753" y="235"/>
                  </a:lnTo>
                  <a:lnTo>
                    <a:pt x="742" y="230"/>
                  </a:lnTo>
                  <a:lnTo>
                    <a:pt x="737" y="224"/>
                  </a:lnTo>
                  <a:lnTo>
                    <a:pt x="17" y="224"/>
                  </a:lnTo>
                  <a:lnTo>
                    <a:pt x="6" y="230"/>
                  </a:lnTo>
                  <a:lnTo>
                    <a:pt x="0" y="235"/>
                  </a:lnTo>
                  <a:lnTo>
                    <a:pt x="0" y="257"/>
                  </a:lnTo>
                  <a:lnTo>
                    <a:pt x="11" y="268"/>
                  </a:lnTo>
                  <a:lnTo>
                    <a:pt x="38" y="268"/>
                  </a:lnTo>
                  <a:lnTo>
                    <a:pt x="715" y="2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Freeform 1099"/>
            <p:cNvSpPr>
              <a:spLocks noEditPoints="1"/>
            </p:cNvSpPr>
            <p:nvPr/>
          </p:nvSpPr>
          <p:spPr bwMode="auto">
            <a:xfrm>
              <a:off x="3635" y="5880"/>
              <a:ext cx="477" cy="788"/>
            </a:xfrm>
            <a:custGeom>
              <a:avLst/>
              <a:gdLst/>
              <a:ahLst/>
              <a:cxnLst>
                <a:cxn ang="0">
                  <a:pos x="477" y="394"/>
                </a:cxn>
                <a:cxn ang="0">
                  <a:pos x="477" y="301"/>
                </a:cxn>
                <a:cxn ang="0">
                  <a:pos x="461" y="213"/>
                </a:cxn>
                <a:cxn ang="0">
                  <a:pos x="433" y="126"/>
                </a:cxn>
                <a:cxn ang="0">
                  <a:pos x="396" y="71"/>
                </a:cxn>
                <a:cxn ang="0">
                  <a:pos x="358" y="33"/>
                </a:cxn>
                <a:cxn ang="0">
                  <a:pos x="314" y="11"/>
                </a:cxn>
                <a:cxn ang="0">
                  <a:pos x="276" y="0"/>
                </a:cxn>
                <a:cxn ang="0">
                  <a:pos x="239" y="0"/>
                </a:cxn>
                <a:cxn ang="0">
                  <a:pos x="184" y="5"/>
                </a:cxn>
                <a:cxn ang="0">
                  <a:pos x="136" y="27"/>
                </a:cxn>
                <a:cxn ang="0">
                  <a:pos x="82" y="65"/>
                </a:cxn>
                <a:cxn ang="0">
                  <a:pos x="44" y="131"/>
                </a:cxn>
                <a:cxn ang="0">
                  <a:pos x="17" y="213"/>
                </a:cxn>
                <a:cxn ang="0">
                  <a:pos x="6" y="301"/>
                </a:cxn>
                <a:cxn ang="0">
                  <a:pos x="0" y="394"/>
                </a:cxn>
                <a:cxn ang="0">
                  <a:pos x="6" y="487"/>
                </a:cxn>
                <a:cxn ang="0">
                  <a:pos x="17" y="580"/>
                </a:cxn>
                <a:cxn ang="0">
                  <a:pos x="54" y="667"/>
                </a:cxn>
                <a:cxn ang="0">
                  <a:pos x="98" y="728"/>
                </a:cxn>
                <a:cxn ang="0">
                  <a:pos x="141" y="760"/>
                </a:cxn>
                <a:cxn ang="0">
                  <a:pos x="195" y="782"/>
                </a:cxn>
                <a:cxn ang="0">
                  <a:pos x="239" y="788"/>
                </a:cxn>
                <a:cxn ang="0">
                  <a:pos x="276" y="782"/>
                </a:cxn>
                <a:cxn ang="0">
                  <a:pos x="320" y="771"/>
                </a:cxn>
                <a:cxn ang="0">
                  <a:pos x="363" y="744"/>
                </a:cxn>
                <a:cxn ang="0">
                  <a:pos x="401" y="706"/>
                </a:cxn>
                <a:cxn ang="0">
                  <a:pos x="439" y="651"/>
                </a:cxn>
                <a:cxn ang="0">
                  <a:pos x="466" y="569"/>
                </a:cxn>
                <a:cxn ang="0">
                  <a:pos x="477" y="481"/>
                </a:cxn>
                <a:cxn ang="0">
                  <a:pos x="477" y="394"/>
                </a:cxn>
                <a:cxn ang="0">
                  <a:pos x="239" y="760"/>
                </a:cxn>
                <a:cxn ang="0">
                  <a:pos x="211" y="755"/>
                </a:cxn>
                <a:cxn ang="0">
                  <a:pos x="179" y="744"/>
                </a:cxn>
                <a:cxn ang="0">
                  <a:pos x="152" y="717"/>
                </a:cxn>
                <a:cxn ang="0">
                  <a:pos x="125" y="678"/>
                </a:cxn>
                <a:cxn ang="0">
                  <a:pos x="109" y="624"/>
                </a:cxn>
                <a:cxn ang="0">
                  <a:pos x="98" y="541"/>
                </a:cxn>
                <a:cxn ang="0">
                  <a:pos x="98" y="268"/>
                </a:cxn>
                <a:cxn ang="0">
                  <a:pos x="103" y="169"/>
                </a:cxn>
                <a:cxn ang="0">
                  <a:pos x="119" y="109"/>
                </a:cxn>
                <a:cxn ang="0">
                  <a:pos x="141" y="71"/>
                </a:cxn>
                <a:cxn ang="0">
                  <a:pos x="168" y="43"/>
                </a:cxn>
                <a:cxn ang="0">
                  <a:pos x="222" y="22"/>
                </a:cxn>
                <a:cxn ang="0">
                  <a:pos x="239" y="22"/>
                </a:cxn>
                <a:cxn ang="0">
                  <a:pos x="266" y="27"/>
                </a:cxn>
                <a:cxn ang="0">
                  <a:pos x="298" y="38"/>
                </a:cxn>
                <a:cxn ang="0">
                  <a:pos x="325" y="60"/>
                </a:cxn>
                <a:cxn ang="0">
                  <a:pos x="352" y="98"/>
                </a:cxn>
                <a:cxn ang="0">
                  <a:pos x="374" y="158"/>
                </a:cxn>
                <a:cxn ang="0">
                  <a:pos x="379" y="230"/>
                </a:cxn>
                <a:cxn ang="0">
                  <a:pos x="385" y="306"/>
                </a:cxn>
                <a:cxn ang="0">
                  <a:pos x="385" y="503"/>
                </a:cxn>
                <a:cxn ang="0">
                  <a:pos x="374" y="618"/>
                </a:cxn>
                <a:cxn ang="0">
                  <a:pos x="358" y="673"/>
                </a:cxn>
                <a:cxn ang="0">
                  <a:pos x="331" y="717"/>
                </a:cxn>
                <a:cxn ang="0">
                  <a:pos x="304" y="744"/>
                </a:cxn>
                <a:cxn ang="0">
                  <a:pos x="271" y="755"/>
                </a:cxn>
                <a:cxn ang="0">
                  <a:pos x="239" y="760"/>
                </a:cxn>
              </a:cxnLst>
              <a:rect l="0" t="0" r="r" b="b"/>
              <a:pathLst>
                <a:path w="477" h="788">
                  <a:moveTo>
                    <a:pt x="477" y="394"/>
                  </a:moveTo>
                  <a:lnTo>
                    <a:pt x="477" y="301"/>
                  </a:lnTo>
                  <a:lnTo>
                    <a:pt x="461" y="213"/>
                  </a:lnTo>
                  <a:lnTo>
                    <a:pt x="433" y="126"/>
                  </a:lnTo>
                  <a:lnTo>
                    <a:pt x="396" y="71"/>
                  </a:lnTo>
                  <a:lnTo>
                    <a:pt x="358" y="33"/>
                  </a:lnTo>
                  <a:lnTo>
                    <a:pt x="314" y="11"/>
                  </a:lnTo>
                  <a:lnTo>
                    <a:pt x="276" y="0"/>
                  </a:lnTo>
                  <a:lnTo>
                    <a:pt x="239" y="0"/>
                  </a:lnTo>
                  <a:lnTo>
                    <a:pt x="184" y="5"/>
                  </a:lnTo>
                  <a:lnTo>
                    <a:pt x="136" y="27"/>
                  </a:lnTo>
                  <a:lnTo>
                    <a:pt x="82" y="65"/>
                  </a:lnTo>
                  <a:lnTo>
                    <a:pt x="44" y="131"/>
                  </a:lnTo>
                  <a:lnTo>
                    <a:pt x="17" y="213"/>
                  </a:lnTo>
                  <a:lnTo>
                    <a:pt x="6" y="301"/>
                  </a:lnTo>
                  <a:lnTo>
                    <a:pt x="0" y="394"/>
                  </a:lnTo>
                  <a:lnTo>
                    <a:pt x="6" y="487"/>
                  </a:lnTo>
                  <a:lnTo>
                    <a:pt x="17" y="580"/>
                  </a:lnTo>
                  <a:lnTo>
                    <a:pt x="54" y="667"/>
                  </a:lnTo>
                  <a:lnTo>
                    <a:pt x="98" y="728"/>
                  </a:lnTo>
                  <a:lnTo>
                    <a:pt x="141" y="760"/>
                  </a:lnTo>
                  <a:lnTo>
                    <a:pt x="195" y="782"/>
                  </a:lnTo>
                  <a:lnTo>
                    <a:pt x="239" y="788"/>
                  </a:lnTo>
                  <a:lnTo>
                    <a:pt x="276" y="782"/>
                  </a:lnTo>
                  <a:lnTo>
                    <a:pt x="320" y="771"/>
                  </a:lnTo>
                  <a:lnTo>
                    <a:pt x="363" y="744"/>
                  </a:lnTo>
                  <a:lnTo>
                    <a:pt x="401" y="706"/>
                  </a:lnTo>
                  <a:lnTo>
                    <a:pt x="439" y="651"/>
                  </a:lnTo>
                  <a:lnTo>
                    <a:pt x="466" y="569"/>
                  </a:lnTo>
                  <a:lnTo>
                    <a:pt x="477" y="481"/>
                  </a:lnTo>
                  <a:lnTo>
                    <a:pt x="477" y="394"/>
                  </a:lnTo>
                  <a:close/>
                  <a:moveTo>
                    <a:pt x="239" y="760"/>
                  </a:moveTo>
                  <a:lnTo>
                    <a:pt x="211" y="755"/>
                  </a:lnTo>
                  <a:lnTo>
                    <a:pt x="179" y="744"/>
                  </a:lnTo>
                  <a:lnTo>
                    <a:pt x="152" y="717"/>
                  </a:lnTo>
                  <a:lnTo>
                    <a:pt x="125" y="678"/>
                  </a:lnTo>
                  <a:lnTo>
                    <a:pt x="109" y="624"/>
                  </a:lnTo>
                  <a:lnTo>
                    <a:pt x="98" y="541"/>
                  </a:lnTo>
                  <a:lnTo>
                    <a:pt x="98" y="268"/>
                  </a:lnTo>
                  <a:lnTo>
                    <a:pt x="103" y="169"/>
                  </a:lnTo>
                  <a:lnTo>
                    <a:pt x="119" y="109"/>
                  </a:lnTo>
                  <a:lnTo>
                    <a:pt x="141" y="71"/>
                  </a:lnTo>
                  <a:lnTo>
                    <a:pt x="168" y="43"/>
                  </a:lnTo>
                  <a:lnTo>
                    <a:pt x="222" y="22"/>
                  </a:lnTo>
                  <a:lnTo>
                    <a:pt x="239" y="22"/>
                  </a:lnTo>
                  <a:lnTo>
                    <a:pt x="266" y="27"/>
                  </a:lnTo>
                  <a:lnTo>
                    <a:pt x="298" y="38"/>
                  </a:lnTo>
                  <a:lnTo>
                    <a:pt x="325" y="60"/>
                  </a:lnTo>
                  <a:lnTo>
                    <a:pt x="352" y="98"/>
                  </a:lnTo>
                  <a:lnTo>
                    <a:pt x="374" y="158"/>
                  </a:lnTo>
                  <a:lnTo>
                    <a:pt x="379" y="230"/>
                  </a:lnTo>
                  <a:lnTo>
                    <a:pt x="385" y="306"/>
                  </a:lnTo>
                  <a:lnTo>
                    <a:pt x="385" y="503"/>
                  </a:lnTo>
                  <a:lnTo>
                    <a:pt x="374" y="618"/>
                  </a:lnTo>
                  <a:lnTo>
                    <a:pt x="358" y="673"/>
                  </a:lnTo>
                  <a:lnTo>
                    <a:pt x="331" y="717"/>
                  </a:lnTo>
                  <a:lnTo>
                    <a:pt x="304" y="744"/>
                  </a:lnTo>
                  <a:lnTo>
                    <a:pt x="271" y="755"/>
                  </a:lnTo>
                  <a:lnTo>
                    <a:pt x="239" y="76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Freeform 1100"/>
            <p:cNvSpPr>
              <a:spLocks noEditPoints="1"/>
            </p:cNvSpPr>
            <p:nvPr/>
          </p:nvSpPr>
          <p:spPr bwMode="auto">
            <a:xfrm>
              <a:off x="5720" y="6126"/>
              <a:ext cx="509" cy="525"/>
            </a:xfrm>
            <a:custGeom>
              <a:avLst/>
              <a:gdLst/>
              <a:ahLst/>
              <a:cxnLst>
                <a:cxn ang="0">
                  <a:pos x="335" y="460"/>
                </a:cxn>
                <a:cxn ang="0">
                  <a:pos x="379" y="514"/>
                </a:cxn>
                <a:cxn ang="0">
                  <a:pos x="438" y="520"/>
                </a:cxn>
                <a:cxn ang="0">
                  <a:pos x="482" y="493"/>
                </a:cxn>
                <a:cxn ang="0">
                  <a:pos x="509" y="410"/>
                </a:cxn>
                <a:cxn ang="0">
                  <a:pos x="482" y="350"/>
                </a:cxn>
                <a:cxn ang="0">
                  <a:pos x="471" y="465"/>
                </a:cxn>
                <a:cxn ang="0">
                  <a:pos x="460" y="482"/>
                </a:cxn>
                <a:cxn ang="0">
                  <a:pos x="444" y="487"/>
                </a:cxn>
                <a:cxn ang="0">
                  <a:pos x="417" y="476"/>
                </a:cxn>
                <a:cxn ang="0">
                  <a:pos x="406" y="454"/>
                </a:cxn>
                <a:cxn ang="0">
                  <a:pos x="400" y="153"/>
                </a:cxn>
                <a:cxn ang="0">
                  <a:pos x="357" y="66"/>
                </a:cxn>
                <a:cxn ang="0">
                  <a:pos x="260" y="5"/>
                </a:cxn>
                <a:cxn ang="0">
                  <a:pos x="135" y="11"/>
                </a:cxn>
                <a:cxn ang="0">
                  <a:pos x="43" y="77"/>
                </a:cxn>
                <a:cxn ang="0">
                  <a:pos x="32" y="148"/>
                </a:cxn>
                <a:cxn ang="0">
                  <a:pos x="54" y="175"/>
                </a:cxn>
                <a:cxn ang="0">
                  <a:pos x="86" y="186"/>
                </a:cxn>
                <a:cxn ang="0">
                  <a:pos x="124" y="164"/>
                </a:cxn>
                <a:cxn ang="0">
                  <a:pos x="135" y="115"/>
                </a:cxn>
                <a:cxn ang="0">
                  <a:pos x="113" y="88"/>
                </a:cxn>
                <a:cxn ang="0">
                  <a:pos x="76" y="77"/>
                </a:cxn>
                <a:cxn ang="0">
                  <a:pos x="157" y="33"/>
                </a:cxn>
                <a:cxn ang="0">
                  <a:pos x="233" y="33"/>
                </a:cxn>
                <a:cxn ang="0">
                  <a:pos x="292" y="77"/>
                </a:cxn>
                <a:cxn ang="0">
                  <a:pos x="319" y="175"/>
                </a:cxn>
                <a:cxn ang="0">
                  <a:pos x="254" y="219"/>
                </a:cxn>
                <a:cxn ang="0">
                  <a:pos x="113" y="257"/>
                </a:cxn>
                <a:cxn ang="0">
                  <a:pos x="21" y="328"/>
                </a:cxn>
                <a:cxn ang="0">
                  <a:pos x="0" y="405"/>
                </a:cxn>
                <a:cxn ang="0">
                  <a:pos x="43" y="487"/>
                </a:cxn>
                <a:cxn ang="0">
                  <a:pos x="135" y="525"/>
                </a:cxn>
                <a:cxn ang="0">
                  <a:pos x="233" y="520"/>
                </a:cxn>
                <a:cxn ang="0">
                  <a:pos x="308" y="465"/>
                </a:cxn>
                <a:cxn ang="0">
                  <a:pos x="319" y="241"/>
                </a:cxn>
                <a:cxn ang="0">
                  <a:pos x="308" y="410"/>
                </a:cxn>
                <a:cxn ang="0">
                  <a:pos x="254" y="482"/>
                </a:cxn>
                <a:cxn ang="0">
                  <a:pos x="189" y="503"/>
                </a:cxn>
                <a:cxn ang="0">
                  <a:pos x="103" y="454"/>
                </a:cxn>
                <a:cxn ang="0">
                  <a:pos x="92" y="372"/>
                </a:cxn>
                <a:cxn ang="0">
                  <a:pos x="135" y="301"/>
                </a:cxn>
                <a:cxn ang="0">
                  <a:pos x="238" y="252"/>
                </a:cxn>
              </a:cxnLst>
              <a:rect l="0" t="0" r="r" b="b"/>
              <a:pathLst>
                <a:path w="509" h="525">
                  <a:moveTo>
                    <a:pt x="330" y="427"/>
                  </a:moveTo>
                  <a:lnTo>
                    <a:pt x="335" y="460"/>
                  </a:lnTo>
                  <a:lnTo>
                    <a:pt x="357" y="493"/>
                  </a:lnTo>
                  <a:lnTo>
                    <a:pt x="379" y="514"/>
                  </a:lnTo>
                  <a:lnTo>
                    <a:pt x="417" y="520"/>
                  </a:lnTo>
                  <a:lnTo>
                    <a:pt x="438" y="520"/>
                  </a:lnTo>
                  <a:lnTo>
                    <a:pt x="460" y="509"/>
                  </a:lnTo>
                  <a:lnTo>
                    <a:pt x="482" y="493"/>
                  </a:lnTo>
                  <a:lnTo>
                    <a:pt x="503" y="460"/>
                  </a:lnTo>
                  <a:lnTo>
                    <a:pt x="509" y="410"/>
                  </a:lnTo>
                  <a:lnTo>
                    <a:pt x="509" y="350"/>
                  </a:lnTo>
                  <a:lnTo>
                    <a:pt x="482" y="350"/>
                  </a:lnTo>
                  <a:lnTo>
                    <a:pt x="482" y="432"/>
                  </a:lnTo>
                  <a:lnTo>
                    <a:pt x="471" y="465"/>
                  </a:lnTo>
                  <a:lnTo>
                    <a:pt x="465" y="476"/>
                  </a:lnTo>
                  <a:lnTo>
                    <a:pt x="460" y="482"/>
                  </a:lnTo>
                  <a:lnTo>
                    <a:pt x="455" y="482"/>
                  </a:lnTo>
                  <a:lnTo>
                    <a:pt x="444" y="487"/>
                  </a:lnTo>
                  <a:lnTo>
                    <a:pt x="438" y="487"/>
                  </a:lnTo>
                  <a:lnTo>
                    <a:pt x="417" y="476"/>
                  </a:lnTo>
                  <a:lnTo>
                    <a:pt x="406" y="465"/>
                  </a:lnTo>
                  <a:lnTo>
                    <a:pt x="406" y="454"/>
                  </a:lnTo>
                  <a:lnTo>
                    <a:pt x="400" y="443"/>
                  </a:lnTo>
                  <a:lnTo>
                    <a:pt x="400" y="153"/>
                  </a:lnTo>
                  <a:lnTo>
                    <a:pt x="384" y="109"/>
                  </a:lnTo>
                  <a:lnTo>
                    <a:pt x="357" y="66"/>
                  </a:lnTo>
                  <a:lnTo>
                    <a:pt x="308" y="27"/>
                  </a:lnTo>
                  <a:lnTo>
                    <a:pt x="260" y="5"/>
                  </a:lnTo>
                  <a:lnTo>
                    <a:pt x="200" y="0"/>
                  </a:lnTo>
                  <a:lnTo>
                    <a:pt x="135" y="11"/>
                  </a:lnTo>
                  <a:lnTo>
                    <a:pt x="81" y="38"/>
                  </a:lnTo>
                  <a:lnTo>
                    <a:pt x="43" y="77"/>
                  </a:lnTo>
                  <a:lnTo>
                    <a:pt x="32" y="131"/>
                  </a:lnTo>
                  <a:lnTo>
                    <a:pt x="32" y="148"/>
                  </a:lnTo>
                  <a:lnTo>
                    <a:pt x="43" y="164"/>
                  </a:lnTo>
                  <a:lnTo>
                    <a:pt x="54" y="175"/>
                  </a:lnTo>
                  <a:lnTo>
                    <a:pt x="65" y="181"/>
                  </a:lnTo>
                  <a:lnTo>
                    <a:pt x="86" y="186"/>
                  </a:lnTo>
                  <a:lnTo>
                    <a:pt x="119" y="175"/>
                  </a:lnTo>
                  <a:lnTo>
                    <a:pt x="124" y="164"/>
                  </a:lnTo>
                  <a:lnTo>
                    <a:pt x="135" y="148"/>
                  </a:lnTo>
                  <a:lnTo>
                    <a:pt x="135" y="115"/>
                  </a:lnTo>
                  <a:lnTo>
                    <a:pt x="130" y="104"/>
                  </a:lnTo>
                  <a:lnTo>
                    <a:pt x="113" y="88"/>
                  </a:lnTo>
                  <a:lnTo>
                    <a:pt x="97" y="82"/>
                  </a:lnTo>
                  <a:lnTo>
                    <a:pt x="76" y="77"/>
                  </a:lnTo>
                  <a:lnTo>
                    <a:pt x="113" y="49"/>
                  </a:lnTo>
                  <a:lnTo>
                    <a:pt x="157" y="33"/>
                  </a:lnTo>
                  <a:lnTo>
                    <a:pt x="200" y="27"/>
                  </a:lnTo>
                  <a:lnTo>
                    <a:pt x="233" y="33"/>
                  </a:lnTo>
                  <a:lnTo>
                    <a:pt x="265" y="49"/>
                  </a:lnTo>
                  <a:lnTo>
                    <a:pt x="292" y="77"/>
                  </a:lnTo>
                  <a:lnTo>
                    <a:pt x="314" y="120"/>
                  </a:lnTo>
                  <a:lnTo>
                    <a:pt x="319" y="175"/>
                  </a:lnTo>
                  <a:lnTo>
                    <a:pt x="319" y="213"/>
                  </a:lnTo>
                  <a:lnTo>
                    <a:pt x="254" y="219"/>
                  </a:lnTo>
                  <a:lnTo>
                    <a:pt x="184" y="230"/>
                  </a:lnTo>
                  <a:lnTo>
                    <a:pt x="113" y="257"/>
                  </a:lnTo>
                  <a:lnTo>
                    <a:pt x="59" y="290"/>
                  </a:lnTo>
                  <a:lnTo>
                    <a:pt x="21" y="328"/>
                  </a:lnTo>
                  <a:lnTo>
                    <a:pt x="5" y="367"/>
                  </a:lnTo>
                  <a:lnTo>
                    <a:pt x="0" y="405"/>
                  </a:lnTo>
                  <a:lnTo>
                    <a:pt x="11" y="454"/>
                  </a:lnTo>
                  <a:lnTo>
                    <a:pt x="43" y="487"/>
                  </a:lnTo>
                  <a:lnTo>
                    <a:pt x="86" y="509"/>
                  </a:lnTo>
                  <a:lnTo>
                    <a:pt x="135" y="525"/>
                  </a:lnTo>
                  <a:lnTo>
                    <a:pt x="178" y="525"/>
                  </a:lnTo>
                  <a:lnTo>
                    <a:pt x="233" y="520"/>
                  </a:lnTo>
                  <a:lnTo>
                    <a:pt x="276" y="498"/>
                  </a:lnTo>
                  <a:lnTo>
                    <a:pt x="308" y="465"/>
                  </a:lnTo>
                  <a:lnTo>
                    <a:pt x="330" y="427"/>
                  </a:lnTo>
                  <a:close/>
                  <a:moveTo>
                    <a:pt x="319" y="241"/>
                  </a:moveTo>
                  <a:lnTo>
                    <a:pt x="319" y="356"/>
                  </a:lnTo>
                  <a:lnTo>
                    <a:pt x="308" y="410"/>
                  </a:lnTo>
                  <a:lnTo>
                    <a:pt x="287" y="454"/>
                  </a:lnTo>
                  <a:lnTo>
                    <a:pt x="254" y="482"/>
                  </a:lnTo>
                  <a:lnTo>
                    <a:pt x="222" y="498"/>
                  </a:lnTo>
                  <a:lnTo>
                    <a:pt x="189" y="503"/>
                  </a:lnTo>
                  <a:lnTo>
                    <a:pt x="135" y="487"/>
                  </a:lnTo>
                  <a:lnTo>
                    <a:pt x="103" y="454"/>
                  </a:lnTo>
                  <a:lnTo>
                    <a:pt x="86" y="405"/>
                  </a:lnTo>
                  <a:lnTo>
                    <a:pt x="92" y="372"/>
                  </a:lnTo>
                  <a:lnTo>
                    <a:pt x="108" y="334"/>
                  </a:lnTo>
                  <a:lnTo>
                    <a:pt x="135" y="301"/>
                  </a:lnTo>
                  <a:lnTo>
                    <a:pt x="178" y="274"/>
                  </a:lnTo>
                  <a:lnTo>
                    <a:pt x="238" y="252"/>
                  </a:lnTo>
                  <a:lnTo>
                    <a:pt x="319" y="2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Freeform 1101"/>
            <p:cNvSpPr>
              <a:spLocks/>
            </p:cNvSpPr>
            <p:nvPr/>
          </p:nvSpPr>
          <p:spPr bwMode="auto">
            <a:xfrm>
              <a:off x="6272" y="6131"/>
              <a:ext cx="574" cy="509"/>
            </a:xfrm>
            <a:custGeom>
              <a:avLst/>
              <a:gdLst/>
              <a:ahLst/>
              <a:cxnLst>
                <a:cxn ang="0">
                  <a:pos x="92" y="115"/>
                </a:cxn>
                <a:cxn ang="0">
                  <a:pos x="92" y="422"/>
                </a:cxn>
                <a:cxn ang="0">
                  <a:pos x="87" y="460"/>
                </a:cxn>
                <a:cxn ang="0">
                  <a:pos x="60" y="471"/>
                </a:cxn>
                <a:cxn ang="0">
                  <a:pos x="0" y="477"/>
                </a:cxn>
                <a:cxn ang="0">
                  <a:pos x="0" y="509"/>
                </a:cxn>
                <a:cxn ang="0">
                  <a:pos x="43" y="509"/>
                </a:cxn>
                <a:cxn ang="0">
                  <a:pos x="92" y="504"/>
                </a:cxn>
                <a:cxn ang="0">
                  <a:pos x="168" y="504"/>
                </a:cxn>
                <a:cxn ang="0">
                  <a:pos x="211" y="509"/>
                </a:cxn>
                <a:cxn ang="0">
                  <a:pos x="260" y="509"/>
                </a:cxn>
                <a:cxn ang="0">
                  <a:pos x="260" y="477"/>
                </a:cxn>
                <a:cxn ang="0">
                  <a:pos x="211" y="477"/>
                </a:cxn>
                <a:cxn ang="0">
                  <a:pos x="184" y="466"/>
                </a:cxn>
                <a:cxn ang="0">
                  <a:pos x="173" y="455"/>
                </a:cxn>
                <a:cxn ang="0">
                  <a:pos x="168" y="422"/>
                </a:cxn>
                <a:cxn ang="0">
                  <a:pos x="168" y="214"/>
                </a:cxn>
                <a:cxn ang="0">
                  <a:pos x="179" y="148"/>
                </a:cxn>
                <a:cxn ang="0">
                  <a:pos x="200" y="93"/>
                </a:cxn>
                <a:cxn ang="0">
                  <a:pos x="238" y="61"/>
                </a:cxn>
                <a:cxn ang="0">
                  <a:pos x="276" y="33"/>
                </a:cxn>
                <a:cxn ang="0">
                  <a:pos x="319" y="28"/>
                </a:cxn>
                <a:cxn ang="0">
                  <a:pos x="357" y="33"/>
                </a:cxn>
                <a:cxn ang="0">
                  <a:pos x="384" y="55"/>
                </a:cxn>
                <a:cxn ang="0">
                  <a:pos x="395" y="83"/>
                </a:cxn>
                <a:cxn ang="0">
                  <a:pos x="406" y="115"/>
                </a:cxn>
                <a:cxn ang="0">
                  <a:pos x="406" y="422"/>
                </a:cxn>
                <a:cxn ang="0">
                  <a:pos x="401" y="460"/>
                </a:cxn>
                <a:cxn ang="0">
                  <a:pos x="374" y="471"/>
                </a:cxn>
                <a:cxn ang="0">
                  <a:pos x="319" y="477"/>
                </a:cxn>
                <a:cxn ang="0">
                  <a:pos x="319" y="509"/>
                </a:cxn>
                <a:cxn ang="0">
                  <a:pos x="363" y="509"/>
                </a:cxn>
                <a:cxn ang="0">
                  <a:pos x="406" y="504"/>
                </a:cxn>
                <a:cxn ang="0">
                  <a:pos x="444" y="504"/>
                </a:cxn>
                <a:cxn ang="0">
                  <a:pos x="504" y="509"/>
                </a:cxn>
                <a:cxn ang="0">
                  <a:pos x="574" y="509"/>
                </a:cxn>
                <a:cxn ang="0">
                  <a:pos x="574" y="477"/>
                </a:cxn>
                <a:cxn ang="0">
                  <a:pos x="525" y="471"/>
                </a:cxn>
                <a:cxn ang="0">
                  <a:pos x="493" y="466"/>
                </a:cxn>
                <a:cxn ang="0">
                  <a:pos x="482" y="438"/>
                </a:cxn>
                <a:cxn ang="0">
                  <a:pos x="482" y="143"/>
                </a:cxn>
                <a:cxn ang="0">
                  <a:pos x="471" y="88"/>
                </a:cxn>
                <a:cxn ang="0">
                  <a:pos x="449" y="44"/>
                </a:cxn>
                <a:cxn ang="0">
                  <a:pos x="428" y="28"/>
                </a:cxn>
                <a:cxn ang="0">
                  <a:pos x="384" y="11"/>
                </a:cxn>
                <a:cxn ang="0">
                  <a:pos x="330" y="0"/>
                </a:cxn>
                <a:cxn ang="0">
                  <a:pos x="271" y="11"/>
                </a:cxn>
                <a:cxn ang="0">
                  <a:pos x="227" y="39"/>
                </a:cxn>
                <a:cxn ang="0">
                  <a:pos x="190" y="77"/>
                </a:cxn>
                <a:cxn ang="0">
                  <a:pos x="162" y="121"/>
                </a:cxn>
                <a:cxn ang="0">
                  <a:pos x="162" y="0"/>
                </a:cxn>
                <a:cxn ang="0">
                  <a:pos x="0" y="17"/>
                </a:cxn>
                <a:cxn ang="0">
                  <a:pos x="0" y="50"/>
                </a:cxn>
                <a:cxn ang="0">
                  <a:pos x="49" y="55"/>
                </a:cxn>
                <a:cxn ang="0">
                  <a:pos x="76" y="61"/>
                </a:cxn>
                <a:cxn ang="0">
                  <a:pos x="87" y="83"/>
                </a:cxn>
                <a:cxn ang="0">
                  <a:pos x="92" y="115"/>
                </a:cxn>
              </a:cxnLst>
              <a:rect l="0" t="0" r="r" b="b"/>
              <a:pathLst>
                <a:path w="574" h="509">
                  <a:moveTo>
                    <a:pt x="92" y="115"/>
                  </a:moveTo>
                  <a:lnTo>
                    <a:pt x="92" y="422"/>
                  </a:lnTo>
                  <a:lnTo>
                    <a:pt x="87" y="460"/>
                  </a:lnTo>
                  <a:lnTo>
                    <a:pt x="60" y="471"/>
                  </a:lnTo>
                  <a:lnTo>
                    <a:pt x="0" y="477"/>
                  </a:lnTo>
                  <a:lnTo>
                    <a:pt x="0" y="509"/>
                  </a:lnTo>
                  <a:lnTo>
                    <a:pt x="43" y="509"/>
                  </a:lnTo>
                  <a:lnTo>
                    <a:pt x="92" y="504"/>
                  </a:lnTo>
                  <a:lnTo>
                    <a:pt x="168" y="504"/>
                  </a:lnTo>
                  <a:lnTo>
                    <a:pt x="211" y="509"/>
                  </a:lnTo>
                  <a:lnTo>
                    <a:pt x="260" y="509"/>
                  </a:lnTo>
                  <a:lnTo>
                    <a:pt x="260" y="477"/>
                  </a:lnTo>
                  <a:lnTo>
                    <a:pt x="211" y="477"/>
                  </a:lnTo>
                  <a:lnTo>
                    <a:pt x="184" y="466"/>
                  </a:lnTo>
                  <a:lnTo>
                    <a:pt x="173" y="455"/>
                  </a:lnTo>
                  <a:lnTo>
                    <a:pt x="168" y="422"/>
                  </a:lnTo>
                  <a:lnTo>
                    <a:pt x="168" y="214"/>
                  </a:lnTo>
                  <a:lnTo>
                    <a:pt x="179" y="148"/>
                  </a:lnTo>
                  <a:lnTo>
                    <a:pt x="200" y="93"/>
                  </a:lnTo>
                  <a:lnTo>
                    <a:pt x="238" y="61"/>
                  </a:lnTo>
                  <a:lnTo>
                    <a:pt x="276" y="33"/>
                  </a:lnTo>
                  <a:lnTo>
                    <a:pt x="319" y="28"/>
                  </a:lnTo>
                  <a:lnTo>
                    <a:pt x="357" y="33"/>
                  </a:lnTo>
                  <a:lnTo>
                    <a:pt x="384" y="55"/>
                  </a:lnTo>
                  <a:lnTo>
                    <a:pt x="395" y="83"/>
                  </a:lnTo>
                  <a:lnTo>
                    <a:pt x="406" y="115"/>
                  </a:lnTo>
                  <a:lnTo>
                    <a:pt x="406" y="422"/>
                  </a:lnTo>
                  <a:lnTo>
                    <a:pt x="401" y="460"/>
                  </a:lnTo>
                  <a:lnTo>
                    <a:pt x="374" y="471"/>
                  </a:lnTo>
                  <a:lnTo>
                    <a:pt x="319" y="477"/>
                  </a:lnTo>
                  <a:lnTo>
                    <a:pt x="319" y="509"/>
                  </a:lnTo>
                  <a:lnTo>
                    <a:pt x="363" y="509"/>
                  </a:lnTo>
                  <a:lnTo>
                    <a:pt x="406" y="504"/>
                  </a:lnTo>
                  <a:lnTo>
                    <a:pt x="444" y="504"/>
                  </a:lnTo>
                  <a:lnTo>
                    <a:pt x="504" y="509"/>
                  </a:lnTo>
                  <a:lnTo>
                    <a:pt x="574" y="509"/>
                  </a:lnTo>
                  <a:lnTo>
                    <a:pt x="574" y="477"/>
                  </a:lnTo>
                  <a:lnTo>
                    <a:pt x="525" y="471"/>
                  </a:lnTo>
                  <a:lnTo>
                    <a:pt x="493" y="466"/>
                  </a:lnTo>
                  <a:lnTo>
                    <a:pt x="482" y="438"/>
                  </a:lnTo>
                  <a:lnTo>
                    <a:pt x="482" y="143"/>
                  </a:lnTo>
                  <a:lnTo>
                    <a:pt x="471" y="88"/>
                  </a:lnTo>
                  <a:lnTo>
                    <a:pt x="449" y="44"/>
                  </a:lnTo>
                  <a:lnTo>
                    <a:pt x="428" y="28"/>
                  </a:lnTo>
                  <a:lnTo>
                    <a:pt x="384" y="11"/>
                  </a:lnTo>
                  <a:lnTo>
                    <a:pt x="330" y="0"/>
                  </a:lnTo>
                  <a:lnTo>
                    <a:pt x="271" y="11"/>
                  </a:lnTo>
                  <a:lnTo>
                    <a:pt x="227" y="39"/>
                  </a:lnTo>
                  <a:lnTo>
                    <a:pt x="190" y="77"/>
                  </a:lnTo>
                  <a:lnTo>
                    <a:pt x="162" y="121"/>
                  </a:lnTo>
                  <a:lnTo>
                    <a:pt x="162" y="0"/>
                  </a:lnTo>
                  <a:lnTo>
                    <a:pt x="0" y="17"/>
                  </a:lnTo>
                  <a:lnTo>
                    <a:pt x="0" y="50"/>
                  </a:lnTo>
                  <a:lnTo>
                    <a:pt x="49" y="55"/>
                  </a:lnTo>
                  <a:lnTo>
                    <a:pt x="76" y="61"/>
                  </a:lnTo>
                  <a:lnTo>
                    <a:pt x="87" y="83"/>
                  </a:lnTo>
                  <a:lnTo>
                    <a:pt x="92" y="1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" name="Freeform 1102"/>
            <p:cNvSpPr>
              <a:spLocks noEditPoints="1"/>
            </p:cNvSpPr>
            <p:nvPr/>
          </p:nvSpPr>
          <p:spPr bwMode="auto">
            <a:xfrm>
              <a:off x="6906" y="5847"/>
              <a:ext cx="557" cy="804"/>
            </a:xfrm>
            <a:custGeom>
              <a:avLst/>
              <a:gdLst/>
              <a:ahLst/>
              <a:cxnLst>
                <a:cxn ang="0">
                  <a:pos x="395" y="728"/>
                </a:cxn>
                <a:cxn ang="0">
                  <a:pos x="395" y="804"/>
                </a:cxn>
                <a:cxn ang="0">
                  <a:pos x="557" y="793"/>
                </a:cxn>
                <a:cxn ang="0">
                  <a:pos x="557" y="761"/>
                </a:cxn>
                <a:cxn ang="0">
                  <a:pos x="530" y="761"/>
                </a:cxn>
                <a:cxn ang="0">
                  <a:pos x="508" y="755"/>
                </a:cxn>
                <a:cxn ang="0">
                  <a:pos x="492" y="750"/>
                </a:cxn>
                <a:cxn ang="0">
                  <a:pos x="481" y="744"/>
                </a:cxn>
                <a:cxn ang="0">
                  <a:pos x="476" y="733"/>
                </a:cxn>
                <a:cxn ang="0">
                  <a:pos x="471" y="717"/>
                </a:cxn>
                <a:cxn ang="0">
                  <a:pos x="471" y="0"/>
                </a:cxn>
                <a:cxn ang="0">
                  <a:pos x="308" y="11"/>
                </a:cxn>
                <a:cxn ang="0">
                  <a:pos x="308" y="44"/>
                </a:cxn>
                <a:cxn ang="0">
                  <a:pos x="357" y="49"/>
                </a:cxn>
                <a:cxn ang="0">
                  <a:pos x="384" y="55"/>
                </a:cxn>
                <a:cxn ang="0">
                  <a:pos x="395" y="76"/>
                </a:cxn>
                <a:cxn ang="0">
                  <a:pos x="395" y="356"/>
                </a:cxn>
                <a:cxn ang="0">
                  <a:pos x="357" y="323"/>
                </a:cxn>
                <a:cxn ang="0">
                  <a:pos x="308" y="295"/>
                </a:cxn>
                <a:cxn ang="0">
                  <a:pos x="254" y="284"/>
                </a:cxn>
                <a:cxn ang="0">
                  <a:pos x="178" y="301"/>
                </a:cxn>
                <a:cxn ang="0">
                  <a:pos x="108" y="334"/>
                </a:cxn>
                <a:cxn ang="0">
                  <a:pos x="48" y="394"/>
                </a:cxn>
                <a:cxn ang="0">
                  <a:pos x="16" y="465"/>
                </a:cxn>
                <a:cxn ang="0">
                  <a:pos x="0" y="547"/>
                </a:cxn>
                <a:cxn ang="0">
                  <a:pos x="10" y="629"/>
                </a:cxn>
                <a:cxn ang="0">
                  <a:pos x="48" y="700"/>
                </a:cxn>
                <a:cxn ang="0">
                  <a:pos x="102" y="755"/>
                </a:cxn>
                <a:cxn ang="0">
                  <a:pos x="167" y="793"/>
                </a:cxn>
                <a:cxn ang="0">
                  <a:pos x="243" y="804"/>
                </a:cxn>
                <a:cxn ang="0">
                  <a:pos x="308" y="793"/>
                </a:cxn>
                <a:cxn ang="0">
                  <a:pos x="357" y="766"/>
                </a:cxn>
                <a:cxn ang="0">
                  <a:pos x="395" y="728"/>
                </a:cxn>
                <a:cxn ang="0">
                  <a:pos x="395" y="421"/>
                </a:cxn>
                <a:cxn ang="0">
                  <a:pos x="395" y="678"/>
                </a:cxn>
                <a:cxn ang="0">
                  <a:pos x="384" y="689"/>
                </a:cxn>
                <a:cxn ang="0">
                  <a:pos x="379" y="700"/>
                </a:cxn>
                <a:cxn ang="0">
                  <a:pos x="341" y="744"/>
                </a:cxn>
                <a:cxn ang="0">
                  <a:pos x="297" y="772"/>
                </a:cxn>
                <a:cxn ang="0">
                  <a:pos x="249" y="782"/>
                </a:cxn>
                <a:cxn ang="0">
                  <a:pos x="200" y="772"/>
                </a:cxn>
                <a:cxn ang="0">
                  <a:pos x="157" y="744"/>
                </a:cxn>
                <a:cxn ang="0">
                  <a:pos x="129" y="706"/>
                </a:cxn>
                <a:cxn ang="0">
                  <a:pos x="108" y="657"/>
                </a:cxn>
                <a:cxn ang="0">
                  <a:pos x="97" y="602"/>
                </a:cxn>
                <a:cxn ang="0">
                  <a:pos x="97" y="498"/>
                </a:cxn>
                <a:cxn ang="0">
                  <a:pos x="108" y="443"/>
                </a:cxn>
                <a:cxn ang="0">
                  <a:pos x="129" y="383"/>
                </a:cxn>
                <a:cxn ang="0">
                  <a:pos x="162" y="350"/>
                </a:cxn>
                <a:cxn ang="0">
                  <a:pos x="205" y="323"/>
                </a:cxn>
                <a:cxn ang="0">
                  <a:pos x="259" y="312"/>
                </a:cxn>
                <a:cxn ang="0">
                  <a:pos x="297" y="317"/>
                </a:cxn>
                <a:cxn ang="0">
                  <a:pos x="341" y="339"/>
                </a:cxn>
                <a:cxn ang="0">
                  <a:pos x="379" y="383"/>
                </a:cxn>
                <a:cxn ang="0">
                  <a:pos x="384" y="394"/>
                </a:cxn>
                <a:cxn ang="0">
                  <a:pos x="389" y="399"/>
                </a:cxn>
                <a:cxn ang="0">
                  <a:pos x="389" y="405"/>
                </a:cxn>
                <a:cxn ang="0">
                  <a:pos x="395" y="410"/>
                </a:cxn>
                <a:cxn ang="0">
                  <a:pos x="395" y="421"/>
                </a:cxn>
              </a:cxnLst>
              <a:rect l="0" t="0" r="r" b="b"/>
              <a:pathLst>
                <a:path w="557" h="804">
                  <a:moveTo>
                    <a:pt x="395" y="728"/>
                  </a:moveTo>
                  <a:lnTo>
                    <a:pt x="395" y="804"/>
                  </a:lnTo>
                  <a:lnTo>
                    <a:pt x="557" y="793"/>
                  </a:lnTo>
                  <a:lnTo>
                    <a:pt x="557" y="761"/>
                  </a:lnTo>
                  <a:lnTo>
                    <a:pt x="530" y="761"/>
                  </a:lnTo>
                  <a:lnTo>
                    <a:pt x="508" y="755"/>
                  </a:lnTo>
                  <a:lnTo>
                    <a:pt x="492" y="750"/>
                  </a:lnTo>
                  <a:lnTo>
                    <a:pt x="481" y="744"/>
                  </a:lnTo>
                  <a:lnTo>
                    <a:pt x="476" y="733"/>
                  </a:lnTo>
                  <a:lnTo>
                    <a:pt x="471" y="717"/>
                  </a:lnTo>
                  <a:lnTo>
                    <a:pt x="471" y="0"/>
                  </a:lnTo>
                  <a:lnTo>
                    <a:pt x="308" y="11"/>
                  </a:lnTo>
                  <a:lnTo>
                    <a:pt x="308" y="44"/>
                  </a:lnTo>
                  <a:lnTo>
                    <a:pt x="357" y="49"/>
                  </a:lnTo>
                  <a:lnTo>
                    <a:pt x="384" y="55"/>
                  </a:lnTo>
                  <a:lnTo>
                    <a:pt x="395" y="76"/>
                  </a:lnTo>
                  <a:lnTo>
                    <a:pt x="395" y="356"/>
                  </a:lnTo>
                  <a:lnTo>
                    <a:pt x="357" y="323"/>
                  </a:lnTo>
                  <a:lnTo>
                    <a:pt x="308" y="295"/>
                  </a:lnTo>
                  <a:lnTo>
                    <a:pt x="254" y="284"/>
                  </a:lnTo>
                  <a:lnTo>
                    <a:pt x="178" y="301"/>
                  </a:lnTo>
                  <a:lnTo>
                    <a:pt x="108" y="334"/>
                  </a:lnTo>
                  <a:lnTo>
                    <a:pt x="48" y="394"/>
                  </a:lnTo>
                  <a:lnTo>
                    <a:pt x="16" y="465"/>
                  </a:lnTo>
                  <a:lnTo>
                    <a:pt x="0" y="547"/>
                  </a:lnTo>
                  <a:lnTo>
                    <a:pt x="10" y="629"/>
                  </a:lnTo>
                  <a:lnTo>
                    <a:pt x="48" y="700"/>
                  </a:lnTo>
                  <a:lnTo>
                    <a:pt x="102" y="755"/>
                  </a:lnTo>
                  <a:lnTo>
                    <a:pt x="167" y="793"/>
                  </a:lnTo>
                  <a:lnTo>
                    <a:pt x="243" y="804"/>
                  </a:lnTo>
                  <a:lnTo>
                    <a:pt x="308" y="793"/>
                  </a:lnTo>
                  <a:lnTo>
                    <a:pt x="357" y="766"/>
                  </a:lnTo>
                  <a:lnTo>
                    <a:pt x="395" y="728"/>
                  </a:lnTo>
                  <a:close/>
                  <a:moveTo>
                    <a:pt x="395" y="421"/>
                  </a:moveTo>
                  <a:lnTo>
                    <a:pt x="395" y="678"/>
                  </a:lnTo>
                  <a:lnTo>
                    <a:pt x="384" y="689"/>
                  </a:lnTo>
                  <a:lnTo>
                    <a:pt x="379" y="700"/>
                  </a:lnTo>
                  <a:lnTo>
                    <a:pt x="341" y="744"/>
                  </a:lnTo>
                  <a:lnTo>
                    <a:pt x="297" y="772"/>
                  </a:lnTo>
                  <a:lnTo>
                    <a:pt x="249" y="782"/>
                  </a:lnTo>
                  <a:lnTo>
                    <a:pt x="200" y="772"/>
                  </a:lnTo>
                  <a:lnTo>
                    <a:pt x="157" y="744"/>
                  </a:lnTo>
                  <a:lnTo>
                    <a:pt x="129" y="706"/>
                  </a:lnTo>
                  <a:lnTo>
                    <a:pt x="108" y="657"/>
                  </a:lnTo>
                  <a:lnTo>
                    <a:pt x="97" y="602"/>
                  </a:lnTo>
                  <a:lnTo>
                    <a:pt x="97" y="498"/>
                  </a:lnTo>
                  <a:lnTo>
                    <a:pt x="108" y="443"/>
                  </a:lnTo>
                  <a:lnTo>
                    <a:pt x="129" y="383"/>
                  </a:lnTo>
                  <a:lnTo>
                    <a:pt x="162" y="350"/>
                  </a:lnTo>
                  <a:lnTo>
                    <a:pt x="205" y="323"/>
                  </a:lnTo>
                  <a:lnTo>
                    <a:pt x="259" y="312"/>
                  </a:lnTo>
                  <a:lnTo>
                    <a:pt x="297" y="317"/>
                  </a:lnTo>
                  <a:lnTo>
                    <a:pt x="341" y="339"/>
                  </a:lnTo>
                  <a:lnTo>
                    <a:pt x="379" y="383"/>
                  </a:lnTo>
                  <a:lnTo>
                    <a:pt x="384" y="394"/>
                  </a:lnTo>
                  <a:lnTo>
                    <a:pt x="389" y="399"/>
                  </a:lnTo>
                  <a:lnTo>
                    <a:pt x="389" y="405"/>
                  </a:lnTo>
                  <a:lnTo>
                    <a:pt x="395" y="410"/>
                  </a:lnTo>
                  <a:lnTo>
                    <a:pt x="395" y="4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Freeform 1103"/>
            <p:cNvSpPr>
              <a:spLocks/>
            </p:cNvSpPr>
            <p:nvPr/>
          </p:nvSpPr>
          <p:spPr bwMode="auto">
            <a:xfrm>
              <a:off x="8698" y="5551"/>
              <a:ext cx="1505" cy="1604"/>
            </a:xfrm>
            <a:custGeom>
              <a:avLst/>
              <a:gdLst/>
              <a:ahLst/>
              <a:cxnLst>
                <a:cxn ang="0">
                  <a:pos x="1369" y="1604"/>
                </a:cxn>
                <a:cxn ang="0">
                  <a:pos x="1505" y="1237"/>
                </a:cxn>
                <a:cxn ang="0">
                  <a:pos x="1478" y="1237"/>
                </a:cxn>
                <a:cxn ang="0">
                  <a:pos x="1445" y="1303"/>
                </a:cxn>
                <a:cxn ang="0">
                  <a:pos x="1391" y="1363"/>
                </a:cxn>
                <a:cxn ang="0">
                  <a:pos x="1331" y="1407"/>
                </a:cxn>
                <a:cxn ang="0">
                  <a:pos x="1261" y="1445"/>
                </a:cxn>
                <a:cxn ang="0">
                  <a:pos x="1185" y="1467"/>
                </a:cxn>
                <a:cxn ang="0">
                  <a:pos x="1158" y="1472"/>
                </a:cxn>
                <a:cxn ang="0">
                  <a:pos x="1115" y="1483"/>
                </a:cxn>
                <a:cxn ang="0">
                  <a:pos x="1045" y="1494"/>
                </a:cxn>
                <a:cxn ang="0">
                  <a:pos x="947" y="1500"/>
                </a:cxn>
                <a:cxn ang="0">
                  <a:pos x="833" y="1505"/>
                </a:cxn>
                <a:cxn ang="0">
                  <a:pos x="146" y="1505"/>
                </a:cxn>
                <a:cxn ang="0">
                  <a:pos x="725" y="821"/>
                </a:cxn>
                <a:cxn ang="0">
                  <a:pos x="736" y="810"/>
                </a:cxn>
                <a:cxn ang="0">
                  <a:pos x="736" y="799"/>
                </a:cxn>
                <a:cxn ang="0">
                  <a:pos x="731" y="794"/>
                </a:cxn>
                <a:cxn ang="0">
                  <a:pos x="725" y="783"/>
                </a:cxn>
                <a:cxn ang="0">
                  <a:pos x="200" y="55"/>
                </a:cxn>
                <a:cxn ang="0">
                  <a:pos x="925" y="55"/>
                </a:cxn>
                <a:cxn ang="0">
                  <a:pos x="1007" y="66"/>
                </a:cxn>
                <a:cxn ang="0">
                  <a:pos x="1061" y="71"/>
                </a:cxn>
                <a:cxn ang="0">
                  <a:pos x="1088" y="71"/>
                </a:cxn>
                <a:cxn ang="0">
                  <a:pos x="1158" y="88"/>
                </a:cxn>
                <a:cxn ang="0">
                  <a:pos x="1245" y="115"/>
                </a:cxn>
                <a:cxn ang="0">
                  <a:pos x="1337" y="159"/>
                </a:cxn>
                <a:cxn ang="0">
                  <a:pos x="1364" y="181"/>
                </a:cxn>
                <a:cxn ang="0">
                  <a:pos x="1402" y="214"/>
                </a:cxn>
                <a:cxn ang="0">
                  <a:pos x="1445" y="263"/>
                </a:cxn>
                <a:cxn ang="0">
                  <a:pos x="1478" y="323"/>
                </a:cxn>
                <a:cxn ang="0">
                  <a:pos x="1505" y="323"/>
                </a:cxn>
                <a:cxn ang="0">
                  <a:pos x="1369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44"/>
                </a:cxn>
                <a:cxn ang="0">
                  <a:pos x="601" y="876"/>
                </a:cxn>
                <a:cxn ang="0">
                  <a:pos x="10" y="1571"/>
                </a:cxn>
                <a:cxn ang="0">
                  <a:pos x="5" y="1582"/>
                </a:cxn>
                <a:cxn ang="0">
                  <a:pos x="0" y="1587"/>
                </a:cxn>
                <a:cxn ang="0">
                  <a:pos x="0" y="1598"/>
                </a:cxn>
                <a:cxn ang="0">
                  <a:pos x="5" y="1604"/>
                </a:cxn>
                <a:cxn ang="0">
                  <a:pos x="32" y="1604"/>
                </a:cxn>
                <a:cxn ang="0">
                  <a:pos x="1369" y="1604"/>
                </a:cxn>
              </a:cxnLst>
              <a:rect l="0" t="0" r="r" b="b"/>
              <a:pathLst>
                <a:path w="1505" h="1604">
                  <a:moveTo>
                    <a:pt x="1369" y="1604"/>
                  </a:moveTo>
                  <a:lnTo>
                    <a:pt x="1505" y="1237"/>
                  </a:lnTo>
                  <a:lnTo>
                    <a:pt x="1478" y="1237"/>
                  </a:lnTo>
                  <a:lnTo>
                    <a:pt x="1445" y="1303"/>
                  </a:lnTo>
                  <a:lnTo>
                    <a:pt x="1391" y="1363"/>
                  </a:lnTo>
                  <a:lnTo>
                    <a:pt x="1331" y="1407"/>
                  </a:lnTo>
                  <a:lnTo>
                    <a:pt x="1261" y="1445"/>
                  </a:lnTo>
                  <a:lnTo>
                    <a:pt x="1185" y="1467"/>
                  </a:lnTo>
                  <a:lnTo>
                    <a:pt x="1158" y="1472"/>
                  </a:lnTo>
                  <a:lnTo>
                    <a:pt x="1115" y="1483"/>
                  </a:lnTo>
                  <a:lnTo>
                    <a:pt x="1045" y="1494"/>
                  </a:lnTo>
                  <a:lnTo>
                    <a:pt x="947" y="1500"/>
                  </a:lnTo>
                  <a:lnTo>
                    <a:pt x="833" y="1505"/>
                  </a:lnTo>
                  <a:lnTo>
                    <a:pt x="146" y="1505"/>
                  </a:lnTo>
                  <a:lnTo>
                    <a:pt x="725" y="821"/>
                  </a:lnTo>
                  <a:lnTo>
                    <a:pt x="736" y="810"/>
                  </a:lnTo>
                  <a:lnTo>
                    <a:pt x="736" y="799"/>
                  </a:lnTo>
                  <a:lnTo>
                    <a:pt x="731" y="794"/>
                  </a:lnTo>
                  <a:lnTo>
                    <a:pt x="725" y="783"/>
                  </a:lnTo>
                  <a:lnTo>
                    <a:pt x="200" y="55"/>
                  </a:lnTo>
                  <a:lnTo>
                    <a:pt x="925" y="55"/>
                  </a:lnTo>
                  <a:lnTo>
                    <a:pt x="1007" y="66"/>
                  </a:lnTo>
                  <a:lnTo>
                    <a:pt x="1061" y="71"/>
                  </a:lnTo>
                  <a:lnTo>
                    <a:pt x="1088" y="71"/>
                  </a:lnTo>
                  <a:lnTo>
                    <a:pt x="1158" y="88"/>
                  </a:lnTo>
                  <a:lnTo>
                    <a:pt x="1245" y="115"/>
                  </a:lnTo>
                  <a:lnTo>
                    <a:pt x="1337" y="159"/>
                  </a:lnTo>
                  <a:lnTo>
                    <a:pt x="1364" y="181"/>
                  </a:lnTo>
                  <a:lnTo>
                    <a:pt x="1402" y="214"/>
                  </a:lnTo>
                  <a:lnTo>
                    <a:pt x="1445" y="263"/>
                  </a:lnTo>
                  <a:lnTo>
                    <a:pt x="1478" y="323"/>
                  </a:lnTo>
                  <a:lnTo>
                    <a:pt x="1505" y="323"/>
                  </a:lnTo>
                  <a:lnTo>
                    <a:pt x="1369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44"/>
                  </a:lnTo>
                  <a:lnTo>
                    <a:pt x="601" y="876"/>
                  </a:lnTo>
                  <a:lnTo>
                    <a:pt x="10" y="1571"/>
                  </a:lnTo>
                  <a:lnTo>
                    <a:pt x="5" y="1582"/>
                  </a:lnTo>
                  <a:lnTo>
                    <a:pt x="0" y="1587"/>
                  </a:lnTo>
                  <a:lnTo>
                    <a:pt x="0" y="1598"/>
                  </a:lnTo>
                  <a:lnTo>
                    <a:pt x="5" y="1604"/>
                  </a:lnTo>
                  <a:lnTo>
                    <a:pt x="32" y="1604"/>
                  </a:lnTo>
                  <a:lnTo>
                    <a:pt x="1369" y="160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Freeform 1104"/>
            <p:cNvSpPr>
              <a:spLocks noEditPoints="1"/>
            </p:cNvSpPr>
            <p:nvPr/>
          </p:nvSpPr>
          <p:spPr bwMode="auto">
            <a:xfrm>
              <a:off x="9239" y="7461"/>
              <a:ext cx="347" cy="695"/>
            </a:xfrm>
            <a:custGeom>
              <a:avLst/>
              <a:gdLst/>
              <a:ahLst/>
              <a:cxnLst>
                <a:cxn ang="0">
                  <a:pos x="347" y="17"/>
                </a:cxn>
                <a:cxn ang="0">
                  <a:pos x="314" y="0"/>
                </a:cxn>
                <a:cxn ang="0">
                  <a:pos x="287" y="11"/>
                </a:cxn>
                <a:cxn ang="0">
                  <a:pos x="271" y="44"/>
                </a:cxn>
                <a:cxn ang="0">
                  <a:pos x="276" y="60"/>
                </a:cxn>
                <a:cxn ang="0">
                  <a:pos x="292" y="71"/>
                </a:cxn>
                <a:cxn ang="0">
                  <a:pos x="336" y="60"/>
                </a:cxn>
                <a:cxn ang="0">
                  <a:pos x="347" y="28"/>
                </a:cxn>
                <a:cxn ang="0">
                  <a:pos x="157" y="619"/>
                </a:cxn>
                <a:cxn ang="0">
                  <a:pos x="76" y="673"/>
                </a:cxn>
                <a:cxn ang="0">
                  <a:pos x="49" y="668"/>
                </a:cxn>
                <a:cxn ang="0">
                  <a:pos x="76" y="635"/>
                </a:cxn>
                <a:cxn ang="0">
                  <a:pos x="65" y="602"/>
                </a:cxn>
                <a:cxn ang="0">
                  <a:pos x="43" y="597"/>
                </a:cxn>
                <a:cxn ang="0">
                  <a:pos x="11" y="613"/>
                </a:cxn>
                <a:cxn ang="0">
                  <a:pos x="0" y="646"/>
                </a:cxn>
                <a:cxn ang="0">
                  <a:pos x="16" y="673"/>
                </a:cxn>
                <a:cxn ang="0">
                  <a:pos x="54" y="690"/>
                </a:cxn>
                <a:cxn ang="0">
                  <a:pos x="114" y="690"/>
                </a:cxn>
                <a:cxn ang="0">
                  <a:pos x="190" y="657"/>
                </a:cxn>
                <a:cxn ang="0">
                  <a:pos x="244" y="569"/>
                </a:cxn>
                <a:cxn ang="0">
                  <a:pos x="319" y="268"/>
                </a:cxn>
                <a:cxn ang="0">
                  <a:pos x="314" y="230"/>
                </a:cxn>
                <a:cxn ang="0">
                  <a:pos x="292" y="197"/>
                </a:cxn>
                <a:cxn ang="0">
                  <a:pos x="233" y="175"/>
                </a:cxn>
                <a:cxn ang="0">
                  <a:pos x="146" y="219"/>
                </a:cxn>
                <a:cxn ang="0">
                  <a:pos x="103" y="285"/>
                </a:cxn>
                <a:cxn ang="0">
                  <a:pos x="97" y="307"/>
                </a:cxn>
                <a:cxn ang="0">
                  <a:pos x="108" y="312"/>
                </a:cxn>
                <a:cxn ang="0">
                  <a:pos x="119" y="307"/>
                </a:cxn>
                <a:cxn ang="0">
                  <a:pos x="152" y="252"/>
                </a:cxn>
                <a:cxn ang="0">
                  <a:pos x="233" y="197"/>
                </a:cxn>
                <a:cxn ang="0">
                  <a:pos x="260" y="225"/>
                </a:cxn>
                <a:cxn ang="0">
                  <a:pos x="254" y="263"/>
                </a:cxn>
              </a:cxnLst>
              <a:rect l="0" t="0" r="r" b="b"/>
              <a:pathLst>
                <a:path w="347" h="695">
                  <a:moveTo>
                    <a:pt x="347" y="28"/>
                  </a:moveTo>
                  <a:lnTo>
                    <a:pt x="347" y="17"/>
                  </a:lnTo>
                  <a:lnTo>
                    <a:pt x="330" y="0"/>
                  </a:lnTo>
                  <a:lnTo>
                    <a:pt x="314" y="0"/>
                  </a:lnTo>
                  <a:lnTo>
                    <a:pt x="298" y="6"/>
                  </a:lnTo>
                  <a:lnTo>
                    <a:pt x="287" y="11"/>
                  </a:lnTo>
                  <a:lnTo>
                    <a:pt x="276" y="28"/>
                  </a:lnTo>
                  <a:lnTo>
                    <a:pt x="271" y="44"/>
                  </a:lnTo>
                  <a:lnTo>
                    <a:pt x="271" y="50"/>
                  </a:lnTo>
                  <a:lnTo>
                    <a:pt x="276" y="60"/>
                  </a:lnTo>
                  <a:lnTo>
                    <a:pt x="282" y="66"/>
                  </a:lnTo>
                  <a:lnTo>
                    <a:pt x="292" y="71"/>
                  </a:lnTo>
                  <a:lnTo>
                    <a:pt x="319" y="71"/>
                  </a:lnTo>
                  <a:lnTo>
                    <a:pt x="336" y="60"/>
                  </a:lnTo>
                  <a:lnTo>
                    <a:pt x="347" y="44"/>
                  </a:lnTo>
                  <a:lnTo>
                    <a:pt x="347" y="28"/>
                  </a:lnTo>
                  <a:close/>
                  <a:moveTo>
                    <a:pt x="179" y="569"/>
                  </a:moveTo>
                  <a:lnTo>
                    <a:pt x="157" y="619"/>
                  </a:lnTo>
                  <a:lnTo>
                    <a:pt x="125" y="657"/>
                  </a:lnTo>
                  <a:lnTo>
                    <a:pt x="76" y="673"/>
                  </a:lnTo>
                  <a:lnTo>
                    <a:pt x="65" y="673"/>
                  </a:lnTo>
                  <a:lnTo>
                    <a:pt x="49" y="668"/>
                  </a:lnTo>
                  <a:lnTo>
                    <a:pt x="70" y="646"/>
                  </a:lnTo>
                  <a:lnTo>
                    <a:pt x="76" y="635"/>
                  </a:lnTo>
                  <a:lnTo>
                    <a:pt x="76" y="613"/>
                  </a:lnTo>
                  <a:lnTo>
                    <a:pt x="65" y="602"/>
                  </a:lnTo>
                  <a:lnTo>
                    <a:pt x="54" y="597"/>
                  </a:lnTo>
                  <a:lnTo>
                    <a:pt x="43" y="597"/>
                  </a:lnTo>
                  <a:lnTo>
                    <a:pt x="27" y="602"/>
                  </a:lnTo>
                  <a:lnTo>
                    <a:pt x="11" y="613"/>
                  </a:lnTo>
                  <a:lnTo>
                    <a:pt x="5" y="624"/>
                  </a:lnTo>
                  <a:lnTo>
                    <a:pt x="0" y="646"/>
                  </a:lnTo>
                  <a:lnTo>
                    <a:pt x="5" y="662"/>
                  </a:lnTo>
                  <a:lnTo>
                    <a:pt x="16" y="673"/>
                  </a:lnTo>
                  <a:lnTo>
                    <a:pt x="33" y="684"/>
                  </a:lnTo>
                  <a:lnTo>
                    <a:pt x="54" y="690"/>
                  </a:lnTo>
                  <a:lnTo>
                    <a:pt x="81" y="695"/>
                  </a:lnTo>
                  <a:lnTo>
                    <a:pt x="114" y="690"/>
                  </a:lnTo>
                  <a:lnTo>
                    <a:pt x="152" y="679"/>
                  </a:lnTo>
                  <a:lnTo>
                    <a:pt x="190" y="657"/>
                  </a:lnTo>
                  <a:lnTo>
                    <a:pt x="222" y="619"/>
                  </a:lnTo>
                  <a:lnTo>
                    <a:pt x="244" y="569"/>
                  </a:lnTo>
                  <a:lnTo>
                    <a:pt x="314" y="279"/>
                  </a:lnTo>
                  <a:lnTo>
                    <a:pt x="319" y="268"/>
                  </a:lnTo>
                  <a:lnTo>
                    <a:pt x="319" y="252"/>
                  </a:lnTo>
                  <a:lnTo>
                    <a:pt x="314" y="230"/>
                  </a:lnTo>
                  <a:lnTo>
                    <a:pt x="309" y="214"/>
                  </a:lnTo>
                  <a:lnTo>
                    <a:pt x="292" y="197"/>
                  </a:lnTo>
                  <a:lnTo>
                    <a:pt x="276" y="186"/>
                  </a:lnTo>
                  <a:lnTo>
                    <a:pt x="233" y="175"/>
                  </a:lnTo>
                  <a:lnTo>
                    <a:pt x="184" y="186"/>
                  </a:lnTo>
                  <a:lnTo>
                    <a:pt x="146" y="219"/>
                  </a:lnTo>
                  <a:lnTo>
                    <a:pt x="119" y="252"/>
                  </a:lnTo>
                  <a:lnTo>
                    <a:pt x="103" y="285"/>
                  </a:lnTo>
                  <a:lnTo>
                    <a:pt x="97" y="301"/>
                  </a:lnTo>
                  <a:lnTo>
                    <a:pt x="97" y="307"/>
                  </a:lnTo>
                  <a:lnTo>
                    <a:pt x="103" y="307"/>
                  </a:lnTo>
                  <a:lnTo>
                    <a:pt x="108" y="312"/>
                  </a:lnTo>
                  <a:lnTo>
                    <a:pt x="114" y="312"/>
                  </a:lnTo>
                  <a:lnTo>
                    <a:pt x="119" y="307"/>
                  </a:lnTo>
                  <a:lnTo>
                    <a:pt x="125" y="296"/>
                  </a:lnTo>
                  <a:lnTo>
                    <a:pt x="152" y="252"/>
                  </a:lnTo>
                  <a:lnTo>
                    <a:pt x="190" y="214"/>
                  </a:lnTo>
                  <a:lnTo>
                    <a:pt x="233" y="197"/>
                  </a:lnTo>
                  <a:lnTo>
                    <a:pt x="254" y="208"/>
                  </a:lnTo>
                  <a:lnTo>
                    <a:pt x="260" y="225"/>
                  </a:lnTo>
                  <a:lnTo>
                    <a:pt x="260" y="258"/>
                  </a:lnTo>
                  <a:lnTo>
                    <a:pt x="254" y="263"/>
                  </a:lnTo>
                  <a:lnTo>
                    <a:pt x="179" y="5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3" name="Freeform 1105"/>
            <p:cNvSpPr>
              <a:spLocks noEditPoints="1"/>
            </p:cNvSpPr>
            <p:nvPr/>
          </p:nvSpPr>
          <p:spPr bwMode="auto">
            <a:xfrm>
              <a:off x="10495" y="5819"/>
              <a:ext cx="780" cy="821"/>
            </a:xfrm>
            <a:custGeom>
              <a:avLst/>
              <a:gdLst/>
              <a:ahLst/>
              <a:cxnLst>
                <a:cxn ang="0">
                  <a:pos x="119" y="750"/>
                </a:cxn>
                <a:cxn ang="0">
                  <a:pos x="27" y="789"/>
                </a:cxn>
                <a:cxn ang="0">
                  <a:pos x="6" y="794"/>
                </a:cxn>
                <a:cxn ang="0">
                  <a:pos x="0" y="810"/>
                </a:cxn>
                <a:cxn ang="0">
                  <a:pos x="65" y="821"/>
                </a:cxn>
                <a:cxn ang="0">
                  <a:pos x="228" y="821"/>
                </a:cxn>
                <a:cxn ang="0">
                  <a:pos x="249" y="810"/>
                </a:cxn>
                <a:cxn ang="0">
                  <a:pos x="244" y="789"/>
                </a:cxn>
                <a:cxn ang="0">
                  <a:pos x="217" y="783"/>
                </a:cxn>
                <a:cxn ang="0">
                  <a:pos x="195" y="778"/>
                </a:cxn>
                <a:cxn ang="0">
                  <a:pos x="179" y="734"/>
                </a:cxn>
                <a:cxn ang="0">
                  <a:pos x="195" y="701"/>
                </a:cxn>
                <a:cxn ang="0">
                  <a:pos x="200" y="690"/>
                </a:cxn>
                <a:cxn ang="0">
                  <a:pos x="228" y="652"/>
                </a:cxn>
                <a:cxn ang="0">
                  <a:pos x="282" y="559"/>
                </a:cxn>
                <a:cxn ang="0">
                  <a:pos x="569" y="586"/>
                </a:cxn>
                <a:cxn ang="0">
                  <a:pos x="574" y="685"/>
                </a:cxn>
                <a:cxn ang="0">
                  <a:pos x="585" y="750"/>
                </a:cxn>
                <a:cxn ang="0">
                  <a:pos x="569" y="772"/>
                </a:cxn>
                <a:cxn ang="0">
                  <a:pos x="542" y="783"/>
                </a:cxn>
                <a:cxn ang="0">
                  <a:pos x="498" y="789"/>
                </a:cxn>
                <a:cxn ang="0">
                  <a:pos x="477" y="800"/>
                </a:cxn>
                <a:cxn ang="0">
                  <a:pos x="482" y="821"/>
                </a:cxn>
                <a:cxn ang="0">
                  <a:pos x="634" y="816"/>
                </a:cxn>
                <a:cxn ang="0">
                  <a:pos x="720" y="821"/>
                </a:cxn>
                <a:cxn ang="0">
                  <a:pos x="780" y="810"/>
                </a:cxn>
                <a:cxn ang="0">
                  <a:pos x="774" y="789"/>
                </a:cxn>
                <a:cxn ang="0">
                  <a:pos x="709" y="783"/>
                </a:cxn>
                <a:cxn ang="0">
                  <a:pos x="688" y="778"/>
                </a:cxn>
                <a:cxn ang="0">
                  <a:pos x="682" y="745"/>
                </a:cxn>
                <a:cxn ang="0">
                  <a:pos x="612" y="17"/>
                </a:cxn>
                <a:cxn ang="0">
                  <a:pos x="601" y="0"/>
                </a:cxn>
                <a:cxn ang="0">
                  <a:pos x="569" y="6"/>
                </a:cxn>
                <a:cxn ang="0">
                  <a:pos x="558" y="22"/>
                </a:cxn>
                <a:cxn ang="0">
                  <a:pos x="303" y="520"/>
                </a:cxn>
                <a:cxn ang="0">
                  <a:pos x="563" y="520"/>
                </a:cxn>
              </a:cxnLst>
              <a:rect l="0" t="0" r="r" b="b"/>
              <a:pathLst>
                <a:path w="780" h="821">
                  <a:moveTo>
                    <a:pt x="163" y="690"/>
                  </a:moveTo>
                  <a:lnTo>
                    <a:pt x="119" y="750"/>
                  </a:lnTo>
                  <a:lnTo>
                    <a:pt x="76" y="778"/>
                  </a:lnTo>
                  <a:lnTo>
                    <a:pt x="27" y="789"/>
                  </a:lnTo>
                  <a:lnTo>
                    <a:pt x="11" y="789"/>
                  </a:lnTo>
                  <a:lnTo>
                    <a:pt x="6" y="794"/>
                  </a:lnTo>
                  <a:lnTo>
                    <a:pt x="6" y="800"/>
                  </a:lnTo>
                  <a:lnTo>
                    <a:pt x="0" y="810"/>
                  </a:lnTo>
                  <a:lnTo>
                    <a:pt x="11" y="821"/>
                  </a:lnTo>
                  <a:lnTo>
                    <a:pt x="65" y="821"/>
                  </a:lnTo>
                  <a:lnTo>
                    <a:pt x="114" y="816"/>
                  </a:lnTo>
                  <a:lnTo>
                    <a:pt x="228" y="821"/>
                  </a:lnTo>
                  <a:lnTo>
                    <a:pt x="238" y="821"/>
                  </a:lnTo>
                  <a:lnTo>
                    <a:pt x="249" y="810"/>
                  </a:lnTo>
                  <a:lnTo>
                    <a:pt x="249" y="794"/>
                  </a:lnTo>
                  <a:lnTo>
                    <a:pt x="244" y="789"/>
                  </a:lnTo>
                  <a:lnTo>
                    <a:pt x="233" y="789"/>
                  </a:lnTo>
                  <a:lnTo>
                    <a:pt x="217" y="783"/>
                  </a:lnTo>
                  <a:lnTo>
                    <a:pt x="206" y="783"/>
                  </a:lnTo>
                  <a:lnTo>
                    <a:pt x="195" y="778"/>
                  </a:lnTo>
                  <a:lnTo>
                    <a:pt x="179" y="761"/>
                  </a:lnTo>
                  <a:lnTo>
                    <a:pt x="179" y="734"/>
                  </a:lnTo>
                  <a:lnTo>
                    <a:pt x="184" y="717"/>
                  </a:lnTo>
                  <a:lnTo>
                    <a:pt x="195" y="701"/>
                  </a:lnTo>
                  <a:lnTo>
                    <a:pt x="200" y="696"/>
                  </a:lnTo>
                  <a:lnTo>
                    <a:pt x="200" y="690"/>
                  </a:lnTo>
                  <a:lnTo>
                    <a:pt x="211" y="674"/>
                  </a:lnTo>
                  <a:lnTo>
                    <a:pt x="228" y="652"/>
                  </a:lnTo>
                  <a:lnTo>
                    <a:pt x="249" y="613"/>
                  </a:lnTo>
                  <a:lnTo>
                    <a:pt x="282" y="559"/>
                  </a:lnTo>
                  <a:lnTo>
                    <a:pt x="563" y="559"/>
                  </a:lnTo>
                  <a:lnTo>
                    <a:pt x="569" y="586"/>
                  </a:lnTo>
                  <a:lnTo>
                    <a:pt x="574" y="630"/>
                  </a:lnTo>
                  <a:lnTo>
                    <a:pt x="574" y="685"/>
                  </a:lnTo>
                  <a:lnTo>
                    <a:pt x="579" y="728"/>
                  </a:lnTo>
                  <a:lnTo>
                    <a:pt x="585" y="750"/>
                  </a:lnTo>
                  <a:lnTo>
                    <a:pt x="579" y="761"/>
                  </a:lnTo>
                  <a:lnTo>
                    <a:pt x="569" y="772"/>
                  </a:lnTo>
                  <a:lnTo>
                    <a:pt x="558" y="778"/>
                  </a:lnTo>
                  <a:lnTo>
                    <a:pt x="542" y="783"/>
                  </a:lnTo>
                  <a:lnTo>
                    <a:pt x="514" y="783"/>
                  </a:lnTo>
                  <a:lnTo>
                    <a:pt x="498" y="789"/>
                  </a:lnTo>
                  <a:lnTo>
                    <a:pt x="477" y="789"/>
                  </a:lnTo>
                  <a:lnTo>
                    <a:pt x="477" y="800"/>
                  </a:lnTo>
                  <a:lnTo>
                    <a:pt x="471" y="810"/>
                  </a:lnTo>
                  <a:lnTo>
                    <a:pt x="482" y="821"/>
                  </a:lnTo>
                  <a:lnTo>
                    <a:pt x="487" y="821"/>
                  </a:lnTo>
                  <a:lnTo>
                    <a:pt x="634" y="816"/>
                  </a:lnTo>
                  <a:lnTo>
                    <a:pt x="671" y="816"/>
                  </a:lnTo>
                  <a:lnTo>
                    <a:pt x="720" y="821"/>
                  </a:lnTo>
                  <a:lnTo>
                    <a:pt x="769" y="821"/>
                  </a:lnTo>
                  <a:lnTo>
                    <a:pt x="780" y="810"/>
                  </a:lnTo>
                  <a:lnTo>
                    <a:pt x="780" y="794"/>
                  </a:lnTo>
                  <a:lnTo>
                    <a:pt x="774" y="789"/>
                  </a:lnTo>
                  <a:lnTo>
                    <a:pt x="726" y="789"/>
                  </a:lnTo>
                  <a:lnTo>
                    <a:pt x="709" y="783"/>
                  </a:lnTo>
                  <a:lnTo>
                    <a:pt x="699" y="783"/>
                  </a:lnTo>
                  <a:lnTo>
                    <a:pt x="688" y="778"/>
                  </a:lnTo>
                  <a:lnTo>
                    <a:pt x="682" y="767"/>
                  </a:lnTo>
                  <a:lnTo>
                    <a:pt x="682" y="745"/>
                  </a:lnTo>
                  <a:lnTo>
                    <a:pt x="612" y="28"/>
                  </a:lnTo>
                  <a:lnTo>
                    <a:pt x="612" y="17"/>
                  </a:lnTo>
                  <a:lnTo>
                    <a:pt x="607" y="6"/>
                  </a:lnTo>
                  <a:lnTo>
                    <a:pt x="601" y="0"/>
                  </a:lnTo>
                  <a:lnTo>
                    <a:pt x="579" y="0"/>
                  </a:lnTo>
                  <a:lnTo>
                    <a:pt x="569" y="6"/>
                  </a:lnTo>
                  <a:lnTo>
                    <a:pt x="563" y="11"/>
                  </a:lnTo>
                  <a:lnTo>
                    <a:pt x="558" y="22"/>
                  </a:lnTo>
                  <a:lnTo>
                    <a:pt x="163" y="690"/>
                  </a:lnTo>
                  <a:close/>
                  <a:moveTo>
                    <a:pt x="303" y="520"/>
                  </a:moveTo>
                  <a:lnTo>
                    <a:pt x="525" y="143"/>
                  </a:lnTo>
                  <a:lnTo>
                    <a:pt x="563" y="520"/>
                  </a:lnTo>
                  <a:lnTo>
                    <a:pt x="303" y="5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Freeform 1106"/>
            <p:cNvSpPr>
              <a:spLocks noEditPoints="1"/>
            </p:cNvSpPr>
            <p:nvPr/>
          </p:nvSpPr>
          <p:spPr bwMode="auto">
            <a:xfrm>
              <a:off x="11345" y="6285"/>
              <a:ext cx="238" cy="536"/>
            </a:xfrm>
            <a:custGeom>
              <a:avLst/>
              <a:gdLst/>
              <a:ahLst/>
              <a:cxnLst>
                <a:cxn ang="0">
                  <a:pos x="217" y="11"/>
                </a:cxn>
                <a:cxn ang="0">
                  <a:pos x="200" y="0"/>
                </a:cxn>
                <a:cxn ang="0">
                  <a:pos x="157" y="11"/>
                </a:cxn>
                <a:cxn ang="0">
                  <a:pos x="141" y="43"/>
                </a:cxn>
                <a:cxn ang="0">
                  <a:pos x="163" y="71"/>
                </a:cxn>
                <a:cxn ang="0">
                  <a:pos x="206" y="60"/>
                </a:cxn>
                <a:cxn ang="0">
                  <a:pos x="217" y="27"/>
                </a:cxn>
                <a:cxn ang="0">
                  <a:pos x="49" y="459"/>
                </a:cxn>
                <a:cxn ang="0">
                  <a:pos x="54" y="492"/>
                </a:cxn>
                <a:cxn ang="0">
                  <a:pos x="81" y="525"/>
                </a:cxn>
                <a:cxn ang="0">
                  <a:pos x="125" y="536"/>
                </a:cxn>
                <a:cxn ang="0">
                  <a:pos x="200" y="498"/>
                </a:cxn>
                <a:cxn ang="0">
                  <a:pos x="238" y="432"/>
                </a:cxn>
                <a:cxn ang="0">
                  <a:pos x="233" y="405"/>
                </a:cxn>
                <a:cxn ang="0">
                  <a:pos x="217" y="410"/>
                </a:cxn>
                <a:cxn ang="0">
                  <a:pos x="190" y="476"/>
                </a:cxn>
                <a:cxn ang="0">
                  <a:pos x="130" y="514"/>
                </a:cxn>
                <a:cxn ang="0">
                  <a:pos x="114" y="509"/>
                </a:cxn>
                <a:cxn ang="0">
                  <a:pos x="108" y="470"/>
                </a:cxn>
                <a:cxn ang="0">
                  <a:pos x="146" y="372"/>
                </a:cxn>
                <a:cxn ang="0">
                  <a:pos x="168" y="317"/>
                </a:cxn>
                <a:cxn ang="0">
                  <a:pos x="190" y="257"/>
                </a:cxn>
                <a:cxn ang="0">
                  <a:pos x="184" y="224"/>
                </a:cxn>
                <a:cxn ang="0">
                  <a:pos x="163" y="191"/>
                </a:cxn>
                <a:cxn ang="0">
                  <a:pos x="114" y="175"/>
                </a:cxn>
                <a:cxn ang="0">
                  <a:pos x="38" y="213"/>
                </a:cxn>
                <a:cxn ang="0">
                  <a:pos x="6" y="279"/>
                </a:cxn>
                <a:cxn ang="0">
                  <a:pos x="0" y="306"/>
                </a:cxn>
                <a:cxn ang="0">
                  <a:pos x="11" y="312"/>
                </a:cxn>
                <a:cxn ang="0">
                  <a:pos x="27" y="306"/>
                </a:cxn>
                <a:cxn ang="0">
                  <a:pos x="54" y="240"/>
                </a:cxn>
                <a:cxn ang="0">
                  <a:pos x="114" y="197"/>
                </a:cxn>
                <a:cxn ang="0">
                  <a:pos x="125" y="202"/>
                </a:cxn>
                <a:cxn ang="0">
                  <a:pos x="130" y="246"/>
                </a:cxn>
                <a:cxn ang="0">
                  <a:pos x="125" y="268"/>
                </a:cxn>
                <a:cxn ang="0">
                  <a:pos x="108" y="306"/>
                </a:cxn>
              </a:cxnLst>
              <a:rect l="0" t="0" r="r" b="b"/>
              <a:pathLst>
                <a:path w="238" h="536">
                  <a:moveTo>
                    <a:pt x="217" y="27"/>
                  </a:moveTo>
                  <a:lnTo>
                    <a:pt x="217" y="11"/>
                  </a:lnTo>
                  <a:lnTo>
                    <a:pt x="206" y="5"/>
                  </a:lnTo>
                  <a:lnTo>
                    <a:pt x="200" y="0"/>
                  </a:lnTo>
                  <a:lnTo>
                    <a:pt x="190" y="0"/>
                  </a:lnTo>
                  <a:lnTo>
                    <a:pt x="157" y="11"/>
                  </a:lnTo>
                  <a:lnTo>
                    <a:pt x="146" y="27"/>
                  </a:lnTo>
                  <a:lnTo>
                    <a:pt x="141" y="43"/>
                  </a:lnTo>
                  <a:lnTo>
                    <a:pt x="152" y="65"/>
                  </a:lnTo>
                  <a:lnTo>
                    <a:pt x="163" y="71"/>
                  </a:lnTo>
                  <a:lnTo>
                    <a:pt x="190" y="71"/>
                  </a:lnTo>
                  <a:lnTo>
                    <a:pt x="206" y="60"/>
                  </a:lnTo>
                  <a:lnTo>
                    <a:pt x="217" y="43"/>
                  </a:lnTo>
                  <a:lnTo>
                    <a:pt x="217" y="27"/>
                  </a:lnTo>
                  <a:close/>
                  <a:moveTo>
                    <a:pt x="60" y="437"/>
                  </a:moveTo>
                  <a:lnTo>
                    <a:pt x="49" y="459"/>
                  </a:lnTo>
                  <a:lnTo>
                    <a:pt x="49" y="470"/>
                  </a:lnTo>
                  <a:lnTo>
                    <a:pt x="54" y="492"/>
                  </a:lnTo>
                  <a:lnTo>
                    <a:pt x="65" y="509"/>
                  </a:lnTo>
                  <a:lnTo>
                    <a:pt x="81" y="525"/>
                  </a:lnTo>
                  <a:lnTo>
                    <a:pt x="103" y="536"/>
                  </a:lnTo>
                  <a:lnTo>
                    <a:pt x="125" y="536"/>
                  </a:lnTo>
                  <a:lnTo>
                    <a:pt x="168" y="525"/>
                  </a:lnTo>
                  <a:lnTo>
                    <a:pt x="200" y="498"/>
                  </a:lnTo>
                  <a:lnTo>
                    <a:pt x="222" y="465"/>
                  </a:lnTo>
                  <a:lnTo>
                    <a:pt x="238" y="432"/>
                  </a:lnTo>
                  <a:lnTo>
                    <a:pt x="238" y="410"/>
                  </a:lnTo>
                  <a:lnTo>
                    <a:pt x="233" y="405"/>
                  </a:lnTo>
                  <a:lnTo>
                    <a:pt x="217" y="405"/>
                  </a:lnTo>
                  <a:lnTo>
                    <a:pt x="217" y="410"/>
                  </a:lnTo>
                  <a:lnTo>
                    <a:pt x="211" y="421"/>
                  </a:lnTo>
                  <a:lnTo>
                    <a:pt x="190" y="476"/>
                  </a:lnTo>
                  <a:lnTo>
                    <a:pt x="157" y="503"/>
                  </a:lnTo>
                  <a:lnTo>
                    <a:pt x="130" y="514"/>
                  </a:lnTo>
                  <a:lnTo>
                    <a:pt x="119" y="514"/>
                  </a:lnTo>
                  <a:lnTo>
                    <a:pt x="114" y="509"/>
                  </a:lnTo>
                  <a:lnTo>
                    <a:pt x="108" y="498"/>
                  </a:lnTo>
                  <a:lnTo>
                    <a:pt x="108" y="470"/>
                  </a:lnTo>
                  <a:lnTo>
                    <a:pt x="119" y="437"/>
                  </a:lnTo>
                  <a:lnTo>
                    <a:pt x="146" y="372"/>
                  </a:lnTo>
                  <a:lnTo>
                    <a:pt x="157" y="350"/>
                  </a:lnTo>
                  <a:lnTo>
                    <a:pt x="168" y="317"/>
                  </a:lnTo>
                  <a:lnTo>
                    <a:pt x="179" y="290"/>
                  </a:lnTo>
                  <a:lnTo>
                    <a:pt x="190" y="257"/>
                  </a:lnTo>
                  <a:lnTo>
                    <a:pt x="190" y="246"/>
                  </a:lnTo>
                  <a:lnTo>
                    <a:pt x="184" y="224"/>
                  </a:lnTo>
                  <a:lnTo>
                    <a:pt x="173" y="202"/>
                  </a:lnTo>
                  <a:lnTo>
                    <a:pt x="163" y="191"/>
                  </a:lnTo>
                  <a:lnTo>
                    <a:pt x="141" y="180"/>
                  </a:lnTo>
                  <a:lnTo>
                    <a:pt x="114" y="175"/>
                  </a:lnTo>
                  <a:lnTo>
                    <a:pt x="71" y="186"/>
                  </a:lnTo>
                  <a:lnTo>
                    <a:pt x="38" y="213"/>
                  </a:lnTo>
                  <a:lnTo>
                    <a:pt x="16" y="251"/>
                  </a:lnTo>
                  <a:lnTo>
                    <a:pt x="6" y="279"/>
                  </a:lnTo>
                  <a:lnTo>
                    <a:pt x="0" y="301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11" y="312"/>
                  </a:lnTo>
                  <a:lnTo>
                    <a:pt x="22" y="312"/>
                  </a:lnTo>
                  <a:lnTo>
                    <a:pt x="27" y="306"/>
                  </a:lnTo>
                  <a:lnTo>
                    <a:pt x="27" y="295"/>
                  </a:lnTo>
                  <a:lnTo>
                    <a:pt x="54" y="240"/>
                  </a:lnTo>
                  <a:lnTo>
                    <a:pt x="81" y="208"/>
                  </a:lnTo>
                  <a:lnTo>
                    <a:pt x="114" y="197"/>
                  </a:lnTo>
                  <a:lnTo>
                    <a:pt x="119" y="202"/>
                  </a:lnTo>
                  <a:lnTo>
                    <a:pt x="125" y="202"/>
                  </a:lnTo>
                  <a:lnTo>
                    <a:pt x="130" y="213"/>
                  </a:lnTo>
                  <a:lnTo>
                    <a:pt x="130" y="246"/>
                  </a:lnTo>
                  <a:lnTo>
                    <a:pt x="125" y="257"/>
                  </a:lnTo>
                  <a:lnTo>
                    <a:pt x="125" y="268"/>
                  </a:lnTo>
                  <a:lnTo>
                    <a:pt x="114" y="284"/>
                  </a:lnTo>
                  <a:lnTo>
                    <a:pt x="108" y="306"/>
                  </a:lnTo>
                  <a:lnTo>
                    <a:pt x="60" y="4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5" name="Freeform 1107"/>
            <p:cNvSpPr>
              <a:spLocks/>
            </p:cNvSpPr>
            <p:nvPr/>
          </p:nvSpPr>
          <p:spPr bwMode="auto">
            <a:xfrm>
              <a:off x="11719" y="6722"/>
              <a:ext cx="97" cy="247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70" y="126"/>
                </a:cxn>
                <a:cxn ang="0">
                  <a:pos x="54" y="176"/>
                </a:cxn>
                <a:cxn ang="0">
                  <a:pos x="16" y="225"/>
                </a:cxn>
                <a:cxn ang="0">
                  <a:pos x="11" y="230"/>
                </a:cxn>
                <a:cxn ang="0">
                  <a:pos x="11" y="241"/>
                </a:cxn>
                <a:cxn ang="0">
                  <a:pos x="16" y="247"/>
                </a:cxn>
                <a:cxn ang="0">
                  <a:pos x="21" y="247"/>
                </a:cxn>
                <a:cxn ang="0">
                  <a:pos x="32" y="241"/>
                </a:cxn>
                <a:cxn ang="0">
                  <a:pos x="54" y="219"/>
                </a:cxn>
                <a:cxn ang="0">
                  <a:pos x="76" y="187"/>
                </a:cxn>
                <a:cxn ang="0">
                  <a:pos x="92" y="143"/>
                </a:cxn>
                <a:cxn ang="0">
                  <a:pos x="97" y="88"/>
                </a:cxn>
                <a:cxn ang="0">
                  <a:pos x="97" y="66"/>
                </a:cxn>
                <a:cxn ang="0">
                  <a:pos x="92" y="44"/>
                </a:cxn>
                <a:cxn ang="0">
                  <a:pos x="86" y="28"/>
                </a:cxn>
                <a:cxn ang="0">
                  <a:pos x="76" y="11"/>
                </a:cxn>
                <a:cxn ang="0">
                  <a:pos x="43" y="0"/>
                </a:cxn>
                <a:cxn ang="0">
                  <a:pos x="27" y="6"/>
                </a:cxn>
                <a:cxn ang="0">
                  <a:pos x="11" y="17"/>
                </a:cxn>
                <a:cxn ang="0">
                  <a:pos x="0" y="28"/>
                </a:cxn>
                <a:cxn ang="0">
                  <a:pos x="0" y="61"/>
                </a:cxn>
                <a:cxn ang="0">
                  <a:pos x="5" y="72"/>
                </a:cxn>
                <a:cxn ang="0">
                  <a:pos x="27" y="94"/>
                </a:cxn>
                <a:cxn ang="0">
                  <a:pos x="54" y="94"/>
                </a:cxn>
                <a:cxn ang="0">
                  <a:pos x="76" y="83"/>
                </a:cxn>
              </a:cxnLst>
              <a:rect l="0" t="0" r="r" b="b"/>
              <a:pathLst>
                <a:path w="97" h="247">
                  <a:moveTo>
                    <a:pt x="76" y="83"/>
                  </a:moveTo>
                  <a:lnTo>
                    <a:pt x="70" y="126"/>
                  </a:lnTo>
                  <a:lnTo>
                    <a:pt x="54" y="176"/>
                  </a:lnTo>
                  <a:lnTo>
                    <a:pt x="16" y="225"/>
                  </a:lnTo>
                  <a:lnTo>
                    <a:pt x="11" y="230"/>
                  </a:lnTo>
                  <a:lnTo>
                    <a:pt x="11" y="241"/>
                  </a:lnTo>
                  <a:lnTo>
                    <a:pt x="16" y="247"/>
                  </a:lnTo>
                  <a:lnTo>
                    <a:pt x="21" y="247"/>
                  </a:lnTo>
                  <a:lnTo>
                    <a:pt x="32" y="241"/>
                  </a:lnTo>
                  <a:lnTo>
                    <a:pt x="54" y="219"/>
                  </a:lnTo>
                  <a:lnTo>
                    <a:pt x="76" y="187"/>
                  </a:lnTo>
                  <a:lnTo>
                    <a:pt x="92" y="143"/>
                  </a:lnTo>
                  <a:lnTo>
                    <a:pt x="97" y="88"/>
                  </a:lnTo>
                  <a:lnTo>
                    <a:pt x="97" y="66"/>
                  </a:lnTo>
                  <a:lnTo>
                    <a:pt x="92" y="44"/>
                  </a:lnTo>
                  <a:lnTo>
                    <a:pt x="86" y="28"/>
                  </a:lnTo>
                  <a:lnTo>
                    <a:pt x="76" y="11"/>
                  </a:lnTo>
                  <a:lnTo>
                    <a:pt x="43" y="0"/>
                  </a:lnTo>
                  <a:lnTo>
                    <a:pt x="27" y="6"/>
                  </a:lnTo>
                  <a:lnTo>
                    <a:pt x="11" y="17"/>
                  </a:lnTo>
                  <a:lnTo>
                    <a:pt x="0" y="28"/>
                  </a:lnTo>
                  <a:lnTo>
                    <a:pt x="0" y="61"/>
                  </a:lnTo>
                  <a:lnTo>
                    <a:pt x="5" y="72"/>
                  </a:lnTo>
                  <a:lnTo>
                    <a:pt x="27" y="94"/>
                  </a:lnTo>
                  <a:lnTo>
                    <a:pt x="54" y="94"/>
                  </a:lnTo>
                  <a:lnTo>
                    <a:pt x="76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6" name="Freeform 1108"/>
            <p:cNvSpPr>
              <a:spLocks noEditPoints="1"/>
            </p:cNvSpPr>
            <p:nvPr/>
          </p:nvSpPr>
          <p:spPr bwMode="auto">
            <a:xfrm>
              <a:off x="11897" y="6285"/>
              <a:ext cx="347" cy="695"/>
            </a:xfrm>
            <a:custGeom>
              <a:avLst/>
              <a:gdLst/>
              <a:ahLst/>
              <a:cxnLst>
                <a:cxn ang="0">
                  <a:pos x="347" y="16"/>
                </a:cxn>
                <a:cxn ang="0">
                  <a:pos x="314" y="0"/>
                </a:cxn>
                <a:cxn ang="0">
                  <a:pos x="287" y="11"/>
                </a:cxn>
                <a:cxn ang="0">
                  <a:pos x="271" y="43"/>
                </a:cxn>
                <a:cxn ang="0">
                  <a:pos x="277" y="60"/>
                </a:cxn>
                <a:cxn ang="0">
                  <a:pos x="293" y="71"/>
                </a:cxn>
                <a:cxn ang="0">
                  <a:pos x="336" y="60"/>
                </a:cxn>
                <a:cxn ang="0">
                  <a:pos x="347" y="27"/>
                </a:cxn>
                <a:cxn ang="0">
                  <a:pos x="157" y="618"/>
                </a:cxn>
                <a:cxn ang="0">
                  <a:pos x="76" y="673"/>
                </a:cxn>
                <a:cxn ang="0">
                  <a:pos x="49" y="667"/>
                </a:cxn>
                <a:cxn ang="0">
                  <a:pos x="76" y="634"/>
                </a:cxn>
                <a:cxn ang="0">
                  <a:pos x="65" y="602"/>
                </a:cxn>
                <a:cxn ang="0">
                  <a:pos x="44" y="596"/>
                </a:cxn>
                <a:cxn ang="0">
                  <a:pos x="11" y="613"/>
                </a:cxn>
                <a:cxn ang="0">
                  <a:pos x="0" y="645"/>
                </a:cxn>
                <a:cxn ang="0">
                  <a:pos x="17" y="673"/>
                </a:cxn>
                <a:cxn ang="0">
                  <a:pos x="76" y="695"/>
                </a:cxn>
                <a:cxn ang="0">
                  <a:pos x="152" y="678"/>
                </a:cxn>
                <a:cxn ang="0">
                  <a:pos x="222" y="618"/>
                </a:cxn>
                <a:cxn ang="0">
                  <a:pos x="314" y="279"/>
                </a:cxn>
                <a:cxn ang="0">
                  <a:pos x="320" y="251"/>
                </a:cxn>
                <a:cxn ang="0">
                  <a:pos x="309" y="213"/>
                </a:cxn>
                <a:cxn ang="0">
                  <a:pos x="277" y="186"/>
                </a:cxn>
                <a:cxn ang="0">
                  <a:pos x="184" y="186"/>
                </a:cxn>
                <a:cxn ang="0">
                  <a:pos x="120" y="251"/>
                </a:cxn>
                <a:cxn ang="0">
                  <a:pos x="98" y="301"/>
                </a:cxn>
                <a:cxn ang="0">
                  <a:pos x="103" y="306"/>
                </a:cxn>
                <a:cxn ang="0">
                  <a:pos x="114" y="312"/>
                </a:cxn>
                <a:cxn ang="0">
                  <a:pos x="125" y="295"/>
                </a:cxn>
                <a:cxn ang="0">
                  <a:pos x="190" y="213"/>
                </a:cxn>
                <a:cxn ang="0">
                  <a:pos x="255" y="208"/>
                </a:cxn>
                <a:cxn ang="0">
                  <a:pos x="260" y="257"/>
                </a:cxn>
                <a:cxn ang="0">
                  <a:pos x="179" y="569"/>
                </a:cxn>
              </a:cxnLst>
              <a:rect l="0" t="0" r="r" b="b"/>
              <a:pathLst>
                <a:path w="347" h="695">
                  <a:moveTo>
                    <a:pt x="347" y="27"/>
                  </a:moveTo>
                  <a:lnTo>
                    <a:pt x="347" y="16"/>
                  </a:lnTo>
                  <a:lnTo>
                    <a:pt x="331" y="0"/>
                  </a:lnTo>
                  <a:lnTo>
                    <a:pt x="314" y="0"/>
                  </a:lnTo>
                  <a:lnTo>
                    <a:pt x="298" y="5"/>
                  </a:lnTo>
                  <a:lnTo>
                    <a:pt x="287" y="11"/>
                  </a:lnTo>
                  <a:lnTo>
                    <a:pt x="277" y="27"/>
                  </a:lnTo>
                  <a:lnTo>
                    <a:pt x="271" y="43"/>
                  </a:lnTo>
                  <a:lnTo>
                    <a:pt x="271" y="49"/>
                  </a:lnTo>
                  <a:lnTo>
                    <a:pt x="277" y="60"/>
                  </a:lnTo>
                  <a:lnTo>
                    <a:pt x="282" y="65"/>
                  </a:lnTo>
                  <a:lnTo>
                    <a:pt x="293" y="71"/>
                  </a:lnTo>
                  <a:lnTo>
                    <a:pt x="320" y="71"/>
                  </a:lnTo>
                  <a:lnTo>
                    <a:pt x="336" y="60"/>
                  </a:lnTo>
                  <a:lnTo>
                    <a:pt x="347" y="43"/>
                  </a:lnTo>
                  <a:lnTo>
                    <a:pt x="347" y="27"/>
                  </a:lnTo>
                  <a:close/>
                  <a:moveTo>
                    <a:pt x="179" y="569"/>
                  </a:moveTo>
                  <a:lnTo>
                    <a:pt x="157" y="618"/>
                  </a:lnTo>
                  <a:lnTo>
                    <a:pt x="125" y="656"/>
                  </a:lnTo>
                  <a:lnTo>
                    <a:pt x="76" y="673"/>
                  </a:lnTo>
                  <a:lnTo>
                    <a:pt x="65" y="673"/>
                  </a:lnTo>
                  <a:lnTo>
                    <a:pt x="49" y="667"/>
                  </a:lnTo>
                  <a:lnTo>
                    <a:pt x="71" y="645"/>
                  </a:lnTo>
                  <a:lnTo>
                    <a:pt x="76" y="634"/>
                  </a:lnTo>
                  <a:lnTo>
                    <a:pt x="76" y="613"/>
                  </a:lnTo>
                  <a:lnTo>
                    <a:pt x="65" y="602"/>
                  </a:lnTo>
                  <a:lnTo>
                    <a:pt x="55" y="596"/>
                  </a:lnTo>
                  <a:lnTo>
                    <a:pt x="44" y="596"/>
                  </a:lnTo>
                  <a:lnTo>
                    <a:pt x="27" y="602"/>
                  </a:lnTo>
                  <a:lnTo>
                    <a:pt x="11" y="613"/>
                  </a:lnTo>
                  <a:lnTo>
                    <a:pt x="6" y="624"/>
                  </a:lnTo>
                  <a:lnTo>
                    <a:pt x="0" y="645"/>
                  </a:lnTo>
                  <a:lnTo>
                    <a:pt x="6" y="662"/>
                  </a:lnTo>
                  <a:lnTo>
                    <a:pt x="17" y="673"/>
                  </a:lnTo>
                  <a:lnTo>
                    <a:pt x="33" y="684"/>
                  </a:lnTo>
                  <a:lnTo>
                    <a:pt x="76" y="695"/>
                  </a:lnTo>
                  <a:lnTo>
                    <a:pt x="109" y="689"/>
                  </a:lnTo>
                  <a:lnTo>
                    <a:pt x="152" y="678"/>
                  </a:lnTo>
                  <a:lnTo>
                    <a:pt x="190" y="656"/>
                  </a:lnTo>
                  <a:lnTo>
                    <a:pt x="222" y="618"/>
                  </a:lnTo>
                  <a:lnTo>
                    <a:pt x="244" y="569"/>
                  </a:lnTo>
                  <a:lnTo>
                    <a:pt x="314" y="279"/>
                  </a:lnTo>
                  <a:lnTo>
                    <a:pt x="320" y="268"/>
                  </a:lnTo>
                  <a:lnTo>
                    <a:pt x="320" y="251"/>
                  </a:lnTo>
                  <a:lnTo>
                    <a:pt x="314" y="230"/>
                  </a:lnTo>
                  <a:lnTo>
                    <a:pt x="309" y="213"/>
                  </a:lnTo>
                  <a:lnTo>
                    <a:pt x="293" y="197"/>
                  </a:lnTo>
                  <a:lnTo>
                    <a:pt x="277" y="186"/>
                  </a:lnTo>
                  <a:lnTo>
                    <a:pt x="233" y="175"/>
                  </a:lnTo>
                  <a:lnTo>
                    <a:pt x="184" y="186"/>
                  </a:lnTo>
                  <a:lnTo>
                    <a:pt x="147" y="219"/>
                  </a:lnTo>
                  <a:lnTo>
                    <a:pt x="120" y="251"/>
                  </a:lnTo>
                  <a:lnTo>
                    <a:pt x="103" y="284"/>
                  </a:lnTo>
                  <a:lnTo>
                    <a:pt x="98" y="301"/>
                  </a:lnTo>
                  <a:lnTo>
                    <a:pt x="98" y="306"/>
                  </a:lnTo>
                  <a:lnTo>
                    <a:pt x="103" y="306"/>
                  </a:lnTo>
                  <a:lnTo>
                    <a:pt x="103" y="312"/>
                  </a:lnTo>
                  <a:lnTo>
                    <a:pt x="114" y="312"/>
                  </a:lnTo>
                  <a:lnTo>
                    <a:pt x="120" y="306"/>
                  </a:lnTo>
                  <a:lnTo>
                    <a:pt x="125" y="295"/>
                  </a:lnTo>
                  <a:lnTo>
                    <a:pt x="152" y="251"/>
                  </a:lnTo>
                  <a:lnTo>
                    <a:pt x="190" y="213"/>
                  </a:lnTo>
                  <a:lnTo>
                    <a:pt x="233" y="197"/>
                  </a:lnTo>
                  <a:lnTo>
                    <a:pt x="255" y="208"/>
                  </a:lnTo>
                  <a:lnTo>
                    <a:pt x="260" y="224"/>
                  </a:lnTo>
                  <a:lnTo>
                    <a:pt x="260" y="257"/>
                  </a:lnTo>
                  <a:lnTo>
                    <a:pt x="255" y="262"/>
                  </a:lnTo>
                  <a:lnTo>
                    <a:pt x="179" y="56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Freeform 1109"/>
            <p:cNvSpPr>
              <a:spLocks noEditPoints="1"/>
            </p:cNvSpPr>
            <p:nvPr/>
          </p:nvSpPr>
          <p:spPr bwMode="auto">
            <a:xfrm>
              <a:off x="12785" y="5913"/>
              <a:ext cx="693" cy="886"/>
            </a:xfrm>
            <a:custGeom>
              <a:avLst/>
              <a:gdLst/>
              <a:ahLst/>
              <a:cxnLst>
                <a:cxn ang="0">
                  <a:pos x="677" y="43"/>
                </a:cxn>
                <a:cxn ang="0">
                  <a:pos x="683" y="43"/>
                </a:cxn>
                <a:cxn ang="0">
                  <a:pos x="693" y="32"/>
                </a:cxn>
                <a:cxn ang="0">
                  <a:pos x="693" y="10"/>
                </a:cxn>
                <a:cxn ang="0">
                  <a:pos x="683" y="0"/>
                </a:cxn>
                <a:cxn ang="0">
                  <a:pos x="661" y="0"/>
                </a:cxn>
                <a:cxn ang="0">
                  <a:pos x="655" y="5"/>
                </a:cxn>
                <a:cxn ang="0">
                  <a:pos x="22" y="306"/>
                </a:cxn>
                <a:cxn ang="0">
                  <a:pos x="6" y="322"/>
                </a:cxn>
                <a:cxn ang="0">
                  <a:pos x="0" y="333"/>
                </a:cxn>
                <a:cxn ang="0">
                  <a:pos x="6" y="344"/>
                </a:cxn>
                <a:cxn ang="0">
                  <a:pos x="11" y="350"/>
                </a:cxn>
                <a:cxn ang="0">
                  <a:pos x="22" y="355"/>
                </a:cxn>
                <a:cxn ang="0">
                  <a:pos x="655" y="656"/>
                </a:cxn>
                <a:cxn ang="0">
                  <a:pos x="661" y="662"/>
                </a:cxn>
                <a:cxn ang="0">
                  <a:pos x="672" y="662"/>
                </a:cxn>
                <a:cxn ang="0">
                  <a:pos x="693" y="651"/>
                </a:cxn>
                <a:cxn ang="0">
                  <a:pos x="693" y="629"/>
                </a:cxn>
                <a:cxn ang="0">
                  <a:pos x="683" y="618"/>
                </a:cxn>
                <a:cxn ang="0">
                  <a:pos x="672" y="612"/>
                </a:cxn>
                <a:cxn ang="0">
                  <a:pos x="76" y="333"/>
                </a:cxn>
                <a:cxn ang="0">
                  <a:pos x="677" y="43"/>
                </a:cxn>
                <a:cxn ang="0">
                  <a:pos x="655" y="886"/>
                </a:cxn>
                <a:cxn ang="0">
                  <a:pos x="666" y="886"/>
                </a:cxn>
                <a:cxn ang="0">
                  <a:pos x="677" y="881"/>
                </a:cxn>
                <a:cxn ang="0">
                  <a:pos x="688" y="881"/>
                </a:cxn>
                <a:cxn ang="0">
                  <a:pos x="693" y="875"/>
                </a:cxn>
                <a:cxn ang="0">
                  <a:pos x="693" y="853"/>
                </a:cxn>
                <a:cxn ang="0">
                  <a:pos x="683" y="842"/>
                </a:cxn>
                <a:cxn ang="0">
                  <a:pos x="672" y="837"/>
                </a:cxn>
                <a:cxn ang="0">
                  <a:pos x="22" y="837"/>
                </a:cxn>
                <a:cxn ang="0">
                  <a:pos x="6" y="853"/>
                </a:cxn>
                <a:cxn ang="0">
                  <a:pos x="0" y="864"/>
                </a:cxn>
                <a:cxn ang="0">
                  <a:pos x="6" y="875"/>
                </a:cxn>
                <a:cxn ang="0">
                  <a:pos x="11" y="881"/>
                </a:cxn>
                <a:cxn ang="0">
                  <a:pos x="22" y="881"/>
                </a:cxn>
                <a:cxn ang="0">
                  <a:pos x="27" y="886"/>
                </a:cxn>
                <a:cxn ang="0">
                  <a:pos x="38" y="886"/>
                </a:cxn>
                <a:cxn ang="0">
                  <a:pos x="655" y="886"/>
                </a:cxn>
              </a:cxnLst>
              <a:rect l="0" t="0" r="r" b="b"/>
              <a:pathLst>
                <a:path w="693" h="886">
                  <a:moveTo>
                    <a:pt x="677" y="43"/>
                  </a:moveTo>
                  <a:lnTo>
                    <a:pt x="683" y="43"/>
                  </a:lnTo>
                  <a:lnTo>
                    <a:pt x="693" y="32"/>
                  </a:lnTo>
                  <a:lnTo>
                    <a:pt x="693" y="10"/>
                  </a:lnTo>
                  <a:lnTo>
                    <a:pt x="683" y="0"/>
                  </a:lnTo>
                  <a:lnTo>
                    <a:pt x="661" y="0"/>
                  </a:lnTo>
                  <a:lnTo>
                    <a:pt x="655" y="5"/>
                  </a:lnTo>
                  <a:lnTo>
                    <a:pt x="22" y="306"/>
                  </a:lnTo>
                  <a:lnTo>
                    <a:pt x="6" y="322"/>
                  </a:lnTo>
                  <a:lnTo>
                    <a:pt x="0" y="333"/>
                  </a:lnTo>
                  <a:lnTo>
                    <a:pt x="6" y="344"/>
                  </a:lnTo>
                  <a:lnTo>
                    <a:pt x="11" y="350"/>
                  </a:lnTo>
                  <a:lnTo>
                    <a:pt x="22" y="355"/>
                  </a:lnTo>
                  <a:lnTo>
                    <a:pt x="655" y="656"/>
                  </a:lnTo>
                  <a:lnTo>
                    <a:pt x="661" y="662"/>
                  </a:lnTo>
                  <a:lnTo>
                    <a:pt x="672" y="662"/>
                  </a:lnTo>
                  <a:lnTo>
                    <a:pt x="693" y="651"/>
                  </a:lnTo>
                  <a:lnTo>
                    <a:pt x="693" y="629"/>
                  </a:lnTo>
                  <a:lnTo>
                    <a:pt x="683" y="618"/>
                  </a:lnTo>
                  <a:lnTo>
                    <a:pt x="672" y="612"/>
                  </a:lnTo>
                  <a:lnTo>
                    <a:pt x="76" y="333"/>
                  </a:lnTo>
                  <a:lnTo>
                    <a:pt x="677" y="43"/>
                  </a:lnTo>
                  <a:close/>
                  <a:moveTo>
                    <a:pt x="655" y="886"/>
                  </a:moveTo>
                  <a:lnTo>
                    <a:pt x="666" y="886"/>
                  </a:lnTo>
                  <a:lnTo>
                    <a:pt x="677" y="881"/>
                  </a:lnTo>
                  <a:lnTo>
                    <a:pt x="688" y="881"/>
                  </a:lnTo>
                  <a:lnTo>
                    <a:pt x="693" y="875"/>
                  </a:lnTo>
                  <a:lnTo>
                    <a:pt x="693" y="853"/>
                  </a:lnTo>
                  <a:lnTo>
                    <a:pt x="683" y="842"/>
                  </a:lnTo>
                  <a:lnTo>
                    <a:pt x="672" y="837"/>
                  </a:lnTo>
                  <a:lnTo>
                    <a:pt x="22" y="837"/>
                  </a:lnTo>
                  <a:lnTo>
                    <a:pt x="6" y="853"/>
                  </a:lnTo>
                  <a:lnTo>
                    <a:pt x="0" y="864"/>
                  </a:lnTo>
                  <a:lnTo>
                    <a:pt x="6" y="875"/>
                  </a:lnTo>
                  <a:lnTo>
                    <a:pt x="11" y="881"/>
                  </a:lnTo>
                  <a:lnTo>
                    <a:pt x="22" y="881"/>
                  </a:lnTo>
                  <a:lnTo>
                    <a:pt x="27" y="886"/>
                  </a:lnTo>
                  <a:lnTo>
                    <a:pt x="38" y="886"/>
                  </a:lnTo>
                  <a:lnTo>
                    <a:pt x="655" y="8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Freeform 1110"/>
            <p:cNvSpPr>
              <a:spLocks noEditPoints="1"/>
            </p:cNvSpPr>
            <p:nvPr/>
          </p:nvSpPr>
          <p:spPr bwMode="auto">
            <a:xfrm>
              <a:off x="13939" y="5830"/>
              <a:ext cx="465" cy="821"/>
            </a:xfrm>
            <a:custGeom>
              <a:avLst/>
              <a:gdLst/>
              <a:ahLst/>
              <a:cxnLst>
                <a:cxn ang="0">
                  <a:pos x="465" y="236"/>
                </a:cxn>
                <a:cxn ang="0">
                  <a:pos x="465" y="192"/>
                </a:cxn>
                <a:cxn ang="0">
                  <a:pos x="444" y="93"/>
                </a:cxn>
                <a:cxn ang="0">
                  <a:pos x="416" y="44"/>
                </a:cxn>
                <a:cxn ang="0">
                  <a:pos x="379" y="17"/>
                </a:cxn>
                <a:cxn ang="0">
                  <a:pos x="330" y="0"/>
                </a:cxn>
                <a:cxn ang="0">
                  <a:pos x="259" y="22"/>
                </a:cxn>
                <a:cxn ang="0">
                  <a:pos x="194" y="72"/>
                </a:cxn>
                <a:cxn ang="0">
                  <a:pos x="135" y="148"/>
                </a:cxn>
                <a:cxn ang="0">
                  <a:pos x="81" y="247"/>
                </a:cxn>
                <a:cxn ang="0">
                  <a:pos x="37" y="356"/>
                </a:cxn>
                <a:cxn ang="0">
                  <a:pos x="10" y="471"/>
                </a:cxn>
                <a:cxn ang="0">
                  <a:pos x="0" y="586"/>
                </a:cxn>
                <a:cxn ang="0">
                  <a:pos x="0" y="641"/>
                </a:cxn>
                <a:cxn ang="0">
                  <a:pos x="10" y="695"/>
                </a:cxn>
                <a:cxn ang="0">
                  <a:pos x="27" y="745"/>
                </a:cxn>
                <a:cxn ang="0">
                  <a:pos x="54" y="789"/>
                </a:cxn>
                <a:cxn ang="0">
                  <a:pos x="86" y="810"/>
                </a:cxn>
                <a:cxn ang="0">
                  <a:pos x="135" y="821"/>
                </a:cxn>
                <a:cxn ang="0">
                  <a:pos x="205" y="805"/>
                </a:cxn>
                <a:cxn ang="0">
                  <a:pos x="270" y="750"/>
                </a:cxn>
                <a:cxn ang="0">
                  <a:pos x="330" y="674"/>
                </a:cxn>
                <a:cxn ang="0">
                  <a:pos x="384" y="575"/>
                </a:cxn>
                <a:cxn ang="0">
                  <a:pos x="427" y="466"/>
                </a:cxn>
                <a:cxn ang="0">
                  <a:pos x="454" y="351"/>
                </a:cxn>
                <a:cxn ang="0">
                  <a:pos x="465" y="236"/>
                </a:cxn>
                <a:cxn ang="0">
                  <a:pos x="119" y="394"/>
                </a:cxn>
                <a:cxn ang="0">
                  <a:pos x="140" y="318"/>
                </a:cxn>
                <a:cxn ang="0">
                  <a:pos x="167" y="230"/>
                </a:cxn>
                <a:cxn ang="0">
                  <a:pos x="205" y="148"/>
                </a:cxn>
                <a:cxn ang="0">
                  <a:pos x="232" y="104"/>
                </a:cxn>
                <a:cxn ang="0">
                  <a:pos x="259" y="66"/>
                </a:cxn>
                <a:cxn ang="0">
                  <a:pos x="292" y="39"/>
                </a:cxn>
                <a:cxn ang="0">
                  <a:pos x="330" y="28"/>
                </a:cxn>
                <a:cxn ang="0">
                  <a:pos x="357" y="33"/>
                </a:cxn>
                <a:cxn ang="0">
                  <a:pos x="373" y="55"/>
                </a:cxn>
                <a:cxn ang="0">
                  <a:pos x="384" y="88"/>
                </a:cxn>
                <a:cxn ang="0">
                  <a:pos x="389" y="126"/>
                </a:cxn>
                <a:cxn ang="0">
                  <a:pos x="389" y="208"/>
                </a:cxn>
                <a:cxn ang="0">
                  <a:pos x="384" y="258"/>
                </a:cxn>
                <a:cxn ang="0">
                  <a:pos x="373" y="318"/>
                </a:cxn>
                <a:cxn ang="0">
                  <a:pos x="357" y="394"/>
                </a:cxn>
                <a:cxn ang="0">
                  <a:pos x="119" y="394"/>
                </a:cxn>
                <a:cxn ang="0">
                  <a:pos x="346" y="433"/>
                </a:cxn>
                <a:cxn ang="0">
                  <a:pos x="330" y="498"/>
                </a:cxn>
                <a:cxn ang="0">
                  <a:pos x="303" y="581"/>
                </a:cxn>
                <a:cxn ang="0">
                  <a:pos x="265" y="663"/>
                </a:cxn>
                <a:cxn ang="0">
                  <a:pos x="227" y="734"/>
                </a:cxn>
                <a:cxn ang="0">
                  <a:pos x="184" y="783"/>
                </a:cxn>
                <a:cxn ang="0">
                  <a:pos x="135" y="799"/>
                </a:cxn>
                <a:cxn ang="0">
                  <a:pos x="108" y="794"/>
                </a:cxn>
                <a:cxn ang="0">
                  <a:pos x="92" y="767"/>
                </a:cxn>
                <a:cxn ang="0">
                  <a:pos x="75" y="723"/>
                </a:cxn>
                <a:cxn ang="0">
                  <a:pos x="75" y="619"/>
                </a:cxn>
                <a:cxn ang="0">
                  <a:pos x="81" y="570"/>
                </a:cxn>
                <a:cxn ang="0">
                  <a:pos x="92" y="509"/>
                </a:cxn>
                <a:cxn ang="0">
                  <a:pos x="108" y="433"/>
                </a:cxn>
                <a:cxn ang="0">
                  <a:pos x="346" y="433"/>
                </a:cxn>
              </a:cxnLst>
              <a:rect l="0" t="0" r="r" b="b"/>
              <a:pathLst>
                <a:path w="465" h="821">
                  <a:moveTo>
                    <a:pt x="465" y="236"/>
                  </a:moveTo>
                  <a:lnTo>
                    <a:pt x="465" y="192"/>
                  </a:lnTo>
                  <a:lnTo>
                    <a:pt x="444" y="93"/>
                  </a:lnTo>
                  <a:lnTo>
                    <a:pt x="416" y="44"/>
                  </a:lnTo>
                  <a:lnTo>
                    <a:pt x="379" y="17"/>
                  </a:lnTo>
                  <a:lnTo>
                    <a:pt x="330" y="0"/>
                  </a:lnTo>
                  <a:lnTo>
                    <a:pt x="259" y="22"/>
                  </a:lnTo>
                  <a:lnTo>
                    <a:pt x="194" y="72"/>
                  </a:lnTo>
                  <a:lnTo>
                    <a:pt x="135" y="148"/>
                  </a:lnTo>
                  <a:lnTo>
                    <a:pt x="81" y="247"/>
                  </a:lnTo>
                  <a:lnTo>
                    <a:pt x="37" y="356"/>
                  </a:lnTo>
                  <a:lnTo>
                    <a:pt x="10" y="471"/>
                  </a:lnTo>
                  <a:lnTo>
                    <a:pt x="0" y="586"/>
                  </a:lnTo>
                  <a:lnTo>
                    <a:pt x="0" y="641"/>
                  </a:lnTo>
                  <a:lnTo>
                    <a:pt x="10" y="695"/>
                  </a:lnTo>
                  <a:lnTo>
                    <a:pt x="27" y="745"/>
                  </a:lnTo>
                  <a:lnTo>
                    <a:pt x="54" y="789"/>
                  </a:lnTo>
                  <a:lnTo>
                    <a:pt x="86" y="810"/>
                  </a:lnTo>
                  <a:lnTo>
                    <a:pt x="135" y="821"/>
                  </a:lnTo>
                  <a:lnTo>
                    <a:pt x="205" y="805"/>
                  </a:lnTo>
                  <a:lnTo>
                    <a:pt x="270" y="750"/>
                  </a:lnTo>
                  <a:lnTo>
                    <a:pt x="330" y="674"/>
                  </a:lnTo>
                  <a:lnTo>
                    <a:pt x="384" y="575"/>
                  </a:lnTo>
                  <a:lnTo>
                    <a:pt x="427" y="466"/>
                  </a:lnTo>
                  <a:lnTo>
                    <a:pt x="454" y="351"/>
                  </a:lnTo>
                  <a:lnTo>
                    <a:pt x="465" y="236"/>
                  </a:lnTo>
                  <a:close/>
                  <a:moveTo>
                    <a:pt x="119" y="394"/>
                  </a:moveTo>
                  <a:lnTo>
                    <a:pt x="140" y="318"/>
                  </a:lnTo>
                  <a:lnTo>
                    <a:pt x="167" y="230"/>
                  </a:lnTo>
                  <a:lnTo>
                    <a:pt x="205" y="148"/>
                  </a:lnTo>
                  <a:lnTo>
                    <a:pt x="232" y="104"/>
                  </a:lnTo>
                  <a:lnTo>
                    <a:pt x="259" y="66"/>
                  </a:lnTo>
                  <a:lnTo>
                    <a:pt x="292" y="39"/>
                  </a:lnTo>
                  <a:lnTo>
                    <a:pt x="330" y="28"/>
                  </a:lnTo>
                  <a:lnTo>
                    <a:pt x="357" y="33"/>
                  </a:lnTo>
                  <a:lnTo>
                    <a:pt x="373" y="55"/>
                  </a:lnTo>
                  <a:lnTo>
                    <a:pt x="384" y="88"/>
                  </a:lnTo>
                  <a:lnTo>
                    <a:pt x="389" y="126"/>
                  </a:lnTo>
                  <a:lnTo>
                    <a:pt x="389" y="208"/>
                  </a:lnTo>
                  <a:lnTo>
                    <a:pt x="384" y="258"/>
                  </a:lnTo>
                  <a:lnTo>
                    <a:pt x="373" y="318"/>
                  </a:lnTo>
                  <a:lnTo>
                    <a:pt x="357" y="394"/>
                  </a:lnTo>
                  <a:lnTo>
                    <a:pt x="119" y="394"/>
                  </a:lnTo>
                  <a:close/>
                  <a:moveTo>
                    <a:pt x="346" y="433"/>
                  </a:moveTo>
                  <a:lnTo>
                    <a:pt x="330" y="498"/>
                  </a:lnTo>
                  <a:lnTo>
                    <a:pt x="303" y="581"/>
                  </a:lnTo>
                  <a:lnTo>
                    <a:pt x="265" y="663"/>
                  </a:lnTo>
                  <a:lnTo>
                    <a:pt x="227" y="734"/>
                  </a:lnTo>
                  <a:lnTo>
                    <a:pt x="184" y="783"/>
                  </a:lnTo>
                  <a:lnTo>
                    <a:pt x="135" y="799"/>
                  </a:lnTo>
                  <a:lnTo>
                    <a:pt x="108" y="794"/>
                  </a:lnTo>
                  <a:lnTo>
                    <a:pt x="92" y="767"/>
                  </a:lnTo>
                  <a:lnTo>
                    <a:pt x="75" y="723"/>
                  </a:lnTo>
                  <a:lnTo>
                    <a:pt x="75" y="619"/>
                  </a:lnTo>
                  <a:lnTo>
                    <a:pt x="81" y="570"/>
                  </a:lnTo>
                  <a:lnTo>
                    <a:pt x="92" y="509"/>
                  </a:lnTo>
                  <a:lnTo>
                    <a:pt x="108" y="433"/>
                  </a:lnTo>
                  <a:lnTo>
                    <a:pt x="346" y="4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9" name="Group 1190"/>
          <p:cNvGrpSpPr>
            <a:grpSpLocks noChangeAspect="1"/>
          </p:cNvGrpSpPr>
          <p:nvPr>
            <p:custDataLst>
              <p:tags r:id="rId13"/>
            </p:custDataLst>
          </p:nvPr>
        </p:nvGrpSpPr>
        <p:grpSpPr bwMode="auto">
          <a:xfrm>
            <a:off x="17754600" y="8624324"/>
            <a:ext cx="7498079" cy="623610"/>
            <a:chOff x="416" y="1003"/>
            <a:chExt cx="30011" cy="2496"/>
          </a:xfrm>
        </p:grpSpPr>
        <p:sp>
          <p:nvSpPr>
            <p:cNvPr id="820" name="Freeform 1192"/>
            <p:cNvSpPr>
              <a:spLocks noEditPoints="1"/>
            </p:cNvSpPr>
            <p:nvPr/>
          </p:nvSpPr>
          <p:spPr bwMode="auto">
            <a:xfrm>
              <a:off x="416" y="1003"/>
              <a:ext cx="725" cy="842"/>
            </a:xfrm>
            <a:custGeom>
              <a:avLst/>
              <a:gdLst/>
              <a:ahLst/>
              <a:cxnLst>
                <a:cxn ang="0">
                  <a:pos x="156" y="708"/>
                </a:cxn>
                <a:cxn ang="0">
                  <a:pos x="128" y="746"/>
                </a:cxn>
                <a:cxn ang="0">
                  <a:pos x="110" y="775"/>
                </a:cxn>
                <a:cxn ang="0">
                  <a:pos x="82" y="794"/>
                </a:cxn>
                <a:cxn ang="0">
                  <a:pos x="55" y="804"/>
                </a:cxn>
                <a:cxn ang="0">
                  <a:pos x="9" y="804"/>
                </a:cxn>
                <a:cxn ang="0">
                  <a:pos x="9" y="813"/>
                </a:cxn>
                <a:cxn ang="0">
                  <a:pos x="0" y="823"/>
                </a:cxn>
                <a:cxn ang="0">
                  <a:pos x="0" y="832"/>
                </a:cxn>
                <a:cxn ang="0">
                  <a:pos x="9" y="842"/>
                </a:cxn>
                <a:cxn ang="0">
                  <a:pos x="220" y="842"/>
                </a:cxn>
                <a:cxn ang="0">
                  <a:pos x="229" y="832"/>
                </a:cxn>
                <a:cxn ang="0">
                  <a:pos x="229" y="804"/>
                </a:cxn>
                <a:cxn ang="0">
                  <a:pos x="193" y="804"/>
                </a:cxn>
                <a:cxn ang="0">
                  <a:pos x="174" y="784"/>
                </a:cxn>
                <a:cxn ang="0">
                  <a:pos x="165" y="765"/>
                </a:cxn>
                <a:cxn ang="0">
                  <a:pos x="174" y="746"/>
                </a:cxn>
                <a:cxn ang="0">
                  <a:pos x="183" y="717"/>
                </a:cxn>
                <a:cxn ang="0">
                  <a:pos x="220" y="641"/>
                </a:cxn>
                <a:cxn ang="0">
                  <a:pos x="266" y="574"/>
                </a:cxn>
                <a:cxn ang="0">
                  <a:pos x="523" y="574"/>
                </a:cxn>
                <a:cxn ang="0">
                  <a:pos x="532" y="765"/>
                </a:cxn>
                <a:cxn ang="0">
                  <a:pos x="532" y="784"/>
                </a:cxn>
                <a:cxn ang="0">
                  <a:pos x="495" y="804"/>
                </a:cxn>
                <a:cxn ang="0">
                  <a:pos x="440" y="804"/>
                </a:cxn>
                <a:cxn ang="0">
                  <a:pos x="440" y="813"/>
                </a:cxn>
                <a:cxn ang="0">
                  <a:pos x="431" y="832"/>
                </a:cxn>
                <a:cxn ang="0">
                  <a:pos x="440" y="842"/>
                </a:cxn>
                <a:cxn ang="0">
                  <a:pos x="715" y="842"/>
                </a:cxn>
                <a:cxn ang="0">
                  <a:pos x="715" y="832"/>
                </a:cxn>
                <a:cxn ang="0">
                  <a:pos x="725" y="823"/>
                </a:cxn>
                <a:cxn ang="0">
                  <a:pos x="706" y="804"/>
                </a:cxn>
                <a:cxn ang="0">
                  <a:pos x="642" y="804"/>
                </a:cxn>
                <a:cxn ang="0">
                  <a:pos x="633" y="794"/>
                </a:cxn>
                <a:cxn ang="0">
                  <a:pos x="633" y="765"/>
                </a:cxn>
                <a:cxn ang="0">
                  <a:pos x="578" y="29"/>
                </a:cxn>
                <a:cxn ang="0">
                  <a:pos x="578" y="10"/>
                </a:cxn>
                <a:cxn ang="0">
                  <a:pos x="569" y="0"/>
                </a:cxn>
                <a:cxn ang="0">
                  <a:pos x="541" y="0"/>
                </a:cxn>
                <a:cxn ang="0">
                  <a:pos x="532" y="10"/>
                </a:cxn>
                <a:cxn ang="0">
                  <a:pos x="532" y="20"/>
                </a:cxn>
                <a:cxn ang="0">
                  <a:pos x="156" y="708"/>
                </a:cxn>
                <a:cxn ang="0">
                  <a:pos x="495" y="144"/>
                </a:cxn>
                <a:cxn ang="0">
                  <a:pos x="523" y="536"/>
                </a:cxn>
                <a:cxn ang="0">
                  <a:pos x="284" y="536"/>
                </a:cxn>
                <a:cxn ang="0">
                  <a:pos x="495" y="144"/>
                </a:cxn>
              </a:cxnLst>
              <a:rect l="0" t="0" r="r" b="b"/>
              <a:pathLst>
                <a:path w="725" h="842">
                  <a:moveTo>
                    <a:pt x="156" y="708"/>
                  </a:moveTo>
                  <a:lnTo>
                    <a:pt x="128" y="746"/>
                  </a:lnTo>
                  <a:lnTo>
                    <a:pt x="110" y="775"/>
                  </a:lnTo>
                  <a:lnTo>
                    <a:pt x="82" y="794"/>
                  </a:lnTo>
                  <a:lnTo>
                    <a:pt x="55" y="804"/>
                  </a:lnTo>
                  <a:lnTo>
                    <a:pt x="9" y="804"/>
                  </a:lnTo>
                  <a:lnTo>
                    <a:pt x="9" y="813"/>
                  </a:lnTo>
                  <a:lnTo>
                    <a:pt x="0" y="823"/>
                  </a:lnTo>
                  <a:lnTo>
                    <a:pt x="0" y="832"/>
                  </a:lnTo>
                  <a:lnTo>
                    <a:pt x="9" y="842"/>
                  </a:lnTo>
                  <a:lnTo>
                    <a:pt x="220" y="842"/>
                  </a:lnTo>
                  <a:lnTo>
                    <a:pt x="229" y="832"/>
                  </a:lnTo>
                  <a:lnTo>
                    <a:pt x="229" y="804"/>
                  </a:lnTo>
                  <a:lnTo>
                    <a:pt x="193" y="804"/>
                  </a:lnTo>
                  <a:lnTo>
                    <a:pt x="174" y="784"/>
                  </a:lnTo>
                  <a:lnTo>
                    <a:pt x="165" y="765"/>
                  </a:lnTo>
                  <a:lnTo>
                    <a:pt x="174" y="746"/>
                  </a:lnTo>
                  <a:lnTo>
                    <a:pt x="183" y="717"/>
                  </a:lnTo>
                  <a:lnTo>
                    <a:pt x="220" y="641"/>
                  </a:lnTo>
                  <a:lnTo>
                    <a:pt x="266" y="574"/>
                  </a:lnTo>
                  <a:lnTo>
                    <a:pt x="523" y="574"/>
                  </a:lnTo>
                  <a:lnTo>
                    <a:pt x="532" y="765"/>
                  </a:lnTo>
                  <a:lnTo>
                    <a:pt x="532" y="784"/>
                  </a:lnTo>
                  <a:lnTo>
                    <a:pt x="495" y="804"/>
                  </a:lnTo>
                  <a:lnTo>
                    <a:pt x="440" y="804"/>
                  </a:lnTo>
                  <a:lnTo>
                    <a:pt x="440" y="813"/>
                  </a:lnTo>
                  <a:lnTo>
                    <a:pt x="431" y="832"/>
                  </a:lnTo>
                  <a:lnTo>
                    <a:pt x="440" y="842"/>
                  </a:lnTo>
                  <a:lnTo>
                    <a:pt x="715" y="842"/>
                  </a:lnTo>
                  <a:lnTo>
                    <a:pt x="715" y="832"/>
                  </a:lnTo>
                  <a:lnTo>
                    <a:pt x="725" y="823"/>
                  </a:lnTo>
                  <a:lnTo>
                    <a:pt x="706" y="804"/>
                  </a:lnTo>
                  <a:lnTo>
                    <a:pt x="642" y="804"/>
                  </a:lnTo>
                  <a:lnTo>
                    <a:pt x="633" y="794"/>
                  </a:lnTo>
                  <a:lnTo>
                    <a:pt x="633" y="765"/>
                  </a:lnTo>
                  <a:lnTo>
                    <a:pt x="578" y="29"/>
                  </a:lnTo>
                  <a:lnTo>
                    <a:pt x="578" y="10"/>
                  </a:lnTo>
                  <a:lnTo>
                    <a:pt x="569" y="0"/>
                  </a:lnTo>
                  <a:lnTo>
                    <a:pt x="541" y="0"/>
                  </a:lnTo>
                  <a:lnTo>
                    <a:pt x="532" y="10"/>
                  </a:lnTo>
                  <a:lnTo>
                    <a:pt x="532" y="20"/>
                  </a:lnTo>
                  <a:lnTo>
                    <a:pt x="156" y="708"/>
                  </a:lnTo>
                  <a:close/>
                  <a:moveTo>
                    <a:pt x="495" y="144"/>
                  </a:moveTo>
                  <a:lnTo>
                    <a:pt x="523" y="536"/>
                  </a:lnTo>
                  <a:lnTo>
                    <a:pt x="284" y="536"/>
                  </a:lnTo>
                  <a:lnTo>
                    <a:pt x="495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" name="Freeform 1193"/>
            <p:cNvSpPr>
              <a:spLocks/>
            </p:cNvSpPr>
            <p:nvPr/>
          </p:nvSpPr>
          <p:spPr bwMode="auto">
            <a:xfrm>
              <a:off x="1269" y="1109"/>
              <a:ext cx="321" cy="745"/>
            </a:xfrm>
            <a:custGeom>
              <a:avLst/>
              <a:gdLst/>
              <a:ahLst/>
              <a:cxnLst>
                <a:cxn ang="0">
                  <a:pos x="193" y="267"/>
                </a:cxn>
                <a:cxn ang="0">
                  <a:pos x="303" y="267"/>
                </a:cxn>
                <a:cxn ang="0">
                  <a:pos x="312" y="258"/>
                </a:cxn>
                <a:cxn ang="0">
                  <a:pos x="321" y="258"/>
                </a:cxn>
                <a:cxn ang="0">
                  <a:pos x="321" y="229"/>
                </a:cxn>
                <a:cxn ang="0">
                  <a:pos x="202" y="229"/>
                </a:cxn>
                <a:cxn ang="0">
                  <a:pos x="248" y="47"/>
                </a:cxn>
                <a:cxn ang="0">
                  <a:pos x="248" y="9"/>
                </a:cxn>
                <a:cxn ang="0">
                  <a:pos x="239" y="0"/>
                </a:cxn>
                <a:cxn ang="0">
                  <a:pos x="202" y="0"/>
                </a:cxn>
                <a:cxn ang="0">
                  <a:pos x="184" y="9"/>
                </a:cxn>
                <a:cxn ang="0">
                  <a:pos x="184" y="28"/>
                </a:cxn>
                <a:cxn ang="0">
                  <a:pos x="174" y="38"/>
                </a:cxn>
                <a:cxn ang="0">
                  <a:pos x="129" y="229"/>
                </a:cxn>
                <a:cxn ang="0">
                  <a:pos x="9" y="229"/>
                </a:cxn>
                <a:cxn ang="0">
                  <a:pos x="0" y="239"/>
                </a:cxn>
                <a:cxn ang="0">
                  <a:pos x="0" y="248"/>
                </a:cxn>
                <a:cxn ang="0">
                  <a:pos x="18" y="267"/>
                </a:cxn>
                <a:cxn ang="0">
                  <a:pos x="119" y="267"/>
                </a:cxn>
                <a:cxn ang="0">
                  <a:pos x="37" y="602"/>
                </a:cxn>
                <a:cxn ang="0">
                  <a:pos x="37" y="678"/>
                </a:cxn>
                <a:cxn ang="0">
                  <a:pos x="55" y="707"/>
                </a:cxn>
                <a:cxn ang="0">
                  <a:pos x="74" y="726"/>
                </a:cxn>
                <a:cxn ang="0">
                  <a:pos x="101" y="745"/>
                </a:cxn>
                <a:cxn ang="0">
                  <a:pos x="129" y="745"/>
                </a:cxn>
                <a:cxn ang="0">
                  <a:pos x="193" y="726"/>
                </a:cxn>
                <a:cxn ang="0">
                  <a:pos x="239" y="688"/>
                </a:cxn>
                <a:cxn ang="0">
                  <a:pos x="275" y="631"/>
                </a:cxn>
                <a:cxn ang="0">
                  <a:pos x="294" y="592"/>
                </a:cxn>
                <a:cxn ang="0">
                  <a:pos x="303" y="564"/>
                </a:cxn>
                <a:cxn ang="0">
                  <a:pos x="303" y="554"/>
                </a:cxn>
                <a:cxn ang="0">
                  <a:pos x="275" y="554"/>
                </a:cxn>
                <a:cxn ang="0">
                  <a:pos x="266" y="564"/>
                </a:cxn>
                <a:cxn ang="0">
                  <a:pos x="266" y="573"/>
                </a:cxn>
                <a:cxn ang="0">
                  <a:pos x="257" y="602"/>
                </a:cxn>
                <a:cxn ang="0">
                  <a:pos x="239" y="640"/>
                </a:cxn>
                <a:cxn ang="0">
                  <a:pos x="211" y="669"/>
                </a:cxn>
                <a:cxn ang="0">
                  <a:pos x="193" y="698"/>
                </a:cxn>
                <a:cxn ang="0">
                  <a:pos x="165" y="717"/>
                </a:cxn>
                <a:cxn ang="0">
                  <a:pos x="129" y="726"/>
                </a:cxn>
                <a:cxn ang="0">
                  <a:pos x="119" y="717"/>
                </a:cxn>
                <a:cxn ang="0">
                  <a:pos x="110" y="717"/>
                </a:cxn>
                <a:cxn ang="0">
                  <a:pos x="101" y="698"/>
                </a:cxn>
                <a:cxn ang="0">
                  <a:pos x="101" y="640"/>
                </a:cxn>
                <a:cxn ang="0">
                  <a:pos x="110" y="611"/>
                </a:cxn>
                <a:cxn ang="0">
                  <a:pos x="193" y="267"/>
                </a:cxn>
              </a:cxnLst>
              <a:rect l="0" t="0" r="r" b="b"/>
              <a:pathLst>
                <a:path w="321" h="745">
                  <a:moveTo>
                    <a:pt x="193" y="267"/>
                  </a:moveTo>
                  <a:lnTo>
                    <a:pt x="303" y="267"/>
                  </a:lnTo>
                  <a:lnTo>
                    <a:pt x="312" y="258"/>
                  </a:lnTo>
                  <a:lnTo>
                    <a:pt x="321" y="258"/>
                  </a:lnTo>
                  <a:lnTo>
                    <a:pt x="321" y="229"/>
                  </a:lnTo>
                  <a:lnTo>
                    <a:pt x="202" y="229"/>
                  </a:lnTo>
                  <a:lnTo>
                    <a:pt x="248" y="47"/>
                  </a:lnTo>
                  <a:lnTo>
                    <a:pt x="248" y="9"/>
                  </a:lnTo>
                  <a:lnTo>
                    <a:pt x="239" y="0"/>
                  </a:lnTo>
                  <a:lnTo>
                    <a:pt x="202" y="0"/>
                  </a:lnTo>
                  <a:lnTo>
                    <a:pt x="184" y="9"/>
                  </a:lnTo>
                  <a:lnTo>
                    <a:pt x="184" y="28"/>
                  </a:lnTo>
                  <a:lnTo>
                    <a:pt x="174" y="38"/>
                  </a:lnTo>
                  <a:lnTo>
                    <a:pt x="129" y="229"/>
                  </a:lnTo>
                  <a:lnTo>
                    <a:pt x="9" y="229"/>
                  </a:lnTo>
                  <a:lnTo>
                    <a:pt x="0" y="239"/>
                  </a:lnTo>
                  <a:lnTo>
                    <a:pt x="0" y="248"/>
                  </a:lnTo>
                  <a:lnTo>
                    <a:pt x="18" y="267"/>
                  </a:lnTo>
                  <a:lnTo>
                    <a:pt x="119" y="267"/>
                  </a:lnTo>
                  <a:lnTo>
                    <a:pt x="37" y="602"/>
                  </a:lnTo>
                  <a:lnTo>
                    <a:pt x="37" y="678"/>
                  </a:lnTo>
                  <a:lnTo>
                    <a:pt x="55" y="707"/>
                  </a:lnTo>
                  <a:lnTo>
                    <a:pt x="74" y="726"/>
                  </a:lnTo>
                  <a:lnTo>
                    <a:pt x="101" y="745"/>
                  </a:lnTo>
                  <a:lnTo>
                    <a:pt x="129" y="745"/>
                  </a:lnTo>
                  <a:lnTo>
                    <a:pt x="193" y="726"/>
                  </a:lnTo>
                  <a:lnTo>
                    <a:pt x="239" y="688"/>
                  </a:lnTo>
                  <a:lnTo>
                    <a:pt x="275" y="631"/>
                  </a:lnTo>
                  <a:lnTo>
                    <a:pt x="294" y="592"/>
                  </a:lnTo>
                  <a:lnTo>
                    <a:pt x="303" y="564"/>
                  </a:lnTo>
                  <a:lnTo>
                    <a:pt x="303" y="554"/>
                  </a:lnTo>
                  <a:lnTo>
                    <a:pt x="275" y="554"/>
                  </a:lnTo>
                  <a:lnTo>
                    <a:pt x="266" y="564"/>
                  </a:lnTo>
                  <a:lnTo>
                    <a:pt x="266" y="573"/>
                  </a:lnTo>
                  <a:lnTo>
                    <a:pt x="257" y="602"/>
                  </a:lnTo>
                  <a:lnTo>
                    <a:pt x="239" y="640"/>
                  </a:lnTo>
                  <a:lnTo>
                    <a:pt x="211" y="669"/>
                  </a:lnTo>
                  <a:lnTo>
                    <a:pt x="193" y="698"/>
                  </a:lnTo>
                  <a:lnTo>
                    <a:pt x="165" y="717"/>
                  </a:lnTo>
                  <a:lnTo>
                    <a:pt x="129" y="726"/>
                  </a:lnTo>
                  <a:lnTo>
                    <a:pt x="119" y="717"/>
                  </a:lnTo>
                  <a:lnTo>
                    <a:pt x="110" y="717"/>
                  </a:lnTo>
                  <a:lnTo>
                    <a:pt x="101" y="698"/>
                  </a:lnTo>
                  <a:lnTo>
                    <a:pt x="101" y="640"/>
                  </a:lnTo>
                  <a:lnTo>
                    <a:pt x="110" y="611"/>
                  </a:lnTo>
                  <a:lnTo>
                    <a:pt x="193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" name="Freeform 1194"/>
            <p:cNvSpPr>
              <a:spLocks/>
            </p:cNvSpPr>
            <p:nvPr/>
          </p:nvSpPr>
          <p:spPr bwMode="auto">
            <a:xfrm>
              <a:off x="2049" y="1109"/>
              <a:ext cx="321" cy="745"/>
            </a:xfrm>
            <a:custGeom>
              <a:avLst/>
              <a:gdLst/>
              <a:ahLst/>
              <a:cxnLst>
                <a:cxn ang="0">
                  <a:pos x="193" y="267"/>
                </a:cxn>
                <a:cxn ang="0">
                  <a:pos x="303" y="267"/>
                </a:cxn>
                <a:cxn ang="0">
                  <a:pos x="312" y="258"/>
                </a:cxn>
                <a:cxn ang="0">
                  <a:pos x="321" y="258"/>
                </a:cxn>
                <a:cxn ang="0">
                  <a:pos x="321" y="229"/>
                </a:cxn>
                <a:cxn ang="0">
                  <a:pos x="202" y="229"/>
                </a:cxn>
                <a:cxn ang="0">
                  <a:pos x="248" y="47"/>
                </a:cxn>
                <a:cxn ang="0">
                  <a:pos x="248" y="9"/>
                </a:cxn>
                <a:cxn ang="0">
                  <a:pos x="239" y="0"/>
                </a:cxn>
                <a:cxn ang="0">
                  <a:pos x="202" y="0"/>
                </a:cxn>
                <a:cxn ang="0">
                  <a:pos x="183" y="9"/>
                </a:cxn>
                <a:cxn ang="0">
                  <a:pos x="183" y="28"/>
                </a:cxn>
                <a:cxn ang="0">
                  <a:pos x="174" y="38"/>
                </a:cxn>
                <a:cxn ang="0">
                  <a:pos x="128" y="229"/>
                </a:cxn>
                <a:cxn ang="0">
                  <a:pos x="9" y="229"/>
                </a:cxn>
                <a:cxn ang="0">
                  <a:pos x="0" y="239"/>
                </a:cxn>
                <a:cxn ang="0">
                  <a:pos x="0" y="248"/>
                </a:cxn>
                <a:cxn ang="0">
                  <a:pos x="18" y="267"/>
                </a:cxn>
                <a:cxn ang="0">
                  <a:pos x="119" y="267"/>
                </a:cxn>
                <a:cxn ang="0">
                  <a:pos x="37" y="602"/>
                </a:cxn>
                <a:cxn ang="0">
                  <a:pos x="37" y="678"/>
                </a:cxn>
                <a:cxn ang="0">
                  <a:pos x="55" y="707"/>
                </a:cxn>
                <a:cxn ang="0">
                  <a:pos x="73" y="726"/>
                </a:cxn>
                <a:cxn ang="0">
                  <a:pos x="101" y="745"/>
                </a:cxn>
                <a:cxn ang="0">
                  <a:pos x="128" y="745"/>
                </a:cxn>
                <a:cxn ang="0">
                  <a:pos x="193" y="726"/>
                </a:cxn>
                <a:cxn ang="0">
                  <a:pos x="239" y="688"/>
                </a:cxn>
                <a:cxn ang="0">
                  <a:pos x="275" y="631"/>
                </a:cxn>
                <a:cxn ang="0">
                  <a:pos x="294" y="592"/>
                </a:cxn>
                <a:cxn ang="0">
                  <a:pos x="303" y="564"/>
                </a:cxn>
                <a:cxn ang="0">
                  <a:pos x="303" y="554"/>
                </a:cxn>
                <a:cxn ang="0">
                  <a:pos x="275" y="554"/>
                </a:cxn>
                <a:cxn ang="0">
                  <a:pos x="266" y="564"/>
                </a:cxn>
                <a:cxn ang="0">
                  <a:pos x="266" y="573"/>
                </a:cxn>
                <a:cxn ang="0">
                  <a:pos x="257" y="602"/>
                </a:cxn>
                <a:cxn ang="0">
                  <a:pos x="239" y="640"/>
                </a:cxn>
                <a:cxn ang="0">
                  <a:pos x="211" y="669"/>
                </a:cxn>
                <a:cxn ang="0">
                  <a:pos x="193" y="698"/>
                </a:cxn>
                <a:cxn ang="0">
                  <a:pos x="165" y="717"/>
                </a:cxn>
                <a:cxn ang="0">
                  <a:pos x="128" y="726"/>
                </a:cxn>
                <a:cxn ang="0">
                  <a:pos x="119" y="717"/>
                </a:cxn>
                <a:cxn ang="0">
                  <a:pos x="110" y="717"/>
                </a:cxn>
                <a:cxn ang="0">
                  <a:pos x="101" y="698"/>
                </a:cxn>
                <a:cxn ang="0">
                  <a:pos x="101" y="640"/>
                </a:cxn>
                <a:cxn ang="0">
                  <a:pos x="110" y="611"/>
                </a:cxn>
                <a:cxn ang="0">
                  <a:pos x="193" y="267"/>
                </a:cxn>
              </a:cxnLst>
              <a:rect l="0" t="0" r="r" b="b"/>
              <a:pathLst>
                <a:path w="321" h="745">
                  <a:moveTo>
                    <a:pt x="193" y="267"/>
                  </a:moveTo>
                  <a:lnTo>
                    <a:pt x="303" y="267"/>
                  </a:lnTo>
                  <a:lnTo>
                    <a:pt x="312" y="258"/>
                  </a:lnTo>
                  <a:lnTo>
                    <a:pt x="321" y="258"/>
                  </a:lnTo>
                  <a:lnTo>
                    <a:pt x="321" y="229"/>
                  </a:lnTo>
                  <a:lnTo>
                    <a:pt x="202" y="229"/>
                  </a:lnTo>
                  <a:lnTo>
                    <a:pt x="248" y="47"/>
                  </a:lnTo>
                  <a:lnTo>
                    <a:pt x="248" y="9"/>
                  </a:lnTo>
                  <a:lnTo>
                    <a:pt x="239" y="0"/>
                  </a:lnTo>
                  <a:lnTo>
                    <a:pt x="202" y="0"/>
                  </a:lnTo>
                  <a:lnTo>
                    <a:pt x="183" y="9"/>
                  </a:lnTo>
                  <a:lnTo>
                    <a:pt x="183" y="28"/>
                  </a:lnTo>
                  <a:lnTo>
                    <a:pt x="174" y="38"/>
                  </a:lnTo>
                  <a:lnTo>
                    <a:pt x="128" y="229"/>
                  </a:lnTo>
                  <a:lnTo>
                    <a:pt x="9" y="229"/>
                  </a:lnTo>
                  <a:lnTo>
                    <a:pt x="0" y="239"/>
                  </a:lnTo>
                  <a:lnTo>
                    <a:pt x="0" y="248"/>
                  </a:lnTo>
                  <a:lnTo>
                    <a:pt x="18" y="267"/>
                  </a:lnTo>
                  <a:lnTo>
                    <a:pt x="119" y="267"/>
                  </a:lnTo>
                  <a:lnTo>
                    <a:pt x="37" y="602"/>
                  </a:lnTo>
                  <a:lnTo>
                    <a:pt x="37" y="678"/>
                  </a:lnTo>
                  <a:lnTo>
                    <a:pt x="55" y="707"/>
                  </a:lnTo>
                  <a:lnTo>
                    <a:pt x="73" y="726"/>
                  </a:lnTo>
                  <a:lnTo>
                    <a:pt x="101" y="745"/>
                  </a:lnTo>
                  <a:lnTo>
                    <a:pt x="128" y="745"/>
                  </a:lnTo>
                  <a:lnTo>
                    <a:pt x="193" y="726"/>
                  </a:lnTo>
                  <a:lnTo>
                    <a:pt x="239" y="688"/>
                  </a:lnTo>
                  <a:lnTo>
                    <a:pt x="275" y="631"/>
                  </a:lnTo>
                  <a:lnTo>
                    <a:pt x="294" y="592"/>
                  </a:lnTo>
                  <a:lnTo>
                    <a:pt x="303" y="564"/>
                  </a:lnTo>
                  <a:lnTo>
                    <a:pt x="303" y="554"/>
                  </a:lnTo>
                  <a:lnTo>
                    <a:pt x="275" y="554"/>
                  </a:lnTo>
                  <a:lnTo>
                    <a:pt x="266" y="564"/>
                  </a:lnTo>
                  <a:lnTo>
                    <a:pt x="266" y="573"/>
                  </a:lnTo>
                  <a:lnTo>
                    <a:pt x="257" y="602"/>
                  </a:lnTo>
                  <a:lnTo>
                    <a:pt x="239" y="640"/>
                  </a:lnTo>
                  <a:lnTo>
                    <a:pt x="211" y="669"/>
                  </a:lnTo>
                  <a:lnTo>
                    <a:pt x="193" y="698"/>
                  </a:lnTo>
                  <a:lnTo>
                    <a:pt x="165" y="717"/>
                  </a:lnTo>
                  <a:lnTo>
                    <a:pt x="128" y="726"/>
                  </a:lnTo>
                  <a:lnTo>
                    <a:pt x="119" y="717"/>
                  </a:lnTo>
                  <a:lnTo>
                    <a:pt x="110" y="717"/>
                  </a:lnTo>
                  <a:lnTo>
                    <a:pt x="101" y="698"/>
                  </a:lnTo>
                  <a:lnTo>
                    <a:pt x="101" y="640"/>
                  </a:lnTo>
                  <a:lnTo>
                    <a:pt x="110" y="611"/>
                  </a:lnTo>
                  <a:lnTo>
                    <a:pt x="193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" name="Freeform 1195"/>
            <p:cNvSpPr>
              <a:spLocks/>
            </p:cNvSpPr>
            <p:nvPr/>
          </p:nvSpPr>
          <p:spPr bwMode="auto">
            <a:xfrm>
              <a:off x="2407" y="1023"/>
              <a:ext cx="523" cy="831"/>
            </a:xfrm>
            <a:custGeom>
              <a:avLst/>
              <a:gdLst/>
              <a:ahLst/>
              <a:cxnLst>
                <a:cxn ang="0">
                  <a:pos x="266" y="9"/>
                </a:cxn>
                <a:cxn ang="0">
                  <a:pos x="229" y="0"/>
                </a:cxn>
                <a:cxn ang="0">
                  <a:pos x="110" y="9"/>
                </a:cxn>
                <a:cxn ang="0">
                  <a:pos x="92" y="47"/>
                </a:cxn>
                <a:cxn ang="0">
                  <a:pos x="165" y="57"/>
                </a:cxn>
                <a:cxn ang="0">
                  <a:pos x="174" y="95"/>
                </a:cxn>
                <a:cxn ang="0">
                  <a:pos x="0" y="803"/>
                </a:cxn>
                <a:cxn ang="0">
                  <a:pos x="18" y="831"/>
                </a:cxn>
                <a:cxn ang="0">
                  <a:pos x="73" y="812"/>
                </a:cxn>
                <a:cxn ang="0">
                  <a:pos x="82" y="764"/>
                </a:cxn>
                <a:cxn ang="0">
                  <a:pos x="119" y="640"/>
                </a:cxn>
                <a:cxn ang="0">
                  <a:pos x="147" y="516"/>
                </a:cxn>
                <a:cxn ang="0">
                  <a:pos x="156" y="487"/>
                </a:cxn>
                <a:cxn ang="0">
                  <a:pos x="165" y="458"/>
                </a:cxn>
                <a:cxn ang="0">
                  <a:pos x="211" y="392"/>
                </a:cxn>
                <a:cxn ang="0">
                  <a:pos x="330" y="325"/>
                </a:cxn>
                <a:cxn ang="0">
                  <a:pos x="367" y="344"/>
                </a:cxn>
                <a:cxn ang="0">
                  <a:pos x="376" y="372"/>
                </a:cxn>
                <a:cxn ang="0">
                  <a:pos x="367" y="468"/>
                </a:cxn>
                <a:cxn ang="0">
                  <a:pos x="330" y="611"/>
                </a:cxn>
                <a:cxn ang="0">
                  <a:pos x="293" y="707"/>
                </a:cxn>
                <a:cxn ang="0">
                  <a:pos x="312" y="793"/>
                </a:cxn>
                <a:cxn ang="0">
                  <a:pos x="376" y="831"/>
                </a:cxn>
                <a:cxn ang="0">
                  <a:pos x="477" y="774"/>
                </a:cxn>
                <a:cxn ang="0">
                  <a:pos x="523" y="640"/>
                </a:cxn>
                <a:cxn ang="0">
                  <a:pos x="495" y="650"/>
                </a:cxn>
                <a:cxn ang="0">
                  <a:pos x="486" y="678"/>
                </a:cxn>
                <a:cxn ang="0">
                  <a:pos x="449" y="764"/>
                </a:cxn>
                <a:cxn ang="0">
                  <a:pos x="385" y="812"/>
                </a:cxn>
                <a:cxn ang="0">
                  <a:pos x="358" y="803"/>
                </a:cxn>
                <a:cxn ang="0">
                  <a:pos x="403" y="602"/>
                </a:cxn>
                <a:cxn ang="0">
                  <a:pos x="449" y="420"/>
                </a:cxn>
                <a:cxn ang="0">
                  <a:pos x="431" y="353"/>
                </a:cxn>
                <a:cxn ang="0">
                  <a:pos x="403" y="315"/>
                </a:cxn>
                <a:cxn ang="0">
                  <a:pos x="358" y="306"/>
                </a:cxn>
                <a:cxn ang="0">
                  <a:pos x="266" y="315"/>
                </a:cxn>
                <a:cxn ang="0">
                  <a:pos x="266" y="28"/>
                </a:cxn>
              </a:cxnLst>
              <a:rect l="0" t="0" r="r" b="b"/>
              <a:pathLst>
                <a:path w="523" h="831">
                  <a:moveTo>
                    <a:pt x="266" y="28"/>
                  </a:moveTo>
                  <a:lnTo>
                    <a:pt x="266" y="9"/>
                  </a:lnTo>
                  <a:lnTo>
                    <a:pt x="257" y="0"/>
                  </a:lnTo>
                  <a:lnTo>
                    <a:pt x="229" y="0"/>
                  </a:lnTo>
                  <a:lnTo>
                    <a:pt x="119" y="9"/>
                  </a:lnTo>
                  <a:lnTo>
                    <a:pt x="110" y="9"/>
                  </a:lnTo>
                  <a:lnTo>
                    <a:pt x="92" y="28"/>
                  </a:lnTo>
                  <a:lnTo>
                    <a:pt x="92" y="47"/>
                  </a:lnTo>
                  <a:lnTo>
                    <a:pt x="147" y="47"/>
                  </a:lnTo>
                  <a:lnTo>
                    <a:pt x="165" y="57"/>
                  </a:lnTo>
                  <a:lnTo>
                    <a:pt x="174" y="57"/>
                  </a:lnTo>
                  <a:lnTo>
                    <a:pt x="174" y="95"/>
                  </a:lnTo>
                  <a:lnTo>
                    <a:pt x="9" y="793"/>
                  </a:lnTo>
                  <a:lnTo>
                    <a:pt x="0" y="803"/>
                  </a:lnTo>
                  <a:lnTo>
                    <a:pt x="0" y="812"/>
                  </a:lnTo>
                  <a:lnTo>
                    <a:pt x="18" y="831"/>
                  </a:lnTo>
                  <a:lnTo>
                    <a:pt x="55" y="831"/>
                  </a:lnTo>
                  <a:lnTo>
                    <a:pt x="73" y="812"/>
                  </a:lnTo>
                  <a:lnTo>
                    <a:pt x="73" y="803"/>
                  </a:lnTo>
                  <a:lnTo>
                    <a:pt x="82" y="764"/>
                  </a:lnTo>
                  <a:lnTo>
                    <a:pt x="101" y="707"/>
                  </a:lnTo>
                  <a:lnTo>
                    <a:pt x="119" y="640"/>
                  </a:lnTo>
                  <a:lnTo>
                    <a:pt x="137" y="564"/>
                  </a:lnTo>
                  <a:lnTo>
                    <a:pt x="147" y="516"/>
                  </a:lnTo>
                  <a:lnTo>
                    <a:pt x="147" y="497"/>
                  </a:lnTo>
                  <a:lnTo>
                    <a:pt x="156" y="487"/>
                  </a:lnTo>
                  <a:lnTo>
                    <a:pt x="156" y="468"/>
                  </a:lnTo>
                  <a:lnTo>
                    <a:pt x="165" y="458"/>
                  </a:lnTo>
                  <a:lnTo>
                    <a:pt x="174" y="439"/>
                  </a:lnTo>
                  <a:lnTo>
                    <a:pt x="211" y="392"/>
                  </a:lnTo>
                  <a:lnTo>
                    <a:pt x="257" y="344"/>
                  </a:lnTo>
                  <a:lnTo>
                    <a:pt x="330" y="325"/>
                  </a:lnTo>
                  <a:lnTo>
                    <a:pt x="348" y="325"/>
                  </a:lnTo>
                  <a:lnTo>
                    <a:pt x="367" y="344"/>
                  </a:lnTo>
                  <a:lnTo>
                    <a:pt x="367" y="353"/>
                  </a:lnTo>
                  <a:lnTo>
                    <a:pt x="376" y="372"/>
                  </a:lnTo>
                  <a:lnTo>
                    <a:pt x="376" y="401"/>
                  </a:lnTo>
                  <a:lnTo>
                    <a:pt x="367" y="468"/>
                  </a:lnTo>
                  <a:lnTo>
                    <a:pt x="348" y="545"/>
                  </a:lnTo>
                  <a:lnTo>
                    <a:pt x="330" y="611"/>
                  </a:lnTo>
                  <a:lnTo>
                    <a:pt x="312" y="669"/>
                  </a:lnTo>
                  <a:lnTo>
                    <a:pt x="293" y="707"/>
                  </a:lnTo>
                  <a:lnTo>
                    <a:pt x="293" y="764"/>
                  </a:lnTo>
                  <a:lnTo>
                    <a:pt x="312" y="793"/>
                  </a:lnTo>
                  <a:lnTo>
                    <a:pt x="348" y="831"/>
                  </a:lnTo>
                  <a:lnTo>
                    <a:pt x="376" y="831"/>
                  </a:lnTo>
                  <a:lnTo>
                    <a:pt x="431" y="812"/>
                  </a:lnTo>
                  <a:lnTo>
                    <a:pt x="477" y="774"/>
                  </a:lnTo>
                  <a:lnTo>
                    <a:pt x="523" y="678"/>
                  </a:lnTo>
                  <a:lnTo>
                    <a:pt x="523" y="640"/>
                  </a:lnTo>
                  <a:lnTo>
                    <a:pt x="495" y="640"/>
                  </a:lnTo>
                  <a:lnTo>
                    <a:pt x="495" y="650"/>
                  </a:lnTo>
                  <a:lnTo>
                    <a:pt x="486" y="659"/>
                  </a:lnTo>
                  <a:lnTo>
                    <a:pt x="486" y="678"/>
                  </a:lnTo>
                  <a:lnTo>
                    <a:pt x="468" y="736"/>
                  </a:lnTo>
                  <a:lnTo>
                    <a:pt x="449" y="764"/>
                  </a:lnTo>
                  <a:lnTo>
                    <a:pt x="413" y="803"/>
                  </a:lnTo>
                  <a:lnTo>
                    <a:pt x="385" y="812"/>
                  </a:lnTo>
                  <a:lnTo>
                    <a:pt x="367" y="803"/>
                  </a:lnTo>
                  <a:lnTo>
                    <a:pt x="358" y="803"/>
                  </a:lnTo>
                  <a:lnTo>
                    <a:pt x="358" y="745"/>
                  </a:lnTo>
                  <a:lnTo>
                    <a:pt x="403" y="602"/>
                  </a:lnTo>
                  <a:lnTo>
                    <a:pt x="431" y="506"/>
                  </a:lnTo>
                  <a:lnTo>
                    <a:pt x="449" y="420"/>
                  </a:lnTo>
                  <a:lnTo>
                    <a:pt x="449" y="382"/>
                  </a:lnTo>
                  <a:lnTo>
                    <a:pt x="431" y="353"/>
                  </a:lnTo>
                  <a:lnTo>
                    <a:pt x="422" y="334"/>
                  </a:lnTo>
                  <a:lnTo>
                    <a:pt x="403" y="315"/>
                  </a:lnTo>
                  <a:lnTo>
                    <a:pt x="376" y="306"/>
                  </a:lnTo>
                  <a:lnTo>
                    <a:pt x="358" y="306"/>
                  </a:lnTo>
                  <a:lnTo>
                    <a:pt x="330" y="296"/>
                  </a:lnTo>
                  <a:lnTo>
                    <a:pt x="266" y="315"/>
                  </a:lnTo>
                  <a:lnTo>
                    <a:pt x="174" y="372"/>
                  </a:lnTo>
                  <a:lnTo>
                    <a:pt x="266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" name="Freeform 1196"/>
            <p:cNvSpPr>
              <a:spLocks noEditPoints="1"/>
            </p:cNvSpPr>
            <p:nvPr/>
          </p:nvSpPr>
          <p:spPr bwMode="auto">
            <a:xfrm>
              <a:off x="3031" y="1319"/>
              <a:ext cx="403" cy="535"/>
            </a:xfrm>
            <a:custGeom>
              <a:avLst/>
              <a:gdLst/>
              <a:ahLst/>
              <a:cxnLst>
                <a:cxn ang="0">
                  <a:pos x="146" y="249"/>
                </a:cxn>
                <a:cxn ang="0">
                  <a:pos x="192" y="249"/>
                </a:cxn>
                <a:cxn ang="0">
                  <a:pos x="247" y="239"/>
                </a:cxn>
                <a:cxn ang="0">
                  <a:pos x="312" y="229"/>
                </a:cxn>
                <a:cxn ang="0">
                  <a:pos x="348" y="210"/>
                </a:cxn>
                <a:cxn ang="0">
                  <a:pos x="367" y="191"/>
                </a:cxn>
                <a:cxn ang="0">
                  <a:pos x="385" y="162"/>
                </a:cxn>
                <a:cxn ang="0">
                  <a:pos x="394" y="143"/>
                </a:cxn>
                <a:cxn ang="0">
                  <a:pos x="394" y="76"/>
                </a:cxn>
                <a:cxn ang="0">
                  <a:pos x="358" y="19"/>
                </a:cxn>
                <a:cxn ang="0">
                  <a:pos x="284" y="0"/>
                </a:cxn>
                <a:cxn ang="0">
                  <a:pos x="211" y="19"/>
                </a:cxn>
                <a:cxn ang="0">
                  <a:pos x="137" y="57"/>
                </a:cxn>
                <a:cxn ang="0">
                  <a:pos x="64" y="124"/>
                </a:cxn>
                <a:cxn ang="0">
                  <a:pos x="18" y="220"/>
                </a:cxn>
                <a:cxn ang="0">
                  <a:pos x="0" y="335"/>
                </a:cxn>
                <a:cxn ang="0">
                  <a:pos x="9" y="411"/>
                </a:cxn>
                <a:cxn ang="0">
                  <a:pos x="46" y="478"/>
                </a:cxn>
                <a:cxn ang="0">
                  <a:pos x="91" y="526"/>
                </a:cxn>
                <a:cxn ang="0">
                  <a:pos x="165" y="535"/>
                </a:cxn>
                <a:cxn ang="0">
                  <a:pos x="266" y="516"/>
                </a:cxn>
                <a:cxn ang="0">
                  <a:pos x="339" y="478"/>
                </a:cxn>
                <a:cxn ang="0">
                  <a:pos x="385" y="430"/>
                </a:cxn>
                <a:cxn ang="0">
                  <a:pos x="403" y="401"/>
                </a:cxn>
                <a:cxn ang="0">
                  <a:pos x="403" y="392"/>
                </a:cxn>
                <a:cxn ang="0">
                  <a:pos x="394" y="392"/>
                </a:cxn>
                <a:cxn ang="0">
                  <a:pos x="385" y="382"/>
                </a:cxn>
                <a:cxn ang="0">
                  <a:pos x="302" y="468"/>
                </a:cxn>
                <a:cxn ang="0">
                  <a:pos x="247" y="497"/>
                </a:cxn>
                <a:cxn ang="0">
                  <a:pos x="192" y="507"/>
                </a:cxn>
                <a:cxn ang="0">
                  <a:pos x="165" y="516"/>
                </a:cxn>
                <a:cxn ang="0">
                  <a:pos x="137" y="507"/>
                </a:cxn>
                <a:cxn ang="0">
                  <a:pos x="119" y="497"/>
                </a:cxn>
                <a:cxn ang="0">
                  <a:pos x="101" y="478"/>
                </a:cxn>
                <a:cxn ang="0">
                  <a:pos x="91" y="449"/>
                </a:cxn>
                <a:cxn ang="0">
                  <a:pos x="82" y="430"/>
                </a:cxn>
                <a:cxn ang="0">
                  <a:pos x="82" y="335"/>
                </a:cxn>
                <a:cxn ang="0">
                  <a:pos x="91" y="287"/>
                </a:cxn>
                <a:cxn ang="0">
                  <a:pos x="101" y="249"/>
                </a:cxn>
                <a:cxn ang="0">
                  <a:pos x="146" y="249"/>
                </a:cxn>
                <a:cxn ang="0">
                  <a:pos x="110" y="229"/>
                </a:cxn>
                <a:cxn ang="0">
                  <a:pos x="146" y="134"/>
                </a:cxn>
                <a:cxn ang="0">
                  <a:pos x="183" y="76"/>
                </a:cxn>
                <a:cxn ang="0">
                  <a:pos x="229" y="48"/>
                </a:cxn>
                <a:cxn ang="0">
                  <a:pos x="266" y="29"/>
                </a:cxn>
                <a:cxn ang="0">
                  <a:pos x="284" y="29"/>
                </a:cxn>
                <a:cxn ang="0">
                  <a:pos x="339" y="48"/>
                </a:cxn>
                <a:cxn ang="0">
                  <a:pos x="358" y="105"/>
                </a:cxn>
                <a:cxn ang="0">
                  <a:pos x="339" y="162"/>
                </a:cxn>
                <a:cxn ang="0">
                  <a:pos x="284" y="201"/>
                </a:cxn>
                <a:cxn ang="0">
                  <a:pos x="229" y="220"/>
                </a:cxn>
                <a:cxn ang="0">
                  <a:pos x="165" y="229"/>
                </a:cxn>
                <a:cxn ang="0">
                  <a:pos x="128" y="229"/>
                </a:cxn>
                <a:cxn ang="0">
                  <a:pos x="110" y="229"/>
                </a:cxn>
              </a:cxnLst>
              <a:rect l="0" t="0" r="r" b="b"/>
              <a:pathLst>
                <a:path w="403" h="535">
                  <a:moveTo>
                    <a:pt x="146" y="249"/>
                  </a:moveTo>
                  <a:lnTo>
                    <a:pt x="192" y="249"/>
                  </a:lnTo>
                  <a:lnTo>
                    <a:pt x="247" y="239"/>
                  </a:lnTo>
                  <a:lnTo>
                    <a:pt x="312" y="229"/>
                  </a:lnTo>
                  <a:lnTo>
                    <a:pt x="348" y="210"/>
                  </a:lnTo>
                  <a:lnTo>
                    <a:pt x="367" y="191"/>
                  </a:lnTo>
                  <a:lnTo>
                    <a:pt x="385" y="162"/>
                  </a:lnTo>
                  <a:lnTo>
                    <a:pt x="394" y="143"/>
                  </a:lnTo>
                  <a:lnTo>
                    <a:pt x="394" y="76"/>
                  </a:lnTo>
                  <a:lnTo>
                    <a:pt x="358" y="19"/>
                  </a:lnTo>
                  <a:lnTo>
                    <a:pt x="284" y="0"/>
                  </a:lnTo>
                  <a:lnTo>
                    <a:pt x="211" y="19"/>
                  </a:lnTo>
                  <a:lnTo>
                    <a:pt x="137" y="57"/>
                  </a:lnTo>
                  <a:lnTo>
                    <a:pt x="64" y="124"/>
                  </a:lnTo>
                  <a:lnTo>
                    <a:pt x="18" y="220"/>
                  </a:lnTo>
                  <a:lnTo>
                    <a:pt x="0" y="335"/>
                  </a:lnTo>
                  <a:lnTo>
                    <a:pt x="9" y="411"/>
                  </a:lnTo>
                  <a:lnTo>
                    <a:pt x="46" y="478"/>
                  </a:lnTo>
                  <a:lnTo>
                    <a:pt x="91" y="526"/>
                  </a:lnTo>
                  <a:lnTo>
                    <a:pt x="165" y="535"/>
                  </a:lnTo>
                  <a:lnTo>
                    <a:pt x="266" y="516"/>
                  </a:lnTo>
                  <a:lnTo>
                    <a:pt x="339" y="478"/>
                  </a:lnTo>
                  <a:lnTo>
                    <a:pt x="385" y="430"/>
                  </a:lnTo>
                  <a:lnTo>
                    <a:pt x="403" y="401"/>
                  </a:lnTo>
                  <a:lnTo>
                    <a:pt x="403" y="392"/>
                  </a:lnTo>
                  <a:lnTo>
                    <a:pt x="394" y="392"/>
                  </a:lnTo>
                  <a:lnTo>
                    <a:pt x="385" y="382"/>
                  </a:lnTo>
                  <a:lnTo>
                    <a:pt x="302" y="468"/>
                  </a:lnTo>
                  <a:lnTo>
                    <a:pt x="247" y="497"/>
                  </a:lnTo>
                  <a:lnTo>
                    <a:pt x="192" y="507"/>
                  </a:lnTo>
                  <a:lnTo>
                    <a:pt x="165" y="516"/>
                  </a:lnTo>
                  <a:lnTo>
                    <a:pt x="137" y="507"/>
                  </a:lnTo>
                  <a:lnTo>
                    <a:pt x="119" y="497"/>
                  </a:lnTo>
                  <a:lnTo>
                    <a:pt x="101" y="478"/>
                  </a:lnTo>
                  <a:lnTo>
                    <a:pt x="91" y="449"/>
                  </a:lnTo>
                  <a:lnTo>
                    <a:pt x="82" y="430"/>
                  </a:lnTo>
                  <a:lnTo>
                    <a:pt x="82" y="335"/>
                  </a:lnTo>
                  <a:lnTo>
                    <a:pt x="91" y="287"/>
                  </a:lnTo>
                  <a:lnTo>
                    <a:pt x="101" y="249"/>
                  </a:lnTo>
                  <a:lnTo>
                    <a:pt x="146" y="249"/>
                  </a:lnTo>
                  <a:close/>
                  <a:moveTo>
                    <a:pt x="110" y="229"/>
                  </a:moveTo>
                  <a:lnTo>
                    <a:pt x="146" y="134"/>
                  </a:lnTo>
                  <a:lnTo>
                    <a:pt x="183" y="76"/>
                  </a:lnTo>
                  <a:lnTo>
                    <a:pt x="229" y="48"/>
                  </a:lnTo>
                  <a:lnTo>
                    <a:pt x="266" y="29"/>
                  </a:lnTo>
                  <a:lnTo>
                    <a:pt x="284" y="29"/>
                  </a:lnTo>
                  <a:lnTo>
                    <a:pt x="339" y="48"/>
                  </a:lnTo>
                  <a:lnTo>
                    <a:pt x="358" y="105"/>
                  </a:lnTo>
                  <a:lnTo>
                    <a:pt x="339" y="162"/>
                  </a:lnTo>
                  <a:lnTo>
                    <a:pt x="284" y="201"/>
                  </a:lnTo>
                  <a:lnTo>
                    <a:pt x="229" y="220"/>
                  </a:lnTo>
                  <a:lnTo>
                    <a:pt x="165" y="229"/>
                  </a:lnTo>
                  <a:lnTo>
                    <a:pt x="128" y="229"/>
                  </a:lnTo>
                  <a:lnTo>
                    <a:pt x="110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" name="Freeform 1197"/>
            <p:cNvSpPr>
              <a:spLocks noEditPoints="1"/>
            </p:cNvSpPr>
            <p:nvPr/>
          </p:nvSpPr>
          <p:spPr bwMode="auto">
            <a:xfrm>
              <a:off x="3957" y="1319"/>
              <a:ext cx="450" cy="535"/>
            </a:xfrm>
            <a:custGeom>
              <a:avLst/>
              <a:gdLst/>
              <a:ahLst/>
              <a:cxnLst>
                <a:cxn ang="0">
                  <a:pos x="450" y="201"/>
                </a:cxn>
                <a:cxn ang="0">
                  <a:pos x="432" y="96"/>
                </a:cxn>
                <a:cxn ang="0">
                  <a:pos x="367" y="29"/>
                </a:cxn>
                <a:cxn ang="0">
                  <a:pos x="285" y="0"/>
                </a:cxn>
                <a:cxn ang="0">
                  <a:pos x="184" y="29"/>
                </a:cxn>
                <a:cxn ang="0">
                  <a:pos x="92" y="105"/>
                </a:cxn>
                <a:cxn ang="0">
                  <a:pos x="19" y="220"/>
                </a:cxn>
                <a:cxn ang="0">
                  <a:pos x="0" y="344"/>
                </a:cxn>
                <a:cxn ang="0">
                  <a:pos x="10" y="430"/>
                </a:cxn>
                <a:cxn ang="0">
                  <a:pos x="46" y="488"/>
                </a:cxn>
                <a:cxn ang="0">
                  <a:pos x="92" y="526"/>
                </a:cxn>
                <a:cxn ang="0">
                  <a:pos x="166" y="535"/>
                </a:cxn>
                <a:cxn ang="0">
                  <a:pos x="266" y="507"/>
                </a:cxn>
                <a:cxn ang="0">
                  <a:pos x="358" y="430"/>
                </a:cxn>
                <a:cxn ang="0">
                  <a:pos x="422" y="325"/>
                </a:cxn>
                <a:cxn ang="0">
                  <a:pos x="450" y="201"/>
                </a:cxn>
                <a:cxn ang="0">
                  <a:pos x="166" y="516"/>
                </a:cxn>
                <a:cxn ang="0">
                  <a:pos x="138" y="516"/>
                </a:cxn>
                <a:cxn ang="0">
                  <a:pos x="120" y="497"/>
                </a:cxn>
                <a:cxn ang="0">
                  <a:pos x="101" y="488"/>
                </a:cxn>
                <a:cxn ang="0">
                  <a:pos x="83" y="430"/>
                </a:cxn>
                <a:cxn ang="0">
                  <a:pos x="74" y="392"/>
                </a:cxn>
                <a:cxn ang="0">
                  <a:pos x="83" y="315"/>
                </a:cxn>
                <a:cxn ang="0">
                  <a:pos x="110" y="220"/>
                </a:cxn>
                <a:cxn ang="0">
                  <a:pos x="138" y="134"/>
                </a:cxn>
                <a:cxn ang="0">
                  <a:pos x="175" y="86"/>
                </a:cxn>
                <a:cxn ang="0">
                  <a:pos x="211" y="57"/>
                </a:cxn>
                <a:cxn ang="0">
                  <a:pos x="248" y="38"/>
                </a:cxn>
                <a:cxn ang="0">
                  <a:pos x="285" y="29"/>
                </a:cxn>
                <a:cxn ang="0">
                  <a:pos x="340" y="48"/>
                </a:cxn>
                <a:cxn ang="0">
                  <a:pos x="358" y="76"/>
                </a:cxn>
                <a:cxn ang="0">
                  <a:pos x="367" y="115"/>
                </a:cxn>
                <a:cxn ang="0">
                  <a:pos x="367" y="153"/>
                </a:cxn>
                <a:cxn ang="0">
                  <a:pos x="358" y="220"/>
                </a:cxn>
                <a:cxn ang="0">
                  <a:pos x="340" y="315"/>
                </a:cxn>
                <a:cxn ang="0">
                  <a:pos x="312" y="392"/>
                </a:cxn>
                <a:cxn ang="0">
                  <a:pos x="266" y="449"/>
                </a:cxn>
                <a:cxn ang="0">
                  <a:pos x="221" y="497"/>
                </a:cxn>
                <a:cxn ang="0">
                  <a:pos x="166" y="516"/>
                </a:cxn>
              </a:cxnLst>
              <a:rect l="0" t="0" r="r" b="b"/>
              <a:pathLst>
                <a:path w="450" h="535">
                  <a:moveTo>
                    <a:pt x="450" y="201"/>
                  </a:moveTo>
                  <a:lnTo>
                    <a:pt x="432" y="96"/>
                  </a:lnTo>
                  <a:lnTo>
                    <a:pt x="367" y="29"/>
                  </a:lnTo>
                  <a:lnTo>
                    <a:pt x="285" y="0"/>
                  </a:lnTo>
                  <a:lnTo>
                    <a:pt x="184" y="29"/>
                  </a:lnTo>
                  <a:lnTo>
                    <a:pt x="92" y="105"/>
                  </a:lnTo>
                  <a:lnTo>
                    <a:pt x="19" y="220"/>
                  </a:lnTo>
                  <a:lnTo>
                    <a:pt x="0" y="344"/>
                  </a:lnTo>
                  <a:lnTo>
                    <a:pt x="10" y="430"/>
                  </a:lnTo>
                  <a:lnTo>
                    <a:pt x="46" y="488"/>
                  </a:lnTo>
                  <a:lnTo>
                    <a:pt x="92" y="526"/>
                  </a:lnTo>
                  <a:lnTo>
                    <a:pt x="166" y="535"/>
                  </a:lnTo>
                  <a:lnTo>
                    <a:pt x="266" y="507"/>
                  </a:lnTo>
                  <a:lnTo>
                    <a:pt x="358" y="430"/>
                  </a:lnTo>
                  <a:lnTo>
                    <a:pt x="422" y="325"/>
                  </a:lnTo>
                  <a:lnTo>
                    <a:pt x="450" y="201"/>
                  </a:lnTo>
                  <a:close/>
                  <a:moveTo>
                    <a:pt x="166" y="516"/>
                  </a:moveTo>
                  <a:lnTo>
                    <a:pt x="138" y="516"/>
                  </a:lnTo>
                  <a:lnTo>
                    <a:pt x="120" y="497"/>
                  </a:lnTo>
                  <a:lnTo>
                    <a:pt x="101" y="488"/>
                  </a:lnTo>
                  <a:lnTo>
                    <a:pt x="83" y="430"/>
                  </a:lnTo>
                  <a:lnTo>
                    <a:pt x="74" y="392"/>
                  </a:lnTo>
                  <a:lnTo>
                    <a:pt x="83" y="315"/>
                  </a:lnTo>
                  <a:lnTo>
                    <a:pt x="110" y="220"/>
                  </a:lnTo>
                  <a:lnTo>
                    <a:pt x="138" y="134"/>
                  </a:lnTo>
                  <a:lnTo>
                    <a:pt x="175" y="86"/>
                  </a:lnTo>
                  <a:lnTo>
                    <a:pt x="211" y="57"/>
                  </a:lnTo>
                  <a:lnTo>
                    <a:pt x="248" y="38"/>
                  </a:lnTo>
                  <a:lnTo>
                    <a:pt x="285" y="29"/>
                  </a:lnTo>
                  <a:lnTo>
                    <a:pt x="340" y="48"/>
                  </a:lnTo>
                  <a:lnTo>
                    <a:pt x="358" y="76"/>
                  </a:lnTo>
                  <a:lnTo>
                    <a:pt x="367" y="115"/>
                  </a:lnTo>
                  <a:lnTo>
                    <a:pt x="367" y="153"/>
                  </a:lnTo>
                  <a:lnTo>
                    <a:pt x="358" y="220"/>
                  </a:lnTo>
                  <a:lnTo>
                    <a:pt x="340" y="315"/>
                  </a:lnTo>
                  <a:lnTo>
                    <a:pt x="312" y="392"/>
                  </a:lnTo>
                  <a:lnTo>
                    <a:pt x="266" y="449"/>
                  </a:lnTo>
                  <a:lnTo>
                    <a:pt x="221" y="497"/>
                  </a:lnTo>
                  <a:lnTo>
                    <a:pt x="166" y="5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" name="Freeform 1198"/>
            <p:cNvSpPr>
              <a:spLocks noEditPoints="1"/>
            </p:cNvSpPr>
            <p:nvPr/>
          </p:nvSpPr>
          <p:spPr bwMode="auto">
            <a:xfrm>
              <a:off x="4425" y="1319"/>
              <a:ext cx="560" cy="755"/>
            </a:xfrm>
            <a:custGeom>
              <a:avLst/>
              <a:gdLst/>
              <a:ahLst/>
              <a:cxnLst>
                <a:cxn ang="0">
                  <a:pos x="74" y="698"/>
                </a:cxn>
                <a:cxn ang="0">
                  <a:pos x="46" y="717"/>
                </a:cxn>
                <a:cxn ang="0">
                  <a:pos x="0" y="727"/>
                </a:cxn>
                <a:cxn ang="0">
                  <a:pos x="9" y="755"/>
                </a:cxn>
                <a:cxn ang="0">
                  <a:pos x="239" y="746"/>
                </a:cxn>
                <a:cxn ang="0">
                  <a:pos x="230" y="717"/>
                </a:cxn>
                <a:cxn ang="0">
                  <a:pos x="156" y="707"/>
                </a:cxn>
                <a:cxn ang="0">
                  <a:pos x="165" y="660"/>
                </a:cxn>
                <a:cxn ang="0">
                  <a:pos x="211" y="468"/>
                </a:cxn>
                <a:cxn ang="0">
                  <a:pos x="220" y="497"/>
                </a:cxn>
                <a:cxn ang="0">
                  <a:pos x="276" y="535"/>
                </a:cxn>
                <a:cxn ang="0">
                  <a:pos x="395" y="507"/>
                </a:cxn>
                <a:cxn ang="0">
                  <a:pos x="542" y="315"/>
                </a:cxn>
                <a:cxn ang="0">
                  <a:pos x="551" y="105"/>
                </a:cxn>
                <a:cxn ang="0">
                  <a:pos x="477" y="19"/>
                </a:cxn>
                <a:cxn ang="0">
                  <a:pos x="386" y="10"/>
                </a:cxn>
                <a:cxn ang="0">
                  <a:pos x="312" y="57"/>
                </a:cxn>
                <a:cxn ang="0">
                  <a:pos x="276" y="57"/>
                </a:cxn>
                <a:cxn ang="0">
                  <a:pos x="248" y="19"/>
                </a:cxn>
                <a:cxn ang="0">
                  <a:pos x="211" y="10"/>
                </a:cxn>
                <a:cxn ang="0">
                  <a:pos x="165" y="10"/>
                </a:cxn>
                <a:cxn ang="0">
                  <a:pos x="129" y="38"/>
                </a:cxn>
                <a:cxn ang="0">
                  <a:pos x="101" y="96"/>
                </a:cxn>
                <a:cxn ang="0">
                  <a:pos x="83" y="143"/>
                </a:cxn>
                <a:cxn ang="0">
                  <a:pos x="74" y="182"/>
                </a:cxn>
                <a:cxn ang="0">
                  <a:pos x="101" y="201"/>
                </a:cxn>
                <a:cxn ang="0">
                  <a:pos x="110" y="182"/>
                </a:cxn>
                <a:cxn ang="0">
                  <a:pos x="129" y="124"/>
                </a:cxn>
                <a:cxn ang="0">
                  <a:pos x="156" y="57"/>
                </a:cxn>
                <a:cxn ang="0">
                  <a:pos x="193" y="29"/>
                </a:cxn>
                <a:cxn ang="0">
                  <a:pos x="220" y="38"/>
                </a:cxn>
                <a:cxn ang="0">
                  <a:pos x="211" y="134"/>
                </a:cxn>
                <a:cxn ang="0">
                  <a:pos x="285" y="162"/>
                </a:cxn>
                <a:cxn ang="0">
                  <a:pos x="303" y="115"/>
                </a:cxn>
                <a:cxn ang="0">
                  <a:pos x="422" y="29"/>
                </a:cxn>
                <a:cxn ang="0">
                  <a:pos x="477" y="67"/>
                </a:cxn>
                <a:cxn ang="0">
                  <a:pos x="487" y="115"/>
                </a:cxn>
                <a:cxn ang="0">
                  <a:pos x="477" y="182"/>
                </a:cxn>
                <a:cxn ang="0">
                  <a:pos x="450" y="335"/>
                </a:cxn>
                <a:cxn ang="0">
                  <a:pos x="413" y="421"/>
                </a:cxn>
                <a:cxn ang="0">
                  <a:pos x="376" y="468"/>
                </a:cxn>
                <a:cxn ang="0">
                  <a:pos x="331" y="507"/>
                </a:cxn>
                <a:cxn ang="0">
                  <a:pos x="276" y="507"/>
                </a:cxn>
                <a:cxn ang="0">
                  <a:pos x="248" y="468"/>
                </a:cxn>
                <a:cxn ang="0">
                  <a:pos x="230" y="411"/>
                </a:cxn>
                <a:cxn ang="0">
                  <a:pos x="230" y="392"/>
                </a:cxn>
                <a:cxn ang="0">
                  <a:pos x="285" y="162"/>
                </a:cxn>
              </a:cxnLst>
              <a:rect l="0" t="0" r="r" b="b"/>
              <a:pathLst>
                <a:path w="560" h="755">
                  <a:moveTo>
                    <a:pt x="83" y="679"/>
                  </a:moveTo>
                  <a:lnTo>
                    <a:pt x="74" y="698"/>
                  </a:lnTo>
                  <a:lnTo>
                    <a:pt x="65" y="707"/>
                  </a:lnTo>
                  <a:lnTo>
                    <a:pt x="46" y="717"/>
                  </a:lnTo>
                  <a:lnTo>
                    <a:pt x="9" y="717"/>
                  </a:lnTo>
                  <a:lnTo>
                    <a:pt x="0" y="727"/>
                  </a:lnTo>
                  <a:lnTo>
                    <a:pt x="0" y="746"/>
                  </a:lnTo>
                  <a:lnTo>
                    <a:pt x="9" y="755"/>
                  </a:lnTo>
                  <a:lnTo>
                    <a:pt x="230" y="755"/>
                  </a:lnTo>
                  <a:lnTo>
                    <a:pt x="239" y="746"/>
                  </a:lnTo>
                  <a:lnTo>
                    <a:pt x="239" y="727"/>
                  </a:lnTo>
                  <a:lnTo>
                    <a:pt x="230" y="717"/>
                  </a:lnTo>
                  <a:lnTo>
                    <a:pt x="165" y="717"/>
                  </a:lnTo>
                  <a:lnTo>
                    <a:pt x="156" y="707"/>
                  </a:lnTo>
                  <a:lnTo>
                    <a:pt x="156" y="679"/>
                  </a:lnTo>
                  <a:lnTo>
                    <a:pt x="165" y="660"/>
                  </a:lnTo>
                  <a:lnTo>
                    <a:pt x="165" y="640"/>
                  </a:lnTo>
                  <a:lnTo>
                    <a:pt x="211" y="468"/>
                  </a:lnTo>
                  <a:lnTo>
                    <a:pt x="211" y="478"/>
                  </a:lnTo>
                  <a:lnTo>
                    <a:pt x="220" y="497"/>
                  </a:lnTo>
                  <a:lnTo>
                    <a:pt x="239" y="516"/>
                  </a:lnTo>
                  <a:lnTo>
                    <a:pt x="276" y="535"/>
                  </a:lnTo>
                  <a:lnTo>
                    <a:pt x="303" y="535"/>
                  </a:lnTo>
                  <a:lnTo>
                    <a:pt x="395" y="507"/>
                  </a:lnTo>
                  <a:lnTo>
                    <a:pt x="477" y="430"/>
                  </a:lnTo>
                  <a:lnTo>
                    <a:pt x="542" y="315"/>
                  </a:lnTo>
                  <a:lnTo>
                    <a:pt x="560" y="191"/>
                  </a:lnTo>
                  <a:lnTo>
                    <a:pt x="551" y="105"/>
                  </a:lnTo>
                  <a:lnTo>
                    <a:pt x="523" y="48"/>
                  </a:lnTo>
                  <a:lnTo>
                    <a:pt x="477" y="19"/>
                  </a:lnTo>
                  <a:lnTo>
                    <a:pt x="422" y="0"/>
                  </a:lnTo>
                  <a:lnTo>
                    <a:pt x="386" y="10"/>
                  </a:lnTo>
                  <a:lnTo>
                    <a:pt x="349" y="29"/>
                  </a:lnTo>
                  <a:lnTo>
                    <a:pt x="312" y="57"/>
                  </a:lnTo>
                  <a:lnTo>
                    <a:pt x="285" y="86"/>
                  </a:lnTo>
                  <a:lnTo>
                    <a:pt x="276" y="57"/>
                  </a:lnTo>
                  <a:lnTo>
                    <a:pt x="266" y="38"/>
                  </a:lnTo>
                  <a:lnTo>
                    <a:pt x="248" y="19"/>
                  </a:lnTo>
                  <a:lnTo>
                    <a:pt x="230" y="10"/>
                  </a:lnTo>
                  <a:lnTo>
                    <a:pt x="211" y="10"/>
                  </a:lnTo>
                  <a:lnTo>
                    <a:pt x="193" y="0"/>
                  </a:lnTo>
                  <a:lnTo>
                    <a:pt x="165" y="10"/>
                  </a:lnTo>
                  <a:lnTo>
                    <a:pt x="147" y="19"/>
                  </a:lnTo>
                  <a:lnTo>
                    <a:pt x="129" y="38"/>
                  </a:lnTo>
                  <a:lnTo>
                    <a:pt x="110" y="67"/>
                  </a:lnTo>
                  <a:lnTo>
                    <a:pt x="101" y="96"/>
                  </a:lnTo>
                  <a:lnTo>
                    <a:pt x="92" y="115"/>
                  </a:lnTo>
                  <a:lnTo>
                    <a:pt x="83" y="143"/>
                  </a:lnTo>
                  <a:lnTo>
                    <a:pt x="83" y="182"/>
                  </a:lnTo>
                  <a:lnTo>
                    <a:pt x="74" y="182"/>
                  </a:lnTo>
                  <a:lnTo>
                    <a:pt x="92" y="201"/>
                  </a:lnTo>
                  <a:lnTo>
                    <a:pt x="101" y="201"/>
                  </a:lnTo>
                  <a:lnTo>
                    <a:pt x="110" y="191"/>
                  </a:lnTo>
                  <a:lnTo>
                    <a:pt x="110" y="182"/>
                  </a:lnTo>
                  <a:lnTo>
                    <a:pt x="120" y="172"/>
                  </a:lnTo>
                  <a:lnTo>
                    <a:pt x="129" y="124"/>
                  </a:lnTo>
                  <a:lnTo>
                    <a:pt x="147" y="86"/>
                  </a:lnTo>
                  <a:lnTo>
                    <a:pt x="156" y="57"/>
                  </a:lnTo>
                  <a:lnTo>
                    <a:pt x="175" y="38"/>
                  </a:lnTo>
                  <a:lnTo>
                    <a:pt x="193" y="29"/>
                  </a:lnTo>
                  <a:lnTo>
                    <a:pt x="211" y="29"/>
                  </a:lnTo>
                  <a:lnTo>
                    <a:pt x="220" y="38"/>
                  </a:lnTo>
                  <a:lnTo>
                    <a:pt x="220" y="105"/>
                  </a:lnTo>
                  <a:lnTo>
                    <a:pt x="211" y="134"/>
                  </a:lnTo>
                  <a:lnTo>
                    <a:pt x="83" y="679"/>
                  </a:lnTo>
                  <a:close/>
                  <a:moveTo>
                    <a:pt x="285" y="162"/>
                  </a:moveTo>
                  <a:lnTo>
                    <a:pt x="294" y="143"/>
                  </a:lnTo>
                  <a:lnTo>
                    <a:pt x="303" y="115"/>
                  </a:lnTo>
                  <a:lnTo>
                    <a:pt x="367" y="48"/>
                  </a:lnTo>
                  <a:lnTo>
                    <a:pt x="422" y="29"/>
                  </a:lnTo>
                  <a:lnTo>
                    <a:pt x="459" y="48"/>
                  </a:lnTo>
                  <a:lnTo>
                    <a:pt x="477" y="67"/>
                  </a:lnTo>
                  <a:lnTo>
                    <a:pt x="477" y="86"/>
                  </a:lnTo>
                  <a:lnTo>
                    <a:pt x="487" y="115"/>
                  </a:lnTo>
                  <a:lnTo>
                    <a:pt x="487" y="134"/>
                  </a:lnTo>
                  <a:lnTo>
                    <a:pt x="477" y="182"/>
                  </a:lnTo>
                  <a:lnTo>
                    <a:pt x="468" y="258"/>
                  </a:lnTo>
                  <a:lnTo>
                    <a:pt x="450" y="335"/>
                  </a:lnTo>
                  <a:lnTo>
                    <a:pt x="422" y="401"/>
                  </a:lnTo>
                  <a:lnTo>
                    <a:pt x="413" y="421"/>
                  </a:lnTo>
                  <a:lnTo>
                    <a:pt x="395" y="440"/>
                  </a:lnTo>
                  <a:lnTo>
                    <a:pt x="376" y="468"/>
                  </a:lnTo>
                  <a:lnTo>
                    <a:pt x="358" y="488"/>
                  </a:lnTo>
                  <a:lnTo>
                    <a:pt x="331" y="507"/>
                  </a:lnTo>
                  <a:lnTo>
                    <a:pt x="303" y="516"/>
                  </a:lnTo>
                  <a:lnTo>
                    <a:pt x="276" y="507"/>
                  </a:lnTo>
                  <a:lnTo>
                    <a:pt x="257" y="497"/>
                  </a:lnTo>
                  <a:lnTo>
                    <a:pt x="248" y="468"/>
                  </a:lnTo>
                  <a:lnTo>
                    <a:pt x="230" y="430"/>
                  </a:lnTo>
                  <a:lnTo>
                    <a:pt x="230" y="411"/>
                  </a:lnTo>
                  <a:lnTo>
                    <a:pt x="220" y="401"/>
                  </a:lnTo>
                  <a:lnTo>
                    <a:pt x="230" y="392"/>
                  </a:lnTo>
                  <a:lnTo>
                    <a:pt x="230" y="382"/>
                  </a:lnTo>
                  <a:lnTo>
                    <a:pt x="285" y="1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Freeform 1199"/>
            <p:cNvSpPr>
              <a:spLocks/>
            </p:cNvSpPr>
            <p:nvPr/>
          </p:nvSpPr>
          <p:spPr bwMode="auto">
            <a:xfrm>
              <a:off x="5095" y="1109"/>
              <a:ext cx="312" cy="745"/>
            </a:xfrm>
            <a:custGeom>
              <a:avLst/>
              <a:gdLst/>
              <a:ahLst/>
              <a:cxnLst>
                <a:cxn ang="0">
                  <a:pos x="184" y="267"/>
                </a:cxn>
                <a:cxn ang="0">
                  <a:pos x="294" y="267"/>
                </a:cxn>
                <a:cxn ang="0">
                  <a:pos x="312" y="258"/>
                </a:cxn>
                <a:cxn ang="0">
                  <a:pos x="312" y="229"/>
                </a:cxn>
                <a:cxn ang="0">
                  <a:pos x="193" y="229"/>
                </a:cxn>
                <a:cxn ang="0">
                  <a:pos x="239" y="47"/>
                </a:cxn>
                <a:cxn ang="0">
                  <a:pos x="239" y="38"/>
                </a:cxn>
                <a:cxn ang="0">
                  <a:pos x="248" y="28"/>
                </a:cxn>
                <a:cxn ang="0">
                  <a:pos x="239" y="9"/>
                </a:cxn>
                <a:cxn ang="0">
                  <a:pos x="229" y="0"/>
                </a:cxn>
                <a:cxn ang="0">
                  <a:pos x="193" y="0"/>
                </a:cxn>
                <a:cxn ang="0">
                  <a:pos x="184" y="9"/>
                </a:cxn>
                <a:cxn ang="0">
                  <a:pos x="174" y="28"/>
                </a:cxn>
                <a:cxn ang="0">
                  <a:pos x="165" y="38"/>
                </a:cxn>
                <a:cxn ang="0">
                  <a:pos x="129" y="229"/>
                </a:cxn>
                <a:cxn ang="0">
                  <a:pos x="9" y="229"/>
                </a:cxn>
                <a:cxn ang="0">
                  <a:pos x="0" y="239"/>
                </a:cxn>
                <a:cxn ang="0">
                  <a:pos x="0" y="258"/>
                </a:cxn>
                <a:cxn ang="0">
                  <a:pos x="9" y="267"/>
                </a:cxn>
                <a:cxn ang="0">
                  <a:pos x="119" y="267"/>
                </a:cxn>
                <a:cxn ang="0">
                  <a:pos x="37" y="602"/>
                </a:cxn>
                <a:cxn ang="0">
                  <a:pos x="37" y="611"/>
                </a:cxn>
                <a:cxn ang="0">
                  <a:pos x="28" y="621"/>
                </a:cxn>
                <a:cxn ang="0">
                  <a:pos x="28" y="640"/>
                </a:cxn>
                <a:cxn ang="0">
                  <a:pos x="37" y="678"/>
                </a:cxn>
                <a:cxn ang="0">
                  <a:pos x="46" y="707"/>
                </a:cxn>
                <a:cxn ang="0">
                  <a:pos x="64" y="726"/>
                </a:cxn>
                <a:cxn ang="0">
                  <a:pos x="92" y="745"/>
                </a:cxn>
                <a:cxn ang="0">
                  <a:pos x="129" y="745"/>
                </a:cxn>
                <a:cxn ang="0">
                  <a:pos x="193" y="726"/>
                </a:cxn>
                <a:cxn ang="0">
                  <a:pos x="239" y="688"/>
                </a:cxn>
                <a:cxn ang="0">
                  <a:pos x="266" y="631"/>
                </a:cxn>
                <a:cxn ang="0">
                  <a:pos x="294" y="592"/>
                </a:cxn>
                <a:cxn ang="0">
                  <a:pos x="294" y="554"/>
                </a:cxn>
                <a:cxn ang="0">
                  <a:pos x="266" y="554"/>
                </a:cxn>
                <a:cxn ang="0">
                  <a:pos x="266" y="564"/>
                </a:cxn>
                <a:cxn ang="0">
                  <a:pos x="257" y="573"/>
                </a:cxn>
                <a:cxn ang="0">
                  <a:pos x="248" y="602"/>
                </a:cxn>
                <a:cxn ang="0">
                  <a:pos x="229" y="640"/>
                </a:cxn>
                <a:cxn ang="0">
                  <a:pos x="211" y="669"/>
                </a:cxn>
                <a:cxn ang="0">
                  <a:pos x="184" y="698"/>
                </a:cxn>
                <a:cxn ang="0">
                  <a:pos x="156" y="717"/>
                </a:cxn>
                <a:cxn ang="0">
                  <a:pos x="129" y="726"/>
                </a:cxn>
                <a:cxn ang="0">
                  <a:pos x="110" y="717"/>
                </a:cxn>
                <a:cxn ang="0">
                  <a:pos x="101" y="717"/>
                </a:cxn>
                <a:cxn ang="0">
                  <a:pos x="101" y="698"/>
                </a:cxn>
                <a:cxn ang="0">
                  <a:pos x="92" y="688"/>
                </a:cxn>
                <a:cxn ang="0">
                  <a:pos x="92" y="659"/>
                </a:cxn>
                <a:cxn ang="0">
                  <a:pos x="101" y="640"/>
                </a:cxn>
                <a:cxn ang="0">
                  <a:pos x="101" y="611"/>
                </a:cxn>
                <a:cxn ang="0">
                  <a:pos x="184" y="267"/>
                </a:cxn>
              </a:cxnLst>
              <a:rect l="0" t="0" r="r" b="b"/>
              <a:pathLst>
                <a:path w="312" h="745">
                  <a:moveTo>
                    <a:pt x="184" y="267"/>
                  </a:moveTo>
                  <a:lnTo>
                    <a:pt x="294" y="267"/>
                  </a:lnTo>
                  <a:lnTo>
                    <a:pt x="312" y="258"/>
                  </a:lnTo>
                  <a:lnTo>
                    <a:pt x="312" y="229"/>
                  </a:lnTo>
                  <a:lnTo>
                    <a:pt x="193" y="229"/>
                  </a:lnTo>
                  <a:lnTo>
                    <a:pt x="239" y="47"/>
                  </a:lnTo>
                  <a:lnTo>
                    <a:pt x="239" y="38"/>
                  </a:lnTo>
                  <a:lnTo>
                    <a:pt x="248" y="28"/>
                  </a:lnTo>
                  <a:lnTo>
                    <a:pt x="239" y="9"/>
                  </a:lnTo>
                  <a:lnTo>
                    <a:pt x="229" y="0"/>
                  </a:lnTo>
                  <a:lnTo>
                    <a:pt x="193" y="0"/>
                  </a:lnTo>
                  <a:lnTo>
                    <a:pt x="184" y="9"/>
                  </a:lnTo>
                  <a:lnTo>
                    <a:pt x="174" y="28"/>
                  </a:lnTo>
                  <a:lnTo>
                    <a:pt x="165" y="38"/>
                  </a:lnTo>
                  <a:lnTo>
                    <a:pt x="129" y="229"/>
                  </a:lnTo>
                  <a:lnTo>
                    <a:pt x="9" y="229"/>
                  </a:lnTo>
                  <a:lnTo>
                    <a:pt x="0" y="239"/>
                  </a:lnTo>
                  <a:lnTo>
                    <a:pt x="0" y="258"/>
                  </a:lnTo>
                  <a:lnTo>
                    <a:pt x="9" y="267"/>
                  </a:lnTo>
                  <a:lnTo>
                    <a:pt x="119" y="267"/>
                  </a:lnTo>
                  <a:lnTo>
                    <a:pt x="37" y="602"/>
                  </a:lnTo>
                  <a:lnTo>
                    <a:pt x="37" y="611"/>
                  </a:lnTo>
                  <a:lnTo>
                    <a:pt x="28" y="621"/>
                  </a:lnTo>
                  <a:lnTo>
                    <a:pt x="28" y="640"/>
                  </a:lnTo>
                  <a:lnTo>
                    <a:pt x="37" y="678"/>
                  </a:lnTo>
                  <a:lnTo>
                    <a:pt x="46" y="707"/>
                  </a:lnTo>
                  <a:lnTo>
                    <a:pt x="64" y="726"/>
                  </a:lnTo>
                  <a:lnTo>
                    <a:pt x="92" y="745"/>
                  </a:lnTo>
                  <a:lnTo>
                    <a:pt x="129" y="745"/>
                  </a:lnTo>
                  <a:lnTo>
                    <a:pt x="193" y="726"/>
                  </a:lnTo>
                  <a:lnTo>
                    <a:pt x="239" y="688"/>
                  </a:lnTo>
                  <a:lnTo>
                    <a:pt x="266" y="631"/>
                  </a:lnTo>
                  <a:lnTo>
                    <a:pt x="294" y="592"/>
                  </a:lnTo>
                  <a:lnTo>
                    <a:pt x="294" y="554"/>
                  </a:lnTo>
                  <a:lnTo>
                    <a:pt x="266" y="554"/>
                  </a:lnTo>
                  <a:lnTo>
                    <a:pt x="266" y="564"/>
                  </a:lnTo>
                  <a:lnTo>
                    <a:pt x="257" y="573"/>
                  </a:lnTo>
                  <a:lnTo>
                    <a:pt x="248" y="602"/>
                  </a:lnTo>
                  <a:lnTo>
                    <a:pt x="229" y="640"/>
                  </a:lnTo>
                  <a:lnTo>
                    <a:pt x="211" y="669"/>
                  </a:lnTo>
                  <a:lnTo>
                    <a:pt x="184" y="698"/>
                  </a:lnTo>
                  <a:lnTo>
                    <a:pt x="156" y="717"/>
                  </a:lnTo>
                  <a:lnTo>
                    <a:pt x="129" y="726"/>
                  </a:lnTo>
                  <a:lnTo>
                    <a:pt x="110" y="717"/>
                  </a:lnTo>
                  <a:lnTo>
                    <a:pt x="101" y="717"/>
                  </a:lnTo>
                  <a:lnTo>
                    <a:pt x="101" y="698"/>
                  </a:lnTo>
                  <a:lnTo>
                    <a:pt x="92" y="688"/>
                  </a:lnTo>
                  <a:lnTo>
                    <a:pt x="92" y="659"/>
                  </a:lnTo>
                  <a:lnTo>
                    <a:pt x="101" y="640"/>
                  </a:lnTo>
                  <a:lnTo>
                    <a:pt x="101" y="611"/>
                  </a:lnTo>
                  <a:lnTo>
                    <a:pt x="184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" name="Freeform 1200"/>
            <p:cNvSpPr>
              <a:spLocks noEditPoints="1"/>
            </p:cNvSpPr>
            <p:nvPr/>
          </p:nvSpPr>
          <p:spPr bwMode="auto">
            <a:xfrm>
              <a:off x="5462" y="1070"/>
              <a:ext cx="275" cy="784"/>
            </a:xfrm>
            <a:custGeom>
              <a:avLst/>
              <a:gdLst/>
              <a:ahLst/>
              <a:cxnLst>
                <a:cxn ang="0">
                  <a:pos x="275" y="593"/>
                </a:cxn>
                <a:cxn ang="0">
                  <a:pos x="248" y="603"/>
                </a:cxn>
                <a:cxn ang="0">
                  <a:pos x="239" y="631"/>
                </a:cxn>
                <a:cxn ang="0">
                  <a:pos x="202" y="717"/>
                </a:cxn>
                <a:cxn ang="0">
                  <a:pos x="138" y="765"/>
                </a:cxn>
                <a:cxn ang="0">
                  <a:pos x="110" y="746"/>
                </a:cxn>
                <a:cxn ang="0">
                  <a:pos x="119" y="698"/>
                </a:cxn>
                <a:cxn ang="0">
                  <a:pos x="138" y="612"/>
                </a:cxn>
                <a:cxn ang="0">
                  <a:pos x="220" y="392"/>
                </a:cxn>
                <a:cxn ang="0">
                  <a:pos x="229" y="364"/>
                </a:cxn>
                <a:cxn ang="0">
                  <a:pos x="220" y="306"/>
                </a:cxn>
                <a:cxn ang="0">
                  <a:pos x="193" y="268"/>
                </a:cxn>
                <a:cxn ang="0">
                  <a:pos x="83" y="268"/>
                </a:cxn>
                <a:cxn ang="0">
                  <a:pos x="18" y="364"/>
                </a:cxn>
                <a:cxn ang="0">
                  <a:pos x="0" y="440"/>
                </a:cxn>
                <a:cxn ang="0">
                  <a:pos x="28" y="450"/>
                </a:cxn>
                <a:cxn ang="0">
                  <a:pos x="37" y="431"/>
                </a:cxn>
                <a:cxn ang="0">
                  <a:pos x="46" y="383"/>
                </a:cxn>
                <a:cxn ang="0">
                  <a:pos x="73" y="325"/>
                </a:cxn>
                <a:cxn ang="0">
                  <a:pos x="110" y="287"/>
                </a:cxn>
                <a:cxn ang="0">
                  <a:pos x="147" y="278"/>
                </a:cxn>
                <a:cxn ang="0">
                  <a:pos x="165" y="345"/>
                </a:cxn>
                <a:cxn ang="0">
                  <a:pos x="147" y="392"/>
                </a:cxn>
                <a:cxn ang="0">
                  <a:pos x="110" y="498"/>
                </a:cxn>
                <a:cxn ang="0">
                  <a:pos x="64" y="612"/>
                </a:cxn>
                <a:cxn ang="0">
                  <a:pos x="55" y="660"/>
                </a:cxn>
                <a:cxn ang="0">
                  <a:pos x="46" y="717"/>
                </a:cxn>
                <a:cxn ang="0">
                  <a:pos x="83" y="775"/>
                </a:cxn>
                <a:cxn ang="0">
                  <a:pos x="138" y="784"/>
                </a:cxn>
                <a:cxn ang="0">
                  <a:pos x="229" y="727"/>
                </a:cxn>
                <a:cxn ang="0">
                  <a:pos x="275" y="622"/>
                </a:cxn>
                <a:cxn ang="0">
                  <a:pos x="275" y="39"/>
                </a:cxn>
                <a:cxn ang="0">
                  <a:pos x="248" y="0"/>
                </a:cxn>
                <a:cxn ang="0">
                  <a:pos x="184" y="29"/>
                </a:cxn>
                <a:cxn ang="0">
                  <a:pos x="202" y="96"/>
                </a:cxn>
                <a:cxn ang="0">
                  <a:pos x="257" y="77"/>
                </a:cxn>
              </a:cxnLst>
              <a:rect l="0" t="0" r="r" b="b"/>
              <a:pathLst>
                <a:path w="275" h="784">
                  <a:moveTo>
                    <a:pt x="275" y="603"/>
                  </a:moveTo>
                  <a:lnTo>
                    <a:pt x="275" y="593"/>
                  </a:lnTo>
                  <a:lnTo>
                    <a:pt x="248" y="593"/>
                  </a:lnTo>
                  <a:lnTo>
                    <a:pt x="248" y="603"/>
                  </a:lnTo>
                  <a:lnTo>
                    <a:pt x="239" y="612"/>
                  </a:lnTo>
                  <a:lnTo>
                    <a:pt x="239" y="631"/>
                  </a:lnTo>
                  <a:lnTo>
                    <a:pt x="220" y="689"/>
                  </a:lnTo>
                  <a:lnTo>
                    <a:pt x="202" y="717"/>
                  </a:lnTo>
                  <a:lnTo>
                    <a:pt x="165" y="756"/>
                  </a:lnTo>
                  <a:lnTo>
                    <a:pt x="138" y="765"/>
                  </a:lnTo>
                  <a:lnTo>
                    <a:pt x="129" y="765"/>
                  </a:lnTo>
                  <a:lnTo>
                    <a:pt x="110" y="746"/>
                  </a:lnTo>
                  <a:lnTo>
                    <a:pt x="110" y="727"/>
                  </a:lnTo>
                  <a:lnTo>
                    <a:pt x="119" y="698"/>
                  </a:lnTo>
                  <a:lnTo>
                    <a:pt x="129" y="660"/>
                  </a:lnTo>
                  <a:lnTo>
                    <a:pt x="138" y="612"/>
                  </a:lnTo>
                  <a:lnTo>
                    <a:pt x="211" y="411"/>
                  </a:lnTo>
                  <a:lnTo>
                    <a:pt x="220" y="392"/>
                  </a:lnTo>
                  <a:lnTo>
                    <a:pt x="220" y="373"/>
                  </a:lnTo>
                  <a:lnTo>
                    <a:pt x="229" y="364"/>
                  </a:lnTo>
                  <a:lnTo>
                    <a:pt x="229" y="345"/>
                  </a:lnTo>
                  <a:lnTo>
                    <a:pt x="220" y="306"/>
                  </a:lnTo>
                  <a:lnTo>
                    <a:pt x="211" y="287"/>
                  </a:lnTo>
                  <a:lnTo>
                    <a:pt x="193" y="268"/>
                  </a:lnTo>
                  <a:lnTo>
                    <a:pt x="138" y="249"/>
                  </a:lnTo>
                  <a:lnTo>
                    <a:pt x="83" y="268"/>
                  </a:lnTo>
                  <a:lnTo>
                    <a:pt x="46" y="316"/>
                  </a:lnTo>
                  <a:lnTo>
                    <a:pt x="18" y="364"/>
                  </a:lnTo>
                  <a:lnTo>
                    <a:pt x="0" y="411"/>
                  </a:lnTo>
                  <a:lnTo>
                    <a:pt x="0" y="440"/>
                  </a:lnTo>
                  <a:lnTo>
                    <a:pt x="9" y="450"/>
                  </a:lnTo>
                  <a:lnTo>
                    <a:pt x="28" y="450"/>
                  </a:lnTo>
                  <a:lnTo>
                    <a:pt x="28" y="440"/>
                  </a:lnTo>
                  <a:lnTo>
                    <a:pt x="37" y="431"/>
                  </a:lnTo>
                  <a:lnTo>
                    <a:pt x="46" y="411"/>
                  </a:lnTo>
                  <a:lnTo>
                    <a:pt x="46" y="383"/>
                  </a:lnTo>
                  <a:lnTo>
                    <a:pt x="64" y="354"/>
                  </a:lnTo>
                  <a:lnTo>
                    <a:pt x="73" y="325"/>
                  </a:lnTo>
                  <a:lnTo>
                    <a:pt x="92" y="297"/>
                  </a:lnTo>
                  <a:lnTo>
                    <a:pt x="110" y="287"/>
                  </a:lnTo>
                  <a:lnTo>
                    <a:pt x="138" y="278"/>
                  </a:lnTo>
                  <a:lnTo>
                    <a:pt x="147" y="278"/>
                  </a:lnTo>
                  <a:lnTo>
                    <a:pt x="165" y="297"/>
                  </a:lnTo>
                  <a:lnTo>
                    <a:pt x="165" y="345"/>
                  </a:lnTo>
                  <a:lnTo>
                    <a:pt x="156" y="373"/>
                  </a:lnTo>
                  <a:lnTo>
                    <a:pt x="147" y="392"/>
                  </a:lnTo>
                  <a:lnTo>
                    <a:pt x="129" y="450"/>
                  </a:lnTo>
                  <a:lnTo>
                    <a:pt x="110" y="498"/>
                  </a:lnTo>
                  <a:lnTo>
                    <a:pt x="92" y="555"/>
                  </a:lnTo>
                  <a:lnTo>
                    <a:pt x="64" y="612"/>
                  </a:lnTo>
                  <a:lnTo>
                    <a:pt x="55" y="641"/>
                  </a:lnTo>
                  <a:lnTo>
                    <a:pt x="55" y="660"/>
                  </a:lnTo>
                  <a:lnTo>
                    <a:pt x="46" y="679"/>
                  </a:lnTo>
                  <a:lnTo>
                    <a:pt x="46" y="717"/>
                  </a:lnTo>
                  <a:lnTo>
                    <a:pt x="64" y="756"/>
                  </a:lnTo>
                  <a:lnTo>
                    <a:pt x="83" y="775"/>
                  </a:lnTo>
                  <a:lnTo>
                    <a:pt x="110" y="784"/>
                  </a:lnTo>
                  <a:lnTo>
                    <a:pt x="138" y="784"/>
                  </a:lnTo>
                  <a:lnTo>
                    <a:pt x="193" y="765"/>
                  </a:lnTo>
                  <a:lnTo>
                    <a:pt x="229" y="727"/>
                  </a:lnTo>
                  <a:lnTo>
                    <a:pt x="257" y="670"/>
                  </a:lnTo>
                  <a:lnTo>
                    <a:pt x="275" y="622"/>
                  </a:lnTo>
                  <a:lnTo>
                    <a:pt x="275" y="603"/>
                  </a:lnTo>
                  <a:close/>
                  <a:moveTo>
                    <a:pt x="275" y="39"/>
                  </a:moveTo>
                  <a:lnTo>
                    <a:pt x="266" y="20"/>
                  </a:lnTo>
                  <a:lnTo>
                    <a:pt x="248" y="0"/>
                  </a:lnTo>
                  <a:lnTo>
                    <a:pt x="211" y="0"/>
                  </a:lnTo>
                  <a:lnTo>
                    <a:pt x="184" y="29"/>
                  </a:lnTo>
                  <a:lnTo>
                    <a:pt x="184" y="77"/>
                  </a:lnTo>
                  <a:lnTo>
                    <a:pt x="202" y="96"/>
                  </a:lnTo>
                  <a:lnTo>
                    <a:pt x="239" y="96"/>
                  </a:lnTo>
                  <a:lnTo>
                    <a:pt x="257" y="77"/>
                  </a:lnTo>
                  <a:lnTo>
                    <a:pt x="275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" name="Freeform 1201"/>
            <p:cNvSpPr>
              <a:spLocks/>
            </p:cNvSpPr>
            <p:nvPr/>
          </p:nvSpPr>
          <p:spPr bwMode="auto">
            <a:xfrm>
              <a:off x="5811" y="1319"/>
              <a:ext cx="853" cy="535"/>
            </a:xfrm>
            <a:custGeom>
              <a:avLst/>
              <a:gdLst/>
              <a:ahLst/>
              <a:cxnLst>
                <a:cxn ang="0">
                  <a:pos x="183" y="239"/>
                </a:cxn>
                <a:cxn ang="0">
                  <a:pos x="192" y="191"/>
                </a:cxn>
                <a:cxn ang="0">
                  <a:pos x="202" y="172"/>
                </a:cxn>
                <a:cxn ang="0">
                  <a:pos x="247" y="96"/>
                </a:cxn>
                <a:cxn ang="0">
                  <a:pos x="367" y="29"/>
                </a:cxn>
                <a:cxn ang="0">
                  <a:pos x="403" y="38"/>
                </a:cxn>
                <a:cxn ang="0">
                  <a:pos x="413" y="67"/>
                </a:cxn>
                <a:cxn ang="0">
                  <a:pos x="422" y="134"/>
                </a:cxn>
                <a:cxn ang="0">
                  <a:pos x="413" y="182"/>
                </a:cxn>
                <a:cxn ang="0">
                  <a:pos x="339" y="497"/>
                </a:cxn>
                <a:cxn ang="0">
                  <a:pos x="330" y="516"/>
                </a:cxn>
                <a:cxn ang="0">
                  <a:pos x="385" y="535"/>
                </a:cxn>
                <a:cxn ang="0">
                  <a:pos x="403" y="507"/>
                </a:cxn>
                <a:cxn ang="0">
                  <a:pos x="477" y="210"/>
                </a:cxn>
                <a:cxn ang="0">
                  <a:pos x="486" y="182"/>
                </a:cxn>
                <a:cxn ang="0">
                  <a:pos x="495" y="153"/>
                </a:cxn>
                <a:cxn ang="0">
                  <a:pos x="587" y="48"/>
                </a:cxn>
                <a:cxn ang="0">
                  <a:pos x="697" y="48"/>
                </a:cxn>
                <a:cxn ang="0">
                  <a:pos x="706" y="105"/>
                </a:cxn>
                <a:cxn ang="0">
                  <a:pos x="679" y="249"/>
                </a:cxn>
                <a:cxn ang="0">
                  <a:pos x="642" y="373"/>
                </a:cxn>
                <a:cxn ang="0">
                  <a:pos x="633" y="411"/>
                </a:cxn>
                <a:cxn ang="0">
                  <a:pos x="624" y="440"/>
                </a:cxn>
                <a:cxn ang="0">
                  <a:pos x="679" y="535"/>
                </a:cxn>
                <a:cxn ang="0">
                  <a:pos x="770" y="516"/>
                </a:cxn>
                <a:cxn ang="0">
                  <a:pos x="853" y="382"/>
                </a:cxn>
                <a:cxn ang="0">
                  <a:pos x="835" y="344"/>
                </a:cxn>
                <a:cxn ang="0">
                  <a:pos x="816" y="382"/>
                </a:cxn>
                <a:cxn ang="0">
                  <a:pos x="780" y="468"/>
                </a:cxn>
                <a:cxn ang="0">
                  <a:pos x="715" y="516"/>
                </a:cxn>
                <a:cxn ang="0">
                  <a:pos x="688" y="488"/>
                </a:cxn>
                <a:cxn ang="0">
                  <a:pos x="697" y="430"/>
                </a:cxn>
                <a:cxn ang="0">
                  <a:pos x="734" y="306"/>
                </a:cxn>
                <a:cxn ang="0">
                  <a:pos x="780" y="124"/>
                </a:cxn>
                <a:cxn ang="0">
                  <a:pos x="761" y="57"/>
                </a:cxn>
                <a:cxn ang="0">
                  <a:pos x="734" y="19"/>
                </a:cxn>
                <a:cxn ang="0">
                  <a:pos x="688" y="10"/>
                </a:cxn>
                <a:cxn ang="0">
                  <a:pos x="587" y="19"/>
                </a:cxn>
                <a:cxn ang="0">
                  <a:pos x="486" y="105"/>
                </a:cxn>
                <a:cxn ang="0">
                  <a:pos x="468" y="48"/>
                </a:cxn>
                <a:cxn ang="0">
                  <a:pos x="422" y="10"/>
                </a:cxn>
                <a:cxn ang="0">
                  <a:pos x="367" y="0"/>
                </a:cxn>
                <a:cxn ang="0">
                  <a:pos x="211" y="96"/>
                </a:cxn>
                <a:cxn ang="0">
                  <a:pos x="183" y="38"/>
                </a:cxn>
                <a:cxn ang="0">
                  <a:pos x="110" y="0"/>
                </a:cxn>
                <a:cxn ang="0">
                  <a:pos x="64" y="19"/>
                </a:cxn>
                <a:cxn ang="0">
                  <a:pos x="27" y="96"/>
                </a:cxn>
                <a:cxn ang="0">
                  <a:pos x="9" y="143"/>
                </a:cxn>
                <a:cxn ang="0">
                  <a:pos x="0" y="191"/>
                </a:cxn>
                <a:cxn ang="0">
                  <a:pos x="18" y="201"/>
                </a:cxn>
                <a:cxn ang="0">
                  <a:pos x="27" y="182"/>
                </a:cxn>
                <a:cxn ang="0">
                  <a:pos x="46" y="124"/>
                </a:cxn>
                <a:cxn ang="0">
                  <a:pos x="73" y="57"/>
                </a:cxn>
                <a:cxn ang="0">
                  <a:pos x="110" y="29"/>
                </a:cxn>
                <a:cxn ang="0">
                  <a:pos x="137" y="38"/>
                </a:cxn>
                <a:cxn ang="0">
                  <a:pos x="46" y="488"/>
                </a:cxn>
                <a:cxn ang="0">
                  <a:pos x="64" y="535"/>
                </a:cxn>
                <a:cxn ang="0">
                  <a:pos x="110" y="526"/>
                </a:cxn>
                <a:cxn ang="0">
                  <a:pos x="165" y="315"/>
                </a:cxn>
              </a:cxnLst>
              <a:rect l="0" t="0" r="r" b="b"/>
              <a:pathLst>
                <a:path w="853" h="535">
                  <a:moveTo>
                    <a:pt x="165" y="315"/>
                  </a:moveTo>
                  <a:lnTo>
                    <a:pt x="183" y="239"/>
                  </a:lnTo>
                  <a:lnTo>
                    <a:pt x="192" y="210"/>
                  </a:lnTo>
                  <a:lnTo>
                    <a:pt x="192" y="191"/>
                  </a:lnTo>
                  <a:lnTo>
                    <a:pt x="202" y="182"/>
                  </a:lnTo>
                  <a:lnTo>
                    <a:pt x="202" y="172"/>
                  </a:lnTo>
                  <a:lnTo>
                    <a:pt x="211" y="153"/>
                  </a:lnTo>
                  <a:lnTo>
                    <a:pt x="247" y="96"/>
                  </a:lnTo>
                  <a:lnTo>
                    <a:pt x="302" y="48"/>
                  </a:lnTo>
                  <a:lnTo>
                    <a:pt x="367" y="29"/>
                  </a:lnTo>
                  <a:lnTo>
                    <a:pt x="385" y="29"/>
                  </a:lnTo>
                  <a:lnTo>
                    <a:pt x="403" y="38"/>
                  </a:lnTo>
                  <a:lnTo>
                    <a:pt x="413" y="57"/>
                  </a:lnTo>
                  <a:lnTo>
                    <a:pt x="413" y="67"/>
                  </a:lnTo>
                  <a:lnTo>
                    <a:pt x="422" y="86"/>
                  </a:lnTo>
                  <a:lnTo>
                    <a:pt x="422" y="134"/>
                  </a:lnTo>
                  <a:lnTo>
                    <a:pt x="413" y="153"/>
                  </a:lnTo>
                  <a:lnTo>
                    <a:pt x="413" y="182"/>
                  </a:lnTo>
                  <a:lnTo>
                    <a:pt x="339" y="488"/>
                  </a:lnTo>
                  <a:lnTo>
                    <a:pt x="339" y="497"/>
                  </a:lnTo>
                  <a:lnTo>
                    <a:pt x="330" y="507"/>
                  </a:lnTo>
                  <a:lnTo>
                    <a:pt x="330" y="516"/>
                  </a:lnTo>
                  <a:lnTo>
                    <a:pt x="348" y="535"/>
                  </a:lnTo>
                  <a:lnTo>
                    <a:pt x="385" y="535"/>
                  </a:lnTo>
                  <a:lnTo>
                    <a:pt x="394" y="526"/>
                  </a:lnTo>
                  <a:lnTo>
                    <a:pt x="403" y="507"/>
                  </a:lnTo>
                  <a:lnTo>
                    <a:pt x="468" y="239"/>
                  </a:lnTo>
                  <a:lnTo>
                    <a:pt x="477" y="210"/>
                  </a:lnTo>
                  <a:lnTo>
                    <a:pt x="486" y="191"/>
                  </a:lnTo>
                  <a:lnTo>
                    <a:pt x="486" y="182"/>
                  </a:lnTo>
                  <a:lnTo>
                    <a:pt x="495" y="172"/>
                  </a:lnTo>
                  <a:lnTo>
                    <a:pt x="495" y="153"/>
                  </a:lnTo>
                  <a:lnTo>
                    <a:pt x="532" y="96"/>
                  </a:lnTo>
                  <a:lnTo>
                    <a:pt x="587" y="48"/>
                  </a:lnTo>
                  <a:lnTo>
                    <a:pt x="660" y="29"/>
                  </a:lnTo>
                  <a:lnTo>
                    <a:pt x="697" y="48"/>
                  </a:lnTo>
                  <a:lnTo>
                    <a:pt x="706" y="57"/>
                  </a:lnTo>
                  <a:lnTo>
                    <a:pt x="706" y="105"/>
                  </a:lnTo>
                  <a:lnTo>
                    <a:pt x="697" y="172"/>
                  </a:lnTo>
                  <a:lnTo>
                    <a:pt x="679" y="249"/>
                  </a:lnTo>
                  <a:lnTo>
                    <a:pt x="660" y="315"/>
                  </a:lnTo>
                  <a:lnTo>
                    <a:pt x="642" y="373"/>
                  </a:lnTo>
                  <a:lnTo>
                    <a:pt x="633" y="392"/>
                  </a:lnTo>
                  <a:lnTo>
                    <a:pt x="633" y="411"/>
                  </a:lnTo>
                  <a:lnTo>
                    <a:pt x="624" y="430"/>
                  </a:lnTo>
                  <a:lnTo>
                    <a:pt x="624" y="440"/>
                  </a:lnTo>
                  <a:lnTo>
                    <a:pt x="642" y="497"/>
                  </a:lnTo>
                  <a:lnTo>
                    <a:pt x="679" y="535"/>
                  </a:lnTo>
                  <a:lnTo>
                    <a:pt x="715" y="535"/>
                  </a:lnTo>
                  <a:lnTo>
                    <a:pt x="770" y="516"/>
                  </a:lnTo>
                  <a:lnTo>
                    <a:pt x="807" y="478"/>
                  </a:lnTo>
                  <a:lnTo>
                    <a:pt x="853" y="382"/>
                  </a:lnTo>
                  <a:lnTo>
                    <a:pt x="853" y="344"/>
                  </a:lnTo>
                  <a:lnTo>
                    <a:pt x="835" y="344"/>
                  </a:lnTo>
                  <a:lnTo>
                    <a:pt x="816" y="363"/>
                  </a:lnTo>
                  <a:lnTo>
                    <a:pt x="816" y="382"/>
                  </a:lnTo>
                  <a:lnTo>
                    <a:pt x="798" y="440"/>
                  </a:lnTo>
                  <a:lnTo>
                    <a:pt x="780" y="468"/>
                  </a:lnTo>
                  <a:lnTo>
                    <a:pt x="743" y="507"/>
                  </a:lnTo>
                  <a:lnTo>
                    <a:pt x="715" y="516"/>
                  </a:lnTo>
                  <a:lnTo>
                    <a:pt x="697" y="507"/>
                  </a:lnTo>
                  <a:lnTo>
                    <a:pt x="688" y="488"/>
                  </a:lnTo>
                  <a:lnTo>
                    <a:pt x="688" y="478"/>
                  </a:lnTo>
                  <a:lnTo>
                    <a:pt x="697" y="430"/>
                  </a:lnTo>
                  <a:lnTo>
                    <a:pt x="706" y="392"/>
                  </a:lnTo>
                  <a:lnTo>
                    <a:pt x="734" y="306"/>
                  </a:lnTo>
                  <a:lnTo>
                    <a:pt x="770" y="210"/>
                  </a:lnTo>
                  <a:lnTo>
                    <a:pt x="780" y="124"/>
                  </a:lnTo>
                  <a:lnTo>
                    <a:pt x="780" y="86"/>
                  </a:lnTo>
                  <a:lnTo>
                    <a:pt x="761" y="57"/>
                  </a:lnTo>
                  <a:lnTo>
                    <a:pt x="752" y="38"/>
                  </a:lnTo>
                  <a:lnTo>
                    <a:pt x="734" y="19"/>
                  </a:lnTo>
                  <a:lnTo>
                    <a:pt x="706" y="10"/>
                  </a:lnTo>
                  <a:lnTo>
                    <a:pt x="688" y="10"/>
                  </a:lnTo>
                  <a:lnTo>
                    <a:pt x="660" y="0"/>
                  </a:lnTo>
                  <a:lnTo>
                    <a:pt x="587" y="19"/>
                  </a:lnTo>
                  <a:lnTo>
                    <a:pt x="532" y="57"/>
                  </a:lnTo>
                  <a:lnTo>
                    <a:pt x="486" y="105"/>
                  </a:lnTo>
                  <a:lnTo>
                    <a:pt x="477" y="67"/>
                  </a:lnTo>
                  <a:lnTo>
                    <a:pt x="468" y="48"/>
                  </a:lnTo>
                  <a:lnTo>
                    <a:pt x="449" y="29"/>
                  </a:lnTo>
                  <a:lnTo>
                    <a:pt x="422" y="10"/>
                  </a:lnTo>
                  <a:lnTo>
                    <a:pt x="394" y="10"/>
                  </a:lnTo>
                  <a:lnTo>
                    <a:pt x="367" y="0"/>
                  </a:lnTo>
                  <a:lnTo>
                    <a:pt x="275" y="29"/>
                  </a:lnTo>
                  <a:lnTo>
                    <a:pt x="211" y="96"/>
                  </a:lnTo>
                  <a:lnTo>
                    <a:pt x="202" y="67"/>
                  </a:lnTo>
                  <a:lnTo>
                    <a:pt x="183" y="38"/>
                  </a:lnTo>
                  <a:lnTo>
                    <a:pt x="165" y="19"/>
                  </a:lnTo>
                  <a:lnTo>
                    <a:pt x="110" y="0"/>
                  </a:lnTo>
                  <a:lnTo>
                    <a:pt x="82" y="10"/>
                  </a:lnTo>
                  <a:lnTo>
                    <a:pt x="64" y="19"/>
                  </a:lnTo>
                  <a:lnTo>
                    <a:pt x="46" y="38"/>
                  </a:lnTo>
                  <a:lnTo>
                    <a:pt x="27" y="96"/>
                  </a:lnTo>
                  <a:lnTo>
                    <a:pt x="18" y="115"/>
                  </a:lnTo>
                  <a:lnTo>
                    <a:pt x="9" y="143"/>
                  </a:lnTo>
                  <a:lnTo>
                    <a:pt x="0" y="162"/>
                  </a:lnTo>
                  <a:lnTo>
                    <a:pt x="0" y="191"/>
                  </a:lnTo>
                  <a:lnTo>
                    <a:pt x="9" y="201"/>
                  </a:lnTo>
                  <a:lnTo>
                    <a:pt x="18" y="201"/>
                  </a:lnTo>
                  <a:lnTo>
                    <a:pt x="27" y="191"/>
                  </a:lnTo>
                  <a:lnTo>
                    <a:pt x="27" y="182"/>
                  </a:lnTo>
                  <a:lnTo>
                    <a:pt x="36" y="172"/>
                  </a:lnTo>
                  <a:lnTo>
                    <a:pt x="46" y="124"/>
                  </a:lnTo>
                  <a:lnTo>
                    <a:pt x="64" y="86"/>
                  </a:lnTo>
                  <a:lnTo>
                    <a:pt x="73" y="57"/>
                  </a:lnTo>
                  <a:lnTo>
                    <a:pt x="91" y="38"/>
                  </a:lnTo>
                  <a:lnTo>
                    <a:pt x="110" y="29"/>
                  </a:lnTo>
                  <a:lnTo>
                    <a:pt x="128" y="29"/>
                  </a:lnTo>
                  <a:lnTo>
                    <a:pt x="137" y="38"/>
                  </a:lnTo>
                  <a:lnTo>
                    <a:pt x="137" y="134"/>
                  </a:lnTo>
                  <a:lnTo>
                    <a:pt x="46" y="488"/>
                  </a:lnTo>
                  <a:lnTo>
                    <a:pt x="46" y="516"/>
                  </a:lnTo>
                  <a:lnTo>
                    <a:pt x="64" y="535"/>
                  </a:lnTo>
                  <a:lnTo>
                    <a:pt x="91" y="535"/>
                  </a:lnTo>
                  <a:lnTo>
                    <a:pt x="110" y="526"/>
                  </a:lnTo>
                  <a:lnTo>
                    <a:pt x="119" y="507"/>
                  </a:lnTo>
                  <a:lnTo>
                    <a:pt x="165" y="3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" name="Freeform 1202"/>
            <p:cNvSpPr>
              <a:spLocks noEditPoints="1"/>
            </p:cNvSpPr>
            <p:nvPr/>
          </p:nvSpPr>
          <p:spPr bwMode="auto">
            <a:xfrm>
              <a:off x="6765" y="1319"/>
              <a:ext cx="486" cy="535"/>
            </a:xfrm>
            <a:custGeom>
              <a:avLst/>
              <a:gdLst/>
              <a:ahLst/>
              <a:cxnLst>
                <a:cxn ang="0">
                  <a:pos x="422" y="67"/>
                </a:cxn>
                <a:cxn ang="0">
                  <a:pos x="431" y="57"/>
                </a:cxn>
                <a:cxn ang="0">
                  <a:pos x="413" y="29"/>
                </a:cxn>
                <a:cxn ang="0">
                  <a:pos x="367" y="38"/>
                </a:cxn>
                <a:cxn ang="0">
                  <a:pos x="349" y="67"/>
                </a:cxn>
                <a:cxn ang="0">
                  <a:pos x="339" y="48"/>
                </a:cxn>
                <a:cxn ang="0">
                  <a:pos x="275" y="10"/>
                </a:cxn>
                <a:cxn ang="0">
                  <a:pos x="165" y="29"/>
                </a:cxn>
                <a:cxn ang="0">
                  <a:pos x="18" y="229"/>
                </a:cxn>
                <a:cxn ang="0">
                  <a:pos x="9" y="430"/>
                </a:cxn>
                <a:cxn ang="0">
                  <a:pos x="73" y="526"/>
                </a:cxn>
                <a:cxn ang="0">
                  <a:pos x="165" y="535"/>
                </a:cxn>
                <a:cxn ang="0">
                  <a:pos x="275" y="459"/>
                </a:cxn>
                <a:cxn ang="0">
                  <a:pos x="321" y="526"/>
                </a:cxn>
                <a:cxn ang="0">
                  <a:pos x="394" y="535"/>
                </a:cxn>
                <a:cxn ang="0">
                  <a:pos x="449" y="468"/>
                </a:cxn>
                <a:cxn ang="0">
                  <a:pos x="468" y="421"/>
                </a:cxn>
                <a:cxn ang="0">
                  <a:pos x="477" y="363"/>
                </a:cxn>
                <a:cxn ang="0">
                  <a:pos x="477" y="344"/>
                </a:cxn>
                <a:cxn ang="0">
                  <a:pos x="449" y="354"/>
                </a:cxn>
                <a:cxn ang="0">
                  <a:pos x="431" y="401"/>
                </a:cxn>
                <a:cxn ang="0">
                  <a:pos x="413" y="468"/>
                </a:cxn>
                <a:cxn ang="0">
                  <a:pos x="385" y="507"/>
                </a:cxn>
                <a:cxn ang="0">
                  <a:pos x="349" y="507"/>
                </a:cxn>
                <a:cxn ang="0">
                  <a:pos x="339" y="430"/>
                </a:cxn>
                <a:cxn ang="0">
                  <a:pos x="422" y="86"/>
                </a:cxn>
                <a:cxn ang="0">
                  <a:pos x="257" y="421"/>
                </a:cxn>
                <a:cxn ang="0">
                  <a:pos x="193" y="497"/>
                </a:cxn>
                <a:cxn ang="0">
                  <a:pos x="110" y="507"/>
                </a:cxn>
                <a:cxn ang="0">
                  <a:pos x="82" y="449"/>
                </a:cxn>
                <a:cxn ang="0">
                  <a:pos x="73" y="411"/>
                </a:cxn>
                <a:cxn ang="0">
                  <a:pos x="110" y="229"/>
                </a:cxn>
                <a:cxn ang="0">
                  <a:pos x="147" y="124"/>
                </a:cxn>
                <a:cxn ang="0">
                  <a:pos x="202" y="57"/>
                </a:cxn>
                <a:cxn ang="0">
                  <a:pos x="257" y="29"/>
                </a:cxn>
                <a:cxn ang="0">
                  <a:pos x="303" y="48"/>
                </a:cxn>
                <a:cxn ang="0">
                  <a:pos x="330" y="86"/>
                </a:cxn>
                <a:cxn ang="0">
                  <a:pos x="339" y="143"/>
                </a:cxn>
                <a:cxn ang="0">
                  <a:pos x="275" y="382"/>
                </a:cxn>
              </a:cxnLst>
              <a:rect l="0" t="0" r="r" b="b"/>
              <a:pathLst>
                <a:path w="486" h="535">
                  <a:moveTo>
                    <a:pt x="422" y="86"/>
                  </a:moveTo>
                  <a:lnTo>
                    <a:pt x="422" y="67"/>
                  </a:lnTo>
                  <a:lnTo>
                    <a:pt x="431" y="67"/>
                  </a:lnTo>
                  <a:lnTo>
                    <a:pt x="431" y="57"/>
                  </a:lnTo>
                  <a:lnTo>
                    <a:pt x="422" y="38"/>
                  </a:lnTo>
                  <a:lnTo>
                    <a:pt x="413" y="29"/>
                  </a:lnTo>
                  <a:lnTo>
                    <a:pt x="376" y="29"/>
                  </a:lnTo>
                  <a:lnTo>
                    <a:pt x="367" y="38"/>
                  </a:lnTo>
                  <a:lnTo>
                    <a:pt x="358" y="57"/>
                  </a:lnTo>
                  <a:lnTo>
                    <a:pt x="349" y="67"/>
                  </a:lnTo>
                  <a:lnTo>
                    <a:pt x="349" y="76"/>
                  </a:lnTo>
                  <a:lnTo>
                    <a:pt x="339" y="48"/>
                  </a:lnTo>
                  <a:lnTo>
                    <a:pt x="303" y="10"/>
                  </a:lnTo>
                  <a:lnTo>
                    <a:pt x="275" y="10"/>
                  </a:lnTo>
                  <a:lnTo>
                    <a:pt x="257" y="0"/>
                  </a:lnTo>
                  <a:lnTo>
                    <a:pt x="165" y="29"/>
                  </a:lnTo>
                  <a:lnTo>
                    <a:pt x="82" y="115"/>
                  </a:lnTo>
                  <a:lnTo>
                    <a:pt x="18" y="229"/>
                  </a:lnTo>
                  <a:lnTo>
                    <a:pt x="0" y="354"/>
                  </a:lnTo>
                  <a:lnTo>
                    <a:pt x="9" y="430"/>
                  </a:lnTo>
                  <a:lnTo>
                    <a:pt x="37" y="488"/>
                  </a:lnTo>
                  <a:lnTo>
                    <a:pt x="73" y="526"/>
                  </a:lnTo>
                  <a:lnTo>
                    <a:pt x="138" y="535"/>
                  </a:lnTo>
                  <a:lnTo>
                    <a:pt x="165" y="535"/>
                  </a:lnTo>
                  <a:lnTo>
                    <a:pt x="238" y="497"/>
                  </a:lnTo>
                  <a:lnTo>
                    <a:pt x="275" y="459"/>
                  </a:lnTo>
                  <a:lnTo>
                    <a:pt x="284" y="488"/>
                  </a:lnTo>
                  <a:lnTo>
                    <a:pt x="321" y="526"/>
                  </a:lnTo>
                  <a:lnTo>
                    <a:pt x="339" y="535"/>
                  </a:lnTo>
                  <a:lnTo>
                    <a:pt x="394" y="535"/>
                  </a:lnTo>
                  <a:lnTo>
                    <a:pt x="431" y="497"/>
                  </a:lnTo>
                  <a:lnTo>
                    <a:pt x="449" y="468"/>
                  </a:lnTo>
                  <a:lnTo>
                    <a:pt x="459" y="449"/>
                  </a:lnTo>
                  <a:lnTo>
                    <a:pt x="468" y="421"/>
                  </a:lnTo>
                  <a:lnTo>
                    <a:pt x="477" y="401"/>
                  </a:lnTo>
                  <a:lnTo>
                    <a:pt x="477" y="363"/>
                  </a:lnTo>
                  <a:lnTo>
                    <a:pt x="486" y="354"/>
                  </a:lnTo>
                  <a:lnTo>
                    <a:pt x="477" y="344"/>
                  </a:lnTo>
                  <a:lnTo>
                    <a:pt x="449" y="344"/>
                  </a:lnTo>
                  <a:lnTo>
                    <a:pt x="449" y="354"/>
                  </a:lnTo>
                  <a:lnTo>
                    <a:pt x="440" y="373"/>
                  </a:lnTo>
                  <a:lnTo>
                    <a:pt x="431" y="401"/>
                  </a:lnTo>
                  <a:lnTo>
                    <a:pt x="422" y="440"/>
                  </a:lnTo>
                  <a:lnTo>
                    <a:pt x="413" y="468"/>
                  </a:lnTo>
                  <a:lnTo>
                    <a:pt x="404" y="488"/>
                  </a:lnTo>
                  <a:lnTo>
                    <a:pt x="385" y="507"/>
                  </a:lnTo>
                  <a:lnTo>
                    <a:pt x="367" y="516"/>
                  </a:lnTo>
                  <a:lnTo>
                    <a:pt x="349" y="507"/>
                  </a:lnTo>
                  <a:lnTo>
                    <a:pt x="339" y="497"/>
                  </a:lnTo>
                  <a:lnTo>
                    <a:pt x="339" y="430"/>
                  </a:lnTo>
                  <a:lnTo>
                    <a:pt x="349" y="401"/>
                  </a:lnTo>
                  <a:lnTo>
                    <a:pt x="422" y="86"/>
                  </a:lnTo>
                  <a:close/>
                  <a:moveTo>
                    <a:pt x="275" y="382"/>
                  </a:moveTo>
                  <a:lnTo>
                    <a:pt x="257" y="421"/>
                  </a:lnTo>
                  <a:lnTo>
                    <a:pt x="238" y="449"/>
                  </a:lnTo>
                  <a:lnTo>
                    <a:pt x="193" y="497"/>
                  </a:lnTo>
                  <a:lnTo>
                    <a:pt x="138" y="516"/>
                  </a:lnTo>
                  <a:lnTo>
                    <a:pt x="110" y="507"/>
                  </a:lnTo>
                  <a:lnTo>
                    <a:pt x="82" y="478"/>
                  </a:lnTo>
                  <a:lnTo>
                    <a:pt x="82" y="449"/>
                  </a:lnTo>
                  <a:lnTo>
                    <a:pt x="73" y="430"/>
                  </a:lnTo>
                  <a:lnTo>
                    <a:pt x="73" y="411"/>
                  </a:lnTo>
                  <a:lnTo>
                    <a:pt x="82" y="325"/>
                  </a:lnTo>
                  <a:lnTo>
                    <a:pt x="110" y="229"/>
                  </a:lnTo>
                  <a:lnTo>
                    <a:pt x="128" y="162"/>
                  </a:lnTo>
                  <a:lnTo>
                    <a:pt x="147" y="124"/>
                  </a:lnTo>
                  <a:lnTo>
                    <a:pt x="174" y="86"/>
                  </a:lnTo>
                  <a:lnTo>
                    <a:pt x="202" y="57"/>
                  </a:lnTo>
                  <a:lnTo>
                    <a:pt x="229" y="38"/>
                  </a:lnTo>
                  <a:lnTo>
                    <a:pt x="257" y="29"/>
                  </a:lnTo>
                  <a:lnTo>
                    <a:pt x="284" y="38"/>
                  </a:lnTo>
                  <a:lnTo>
                    <a:pt x="303" y="48"/>
                  </a:lnTo>
                  <a:lnTo>
                    <a:pt x="312" y="67"/>
                  </a:lnTo>
                  <a:lnTo>
                    <a:pt x="330" y="86"/>
                  </a:lnTo>
                  <a:lnTo>
                    <a:pt x="330" y="115"/>
                  </a:lnTo>
                  <a:lnTo>
                    <a:pt x="339" y="143"/>
                  </a:lnTo>
                  <a:lnTo>
                    <a:pt x="330" y="153"/>
                  </a:lnTo>
                  <a:lnTo>
                    <a:pt x="275" y="3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" name="Freeform 1203"/>
            <p:cNvSpPr>
              <a:spLocks/>
            </p:cNvSpPr>
            <p:nvPr/>
          </p:nvSpPr>
          <p:spPr bwMode="auto">
            <a:xfrm>
              <a:off x="7325" y="1023"/>
              <a:ext cx="238" cy="831"/>
            </a:xfrm>
            <a:custGeom>
              <a:avLst/>
              <a:gdLst/>
              <a:ahLst/>
              <a:cxnLst>
                <a:cxn ang="0">
                  <a:pos x="238" y="28"/>
                </a:cxn>
                <a:cxn ang="0">
                  <a:pos x="238" y="0"/>
                </a:cxn>
                <a:cxn ang="0">
                  <a:pos x="211" y="0"/>
                </a:cxn>
                <a:cxn ang="0">
                  <a:pos x="91" y="9"/>
                </a:cxn>
                <a:cxn ang="0">
                  <a:pos x="82" y="9"/>
                </a:cxn>
                <a:cxn ang="0">
                  <a:pos x="73" y="19"/>
                </a:cxn>
                <a:cxn ang="0">
                  <a:pos x="73" y="47"/>
                </a:cxn>
                <a:cxn ang="0">
                  <a:pos x="128" y="47"/>
                </a:cxn>
                <a:cxn ang="0">
                  <a:pos x="137" y="57"/>
                </a:cxn>
                <a:cxn ang="0">
                  <a:pos x="146" y="57"/>
                </a:cxn>
                <a:cxn ang="0">
                  <a:pos x="156" y="67"/>
                </a:cxn>
                <a:cxn ang="0">
                  <a:pos x="156" y="76"/>
                </a:cxn>
                <a:cxn ang="0">
                  <a:pos x="146" y="86"/>
                </a:cxn>
                <a:cxn ang="0">
                  <a:pos x="146" y="95"/>
                </a:cxn>
                <a:cxn ang="0">
                  <a:pos x="9" y="678"/>
                </a:cxn>
                <a:cxn ang="0">
                  <a:pos x="9" y="688"/>
                </a:cxn>
                <a:cxn ang="0">
                  <a:pos x="0" y="707"/>
                </a:cxn>
                <a:cxn ang="0">
                  <a:pos x="0" y="726"/>
                </a:cxn>
                <a:cxn ang="0">
                  <a:pos x="9" y="764"/>
                </a:cxn>
                <a:cxn ang="0">
                  <a:pos x="18" y="793"/>
                </a:cxn>
                <a:cxn ang="0">
                  <a:pos x="36" y="812"/>
                </a:cxn>
                <a:cxn ang="0">
                  <a:pos x="64" y="831"/>
                </a:cxn>
                <a:cxn ang="0">
                  <a:pos x="119" y="831"/>
                </a:cxn>
                <a:cxn ang="0">
                  <a:pos x="156" y="812"/>
                </a:cxn>
                <a:cxn ang="0">
                  <a:pos x="183" y="755"/>
                </a:cxn>
                <a:cxn ang="0">
                  <a:pos x="201" y="697"/>
                </a:cxn>
                <a:cxn ang="0">
                  <a:pos x="211" y="678"/>
                </a:cxn>
                <a:cxn ang="0">
                  <a:pos x="211" y="640"/>
                </a:cxn>
                <a:cxn ang="0">
                  <a:pos x="183" y="640"/>
                </a:cxn>
                <a:cxn ang="0">
                  <a:pos x="183" y="650"/>
                </a:cxn>
                <a:cxn ang="0">
                  <a:pos x="174" y="678"/>
                </a:cxn>
                <a:cxn ang="0">
                  <a:pos x="165" y="726"/>
                </a:cxn>
                <a:cxn ang="0">
                  <a:pos x="128" y="784"/>
                </a:cxn>
                <a:cxn ang="0">
                  <a:pos x="119" y="803"/>
                </a:cxn>
                <a:cxn ang="0">
                  <a:pos x="101" y="812"/>
                </a:cxn>
                <a:cxn ang="0">
                  <a:pos x="82" y="803"/>
                </a:cxn>
                <a:cxn ang="0">
                  <a:pos x="73" y="793"/>
                </a:cxn>
                <a:cxn ang="0">
                  <a:pos x="73" y="707"/>
                </a:cxn>
                <a:cxn ang="0">
                  <a:pos x="238" y="28"/>
                </a:cxn>
              </a:cxnLst>
              <a:rect l="0" t="0" r="r" b="b"/>
              <a:pathLst>
                <a:path w="238" h="831">
                  <a:moveTo>
                    <a:pt x="238" y="28"/>
                  </a:moveTo>
                  <a:lnTo>
                    <a:pt x="238" y="0"/>
                  </a:lnTo>
                  <a:lnTo>
                    <a:pt x="211" y="0"/>
                  </a:lnTo>
                  <a:lnTo>
                    <a:pt x="91" y="9"/>
                  </a:lnTo>
                  <a:lnTo>
                    <a:pt x="82" y="9"/>
                  </a:lnTo>
                  <a:lnTo>
                    <a:pt x="73" y="19"/>
                  </a:lnTo>
                  <a:lnTo>
                    <a:pt x="73" y="47"/>
                  </a:lnTo>
                  <a:lnTo>
                    <a:pt x="128" y="47"/>
                  </a:lnTo>
                  <a:lnTo>
                    <a:pt x="137" y="57"/>
                  </a:lnTo>
                  <a:lnTo>
                    <a:pt x="146" y="57"/>
                  </a:lnTo>
                  <a:lnTo>
                    <a:pt x="156" y="67"/>
                  </a:lnTo>
                  <a:lnTo>
                    <a:pt x="156" y="76"/>
                  </a:lnTo>
                  <a:lnTo>
                    <a:pt x="146" y="86"/>
                  </a:lnTo>
                  <a:lnTo>
                    <a:pt x="146" y="95"/>
                  </a:lnTo>
                  <a:lnTo>
                    <a:pt x="9" y="678"/>
                  </a:lnTo>
                  <a:lnTo>
                    <a:pt x="9" y="688"/>
                  </a:lnTo>
                  <a:lnTo>
                    <a:pt x="0" y="707"/>
                  </a:lnTo>
                  <a:lnTo>
                    <a:pt x="0" y="726"/>
                  </a:lnTo>
                  <a:lnTo>
                    <a:pt x="9" y="764"/>
                  </a:lnTo>
                  <a:lnTo>
                    <a:pt x="18" y="793"/>
                  </a:lnTo>
                  <a:lnTo>
                    <a:pt x="36" y="812"/>
                  </a:lnTo>
                  <a:lnTo>
                    <a:pt x="64" y="831"/>
                  </a:lnTo>
                  <a:lnTo>
                    <a:pt x="119" y="831"/>
                  </a:lnTo>
                  <a:lnTo>
                    <a:pt x="156" y="812"/>
                  </a:lnTo>
                  <a:lnTo>
                    <a:pt x="183" y="755"/>
                  </a:lnTo>
                  <a:lnTo>
                    <a:pt x="201" y="697"/>
                  </a:lnTo>
                  <a:lnTo>
                    <a:pt x="211" y="678"/>
                  </a:lnTo>
                  <a:lnTo>
                    <a:pt x="211" y="640"/>
                  </a:lnTo>
                  <a:lnTo>
                    <a:pt x="183" y="640"/>
                  </a:lnTo>
                  <a:lnTo>
                    <a:pt x="183" y="650"/>
                  </a:lnTo>
                  <a:lnTo>
                    <a:pt x="174" y="678"/>
                  </a:lnTo>
                  <a:lnTo>
                    <a:pt x="165" y="726"/>
                  </a:lnTo>
                  <a:lnTo>
                    <a:pt x="128" y="784"/>
                  </a:lnTo>
                  <a:lnTo>
                    <a:pt x="119" y="803"/>
                  </a:lnTo>
                  <a:lnTo>
                    <a:pt x="101" y="812"/>
                  </a:lnTo>
                  <a:lnTo>
                    <a:pt x="82" y="803"/>
                  </a:lnTo>
                  <a:lnTo>
                    <a:pt x="73" y="793"/>
                  </a:lnTo>
                  <a:lnTo>
                    <a:pt x="73" y="707"/>
                  </a:lnTo>
                  <a:lnTo>
                    <a:pt x="238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" name="Freeform 1204"/>
            <p:cNvSpPr>
              <a:spLocks/>
            </p:cNvSpPr>
            <p:nvPr/>
          </p:nvSpPr>
          <p:spPr bwMode="auto">
            <a:xfrm>
              <a:off x="7994" y="1319"/>
              <a:ext cx="395" cy="535"/>
            </a:xfrm>
            <a:custGeom>
              <a:avLst/>
              <a:gdLst/>
              <a:ahLst/>
              <a:cxnLst>
                <a:cxn ang="0">
                  <a:pos x="321" y="105"/>
                </a:cxn>
                <a:cxn ang="0">
                  <a:pos x="312" y="143"/>
                </a:cxn>
                <a:cxn ang="0">
                  <a:pos x="358" y="172"/>
                </a:cxn>
                <a:cxn ang="0">
                  <a:pos x="386" y="134"/>
                </a:cxn>
                <a:cxn ang="0">
                  <a:pos x="377" y="48"/>
                </a:cxn>
                <a:cxn ang="0">
                  <a:pos x="276" y="0"/>
                </a:cxn>
                <a:cxn ang="0">
                  <a:pos x="129" y="67"/>
                </a:cxn>
                <a:cxn ang="0">
                  <a:pos x="92" y="182"/>
                </a:cxn>
                <a:cxn ang="0">
                  <a:pos x="110" y="239"/>
                </a:cxn>
                <a:cxn ang="0">
                  <a:pos x="147" y="277"/>
                </a:cxn>
                <a:cxn ang="0">
                  <a:pos x="184" y="287"/>
                </a:cxn>
                <a:cxn ang="0">
                  <a:pos x="230" y="296"/>
                </a:cxn>
                <a:cxn ang="0">
                  <a:pos x="285" y="335"/>
                </a:cxn>
                <a:cxn ang="0">
                  <a:pos x="303" y="382"/>
                </a:cxn>
                <a:cxn ang="0">
                  <a:pos x="266" y="459"/>
                </a:cxn>
                <a:cxn ang="0">
                  <a:pos x="147" y="516"/>
                </a:cxn>
                <a:cxn ang="0">
                  <a:pos x="110" y="507"/>
                </a:cxn>
                <a:cxn ang="0">
                  <a:pos x="55" y="468"/>
                </a:cxn>
                <a:cxn ang="0">
                  <a:pos x="83" y="430"/>
                </a:cxn>
                <a:cxn ang="0">
                  <a:pos x="101" y="401"/>
                </a:cxn>
                <a:cxn ang="0">
                  <a:pos x="83" y="354"/>
                </a:cxn>
                <a:cxn ang="0">
                  <a:pos x="28" y="363"/>
                </a:cxn>
                <a:cxn ang="0">
                  <a:pos x="10" y="392"/>
                </a:cxn>
                <a:cxn ang="0">
                  <a:pos x="19" y="488"/>
                </a:cxn>
                <a:cxn ang="0">
                  <a:pos x="147" y="535"/>
                </a:cxn>
                <a:cxn ang="0">
                  <a:pos x="294" y="488"/>
                </a:cxn>
                <a:cxn ang="0">
                  <a:pos x="358" y="382"/>
                </a:cxn>
                <a:cxn ang="0">
                  <a:pos x="358" y="306"/>
                </a:cxn>
                <a:cxn ang="0">
                  <a:pos x="312" y="239"/>
                </a:cxn>
                <a:cxn ang="0">
                  <a:pos x="266" y="220"/>
                </a:cxn>
                <a:cxn ang="0">
                  <a:pos x="230" y="210"/>
                </a:cxn>
                <a:cxn ang="0">
                  <a:pos x="193" y="201"/>
                </a:cxn>
                <a:cxn ang="0">
                  <a:pos x="166" y="182"/>
                </a:cxn>
                <a:cxn ang="0">
                  <a:pos x="156" y="124"/>
                </a:cxn>
                <a:cxn ang="0">
                  <a:pos x="211" y="48"/>
                </a:cxn>
                <a:cxn ang="0">
                  <a:pos x="285" y="29"/>
                </a:cxn>
                <a:cxn ang="0">
                  <a:pos x="331" y="48"/>
                </a:cxn>
                <a:cxn ang="0">
                  <a:pos x="358" y="86"/>
                </a:cxn>
              </a:cxnLst>
              <a:rect l="0" t="0" r="r" b="b"/>
              <a:pathLst>
                <a:path w="395" h="535">
                  <a:moveTo>
                    <a:pt x="358" y="86"/>
                  </a:moveTo>
                  <a:lnTo>
                    <a:pt x="321" y="105"/>
                  </a:lnTo>
                  <a:lnTo>
                    <a:pt x="312" y="115"/>
                  </a:lnTo>
                  <a:lnTo>
                    <a:pt x="312" y="143"/>
                  </a:lnTo>
                  <a:lnTo>
                    <a:pt x="340" y="172"/>
                  </a:lnTo>
                  <a:lnTo>
                    <a:pt x="358" y="172"/>
                  </a:lnTo>
                  <a:lnTo>
                    <a:pt x="377" y="153"/>
                  </a:lnTo>
                  <a:lnTo>
                    <a:pt x="386" y="134"/>
                  </a:lnTo>
                  <a:lnTo>
                    <a:pt x="395" y="105"/>
                  </a:lnTo>
                  <a:lnTo>
                    <a:pt x="377" y="48"/>
                  </a:lnTo>
                  <a:lnTo>
                    <a:pt x="349" y="19"/>
                  </a:lnTo>
                  <a:lnTo>
                    <a:pt x="276" y="0"/>
                  </a:lnTo>
                  <a:lnTo>
                    <a:pt x="193" y="19"/>
                  </a:lnTo>
                  <a:lnTo>
                    <a:pt x="129" y="67"/>
                  </a:lnTo>
                  <a:lnTo>
                    <a:pt x="101" y="124"/>
                  </a:lnTo>
                  <a:lnTo>
                    <a:pt x="92" y="182"/>
                  </a:lnTo>
                  <a:lnTo>
                    <a:pt x="92" y="210"/>
                  </a:lnTo>
                  <a:lnTo>
                    <a:pt x="110" y="239"/>
                  </a:lnTo>
                  <a:lnTo>
                    <a:pt x="120" y="258"/>
                  </a:lnTo>
                  <a:lnTo>
                    <a:pt x="147" y="277"/>
                  </a:lnTo>
                  <a:lnTo>
                    <a:pt x="166" y="287"/>
                  </a:lnTo>
                  <a:lnTo>
                    <a:pt x="184" y="287"/>
                  </a:lnTo>
                  <a:lnTo>
                    <a:pt x="202" y="296"/>
                  </a:lnTo>
                  <a:lnTo>
                    <a:pt x="230" y="296"/>
                  </a:lnTo>
                  <a:lnTo>
                    <a:pt x="266" y="315"/>
                  </a:lnTo>
                  <a:lnTo>
                    <a:pt x="285" y="335"/>
                  </a:lnTo>
                  <a:lnTo>
                    <a:pt x="294" y="354"/>
                  </a:lnTo>
                  <a:lnTo>
                    <a:pt x="303" y="382"/>
                  </a:lnTo>
                  <a:lnTo>
                    <a:pt x="294" y="421"/>
                  </a:lnTo>
                  <a:lnTo>
                    <a:pt x="266" y="459"/>
                  </a:lnTo>
                  <a:lnTo>
                    <a:pt x="221" y="497"/>
                  </a:lnTo>
                  <a:lnTo>
                    <a:pt x="147" y="516"/>
                  </a:lnTo>
                  <a:lnTo>
                    <a:pt x="138" y="516"/>
                  </a:lnTo>
                  <a:lnTo>
                    <a:pt x="110" y="507"/>
                  </a:lnTo>
                  <a:lnTo>
                    <a:pt x="92" y="507"/>
                  </a:lnTo>
                  <a:lnTo>
                    <a:pt x="55" y="468"/>
                  </a:lnTo>
                  <a:lnTo>
                    <a:pt x="46" y="449"/>
                  </a:lnTo>
                  <a:lnTo>
                    <a:pt x="83" y="430"/>
                  </a:lnTo>
                  <a:lnTo>
                    <a:pt x="92" y="421"/>
                  </a:lnTo>
                  <a:lnTo>
                    <a:pt x="101" y="401"/>
                  </a:lnTo>
                  <a:lnTo>
                    <a:pt x="101" y="392"/>
                  </a:lnTo>
                  <a:lnTo>
                    <a:pt x="83" y="354"/>
                  </a:lnTo>
                  <a:lnTo>
                    <a:pt x="46" y="354"/>
                  </a:lnTo>
                  <a:lnTo>
                    <a:pt x="28" y="363"/>
                  </a:lnTo>
                  <a:lnTo>
                    <a:pt x="19" y="373"/>
                  </a:lnTo>
                  <a:lnTo>
                    <a:pt x="10" y="392"/>
                  </a:lnTo>
                  <a:lnTo>
                    <a:pt x="0" y="421"/>
                  </a:lnTo>
                  <a:lnTo>
                    <a:pt x="19" y="488"/>
                  </a:lnTo>
                  <a:lnTo>
                    <a:pt x="74" y="526"/>
                  </a:lnTo>
                  <a:lnTo>
                    <a:pt x="147" y="535"/>
                  </a:lnTo>
                  <a:lnTo>
                    <a:pt x="239" y="526"/>
                  </a:lnTo>
                  <a:lnTo>
                    <a:pt x="294" y="488"/>
                  </a:lnTo>
                  <a:lnTo>
                    <a:pt x="340" y="430"/>
                  </a:lnTo>
                  <a:lnTo>
                    <a:pt x="358" y="382"/>
                  </a:lnTo>
                  <a:lnTo>
                    <a:pt x="367" y="344"/>
                  </a:lnTo>
                  <a:lnTo>
                    <a:pt x="358" y="306"/>
                  </a:lnTo>
                  <a:lnTo>
                    <a:pt x="349" y="277"/>
                  </a:lnTo>
                  <a:lnTo>
                    <a:pt x="312" y="239"/>
                  </a:lnTo>
                  <a:lnTo>
                    <a:pt x="294" y="229"/>
                  </a:lnTo>
                  <a:lnTo>
                    <a:pt x="266" y="220"/>
                  </a:lnTo>
                  <a:lnTo>
                    <a:pt x="248" y="210"/>
                  </a:lnTo>
                  <a:lnTo>
                    <a:pt x="230" y="210"/>
                  </a:lnTo>
                  <a:lnTo>
                    <a:pt x="211" y="201"/>
                  </a:lnTo>
                  <a:lnTo>
                    <a:pt x="193" y="201"/>
                  </a:lnTo>
                  <a:lnTo>
                    <a:pt x="184" y="191"/>
                  </a:lnTo>
                  <a:lnTo>
                    <a:pt x="166" y="182"/>
                  </a:lnTo>
                  <a:lnTo>
                    <a:pt x="156" y="162"/>
                  </a:lnTo>
                  <a:lnTo>
                    <a:pt x="156" y="124"/>
                  </a:lnTo>
                  <a:lnTo>
                    <a:pt x="184" y="67"/>
                  </a:lnTo>
                  <a:lnTo>
                    <a:pt x="211" y="48"/>
                  </a:lnTo>
                  <a:lnTo>
                    <a:pt x="266" y="29"/>
                  </a:lnTo>
                  <a:lnTo>
                    <a:pt x="285" y="29"/>
                  </a:lnTo>
                  <a:lnTo>
                    <a:pt x="312" y="38"/>
                  </a:lnTo>
                  <a:lnTo>
                    <a:pt x="331" y="48"/>
                  </a:lnTo>
                  <a:lnTo>
                    <a:pt x="349" y="67"/>
                  </a:lnTo>
                  <a:lnTo>
                    <a:pt x="358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" name="Freeform 1205"/>
            <p:cNvSpPr>
              <a:spLocks noEditPoints="1"/>
            </p:cNvSpPr>
            <p:nvPr/>
          </p:nvSpPr>
          <p:spPr bwMode="auto">
            <a:xfrm>
              <a:off x="8499" y="1319"/>
              <a:ext cx="450" cy="535"/>
            </a:xfrm>
            <a:custGeom>
              <a:avLst/>
              <a:gdLst/>
              <a:ahLst/>
              <a:cxnLst>
                <a:cxn ang="0">
                  <a:pos x="450" y="201"/>
                </a:cxn>
                <a:cxn ang="0">
                  <a:pos x="431" y="96"/>
                </a:cxn>
                <a:cxn ang="0">
                  <a:pos x="376" y="29"/>
                </a:cxn>
                <a:cxn ang="0">
                  <a:pos x="284" y="0"/>
                </a:cxn>
                <a:cxn ang="0">
                  <a:pos x="183" y="29"/>
                </a:cxn>
                <a:cxn ang="0">
                  <a:pos x="92" y="105"/>
                </a:cxn>
                <a:cxn ang="0">
                  <a:pos x="28" y="220"/>
                </a:cxn>
                <a:cxn ang="0">
                  <a:pos x="0" y="344"/>
                </a:cxn>
                <a:cxn ang="0">
                  <a:pos x="9" y="430"/>
                </a:cxn>
                <a:cxn ang="0">
                  <a:pos x="46" y="488"/>
                </a:cxn>
                <a:cxn ang="0">
                  <a:pos x="101" y="526"/>
                </a:cxn>
                <a:cxn ang="0">
                  <a:pos x="165" y="535"/>
                </a:cxn>
                <a:cxn ang="0">
                  <a:pos x="266" y="507"/>
                </a:cxn>
                <a:cxn ang="0">
                  <a:pos x="367" y="430"/>
                </a:cxn>
                <a:cxn ang="0">
                  <a:pos x="431" y="325"/>
                </a:cxn>
                <a:cxn ang="0">
                  <a:pos x="450" y="201"/>
                </a:cxn>
                <a:cxn ang="0">
                  <a:pos x="165" y="516"/>
                </a:cxn>
                <a:cxn ang="0">
                  <a:pos x="147" y="516"/>
                </a:cxn>
                <a:cxn ang="0">
                  <a:pos x="128" y="497"/>
                </a:cxn>
                <a:cxn ang="0">
                  <a:pos x="110" y="488"/>
                </a:cxn>
                <a:cxn ang="0">
                  <a:pos x="92" y="459"/>
                </a:cxn>
                <a:cxn ang="0">
                  <a:pos x="83" y="430"/>
                </a:cxn>
                <a:cxn ang="0">
                  <a:pos x="83" y="392"/>
                </a:cxn>
                <a:cxn ang="0">
                  <a:pos x="92" y="315"/>
                </a:cxn>
                <a:cxn ang="0">
                  <a:pos x="110" y="220"/>
                </a:cxn>
                <a:cxn ang="0">
                  <a:pos x="147" y="134"/>
                </a:cxn>
                <a:cxn ang="0">
                  <a:pos x="183" y="86"/>
                </a:cxn>
                <a:cxn ang="0">
                  <a:pos x="220" y="57"/>
                </a:cxn>
                <a:cxn ang="0">
                  <a:pos x="248" y="38"/>
                </a:cxn>
                <a:cxn ang="0">
                  <a:pos x="284" y="29"/>
                </a:cxn>
                <a:cxn ang="0">
                  <a:pos x="339" y="48"/>
                </a:cxn>
                <a:cxn ang="0">
                  <a:pos x="358" y="76"/>
                </a:cxn>
                <a:cxn ang="0">
                  <a:pos x="376" y="153"/>
                </a:cxn>
                <a:cxn ang="0">
                  <a:pos x="367" y="220"/>
                </a:cxn>
                <a:cxn ang="0">
                  <a:pos x="349" y="315"/>
                </a:cxn>
                <a:cxn ang="0">
                  <a:pos x="294" y="430"/>
                </a:cxn>
                <a:cxn ang="0">
                  <a:pos x="266" y="468"/>
                </a:cxn>
                <a:cxn ang="0">
                  <a:pos x="229" y="488"/>
                </a:cxn>
                <a:cxn ang="0">
                  <a:pos x="202" y="507"/>
                </a:cxn>
                <a:cxn ang="0">
                  <a:pos x="165" y="516"/>
                </a:cxn>
              </a:cxnLst>
              <a:rect l="0" t="0" r="r" b="b"/>
              <a:pathLst>
                <a:path w="450" h="535">
                  <a:moveTo>
                    <a:pt x="450" y="201"/>
                  </a:moveTo>
                  <a:lnTo>
                    <a:pt x="431" y="96"/>
                  </a:lnTo>
                  <a:lnTo>
                    <a:pt x="376" y="29"/>
                  </a:lnTo>
                  <a:lnTo>
                    <a:pt x="284" y="0"/>
                  </a:lnTo>
                  <a:lnTo>
                    <a:pt x="183" y="29"/>
                  </a:lnTo>
                  <a:lnTo>
                    <a:pt x="92" y="105"/>
                  </a:lnTo>
                  <a:lnTo>
                    <a:pt x="28" y="220"/>
                  </a:lnTo>
                  <a:lnTo>
                    <a:pt x="0" y="344"/>
                  </a:lnTo>
                  <a:lnTo>
                    <a:pt x="9" y="430"/>
                  </a:lnTo>
                  <a:lnTo>
                    <a:pt x="46" y="488"/>
                  </a:lnTo>
                  <a:lnTo>
                    <a:pt x="101" y="526"/>
                  </a:lnTo>
                  <a:lnTo>
                    <a:pt x="165" y="535"/>
                  </a:lnTo>
                  <a:lnTo>
                    <a:pt x="266" y="507"/>
                  </a:lnTo>
                  <a:lnTo>
                    <a:pt x="367" y="430"/>
                  </a:lnTo>
                  <a:lnTo>
                    <a:pt x="431" y="325"/>
                  </a:lnTo>
                  <a:lnTo>
                    <a:pt x="450" y="201"/>
                  </a:lnTo>
                  <a:close/>
                  <a:moveTo>
                    <a:pt x="165" y="516"/>
                  </a:moveTo>
                  <a:lnTo>
                    <a:pt x="147" y="516"/>
                  </a:lnTo>
                  <a:lnTo>
                    <a:pt x="128" y="497"/>
                  </a:lnTo>
                  <a:lnTo>
                    <a:pt x="110" y="488"/>
                  </a:lnTo>
                  <a:lnTo>
                    <a:pt x="92" y="459"/>
                  </a:lnTo>
                  <a:lnTo>
                    <a:pt x="83" y="430"/>
                  </a:lnTo>
                  <a:lnTo>
                    <a:pt x="83" y="392"/>
                  </a:lnTo>
                  <a:lnTo>
                    <a:pt x="92" y="315"/>
                  </a:lnTo>
                  <a:lnTo>
                    <a:pt x="110" y="220"/>
                  </a:lnTo>
                  <a:lnTo>
                    <a:pt x="147" y="134"/>
                  </a:lnTo>
                  <a:lnTo>
                    <a:pt x="183" y="86"/>
                  </a:lnTo>
                  <a:lnTo>
                    <a:pt x="220" y="57"/>
                  </a:lnTo>
                  <a:lnTo>
                    <a:pt x="248" y="38"/>
                  </a:lnTo>
                  <a:lnTo>
                    <a:pt x="284" y="29"/>
                  </a:lnTo>
                  <a:lnTo>
                    <a:pt x="339" y="48"/>
                  </a:lnTo>
                  <a:lnTo>
                    <a:pt x="358" y="76"/>
                  </a:lnTo>
                  <a:lnTo>
                    <a:pt x="376" y="153"/>
                  </a:lnTo>
                  <a:lnTo>
                    <a:pt x="367" y="220"/>
                  </a:lnTo>
                  <a:lnTo>
                    <a:pt x="349" y="315"/>
                  </a:lnTo>
                  <a:lnTo>
                    <a:pt x="294" y="430"/>
                  </a:lnTo>
                  <a:lnTo>
                    <a:pt x="266" y="468"/>
                  </a:lnTo>
                  <a:lnTo>
                    <a:pt x="229" y="488"/>
                  </a:lnTo>
                  <a:lnTo>
                    <a:pt x="202" y="507"/>
                  </a:lnTo>
                  <a:lnTo>
                    <a:pt x="165" y="5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" name="Freeform 1206"/>
            <p:cNvSpPr>
              <a:spLocks/>
            </p:cNvSpPr>
            <p:nvPr/>
          </p:nvSpPr>
          <p:spPr bwMode="auto">
            <a:xfrm>
              <a:off x="9059" y="1023"/>
              <a:ext cx="247" cy="831"/>
            </a:xfrm>
            <a:custGeom>
              <a:avLst/>
              <a:gdLst/>
              <a:ahLst/>
              <a:cxnLst>
                <a:cxn ang="0">
                  <a:pos x="238" y="28"/>
                </a:cxn>
                <a:cxn ang="0">
                  <a:pos x="238" y="19"/>
                </a:cxn>
                <a:cxn ang="0">
                  <a:pos x="247" y="19"/>
                </a:cxn>
                <a:cxn ang="0">
                  <a:pos x="229" y="0"/>
                </a:cxn>
                <a:cxn ang="0">
                  <a:pos x="211" y="0"/>
                </a:cxn>
                <a:cxn ang="0">
                  <a:pos x="101" y="9"/>
                </a:cxn>
                <a:cxn ang="0">
                  <a:pos x="91" y="9"/>
                </a:cxn>
                <a:cxn ang="0">
                  <a:pos x="73" y="28"/>
                </a:cxn>
                <a:cxn ang="0">
                  <a:pos x="73" y="47"/>
                </a:cxn>
                <a:cxn ang="0">
                  <a:pos x="128" y="47"/>
                </a:cxn>
                <a:cxn ang="0">
                  <a:pos x="146" y="57"/>
                </a:cxn>
                <a:cxn ang="0">
                  <a:pos x="156" y="67"/>
                </a:cxn>
                <a:cxn ang="0">
                  <a:pos x="156" y="95"/>
                </a:cxn>
                <a:cxn ang="0">
                  <a:pos x="9" y="678"/>
                </a:cxn>
                <a:cxn ang="0">
                  <a:pos x="9" y="688"/>
                </a:cxn>
                <a:cxn ang="0">
                  <a:pos x="0" y="707"/>
                </a:cxn>
                <a:cxn ang="0">
                  <a:pos x="0" y="726"/>
                </a:cxn>
                <a:cxn ang="0">
                  <a:pos x="9" y="764"/>
                </a:cxn>
                <a:cxn ang="0">
                  <a:pos x="18" y="793"/>
                </a:cxn>
                <a:cxn ang="0">
                  <a:pos x="36" y="812"/>
                </a:cxn>
                <a:cxn ang="0">
                  <a:pos x="64" y="831"/>
                </a:cxn>
                <a:cxn ang="0">
                  <a:pos x="119" y="831"/>
                </a:cxn>
                <a:cxn ang="0">
                  <a:pos x="156" y="812"/>
                </a:cxn>
                <a:cxn ang="0">
                  <a:pos x="183" y="755"/>
                </a:cxn>
                <a:cxn ang="0">
                  <a:pos x="202" y="697"/>
                </a:cxn>
                <a:cxn ang="0">
                  <a:pos x="211" y="678"/>
                </a:cxn>
                <a:cxn ang="0">
                  <a:pos x="211" y="640"/>
                </a:cxn>
                <a:cxn ang="0">
                  <a:pos x="183" y="640"/>
                </a:cxn>
                <a:cxn ang="0">
                  <a:pos x="183" y="650"/>
                </a:cxn>
                <a:cxn ang="0">
                  <a:pos x="174" y="678"/>
                </a:cxn>
                <a:cxn ang="0">
                  <a:pos x="165" y="726"/>
                </a:cxn>
                <a:cxn ang="0">
                  <a:pos x="146" y="755"/>
                </a:cxn>
                <a:cxn ang="0">
                  <a:pos x="137" y="784"/>
                </a:cxn>
                <a:cxn ang="0">
                  <a:pos x="119" y="803"/>
                </a:cxn>
                <a:cxn ang="0">
                  <a:pos x="101" y="812"/>
                </a:cxn>
                <a:cxn ang="0">
                  <a:pos x="82" y="803"/>
                </a:cxn>
                <a:cxn ang="0">
                  <a:pos x="73" y="793"/>
                </a:cxn>
                <a:cxn ang="0">
                  <a:pos x="73" y="707"/>
                </a:cxn>
                <a:cxn ang="0">
                  <a:pos x="238" y="28"/>
                </a:cxn>
              </a:cxnLst>
              <a:rect l="0" t="0" r="r" b="b"/>
              <a:pathLst>
                <a:path w="247" h="831">
                  <a:moveTo>
                    <a:pt x="238" y="28"/>
                  </a:moveTo>
                  <a:lnTo>
                    <a:pt x="238" y="19"/>
                  </a:lnTo>
                  <a:lnTo>
                    <a:pt x="247" y="19"/>
                  </a:lnTo>
                  <a:lnTo>
                    <a:pt x="229" y="0"/>
                  </a:lnTo>
                  <a:lnTo>
                    <a:pt x="211" y="0"/>
                  </a:lnTo>
                  <a:lnTo>
                    <a:pt x="101" y="9"/>
                  </a:lnTo>
                  <a:lnTo>
                    <a:pt x="91" y="9"/>
                  </a:lnTo>
                  <a:lnTo>
                    <a:pt x="73" y="28"/>
                  </a:lnTo>
                  <a:lnTo>
                    <a:pt x="73" y="47"/>
                  </a:lnTo>
                  <a:lnTo>
                    <a:pt x="128" y="47"/>
                  </a:lnTo>
                  <a:lnTo>
                    <a:pt x="146" y="57"/>
                  </a:lnTo>
                  <a:lnTo>
                    <a:pt x="156" y="67"/>
                  </a:lnTo>
                  <a:lnTo>
                    <a:pt x="156" y="95"/>
                  </a:lnTo>
                  <a:lnTo>
                    <a:pt x="9" y="678"/>
                  </a:lnTo>
                  <a:lnTo>
                    <a:pt x="9" y="688"/>
                  </a:lnTo>
                  <a:lnTo>
                    <a:pt x="0" y="707"/>
                  </a:lnTo>
                  <a:lnTo>
                    <a:pt x="0" y="726"/>
                  </a:lnTo>
                  <a:lnTo>
                    <a:pt x="9" y="764"/>
                  </a:lnTo>
                  <a:lnTo>
                    <a:pt x="18" y="793"/>
                  </a:lnTo>
                  <a:lnTo>
                    <a:pt x="36" y="812"/>
                  </a:lnTo>
                  <a:lnTo>
                    <a:pt x="64" y="831"/>
                  </a:lnTo>
                  <a:lnTo>
                    <a:pt x="119" y="831"/>
                  </a:lnTo>
                  <a:lnTo>
                    <a:pt x="156" y="812"/>
                  </a:lnTo>
                  <a:lnTo>
                    <a:pt x="183" y="755"/>
                  </a:lnTo>
                  <a:lnTo>
                    <a:pt x="202" y="697"/>
                  </a:lnTo>
                  <a:lnTo>
                    <a:pt x="211" y="678"/>
                  </a:lnTo>
                  <a:lnTo>
                    <a:pt x="211" y="640"/>
                  </a:lnTo>
                  <a:lnTo>
                    <a:pt x="183" y="640"/>
                  </a:lnTo>
                  <a:lnTo>
                    <a:pt x="183" y="650"/>
                  </a:lnTo>
                  <a:lnTo>
                    <a:pt x="174" y="678"/>
                  </a:lnTo>
                  <a:lnTo>
                    <a:pt x="165" y="726"/>
                  </a:lnTo>
                  <a:lnTo>
                    <a:pt x="146" y="755"/>
                  </a:lnTo>
                  <a:lnTo>
                    <a:pt x="137" y="784"/>
                  </a:lnTo>
                  <a:lnTo>
                    <a:pt x="119" y="803"/>
                  </a:lnTo>
                  <a:lnTo>
                    <a:pt x="101" y="812"/>
                  </a:lnTo>
                  <a:lnTo>
                    <a:pt x="82" y="803"/>
                  </a:lnTo>
                  <a:lnTo>
                    <a:pt x="73" y="793"/>
                  </a:lnTo>
                  <a:lnTo>
                    <a:pt x="73" y="707"/>
                  </a:lnTo>
                  <a:lnTo>
                    <a:pt x="238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" name="Freeform 1207"/>
            <p:cNvSpPr>
              <a:spLocks/>
            </p:cNvSpPr>
            <p:nvPr/>
          </p:nvSpPr>
          <p:spPr bwMode="auto">
            <a:xfrm>
              <a:off x="9343" y="1319"/>
              <a:ext cx="541" cy="535"/>
            </a:xfrm>
            <a:custGeom>
              <a:avLst/>
              <a:gdLst/>
              <a:ahLst/>
              <a:cxnLst>
                <a:cxn ang="0">
                  <a:pos x="486" y="38"/>
                </a:cxn>
                <a:cxn ang="0">
                  <a:pos x="440" y="19"/>
                </a:cxn>
                <a:cxn ang="0">
                  <a:pos x="422" y="38"/>
                </a:cxn>
                <a:cxn ang="0">
                  <a:pos x="413" y="57"/>
                </a:cxn>
                <a:cxn ang="0">
                  <a:pos x="321" y="421"/>
                </a:cxn>
                <a:cxn ang="0">
                  <a:pos x="294" y="459"/>
                </a:cxn>
                <a:cxn ang="0">
                  <a:pos x="257" y="497"/>
                </a:cxn>
                <a:cxn ang="0">
                  <a:pos x="211" y="516"/>
                </a:cxn>
                <a:cxn ang="0">
                  <a:pos x="156" y="478"/>
                </a:cxn>
                <a:cxn ang="0">
                  <a:pos x="147" y="421"/>
                </a:cxn>
                <a:cxn ang="0">
                  <a:pos x="184" y="249"/>
                </a:cxn>
                <a:cxn ang="0">
                  <a:pos x="229" y="124"/>
                </a:cxn>
                <a:cxn ang="0">
                  <a:pos x="211" y="38"/>
                </a:cxn>
                <a:cxn ang="0">
                  <a:pos x="138" y="0"/>
                </a:cxn>
                <a:cxn ang="0">
                  <a:pos x="46" y="67"/>
                </a:cxn>
                <a:cxn ang="0">
                  <a:pos x="0" y="162"/>
                </a:cxn>
                <a:cxn ang="0">
                  <a:pos x="9" y="201"/>
                </a:cxn>
                <a:cxn ang="0">
                  <a:pos x="37" y="182"/>
                </a:cxn>
                <a:cxn ang="0">
                  <a:pos x="55" y="105"/>
                </a:cxn>
                <a:cxn ang="0">
                  <a:pos x="110" y="38"/>
                </a:cxn>
                <a:cxn ang="0">
                  <a:pos x="147" y="29"/>
                </a:cxn>
                <a:cxn ang="0">
                  <a:pos x="165" y="96"/>
                </a:cxn>
                <a:cxn ang="0">
                  <a:pos x="138" y="172"/>
                </a:cxn>
                <a:cxn ang="0">
                  <a:pos x="83" y="335"/>
                </a:cxn>
                <a:cxn ang="0">
                  <a:pos x="92" y="478"/>
                </a:cxn>
                <a:cxn ang="0">
                  <a:pos x="156" y="526"/>
                </a:cxn>
                <a:cxn ang="0">
                  <a:pos x="239" y="535"/>
                </a:cxn>
                <a:cxn ang="0">
                  <a:pos x="294" y="507"/>
                </a:cxn>
                <a:cxn ang="0">
                  <a:pos x="340" y="497"/>
                </a:cxn>
                <a:cxn ang="0">
                  <a:pos x="395" y="535"/>
                </a:cxn>
                <a:cxn ang="0">
                  <a:pos x="486" y="497"/>
                </a:cxn>
                <a:cxn ang="0">
                  <a:pos x="514" y="449"/>
                </a:cxn>
                <a:cxn ang="0">
                  <a:pos x="532" y="401"/>
                </a:cxn>
                <a:cxn ang="0">
                  <a:pos x="541" y="363"/>
                </a:cxn>
                <a:cxn ang="0">
                  <a:pos x="532" y="344"/>
                </a:cxn>
                <a:cxn ang="0">
                  <a:pos x="505" y="354"/>
                </a:cxn>
                <a:cxn ang="0">
                  <a:pos x="486" y="401"/>
                </a:cxn>
                <a:cxn ang="0">
                  <a:pos x="468" y="468"/>
                </a:cxn>
                <a:cxn ang="0">
                  <a:pos x="440" y="507"/>
                </a:cxn>
                <a:cxn ang="0">
                  <a:pos x="395" y="488"/>
                </a:cxn>
                <a:cxn ang="0">
                  <a:pos x="404" y="401"/>
                </a:cxn>
              </a:cxnLst>
              <a:rect l="0" t="0" r="r" b="b"/>
              <a:pathLst>
                <a:path w="541" h="535">
                  <a:moveTo>
                    <a:pt x="486" y="67"/>
                  </a:moveTo>
                  <a:lnTo>
                    <a:pt x="486" y="38"/>
                  </a:lnTo>
                  <a:lnTo>
                    <a:pt x="468" y="19"/>
                  </a:lnTo>
                  <a:lnTo>
                    <a:pt x="440" y="19"/>
                  </a:lnTo>
                  <a:lnTo>
                    <a:pt x="422" y="29"/>
                  </a:lnTo>
                  <a:lnTo>
                    <a:pt x="422" y="38"/>
                  </a:lnTo>
                  <a:lnTo>
                    <a:pt x="413" y="48"/>
                  </a:lnTo>
                  <a:lnTo>
                    <a:pt x="413" y="57"/>
                  </a:lnTo>
                  <a:lnTo>
                    <a:pt x="330" y="401"/>
                  </a:lnTo>
                  <a:lnTo>
                    <a:pt x="321" y="421"/>
                  </a:lnTo>
                  <a:lnTo>
                    <a:pt x="321" y="430"/>
                  </a:lnTo>
                  <a:lnTo>
                    <a:pt x="294" y="459"/>
                  </a:lnTo>
                  <a:lnTo>
                    <a:pt x="285" y="478"/>
                  </a:lnTo>
                  <a:lnTo>
                    <a:pt x="257" y="497"/>
                  </a:lnTo>
                  <a:lnTo>
                    <a:pt x="239" y="507"/>
                  </a:lnTo>
                  <a:lnTo>
                    <a:pt x="211" y="516"/>
                  </a:lnTo>
                  <a:lnTo>
                    <a:pt x="184" y="507"/>
                  </a:lnTo>
                  <a:lnTo>
                    <a:pt x="156" y="478"/>
                  </a:lnTo>
                  <a:lnTo>
                    <a:pt x="147" y="459"/>
                  </a:lnTo>
                  <a:lnTo>
                    <a:pt x="147" y="421"/>
                  </a:lnTo>
                  <a:lnTo>
                    <a:pt x="156" y="344"/>
                  </a:lnTo>
                  <a:lnTo>
                    <a:pt x="184" y="249"/>
                  </a:lnTo>
                  <a:lnTo>
                    <a:pt x="211" y="162"/>
                  </a:lnTo>
                  <a:lnTo>
                    <a:pt x="229" y="124"/>
                  </a:lnTo>
                  <a:lnTo>
                    <a:pt x="229" y="96"/>
                  </a:lnTo>
                  <a:lnTo>
                    <a:pt x="211" y="38"/>
                  </a:lnTo>
                  <a:lnTo>
                    <a:pt x="193" y="19"/>
                  </a:lnTo>
                  <a:lnTo>
                    <a:pt x="138" y="0"/>
                  </a:lnTo>
                  <a:lnTo>
                    <a:pt x="83" y="19"/>
                  </a:lnTo>
                  <a:lnTo>
                    <a:pt x="46" y="67"/>
                  </a:lnTo>
                  <a:lnTo>
                    <a:pt x="18" y="115"/>
                  </a:lnTo>
                  <a:lnTo>
                    <a:pt x="0" y="162"/>
                  </a:lnTo>
                  <a:lnTo>
                    <a:pt x="0" y="191"/>
                  </a:lnTo>
                  <a:lnTo>
                    <a:pt x="9" y="201"/>
                  </a:lnTo>
                  <a:lnTo>
                    <a:pt x="18" y="201"/>
                  </a:lnTo>
                  <a:lnTo>
                    <a:pt x="37" y="182"/>
                  </a:lnTo>
                  <a:lnTo>
                    <a:pt x="37" y="162"/>
                  </a:lnTo>
                  <a:lnTo>
                    <a:pt x="55" y="105"/>
                  </a:lnTo>
                  <a:lnTo>
                    <a:pt x="73" y="76"/>
                  </a:lnTo>
                  <a:lnTo>
                    <a:pt x="110" y="38"/>
                  </a:lnTo>
                  <a:lnTo>
                    <a:pt x="138" y="29"/>
                  </a:lnTo>
                  <a:lnTo>
                    <a:pt x="147" y="29"/>
                  </a:lnTo>
                  <a:lnTo>
                    <a:pt x="165" y="48"/>
                  </a:lnTo>
                  <a:lnTo>
                    <a:pt x="165" y="96"/>
                  </a:lnTo>
                  <a:lnTo>
                    <a:pt x="147" y="124"/>
                  </a:lnTo>
                  <a:lnTo>
                    <a:pt x="138" y="172"/>
                  </a:lnTo>
                  <a:lnTo>
                    <a:pt x="110" y="258"/>
                  </a:lnTo>
                  <a:lnTo>
                    <a:pt x="83" y="335"/>
                  </a:lnTo>
                  <a:lnTo>
                    <a:pt x="73" y="401"/>
                  </a:lnTo>
                  <a:lnTo>
                    <a:pt x="92" y="478"/>
                  </a:lnTo>
                  <a:lnTo>
                    <a:pt x="129" y="516"/>
                  </a:lnTo>
                  <a:lnTo>
                    <a:pt x="156" y="526"/>
                  </a:lnTo>
                  <a:lnTo>
                    <a:pt x="174" y="535"/>
                  </a:lnTo>
                  <a:lnTo>
                    <a:pt x="239" y="535"/>
                  </a:lnTo>
                  <a:lnTo>
                    <a:pt x="266" y="526"/>
                  </a:lnTo>
                  <a:lnTo>
                    <a:pt x="294" y="507"/>
                  </a:lnTo>
                  <a:lnTo>
                    <a:pt x="330" y="468"/>
                  </a:lnTo>
                  <a:lnTo>
                    <a:pt x="340" y="497"/>
                  </a:lnTo>
                  <a:lnTo>
                    <a:pt x="358" y="516"/>
                  </a:lnTo>
                  <a:lnTo>
                    <a:pt x="395" y="535"/>
                  </a:lnTo>
                  <a:lnTo>
                    <a:pt x="450" y="535"/>
                  </a:lnTo>
                  <a:lnTo>
                    <a:pt x="486" y="497"/>
                  </a:lnTo>
                  <a:lnTo>
                    <a:pt x="505" y="468"/>
                  </a:lnTo>
                  <a:lnTo>
                    <a:pt x="514" y="449"/>
                  </a:lnTo>
                  <a:lnTo>
                    <a:pt x="523" y="421"/>
                  </a:lnTo>
                  <a:lnTo>
                    <a:pt x="532" y="401"/>
                  </a:lnTo>
                  <a:lnTo>
                    <a:pt x="532" y="382"/>
                  </a:lnTo>
                  <a:lnTo>
                    <a:pt x="541" y="363"/>
                  </a:lnTo>
                  <a:lnTo>
                    <a:pt x="541" y="354"/>
                  </a:lnTo>
                  <a:lnTo>
                    <a:pt x="532" y="344"/>
                  </a:lnTo>
                  <a:lnTo>
                    <a:pt x="505" y="344"/>
                  </a:lnTo>
                  <a:lnTo>
                    <a:pt x="505" y="354"/>
                  </a:lnTo>
                  <a:lnTo>
                    <a:pt x="496" y="373"/>
                  </a:lnTo>
                  <a:lnTo>
                    <a:pt x="486" y="401"/>
                  </a:lnTo>
                  <a:lnTo>
                    <a:pt x="477" y="440"/>
                  </a:lnTo>
                  <a:lnTo>
                    <a:pt x="468" y="468"/>
                  </a:lnTo>
                  <a:lnTo>
                    <a:pt x="459" y="488"/>
                  </a:lnTo>
                  <a:lnTo>
                    <a:pt x="440" y="507"/>
                  </a:lnTo>
                  <a:lnTo>
                    <a:pt x="422" y="516"/>
                  </a:lnTo>
                  <a:lnTo>
                    <a:pt x="395" y="488"/>
                  </a:lnTo>
                  <a:lnTo>
                    <a:pt x="395" y="430"/>
                  </a:lnTo>
                  <a:lnTo>
                    <a:pt x="404" y="401"/>
                  </a:lnTo>
                  <a:lnTo>
                    <a:pt x="486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" name="Freeform 1208"/>
            <p:cNvSpPr>
              <a:spLocks/>
            </p:cNvSpPr>
            <p:nvPr/>
          </p:nvSpPr>
          <p:spPr bwMode="auto">
            <a:xfrm>
              <a:off x="9958" y="1109"/>
              <a:ext cx="321" cy="745"/>
            </a:xfrm>
            <a:custGeom>
              <a:avLst/>
              <a:gdLst/>
              <a:ahLst/>
              <a:cxnLst>
                <a:cxn ang="0">
                  <a:pos x="192" y="267"/>
                </a:cxn>
                <a:cxn ang="0">
                  <a:pos x="303" y="267"/>
                </a:cxn>
                <a:cxn ang="0">
                  <a:pos x="312" y="258"/>
                </a:cxn>
                <a:cxn ang="0">
                  <a:pos x="321" y="239"/>
                </a:cxn>
                <a:cxn ang="0">
                  <a:pos x="312" y="229"/>
                </a:cxn>
                <a:cxn ang="0">
                  <a:pos x="202" y="229"/>
                </a:cxn>
                <a:cxn ang="0">
                  <a:pos x="238" y="47"/>
                </a:cxn>
                <a:cxn ang="0">
                  <a:pos x="248" y="38"/>
                </a:cxn>
                <a:cxn ang="0">
                  <a:pos x="248" y="9"/>
                </a:cxn>
                <a:cxn ang="0">
                  <a:pos x="238" y="0"/>
                </a:cxn>
                <a:cxn ang="0">
                  <a:pos x="192" y="0"/>
                </a:cxn>
                <a:cxn ang="0">
                  <a:pos x="183" y="9"/>
                </a:cxn>
                <a:cxn ang="0">
                  <a:pos x="174" y="28"/>
                </a:cxn>
                <a:cxn ang="0">
                  <a:pos x="174" y="38"/>
                </a:cxn>
                <a:cxn ang="0">
                  <a:pos x="128" y="229"/>
                </a:cxn>
                <a:cxn ang="0">
                  <a:pos x="9" y="229"/>
                </a:cxn>
                <a:cxn ang="0">
                  <a:pos x="0" y="239"/>
                </a:cxn>
                <a:cxn ang="0">
                  <a:pos x="0" y="258"/>
                </a:cxn>
                <a:cxn ang="0">
                  <a:pos x="9" y="267"/>
                </a:cxn>
                <a:cxn ang="0">
                  <a:pos x="119" y="267"/>
                </a:cxn>
                <a:cxn ang="0">
                  <a:pos x="37" y="602"/>
                </a:cxn>
                <a:cxn ang="0">
                  <a:pos x="37" y="611"/>
                </a:cxn>
                <a:cxn ang="0">
                  <a:pos x="27" y="621"/>
                </a:cxn>
                <a:cxn ang="0">
                  <a:pos x="27" y="640"/>
                </a:cxn>
                <a:cxn ang="0">
                  <a:pos x="37" y="678"/>
                </a:cxn>
                <a:cxn ang="0">
                  <a:pos x="46" y="707"/>
                </a:cxn>
                <a:cxn ang="0">
                  <a:pos x="64" y="726"/>
                </a:cxn>
                <a:cxn ang="0">
                  <a:pos x="92" y="745"/>
                </a:cxn>
                <a:cxn ang="0">
                  <a:pos x="128" y="745"/>
                </a:cxn>
                <a:cxn ang="0">
                  <a:pos x="192" y="726"/>
                </a:cxn>
                <a:cxn ang="0">
                  <a:pos x="238" y="688"/>
                </a:cxn>
                <a:cxn ang="0">
                  <a:pos x="275" y="631"/>
                </a:cxn>
                <a:cxn ang="0">
                  <a:pos x="293" y="592"/>
                </a:cxn>
                <a:cxn ang="0">
                  <a:pos x="303" y="564"/>
                </a:cxn>
                <a:cxn ang="0">
                  <a:pos x="293" y="554"/>
                </a:cxn>
                <a:cxn ang="0">
                  <a:pos x="266" y="554"/>
                </a:cxn>
                <a:cxn ang="0">
                  <a:pos x="266" y="564"/>
                </a:cxn>
                <a:cxn ang="0">
                  <a:pos x="257" y="573"/>
                </a:cxn>
                <a:cxn ang="0">
                  <a:pos x="248" y="602"/>
                </a:cxn>
                <a:cxn ang="0">
                  <a:pos x="229" y="640"/>
                </a:cxn>
                <a:cxn ang="0">
                  <a:pos x="211" y="669"/>
                </a:cxn>
                <a:cxn ang="0">
                  <a:pos x="183" y="698"/>
                </a:cxn>
                <a:cxn ang="0">
                  <a:pos x="156" y="717"/>
                </a:cxn>
                <a:cxn ang="0">
                  <a:pos x="128" y="726"/>
                </a:cxn>
                <a:cxn ang="0">
                  <a:pos x="110" y="717"/>
                </a:cxn>
                <a:cxn ang="0">
                  <a:pos x="101" y="717"/>
                </a:cxn>
                <a:cxn ang="0">
                  <a:pos x="101" y="640"/>
                </a:cxn>
                <a:cxn ang="0">
                  <a:pos x="110" y="611"/>
                </a:cxn>
                <a:cxn ang="0">
                  <a:pos x="192" y="267"/>
                </a:cxn>
              </a:cxnLst>
              <a:rect l="0" t="0" r="r" b="b"/>
              <a:pathLst>
                <a:path w="321" h="745">
                  <a:moveTo>
                    <a:pt x="192" y="267"/>
                  </a:moveTo>
                  <a:lnTo>
                    <a:pt x="303" y="267"/>
                  </a:lnTo>
                  <a:lnTo>
                    <a:pt x="312" y="258"/>
                  </a:lnTo>
                  <a:lnTo>
                    <a:pt x="321" y="239"/>
                  </a:lnTo>
                  <a:lnTo>
                    <a:pt x="312" y="229"/>
                  </a:lnTo>
                  <a:lnTo>
                    <a:pt x="202" y="229"/>
                  </a:lnTo>
                  <a:lnTo>
                    <a:pt x="238" y="47"/>
                  </a:lnTo>
                  <a:lnTo>
                    <a:pt x="248" y="38"/>
                  </a:lnTo>
                  <a:lnTo>
                    <a:pt x="248" y="9"/>
                  </a:lnTo>
                  <a:lnTo>
                    <a:pt x="238" y="0"/>
                  </a:lnTo>
                  <a:lnTo>
                    <a:pt x="192" y="0"/>
                  </a:lnTo>
                  <a:lnTo>
                    <a:pt x="183" y="9"/>
                  </a:lnTo>
                  <a:lnTo>
                    <a:pt x="174" y="28"/>
                  </a:lnTo>
                  <a:lnTo>
                    <a:pt x="174" y="38"/>
                  </a:lnTo>
                  <a:lnTo>
                    <a:pt x="128" y="229"/>
                  </a:lnTo>
                  <a:lnTo>
                    <a:pt x="9" y="229"/>
                  </a:lnTo>
                  <a:lnTo>
                    <a:pt x="0" y="239"/>
                  </a:lnTo>
                  <a:lnTo>
                    <a:pt x="0" y="258"/>
                  </a:lnTo>
                  <a:lnTo>
                    <a:pt x="9" y="267"/>
                  </a:lnTo>
                  <a:lnTo>
                    <a:pt x="119" y="267"/>
                  </a:lnTo>
                  <a:lnTo>
                    <a:pt x="37" y="602"/>
                  </a:lnTo>
                  <a:lnTo>
                    <a:pt x="37" y="611"/>
                  </a:lnTo>
                  <a:lnTo>
                    <a:pt x="27" y="621"/>
                  </a:lnTo>
                  <a:lnTo>
                    <a:pt x="27" y="640"/>
                  </a:lnTo>
                  <a:lnTo>
                    <a:pt x="37" y="678"/>
                  </a:lnTo>
                  <a:lnTo>
                    <a:pt x="46" y="707"/>
                  </a:lnTo>
                  <a:lnTo>
                    <a:pt x="64" y="726"/>
                  </a:lnTo>
                  <a:lnTo>
                    <a:pt x="92" y="745"/>
                  </a:lnTo>
                  <a:lnTo>
                    <a:pt x="128" y="745"/>
                  </a:lnTo>
                  <a:lnTo>
                    <a:pt x="192" y="726"/>
                  </a:lnTo>
                  <a:lnTo>
                    <a:pt x="238" y="688"/>
                  </a:lnTo>
                  <a:lnTo>
                    <a:pt x="275" y="631"/>
                  </a:lnTo>
                  <a:lnTo>
                    <a:pt x="293" y="592"/>
                  </a:lnTo>
                  <a:lnTo>
                    <a:pt x="303" y="564"/>
                  </a:lnTo>
                  <a:lnTo>
                    <a:pt x="293" y="554"/>
                  </a:lnTo>
                  <a:lnTo>
                    <a:pt x="266" y="554"/>
                  </a:lnTo>
                  <a:lnTo>
                    <a:pt x="266" y="564"/>
                  </a:lnTo>
                  <a:lnTo>
                    <a:pt x="257" y="573"/>
                  </a:lnTo>
                  <a:lnTo>
                    <a:pt x="248" y="602"/>
                  </a:lnTo>
                  <a:lnTo>
                    <a:pt x="229" y="640"/>
                  </a:lnTo>
                  <a:lnTo>
                    <a:pt x="211" y="669"/>
                  </a:lnTo>
                  <a:lnTo>
                    <a:pt x="183" y="698"/>
                  </a:lnTo>
                  <a:lnTo>
                    <a:pt x="156" y="717"/>
                  </a:lnTo>
                  <a:lnTo>
                    <a:pt x="128" y="726"/>
                  </a:lnTo>
                  <a:lnTo>
                    <a:pt x="110" y="717"/>
                  </a:lnTo>
                  <a:lnTo>
                    <a:pt x="101" y="717"/>
                  </a:lnTo>
                  <a:lnTo>
                    <a:pt x="101" y="640"/>
                  </a:lnTo>
                  <a:lnTo>
                    <a:pt x="110" y="611"/>
                  </a:lnTo>
                  <a:lnTo>
                    <a:pt x="192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" name="Freeform 1209"/>
            <p:cNvSpPr>
              <a:spLocks noEditPoints="1"/>
            </p:cNvSpPr>
            <p:nvPr/>
          </p:nvSpPr>
          <p:spPr bwMode="auto">
            <a:xfrm>
              <a:off x="10325" y="1070"/>
              <a:ext cx="284" cy="784"/>
            </a:xfrm>
            <a:custGeom>
              <a:avLst/>
              <a:gdLst/>
              <a:ahLst/>
              <a:cxnLst>
                <a:cxn ang="0">
                  <a:pos x="275" y="593"/>
                </a:cxn>
                <a:cxn ang="0">
                  <a:pos x="248" y="603"/>
                </a:cxn>
                <a:cxn ang="0">
                  <a:pos x="238" y="631"/>
                </a:cxn>
                <a:cxn ang="0">
                  <a:pos x="202" y="717"/>
                </a:cxn>
                <a:cxn ang="0">
                  <a:pos x="137" y="765"/>
                </a:cxn>
                <a:cxn ang="0">
                  <a:pos x="119" y="756"/>
                </a:cxn>
                <a:cxn ang="0">
                  <a:pos x="110" y="727"/>
                </a:cxn>
                <a:cxn ang="0">
                  <a:pos x="128" y="660"/>
                </a:cxn>
                <a:cxn ang="0">
                  <a:pos x="220" y="411"/>
                </a:cxn>
                <a:cxn ang="0">
                  <a:pos x="229" y="345"/>
                </a:cxn>
                <a:cxn ang="0">
                  <a:pos x="211" y="287"/>
                </a:cxn>
                <a:cxn ang="0">
                  <a:pos x="165" y="259"/>
                </a:cxn>
                <a:cxn ang="0">
                  <a:pos x="92" y="268"/>
                </a:cxn>
                <a:cxn ang="0">
                  <a:pos x="18" y="364"/>
                </a:cxn>
                <a:cxn ang="0">
                  <a:pos x="0" y="440"/>
                </a:cxn>
                <a:cxn ang="0">
                  <a:pos x="27" y="450"/>
                </a:cxn>
                <a:cxn ang="0">
                  <a:pos x="37" y="431"/>
                </a:cxn>
                <a:cxn ang="0">
                  <a:pos x="73" y="325"/>
                </a:cxn>
                <a:cxn ang="0">
                  <a:pos x="147" y="278"/>
                </a:cxn>
                <a:cxn ang="0">
                  <a:pos x="156" y="287"/>
                </a:cxn>
                <a:cxn ang="0">
                  <a:pos x="165" y="345"/>
                </a:cxn>
                <a:cxn ang="0">
                  <a:pos x="147" y="392"/>
                </a:cxn>
                <a:cxn ang="0">
                  <a:pos x="110" y="498"/>
                </a:cxn>
                <a:cxn ang="0">
                  <a:pos x="55" y="660"/>
                </a:cxn>
                <a:cxn ang="0">
                  <a:pos x="73" y="756"/>
                </a:cxn>
                <a:cxn ang="0">
                  <a:pos x="110" y="784"/>
                </a:cxn>
                <a:cxn ang="0">
                  <a:pos x="192" y="765"/>
                </a:cxn>
                <a:cxn ang="0">
                  <a:pos x="257" y="670"/>
                </a:cxn>
                <a:cxn ang="0">
                  <a:pos x="284" y="603"/>
                </a:cxn>
                <a:cxn ang="0">
                  <a:pos x="275" y="20"/>
                </a:cxn>
                <a:cxn ang="0">
                  <a:pos x="248" y="0"/>
                </a:cxn>
                <a:cxn ang="0">
                  <a:pos x="202" y="20"/>
                </a:cxn>
                <a:cxn ang="0">
                  <a:pos x="183" y="77"/>
                </a:cxn>
                <a:cxn ang="0">
                  <a:pos x="211" y="96"/>
                </a:cxn>
                <a:cxn ang="0">
                  <a:pos x="257" y="77"/>
                </a:cxn>
              </a:cxnLst>
              <a:rect l="0" t="0" r="r" b="b"/>
              <a:pathLst>
                <a:path w="284" h="784">
                  <a:moveTo>
                    <a:pt x="284" y="603"/>
                  </a:moveTo>
                  <a:lnTo>
                    <a:pt x="275" y="593"/>
                  </a:lnTo>
                  <a:lnTo>
                    <a:pt x="257" y="593"/>
                  </a:lnTo>
                  <a:lnTo>
                    <a:pt x="248" y="603"/>
                  </a:lnTo>
                  <a:lnTo>
                    <a:pt x="248" y="612"/>
                  </a:lnTo>
                  <a:lnTo>
                    <a:pt x="238" y="631"/>
                  </a:lnTo>
                  <a:lnTo>
                    <a:pt x="220" y="689"/>
                  </a:lnTo>
                  <a:lnTo>
                    <a:pt x="202" y="717"/>
                  </a:lnTo>
                  <a:lnTo>
                    <a:pt x="165" y="756"/>
                  </a:lnTo>
                  <a:lnTo>
                    <a:pt x="137" y="765"/>
                  </a:lnTo>
                  <a:lnTo>
                    <a:pt x="128" y="765"/>
                  </a:lnTo>
                  <a:lnTo>
                    <a:pt x="119" y="756"/>
                  </a:lnTo>
                  <a:lnTo>
                    <a:pt x="119" y="746"/>
                  </a:lnTo>
                  <a:lnTo>
                    <a:pt x="110" y="727"/>
                  </a:lnTo>
                  <a:lnTo>
                    <a:pt x="119" y="698"/>
                  </a:lnTo>
                  <a:lnTo>
                    <a:pt x="128" y="660"/>
                  </a:lnTo>
                  <a:lnTo>
                    <a:pt x="147" y="612"/>
                  </a:lnTo>
                  <a:lnTo>
                    <a:pt x="220" y="411"/>
                  </a:lnTo>
                  <a:lnTo>
                    <a:pt x="229" y="383"/>
                  </a:lnTo>
                  <a:lnTo>
                    <a:pt x="229" y="345"/>
                  </a:lnTo>
                  <a:lnTo>
                    <a:pt x="220" y="306"/>
                  </a:lnTo>
                  <a:lnTo>
                    <a:pt x="211" y="287"/>
                  </a:lnTo>
                  <a:lnTo>
                    <a:pt x="192" y="268"/>
                  </a:lnTo>
                  <a:lnTo>
                    <a:pt x="165" y="259"/>
                  </a:lnTo>
                  <a:lnTo>
                    <a:pt x="147" y="249"/>
                  </a:lnTo>
                  <a:lnTo>
                    <a:pt x="92" y="268"/>
                  </a:lnTo>
                  <a:lnTo>
                    <a:pt x="46" y="316"/>
                  </a:lnTo>
                  <a:lnTo>
                    <a:pt x="18" y="364"/>
                  </a:lnTo>
                  <a:lnTo>
                    <a:pt x="0" y="411"/>
                  </a:lnTo>
                  <a:lnTo>
                    <a:pt x="0" y="440"/>
                  </a:lnTo>
                  <a:lnTo>
                    <a:pt x="9" y="450"/>
                  </a:lnTo>
                  <a:lnTo>
                    <a:pt x="27" y="450"/>
                  </a:lnTo>
                  <a:lnTo>
                    <a:pt x="37" y="440"/>
                  </a:lnTo>
                  <a:lnTo>
                    <a:pt x="37" y="431"/>
                  </a:lnTo>
                  <a:lnTo>
                    <a:pt x="46" y="411"/>
                  </a:lnTo>
                  <a:lnTo>
                    <a:pt x="73" y="325"/>
                  </a:lnTo>
                  <a:lnTo>
                    <a:pt x="92" y="297"/>
                  </a:lnTo>
                  <a:lnTo>
                    <a:pt x="147" y="278"/>
                  </a:lnTo>
                  <a:lnTo>
                    <a:pt x="156" y="278"/>
                  </a:lnTo>
                  <a:lnTo>
                    <a:pt x="156" y="287"/>
                  </a:lnTo>
                  <a:lnTo>
                    <a:pt x="165" y="297"/>
                  </a:lnTo>
                  <a:lnTo>
                    <a:pt x="165" y="345"/>
                  </a:lnTo>
                  <a:lnTo>
                    <a:pt x="156" y="373"/>
                  </a:lnTo>
                  <a:lnTo>
                    <a:pt x="147" y="392"/>
                  </a:lnTo>
                  <a:lnTo>
                    <a:pt x="128" y="450"/>
                  </a:lnTo>
                  <a:lnTo>
                    <a:pt x="110" y="498"/>
                  </a:lnTo>
                  <a:lnTo>
                    <a:pt x="64" y="641"/>
                  </a:lnTo>
                  <a:lnTo>
                    <a:pt x="55" y="660"/>
                  </a:lnTo>
                  <a:lnTo>
                    <a:pt x="55" y="717"/>
                  </a:lnTo>
                  <a:lnTo>
                    <a:pt x="73" y="756"/>
                  </a:lnTo>
                  <a:lnTo>
                    <a:pt x="92" y="775"/>
                  </a:lnTo>
                  <a:lnTo>
                    <a:pt x="110" y="784"/>
                  </a:lnTo>
                  <a:lnTo>
                    <a:pt x="137" y="784"/>
                  </a:lnTo>
                  <a:lnTo>
                    <a:pt x="192" y="765"/>
                  </a:lnTo>
                  <a:lnTo>
                    <a:pt x="229" y="727"/>
                  </a:lnTo>
                  <a:lnTo>
                    <a:pt x="257" y="670"/>
                  </a:lnTo>
                  <a:lnTo>
                    <a:pt x="275" y="622"/>
                  </a:lnTo>
                  <a:lnTo>
                    <a:pt x="284" y="603"/>
                  </a:lnTo>
                  <a:close/>
                  <a:moveTo>
                    <a:pt x="275" y="39"/>
                  </a:moveTo>
                  <a:lnTo>
                    <a:pt x="275" y="20"/>
                  </a:lnTo>
                  <a:lnTo>
                    <a:pt x="266" y="10"/>
                  </a:lnTo>
                  <a:lnTo>
                    <a:pt x="248" y="0"/>
                  </a:lnTo>
                  <a:lnTo>
                    <a:pt x="220" y="0"/>
                  </a:lnTo>
                  <a:lnTo>
                    <a:pt x="202" y="20"/>
                  </a:lnTo>
                  <a:lnTo>
                    <a:pt x="183" y="29"/>
                  </a:lnTo>
                  <a:lnTo>
                    <a:pt x="183" y="77"/>
                  </a:lnTo>
                  <a:lnTo>
                    <a:pt x="192" y="86"/>
                  </a:lnTo>
                  <a:lnTo>
                    <a:pt x="211" y="96"/>
                  </a:lnTo>
                  <a:lnTo>
                    <a:pt x="238" y="96"/>
                  </a:lnTo>
                  <a:lnTo>
                    <a:pt x="257" y="77"/>
                  </a:lnTo>
                  <a:lnTo>
                    <a:pt x="275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" name="Freeform 1210"/>
            <p:cNvSpPr>
              <a:spLocks noEditPoints="1"/>
            </p:cNvSpPr>
            <p:nvPr/>
          </p:nvSpPr>
          <p:spPr bwMode="auto">
            <a:xfrm>
              <a:off x="10701" y="1319"/>
              <a:ext cx="450" cy="535"/>
            </a:xfrm>
            <a:custGeom>
              <a:avLst/>
              <a:gdLst/>
              <a:ahLst/>
              <a:cxnLst>
                <a:cxn ang="0">
                  <a:pos x="450" y="201"/>
                </a:cxn>
                <a:cxn ang="0">
                  <a:pos x="431" y="96"/>
                </a:cxn>
                <a:cxn ang="0">
                  <a:pos x="376" y="29"/>
                </a:cxn>
                <a:cxn ang="0">
                  <a:pos x="284" y="0"/>
                </a:cxn>
                <a:cxn ang="0">
                  <a:pos x="183" y="29"/>
                </a:cxn>
                <a:cxn ang="0">
                  <a:pos x="92" y="105"/>
                </a:cxn>
                <a:cxn ang="0">
                  <a:pos x="28" y="220"/>
                </a:cxn>
                <a:cxn ang="0">
                  <a:pos x="0" y="344"/>
                </a:cxn>
                <a:cxn ang="0">
                  <a:pos x="9" y="430"/>
                </a:cxn>
                <a:cxn ang="0">
                  <a:pos x="46" y="488"/>
                </a:cxn>
                <a:cxn ang="0">
                  <a:pos x="101" y="526"/>
                </a:cxn>
                <a:cxn ang="0">
                  <a:pos x="165" y="535"/>
                </a:cxn>
                <a:cxn ang="0">
                  <a:pos x="266" y="507"/>
                </a:cxn>
                <a:cxn ang="0">
                  <a:pos x="367" y="430"/>
                </a:cxn>
                <a:cxn ang="0">
                  <a:pos x="431" y="325"/>
                </a:cxn>
                <a:cxn ang="0">
                  <a:pos x="450" y="201"/>
                </a:cxn>
                <a:cxn ang="0">
                  <a:pos x="165" y="516"/>
                </a:cxn>
                <a:cxn ang="0">
                  <a:pos x="147" y="516"/>
                </a:cxn>
                <a:cxn ang="0">
                  <a:pos x="128" y="497"/>
                </a:cxn>
                <a:cxn ang="0">
                  <a:pos x="110" y="488"/>
                </a:cxn>
                <a:cxn ang="0">
                  <a:pos x="92" y="459"/>
                </a:cxn>
                <a:cxn ang="0">
                  <a:pos x="83" y="430"/>
                </a:cxn>
                <a:cxn ang="0">
                  <a:pos x="83" y="392"/>
                </a:cxn>
                <a:cxn ang="0">
                  <a:pos x="92" y="315"/>
                </a:cxn>
                <a:cxn ang="0">
                  <a:pos x="110" y="220"/>
                </a:cxn>
                <a:cxn ang="0">
                  <a:pos x="147" y="134"/>
                </a:cxn>
                <a:cxn ang="0">
                  <a:pos x="183" y="86"/>
                </a:cxn>
                <a:cxn ang="0">
                  <a:pos x="220" y="57"/>
                </a:cxn>
                <a:cxn ang="0">
                  <a:pos x="257" y="38"/>
                </a:cxn>
                <a:cxn ang="0">
                  <a:pos x="284" y="29"/>
                </a:cxn>
                <a:cxn ang="0">
                  <a:pos x="339" y="48"/>
                </a:cxn>
                <a:cxn ang="0">
                  <a:pos x="358" y="76"/>
                </a:cxn>
                <a:cxn ang="0">
                  <a:pos x="376" y="153"/>
                </a:cxn>
                <a:cxn ang="0">
                  <a:pos x="367" y="220"/>
                </a:cxn>
                <a:cxn ang="0">
                  <a:pos x="349" y="315"/>
                </a:cxn>
                <a:cxn ang="0">
                  <a:pos x="294" y="430"/>
                </a:cxn>
                <a:cxn ang="0">
                  <a:pos x="266" y="468"/>
                </a:cxn>
                <a:cxn ang="0">
                  <a:pos x="229" y="488"/>
                </a:cxn>
                <a:cxn ang="0">
                  <a:pos x="202" y="507"/>
                </a:cxn>
                <a:cxn ang="0">
                  <a:pos x="165" y="516"/>
                </a:cxn>
              </a:cxnLst>
              <a:rect l="0" t="0" r="r" b="b"/>
              <a:pathLst>
                <a:path w="450" h="535">
                  <a:moveTo>
                    <a:pt x="450" y="201"/>
                  </a:moveTo>
                  <a:lnTo>
                    <a:pt x="431" y="96"/>
                  </a:lnTo>
                  <a:lnTo>
                    <a:pt x="376" y="29"/>
                  </a:lnTo>
                  <a:lnTo>
                    <a:pt x="284" y="0"/>
                  </a:lnTo>
                  <a:lnTo>
                    <a:pt x="183" y="29"/>
                  </a:lnTo>
                  <a:lnTo>
                    <a:pt x="92" y="105"/>
                  </a:lnTo>
                  <a:lnTo>
                    <a:pt x="28" y="220"/>
                  </a:lnTo>
                  <a:lnTo>
                    <a:pt x="0" y="344"/>
                  </a:lnTo>
                  <a:lnTo>
                    <a:pt x="9" y="430"/>
                  </a:lnTo>
                  <a:lnTo>
                    <a:pt x="46" y="488"/>
                  </a:lnTo>
                  <a:lnTo>
                    <a:pt x="101" y="526"/>
                  </a:lnTo>
                  <a:lnTo>
                    <a:pt x="165" y="535"/>
                  </a:lnTo>
                  <a:lnTo>
                    <a:pt x="266" y="507"/>
                  </a:lnTo>
                  <a:lnTo>
                    <a:pt x="367" y="430"/>
                  </a:lnTo>
                  <a:lnTo>
                    <a:pt x="431" y="325"/>
                  </a:lnTo>
                  <a:lnTo>
                    <a:pt x="450" y="201"/>
                  </a:lnTo>
                  <a:close/>
                  <a:moveTo>
                    <a:pt x="165" y="516"/>
                  </a:moveTo>
                  <a:lnTo>
                    <a:pt x="147" y="516"/>
                  </a:lnTo>
                  <a:lnTo>
                    <a:pt x="128" y="497"/>
                  </a:lnTo>
                  <a:lnTo>
                    <a:pt x="110" y="488"/>
                  </a:lnTo>
                  <a:lnTo>
                    <a:pt x="92" y="459"/>
                  </a:lnTo>
                  <a:lnTo>
                    <a:pt x="83" y="430"/>
                  </a:lnTo>
                  <a:lnTo>
                    <a:pt x="83" y="392"/>
                  </a:lnTo>
                  <a:lnTo>
                    <a:pt x="92" y="315"/>
                  </a:lnTo>
                  <a:lnTo>
                    <a:pt x="110" y="220"/>
                  </a:lnTo>
                  <a:lnTo>
                    <a:pt x="147" y="134"/>
                  </a:lnTo>
                  <a:lnTo>
                    <a:pt x="183" y="86"/>
                  </a:lnTo>
                  <a:lnTo>
                    <a:pt x="220" y="57"/>
                  </a:lnTo>
                  <a:lnTo>
                    <a:pt x="257" y="38"/>
                  </a:lnTo>
                  <a:lnTo>
                    <a:pt x="284" y="29"/>
                  </a:lnTo>
                  <a:lnTo>
                    <a:pt x="339" y="48"/>
                  </a:lnTo>
                  <a:lnTo>
                    <a:pt x="358" y="76"/>
                  </a:lnTo>
                  <a:lnTo>
                    <a:pt x="376" y="153"/>
                  </a:lnTo>
                  <a:lnTo>
                    <a:pt x="367" y="220"/>
                  </a:lnTo>
                  <a:lnTo>
                    <a:pt x="349" y="315"/>
                  </a:lnTo>
                  <a:lnTo>
                    <a:pt x="294" y="430"/>
                  </a:lnTo>
                  <a:lnTo>
                    <a:pt x="266" y="468"/>
                  </a:lnTo>
                  <a:lnTo>
                    <a:pt x="229" y="488"/>
                  </a:lnTo>
                  <a:lnTo>
                    <a:pt x="202" y="507"/>
                  </a:lnTo>
                  <a:lnTo>
                    <a:pt x="165" y="5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" name="Freeform 1211"/>
            <p:cNvSpPr>
              <a:spLocks/>
            </p:cNvSpPr>
            <p:nvPr/>
          </p:nvSpPr>
          <p:spPr bwMode="auto">
            <a:xfrm>
              <a:off x="11251" y="1319"/>
              <a:ext cx="569" cy="535"/>
            </a:xfrm>
            <a:custGeom>
              <a:avLst/>
              <a:gdLst/>
              <a:ahLst/>
              <a:cxnLst>
                <a:cxn ang="0">
                  <a:pos x="184" y="239"/>
                </a:cxn>
                <a:cxn ang="0">
                  <a:pos x="202" y="191"/>
                </a:cxn>
                <a:cxn ang="0">
                  <a:pos x="221" y="143"/>
                </a:cxn>
                <a:cxn ang="0">
                  <a:pos x="267" y="76"/>
                </a:cxn>
                <a:cxn ang="0">
                  <a:pos x="377" y="29"/>
                </a:cxn>
                <a:cxn ang="0">
                  <a:pos x="413" y="48"/>
                </a:cxn>
                <a:cxn ang="0">
                  <a:pos x="423" y="76"/>
                </a:cxn>
                <a:cxn ang="0">
                  <a:pos x="413" y="172"/>
                </a:cxn>
                <a:cxn ang="0">
                  <a:pos x="377" y="315"/>
                </a:cxn>
                <a:cxn ang="0">
                  <a:pos x="340" y="411"/>
                </a:cxn>
                <a:cxn ang="0">
                  <a:pos x="358" y="497"/>
                </a:cxn>
                <a:cxn ang="0">
                  <a:pos x="423" y="535"/>
                </a:cxn>
                <a:cxn ang="0">
                  <a:pos x="523" y="478"/>
                </a:cxn>
                <a:cxn ang="0">
                  <a:pos x="569" y="344"/>
                </a:cxn>
                <a:cxn ang="0">
                  <a:pos x="542" y="354"/>
                </a:cxn>
                <a:cxn ang="0">
                  <a:pos x="533" y="382"/>
                </a:cxn>
                <a:cxn ang="0">
                  <a:pos x="496" y="468"/>
                </a:cxn>
                <a:cxn ang="0">
                  <a:pos x="432" y="516"/>
                </a:cxn>
                <a:cxn ang="0">
                  <a:pos x="404" y="507"/>
                </a:cxn>
                <a:cxn ang="0">
                  <a:pos x="450" y="306"/>
                </a:cxn>
                <a:cxn ang="0">
                  <a:pos x="496" y="124"/>
                </a:cxn>
                <a:cxn ang="0">
                  <a:pos x="478" y="57"/>
                </a:cxn>
                <a:cxn ang="0">
                  <a:pos x="450" y="19"/>
                </a:cxn>
                <a:cxn ang="0">
                  <a:pos x="404" y="10"/>
                </a:cxn>
                <a:cxn ang="0">
                  <a:pos x="294" y="19"/>
                </a:cxn>
                <a:cxn ang="0">
                  <a:pos x="211" y="96"/>
                </a:cxn>
                <a:cxn ang="0">
                  <a:pos x="175" y="19"/>
                </a:cxn>
                <a:cxn ang="0">
                  <a:pos x="92" y="10"/>
                </a:cxn>
                <a:cxn ang="0">
                  <a:pos x="56" y="38"/>
                </a:cxn>
                <a:cxn ang="0">
                  <a:pos x="28" y="96"/>
                </a:cxn>
                <a:cxn ang="0">
                  <a:pos x="10" y="143"/>
                </a:cxn>
                <a:cxn ang="0">
                  <a:pos x="0" y="182"/>
                </a:cxn>
                <a:cxn ang="0">
                  <a:pos x="10" y="201"/>
                </a:cxn>
                <a:cxn ang="0">
                  <a:pos x="28" y="191"/>
                </a:cxn>
                <a:cxn ang="0">
                  <a:pos x="37" y="172"/>
                </a:cxn>
                <a:cxn ang="0">
                  <a:pos x="65" y="86"/>
                </a:cxn>
                <a:cxn ang="0">
                  <a:pos x="92" y="38"/>
                </a:cxn>
                <a:cxn ang="0">
                  <a:pos x="129" y="29"/>
                </a:cxn>
                <a:cxn ang="0">
                  <a:pos x="147" y="57"/>
                </a:cxn>
                <a:cxn ang="0">
                  <a:pos x="138" y="134"/>
                </a:cxn>
                <a:cxn ang="0">
                  <a:pos x="46" y="497"/>
                </a:cxn>
                <a:cxn ang="0">
                  <a:pos x="65" y="535"/>
                </a:cxn>
                <a:cxn ang="0">
                  <a:pos x="111" y="526"/>
                </a:cxn>
                <a:cxn ang="0">
                  <a:pos x="166" y="315"/>
                </a:cxn>
              </a:cxnLst>
              <a:rect l="0" t="0" r="r" b="b"/>
              <a:pathLst>
                <a:path w="569" h="535">
                  <a:moveTo>
                    <a:pt x="166" y="315"/>
                  </a:moveTo>
                  <a:lnTo>
                    <a:pt x="184" y="239"/>
                  </a:lnTo>
                  <a:lnTo>
                    <a:pt x="193" y="210"/>
                  </a:lnTo>
                  <a:lnTo>
                    <a:pt x="202" y="191"/>
                  </a:lnTo>
                  <a:lnTo>
                    <a:pt x="202" y="182"/>
                  </a:lnTo>
                  <a:lnTo>
                    <a:pt x="221" y="143"/>
                  </a:lnTo>
                  <a:lnTo>
                    <a:pt x="239" y="115"/>
                  </a:lnTo>
                  <a:lnTo>
                    <a:pt x="267" y="76"/>
                  </a:lnTo>
                  <a:lnTo>
                    <a:pt x="312" y="48"/>
                  </a:lnTo>
                  <a:lnTo>
                    <a:pt x="377" y="29"/>
                  </a:lnTo>
                  <a:lnTo>
                    <a:pt x="395" y="29"/>
                  </a:lnTo>
                  <a:lnTo>
                    <a:pt x="413" y="48"/>
                  </a:lnTo>
                  <a:lnTo>
                    <a:pt x="413" y="57"/>
                  </a:lnTo>
                  <a:lnTo>
                    <a:pt x="423" y="76"/>
                  </a:lnTo>
                  <a:lnTo>
                    <a:pt x="423" y="105"/>
                  </a:lnTo>
                  <a:lnTo>
                    <a:pt x="413" y="172"/>
                  </a:lnTo>
                  <a:lnTo>
                    <a:pt x="395" y="249"/>
                  </a:lnTo>
                  <a:lnTo>
                    <a:pt x="377" y="315"/>
                  </a:lnTo>
                  <a:lnTo>
                    <a:pt x="358" y="373"/>
                  </a:lnTo>
                  <a:lnTo>
                    <a:pt x="340" y="411"/>
                  </a:lnTo>
                  <a:lnTo>
                    <a:pt x="340" y="468"/>
                  </a:lnTo>
                  <a:lnTo>
                    <a:pt x="358" y="497"/>
                  </a:lnTo>
                  <a:lnTo>
                    <a:pt x="395" y="535"/>
                  </a:lnTo>
                  <a:lnTo>
                    <a:pt x="423" y="535"/>
                  </a:lnTo>
                  <a:lnTo>
                    <a:pt x="478" y="516"/>
                  </a:lnTo>
                  <a:lnTo>
                    <a:pt x="523" y="478"/>
                  </a:lnTo>
                  <a:lnTo>
                    <a:pt x="569" y="382"/>
                  </a:lnTo>
                  <a:lnTo>
                    <a:pt x="569" y="344"/>
                  </a:lnTo>
                  <a:lnTo>
                    <a:pt x="542" y="344"/>
                  </a:lnTo>
                  <a:lnTo>
                    <a:pt x="542" y="354"/>
                  </a:lnTo>
                  <a:lnTo>
                    <a:pt x="533" y="363"/>
                  </a:lnTo>
                  <a:lnTo>
                    <a:pt x="533" y="382"/>
                  </a:lnTo>
                  <a:lnTo>
                    <a:pt x="514" y="440"/>
                  </a:lnTo>
                  <a:lnTo>
                    <a:pt x="496" y="468"/>
                  </a:lnTo>
                  <a:lnTo>
                    <a:pt x="459" y="507"/>
                  </a:lnTo>
                  <a:lnTo>
                    <a:pt x="432" y="516"/>
                  </a:lnTo>
                  <a:lnTo>
                    <a:pt x="413" y="507"/>
                  </a:lnTo>
                  <a:lnTo>
                    <a:pt x="404" y="507"/>
                  </a:lnTo>
                  <a:lnTo>
                    <a:pt x="404" y="449"/>
                  </a:lnTo>
                  <a:lnTo>
                    <a:pt x="450" y="306"/>
                  </a:lnTo>
                  <a:lnTo>
                    <a:pt x="478" y="210"/>
                  </a:lnTo>
                  <a:lnTo>
                    <a:pt x="496" y="124"/>
                  </a:lnTo>
                  <a:lnTo>
                    <a:pt x="496" y="86"/>
                  </a:lnTo>
                  <a:lnTo>
                    <a:pt x="478" y="57"/>
                  </a:lnTo>
                  <a:lnTo>
                    <a:pt x="468" y="38"/>
                  </a:lnTo>
                  <a:lnTo>
                    <a:pt x="450" y="19"/>
                  </a:lnTo>
                  <a:lnTo>
                    <a:pt x="423" y="10"/>
                  </a:lnTo>
                  <a:lnTo>
                    <a:pt x="404" y="10"/>
                  </a:lnTo>
                  <a:lnTo>
                    <a:pt x="377" y="0"/>
                  </a:lnTo>
                  <a:lnTo>
                    <a:pt x="294" y="19"/>
                  </a:lnTo>
                  <a:lnTo>
                    <a:pt x="239" y="67"/>
                  </a:lnTo>
                  <a:lnTo>
                    <a:pt x="211" y="96"/>
                  </a:lnTo>
                  <a:lnTo>
                    <a:pt x="193" y="38"/>
                  </a:lnTo>
                  <a:lnTo>
                    <a:pt x="175" y="19"/>
                  </a:lnTo>
                  <a:lnTo>
                    <a:pt x="120" y="0"/>
                  </a:lnTo>
                  <a:lnTo>
                    <a:pt x="92" y="10"/>
                  </a:lnTo>
                  <a:lnTo>
                    <a:pt x="74" y="19"/>
                  </a:lnTo>
                  <a:lnTo>
                    <a:pt x="56" y="38"/>
                  </a:lnTo>
                  <a:lnTo>
                    <a:pt x="37" y="67"/>
                  </a:lnTo>
                  <a:lnTo>
                    <a:pt x="28" y="96"/>
                  </a:lnTo>
                  <a:lnTo>
                    <a:pt x="19" y="115"/>
                  </a:lnTo>
                  <a:lnTo>
                    <a:pt x="10" y="143"/>
                  </a:lnTo>
                  <a:lnTo>
                    <a:pt x="10" y="162"/>
                  </a:lnTo>
                  <a:lnTo>
                    <a:pt x="0" y="182"/>
                  </a:lnTo>
                  <a:lnTo>
                    <a:pt x="0" y="191"/>
                  </a:lnTo>
                  <a:lnTo>
                    <a:pt x="10" y="201"/>
                  </a:lnTo>
                  <a:lnTo>
                    <a:pt x="28" y="201"/>
                  </a:lnTo>
                  <a:lnTo>
                    <a:pt x="28" y="191"/>
                  </a:lnTo>
                  <a:lnTo>
                    <a:pt x="37" y="182"/>
                  </a:lnTo>
                  <a:lnTo>
                    <a:pt x="37" y="172"/>
                  </a:lnTo>
                  <a:lnTo>
                    <a:pt x="46" y="124"/>
                  </a:lnTo>
                  <a:lnTo>
                    <a:pt x="65" y="86"/>
                  </a:lnTo>
                  <a:lnTo>
                    <a:pt x="83" y="57"/>
                  </a:lnTo>
                  <a:lnTo>
                    <a:pt x="92" y="38"/>
                  </a:lnTo>
                  <a:lnTo>
                    <a:pt x="120" y="29"/>
                  </a:lnTo>
                  <a:lnTo>
                    <a:pt x="129" y="29"/>
                  </a:lnTo>
                  <a:lnTo>
                    <a:pt x="138" y="38"/>
                  </a:lnTo>
                  <a:lnTo>
                    <a:pt x="147" y="57"/>
                  </a:lnTo>
                  <a:lnTo>
                    <a:pt x="147" y="105"/>
                  </a:lnTo>
                  <a:lnTo>
                    <a:pt x="138" y="134"/>
                  </a:lnTo>
                  <a:lnTo>
                    <a:pt x="56" y="488"/>
                  </a:lnTo>
                  <a:lnTo>
                    <a:pt x="46" y="497"/>
                  </a:lnTo>
                  <a:lnTo>
                    <a:pt x="46" y="516"/>
                  </a:lnTo>
                  <a:lnTo>
                    <a:pt x="65" y="535"/>
                  </a:lnTo>
                  <a:lnTo>
                    <a:pt x="92" y="535"/>
                  </a:lnTo>
                  <a:lnTo>
                    <a:pt x="111" y="526"/>
                  </a:lnTo>
                  <a:lnTo>
                    <a:pt x="120" y="507"/>
                  </a:lnTo>
                  <a:lnTo>
                    <a:pt x="166" y="3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" name="Freeform 1212"/>
            <p:cNvSpPr>
              <a:spLocks noEditPoints="1"/>
            </p:cNvSpPr>
            <p:nvPr/>
          </p:nvSpPr>
          <p:spPr bwMode="auto">
            <a:xfrm>
              <a:off x="12325" y="1319"/>
              <a:ext cx="450" cy="535"/>
            </a:xfrm>
            <a:custGeom>
              <a:avLst/>
              <a:gdLst/>
              <a:ahLst/>
              <a:cxnLst>
                <a:cxn ang="0">
                  <a:pos x="450" y="201"/>
                </a:cxn>
                <a:cxn ang="0">
                  <a:pos x="431" y="96"/>
                </a:cxn>
                <a:cxn ang="0">
                  <a:pos x="367" y="29"/>
                </a:cxn>
                <a:cxn ang="0">
                  <a:pos x="284" y="0"/>
                </a:cxn>
                <a:cxn ang="0">
                  <a:pos x="183" y="29"/>
                </a:cxn>
                <a:cxn ang="0">
                  <a:pos x="92" y="105"/>
                </a:cxn>
                <a:cxn ang="0">
                  <a:pos x="18" y="220"/>
                </a:cxn>
                <a:cxn ang="0">
                  <a:pos x="0" y="344"/>
                </a:cxn>
                <a:cxn ang="0">
                  <a:pos x="9" y="430"/>
                </a:cxn>
                <a:cxn ang="0">
                  <a:pos x="46" y="488"/>
                </a:cxn>
                <a:cxn ang="0">
                  <a:pos x="92" y="526"/>
                </a:cxn>
                <a:cxn ang="0">
                  <a:pos x="165" y="535"/>
                </a:cxn>
                <a:cxn ang="0">
                  <a:pos x="266" y="507"/>
                </a:cxn>
                <a:cxn ang="0">
                  <a:pos x="358" y="430"/>
                </a:cxn>
                <a:cxn ang="0">
                  <a:pos x="422" y="325"/>
                </a:cxn>
                <a:cxn ang="0">
                  <a:pos x="450" y="201"/>
                </a:cxn>
                <a:cxn ang="0">
                  <a:pos x="165" y="516"/>
                </a:cxn>
                <a:cxn ang="0">
                  <a:pos x="138" y="516"/>
                </a:cxn>
                <a:cxn ang="0">
                  <a:pos x="119" y="497"/>
                </a:cxn>
                <a:cxn ang="0">
                  <a:pos x="101" y="488"/>
                </a:cxn>
                <a:cxn ang="0">
                  <a:pos x="83" y="430"/>
                </a:cxn>
                <a:cxn ang="0">
                  <a:pos x="73" y="392"/>
                </a:cxn>
                <a:cxn ang="0">
                  <a:pos x="83" y="315"/>
                </a:cxn>
                <a:cxn ang="0">
                  <a:pos x="110" y="220"/>
                </a:cxn>
                <a:cxn ang="0">
                  <a:pos x="138" y="134"/>
                </a:cxn>
                <a:cxn ang="0">
                  <a:pos x="174" y="86"/>
                </a:cxn>
                <a:cxn ang="0">
                  <a:pos x="211" y="57"/>
                </a:cxn>
                <a:cxn ang="0">
                  <a:pos x="248" y="38"/>
                </a:cxn>
                <a:cxn ang="0">
                  <a:pos x="284" y="29"/>
                </a:cxn>
                <a:cxn ang="0">
                  <a:pos x="339" y="48"/>
                </a:cxn>
                <a:cxn ang="0">
                  <a:pos x="358" y="76"/>
                </a:cxn>
                <a:cxn ang="0">
                  <a:pos x="367" y="115"/>
                </a:cxn>
                <a:cxn ang="0">
                  <a:pos x="367" y="153"/>
                </a:cxn>
                <a:cxn ang="0">
                  <a:pos x="358" y="220"/>
                </a:cxn>
                <a:cxn ang="0">
                  <a:pos x="339" y="315"/>
                </a:cxn>
                <a:cxn ang="0">
                  <a:pos x="312" y="392"/>
                </a:cxn>
                <a:cxn ang="0">
                  <a:pos x="266" y="449"/>
                </a:cxn>
                <a:cxn ang="0">
                  <a:pos x="220" y="497"/>
                </a:cxn>
                <a:cxn ang="0">
                  <a:pos x="165" y="516"/>
                </a:cxn>
              </a:cxnLst>
              <a:rect l="0" t="0" r="r" b="b"/>
              <a:pathLst>
                <a:path w="450" h="535">
                  <a:moveTo>
                    <a:pt x="450" y="201"/>
                  </a:moveTo>
                  <a:lnTo>
                    <a:pt x="431" y="96"/>
                  </a:lnTo>
                  <a:lnTo>
                    <a:pt x="367" y="29"/>
                  </a:lnTo>
                  <a:lnTo>
                    <a:pt x="284" y="0"/>
                  </a:lnTo>
                  <a:lnTo>
                    <a:pt x="183" y="29"/>
                  </a:lnTo>
                  <a:lnTo>
                    <a:pt x="92" y="105"/>
                  </a:lnTo>
                  <a:lnTo>
                    <a:pt x="18" y="220"/>
                  </a:lnTo>
                  <a:lnTo>
                    <a:pt x="0" y="344"/>
                  </a:lnTo>
                  <a:lnTo>
                    <a:pt x="9" y="430"/>
                  </a:lnTo>
                  <a:lnTo>
                    <a:pt x="46" y="488"/>
                  </a:lnTo>
                  <a:lnTo>
                    <a:pt x="92" y="526"/>
                  </a:lnTo>
                  <a:lnTo>
                    <a:pt x="165" y="535"/>
                  </a:lnTo>
                  <a:lnTo>
                    <a:pt x="266" y="507"/>
                  </a:lnTo>
                  <a:lnTo>
                    <a:pt x="358" y="430"/>
                  </a:lnTo>
                  <a:lnTo>
                    <a:pt x="422" y="325"/>
                  </a:lnTo>
                  <a:lnTo>
                    <a:pt x="450" y="201"/>
                  </a:lnTo>
                  <a:close/>
                  <a:moveTo>
                    <a:pt x="165" y="516"/>
                  </a:moveTo>
                  <a:lnTo>
                    <a:pt x="138" y="516"/>
                  </a:lnTo>
                  <a:lnTo>
                    <a:pt x="119" y="497"/>
                  </a:lnTo>
                  <a:lnTo>
                    <a:pt x="101" y="488"/>
                  </a:lnTo>
                  <a:lnTo>
                    <a:pt x="83" y="430"/>
                  </a:lnTo>
                  <a:lnTo>
                    <a:pt x="73" y="392"/>
                  </a:lnTo>
                  <a:lnTo>
                    <a:pt x="83" y="315"/>
                  </a:lnTo>
                  <a:lnTo>
                    <a:pt x="110" y="220"/>
                  </a:lnTo>
                  <a:lnTo>
                    <a:pt x="138" y="134"/>
                  </a:lnTo>
                  <a:lnTo>
                    <a:pt x="174" y="86"/>
                  </a:lnTo>
                  <a:lnTo>
                    <a:pt x="211" y="57"/>
                  </a:lnTo>
                  <a:lnTo>
                    <a:pt x="248" y="38"/>
                  </a:lnTo>
                  <a:lnTo>
                    <a:pt x="284" y="29"/>
                  </a:lnTo>
                  <a:lnTo>
                    <a:pt x="339" y="48"/>
                  </a:lnTo>
                  <a:lnTo>
                    <a:pt x="358" y="76"/>
                  </a:lnTo>
                  <a:lnTo>
                    <a:pt x="367" y="115"/>
                  </a:lnTo>
                  <a:lnTo>
                    <a:pt x="367" y="153"/>
                  </a:lnTo>
                  <a:lnTo>
                    <a:pt x="358" y="220"/>
                  </a:lnTo>
                  <a:lnTo>
                    <a:pt x="339" y="315"/>
                  </a:lnTo>
                  <a:lnTo>
                    <a:pt x="312" y="392"/>
                  </a:lnTo>
                  <a:lnTo>
                    <a:pt x="266" y="449"/>
                  </a:lnTo>
                  <a:lnTo>
                    <a:pt x="220" y="497"/>
                  </a:lnTo>
                  <a:lnTo>
                    <a:pt x="165" y="5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" name="Freeform 1213"/>
            <p:cNvSpPr>
              <a:spLocks/>
            </p:cNvSpPr>
            <p:nvPr/>
          </p:nvSpPr>
          <p:spPr bwMode="auto">
            <a:xfrm>
              <a:off x="12747" y="1013"/>
              <a:ext cx="541" cy="1071"/>
            </a:xfrm>
            <a:custGeom>
              <a:avLst/>
              <a:gdLst/>
              <a:ahLst/>
              <a:cxnLst>
                <a:cxn ang="0">
                  <a:pos x="450" y="363"/>
                </a:cxn>
                <a:cxn ang="0">
                  <a:pos x="468" y="354"/>
                </a:cxn>
                <a:cxn ang="0">
                  <a:pos x="349" y="325"/>
                </a:cxn>
                <a:cxn ang="0">
                  <a:pos x="376" y="201"/>
                </a:cxn>
                <a:cxn ang="0">
                  <a:pos x="395" y="105"/>
                </a:cxn>
                <a:cxn ang="0">
                  <a:pos x="404" y="57"/>
                </a:cxn>
                <a:cxn ang="0">
                  <a:pos x="431" y="29"/>
                </a:cxn>
                <a:cxn ang="0">
                  <a:pos x="495" y="48"/>
                </a:cxn>
                <a:cxn ang="0">
                  <a:pos x="450" y="86"/>
                </a:cxn>
                <a:cxn ang="0">
                  <a:pos x="468" y="143"/>
                </a:cxn>
                <a:cxn ang="0">
                  <a:pos x="523" y="124"/>
                </a:cxn>
                <a:cxn ang="0">
                  <a:pos x="541" y="77"/>
                </a:cxn>
                <a:cxn ang="0">
                  <a:pos x="523" y="29"/>
                </a:cxn>
                <a:cxn ang="0">
                  <a:pos x="477" y="0"/>
                </a:cxn>
                <a:cxn ang="0">
                  <a:pos x="395" y="19"/>
                </a:cxn>
                <a:cxn ang="0">
                  <a:pos x="321" y="105"/>
                </a:cxn>
                <a:cxn ang="0">
                  <a:pos x="303" y="191"/>
                </a:cxn>
                <a:cxn ang="0">
                  <a:pos x="183" y="325"/>
                </a:cxn>
                <a:cxn ang="0">
                  <a:pos x="174" y="354"/>
                </a:cxn>
                <a:cxn ang="0">
                  <a:pos x="193" y="363"/>
                </a:cxn>
                <a:cxn ang="0">
                  <a:pos x="183" y="803"/>
                </a:cxn>
                <a:cxn ang="0">
                  <a:pos x="165" y="918"/>
                </a:cxn>
                <a:cxn ang="0">
                  <a:pos x="147" y="966"/>
                </a:cxn>
                <a:cxn ang="0">
                  <a:pos x="128" y="1033"/>
                </a:cxn>
                <a:cxn ang="0">
                  <a:pos x="73" y="1052"/>
                </a:cxn>
                <a:cxn ang="0">
                  <a:pos x="83" y="1004"/>
                </a:cxn>
                <a:cxn ang="0">
                  <a:pos x="92" y="946"/>
                </a:cxn>
                <a:cxn ang="0">
                  <a:pos x="73" y="937"/>
                </a:cxn>
                <a:cxn ang="0">
                  <a:pos x="18" y="946"/>
                </a:cxn>
                <a:cxn ang="0">
                  <a:pos x="0" y="994"/>
                </a:cxn>
                <a:cxn ang="0">
                  <a:pos x="28" y="1052"/>
                </a:cxn>
                <a:cxn ang="0">
                  <a:pos x="73" y="1071"/>
                </a:cxn>
                <a:cxn ang="0">
                  <a:pos x="147" y="1052"/>
                </a:cxn>
                <a:cxn ang="0">
                  <a:pos x="220" y="946"/>
                </a:cxn>
                <a:cxn ang="0">
                  <a:pos x="257" y="822"/>
                </a:cxn>
                <a:cxn ang="0">
                  <a:pos x="339" y="363"/>
                </a:cxn>
              </a:cxnLst>
              <a:rect l="0" t="0" r="r" b="b"/>
              <a:pathLst>
                <a:path w="541" h="1071">
                  <a:moveTo>
                    <a:pt x="339" y="363"/>
                  </a:moveTo>
                  <a:lnTo>
                    <a:pt x="450" y="363"/>
                  </a:lnTo>
                  <a:lnTo>
                    <a:pt x="459" y="354"/>
                  </a:lnTo>
                  <a:lnTo>
                    <a:pt x="468" y="354"/>
                  </a:lnTo>
                  <a:lnTo>
                    <a:pt x="468" y="325"/>
                  </a:lnTo>
                  <a:lnTo>
                    <a:pt x="349" y="325"/>
                  </a:lnTo>
                  <a:lnTo>
                    <a:pt x="358" y="249"/>
                  </a:lnTo>
                  <a:lnTo>
                    <a:pt x="376" y="201"/>
                  </a:lnTo>
                  <a:lnTo>
                    <a:pt x="385" y="134"/>
                  </a:lnTo>
                  <a:lnTo>
                    <a:pt x="395" y="105"/>
                  </a:lnTo>
                  <a:lnTo>
                    <a:pt x="395" y="86"/>
                  </a:lnTo>
                  <a:lnTo>
                    <a:pt x="404" y="57"/>
                  </a:lnTo>
                  <a:lnTo>
                    <a:pt x="413" y="38"/>
                  </a:lnTo>
                  <a:lnTo>
                    <a:pt x="431" y="29"/>
                  </a:lnTo>
                  <a:lnTo>
                    <a:pt x="477" y="29"/>
                  </a:lnTo>
                  <a:lnTo>
                    <a:pt x="495" y="48"/>
                  </a:lnTo>
                  <a:lnTo>
                    <a:pt x="459" y="67"/>
                  </a:lnTo>
                  <a:lnTo>
                    <a:pt x="450" y="86"/>
                  </a:lnTo>
                  <a:lnTo>
                    <a:pt x="450" y="124"/>
                  </a:lnTo>
                  <a:lnTo>
                    <a:pt x="468" y="143"/>
                  </a:lnTo>
                  <a:lnTo>
                    <a:pt x="486" y="143"/>
                  </a:lnTo>
                  <a:lnTo>
                    <a:pt x="523" y="124"/>
                  </a:lnTo>
                  <a:lnTo>
                    <a:pt x="541" y="105"/>
                  </a:lnTo>
                  <a:lnTo>
                    <a:pt x="541" y="77"/>
                  </a:lnTo>
                  <a:lnTo>
                    <a:pt x="532" y="48"/>
                  </a:lnTo>
                  <a:lnTo>
                    <a:pt x="523" y="29"/>
                  </a:lnTo>
                  <a:lnTo>
                    <a:pt x="505" y="10"/>
                  </a:lnTo>
                  <a:lnTo>
                    <a:pt x="477" y="0"/>
                  </a:lnTo>
                  <a:lnTo>
                    <a:pt x="450" y="0"/>
                  </a:lnTo>
                  <a:lnTo>
                    <a:pt x="395" y="19"/>
                  </a:lnTo>
                  <a:lnTo>
                    <a:pt x="349" y="57"/>
                  </a:lnTo>
                  <a:lnTo>
                    <a:pt x="321" y="105"/>
                  </a:lnTo>
                  <a:lnTo>
                    <a:pt x="312" y="153"/>
                  </a:lnTo>
                  <a:lnTo>
                    <a:pt x="303" y="191"/>
                  </a:lnTo>
                  <a:lnTo>
                    <a:pt x="275" y="325"/>
                  </a:lnTo>
                  <a:lnTo>
                    <a:pt x="183" y="325"/>
                  </a:lnTo>
                  <a:lnTo>
                    <a:pt x="174" y="335"/>
                  </a:lnTo>
                  <a:lnTo>
                    <a:pt x="174" y="354"/>
                  </a:lnTo>
                  <a:lnTo>
                    <a:pt x="183" y="354"/>
                  </a:lnTo>
                  <a:lnTo>
                    <a:pt x="193" y="363"/>
                  </a:lnTo>
                  <a:lnTo>
                    <a:pt x="266" y="363"/>
                  </a:lnTo>
                  <a:lnTo>
                    <a:pt x="183" y="803"/>
                  </a:lnTo>
                  <a:lnTo>
                    <a:pt x="174" y="870"/>
                  </a:lnTo>
                  <a:lnTo>
                    <a:pt x="165" y="918"/>
                  </a:lnTo>
                  <a:lnTo>
                    <a:pt x="156" y="946"/>
                  </a:lnTo>
                  <a:lnTo>
                    <a:pt x="147" y="966"/>
                  </a:lnTo>
                  <a:lnTo>
                    <a:pt x="147" y="994"/>
                  </a:lnTo>
                  <a:lnTo>
                    <a:pt x="128" y="1033"/>
                  </a:lnTo>
                  <a:lnTo>
                    <a:pt x="92" y="1052"/>
                  </a:lnTo>
                  <a:lnTo>
                    <a:pt x="73" y="1052"/>
                  </a:lnTo>
                  <a:lnTo>
                    <a:pt x="46" y="1023"/>
                  </a:lnTo>
                  <a:lnTo>
                    <a:pt x="83" y="1004"/>
                  </a:lnTo>
                  <a:lnTo>
                    <a:pt x="92" y="985"/>
                  </a:lnTo>
                  <a:lnTo>
                    <a:pt x="92" y="946"/>
                  </a:lnTo>
                  <a:lnTo>
                    <a:pt x="83" y="937"/>
                  </a:lnTo>
                  <a:lnTo>
                    <a:pt x="73" y="937"/>
                  </a:lnTo>
                  <a:lnTo>
                    <a:pt x="55" y="927"/>
                  </a:lnTo>
                  <a:lnTo>
                    <a:pt x="18" y="946"/>
                  </a:lnTo>
                  <a:lnTo>
                    <a:pt x="9" y="966"/>
                  </a:lnTo>
                  <a:lnTo>
                    <a:pt x="0" y="994"/>
                  </a:lnTo>
                  <a:lnTo>
                    <a:pt x="0" y="1023"/>
                  </a:lnTo>
                  <a:lnTo>
                    <a:pt x="28" y="1052"/>
                  </a:lnTo>
                  <a:lnTo>
                    <a:pt x="46" y="1061"/>
                  </a:lnTo>
                  <a:lnTo>
                    <a:pt x="73" y="1071"/>
                  </a:lnTo>
                  <a:lnTo>
                    <a:pt x="92" y="1071"/>
                  </a:lnTo>
                  <a:lnTo>
                    <a:pt x="147" y="1052"/>
                  </a:lnTo>
                  <a:lnTo>
                    <a:pt x="183" y="1004"/>
                  </a:lnTo>
                  <a:lnTo>
                    <a:pt x="220" y="946"/>
                  </a:lnTo>
                  <a:lnTo>
                    <a:pt x="239" y="880"/>
                  </a:lnTo>
                  <a:lnTo>
                    <a:pt x="257" y="822"/>
                  </a:lnTo>
                  <a:lnTo>
                    <a:pt x="266" y="784"/>
                  </a:lnTo>
                  <a:lnTo>
                    <a:pt x="339" y="3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" name="Freeform 1214"/>
            <p:cNvSpPr>
              <a:spLocks noEditPoints="1"/>
            </p:cNvSpPr>
            <p:nvPr/>
          </p:nvSpPr>
          <p:spPr bwMode="auto">
            <a:xfrm>
              <a:off x="13564" y="1042"/>
              <a:ext cx="669" cy="803"/>
            </a:xfrm>
            <a:custGeom>
              <a:avLst/>
              <a:gdLst/>
              <a:ahLst/>
              <a:cxnLst>
                <a:cxn ang="0">
                  <a:pos x="220" y="430"/>
                </a:cxn>
                <a:cxn ang="0">
                  <a:pos x="412" y="430"/>
                </a:cxn>
                <a:cxn ang="0">
                  <a:pos x="513" y="411"/>
                </a:cxn>
                <a:cxn ang="0">
                  <a:pos x="596" y="363"/>
                </a:cxn>
                <a:cxn ang="0">
                  <a:pos x="651" y="296"/>
                </a:cxn>
                <a:cxn ang="0">
                  <a:pos x="669" y="220"/>
                </a:cxn>
                <a:cxn ang="0">
                  <a:pos x="651" y="134"/>
                </a:cxn>
                <a:cxn ang="0">
                  <a:pos x="596" y="67"/>
                </a:cxn>
                <a:cxn ang="0">
                  <a:pos x="513" y="9"/>
                </a:cxn>
                <a:cxn ang="0">
                  <a:pos x="403" y="0"/>
                </a:cxn>
                <a:cxn ang="0">
                  <a:pos x="0" y="0"/>
                </a:cxn>
                <a:cxn ang="0">
                  <a:pos x="0" y="28"/>
                </a:cxn>
                <a:cxn ang="0">
                  <a:pos x="64" y="28"/>
                </a:cxn>
                <a:cxn ang="0">
                  <a:pos x="91" y="38"/>
                </a:cxn>
                <a:cxn ang="0">
                  <a:pos x="110" y="48"/>
                </a:cxn>
                <a:cxn ang="0">
                  <a:pos x="119" y="57"/>
                </a:cxn>
                <a:cxn ang="0">
                  <a:pos x="119" y="745"/>
                </a:cxn>
                <a:cxn ang="0">
                  <a:pos x="110" y="755"/>
                </a:cxn>
                <a:cxn ang="0">
                  <a:pos x="91" y="765"/>
                </a:cxn>
                <a:cxn ang="0">
                  <a:pos x="0" y="765"/>
                </a:cxn>
                <a:cxn ang="0">
                  <a:pos x="0" y="803"/>
                </a:cxn>
                <a:cxn ang="0">
                  <a:pos x="339" y="803"/>
                </a:cxn>
                <a:cxn ang="0">
                  <a:pos x="339" y="765"/>
                </a:cxn>
                <a:cxn ang="0">
                  <a:pos x="247" y="765"/>
                </a:cxn>
                <a:cxn ang="0">
                  <a:pos x="229" y="755"/>
                </a:cxn>
                <a:cxn ang="0">
                  <a:pos x="220" y="745"/>
                </a:cxn>
                <a:cxn ang="0">
                  <a:pos x="220" y="707"/>
                </a:cxn>
                <a:cxn ang="0">
                  <a:pos x="220" y="430"/>
                </a:cxn>
                <a:cxn ang="0">
                  <a:pos x="220" y="401"/>
                </a:cxn>
                <a:cxn ang="0">
                  <a:pos x="220" y="48"/>
                </a:cxn>
                <a:cxn ang="0">
                  <a:pos x="229" y="38"/>
                </a:cxn>
                <a:cxn ang="0">
                  <a:pos x="247" y="38"/>
                </a:cxn>
                <a:cxn ang="0">
                  <a:pos x="275" y="28"/>
                </a:cxn>
                <a:cxn ang="0">
                  <a:pos x="376" y="28"/>
                </a:cxn>
                <a:cxn ang="0">
                  <a:pos x="458" y="48"/>
                </a:cxn>
                <a:cxn ang="0">
                  <a:pos x="513" y="76"/>
                </a:cxn>
                <a:cxn ang="0">
                  <a:pos x="541" y="124"/>
                </a:cxn>
                <a:cxn ang="0">
                  <a:pos x="550" y="172"/>
                </a:cxn>
                <a:cxn ang="0">
                  <a:pos x="550" y="258"/>
                </a:cxn>
                <a:cxn ang="0">
                  <a:pos x="541" y="306"/>
                </a:cxn>
                <a:cxn ang="0">
                  <a:pos x="513" y="353"/>
                </a:cxn>
                <a:cxn ang="0">
                  <a:pos x="458" y="382"/>
                </a:cxn>
                <a:cxn ang="0">
                  <a:pos x="376" y="401"/>
                </a:cxn>
                <a:cxn ang="0">
                  <a:pos x="220" y="401"/>
                </a:cxn>
              </a:cxnLst>
              <a:rect l="0" t="0" r="r" b="b"/>
              <a:pathLst>
                <a:path w="669" h="803">
                  <a:moveTo>
                    <a:pt x="220" y="430"/>
                  </a:moveTo>
                  <a:lnTo>
                    <a:pt x="412" y="430"/>
                  </a:lnTo>
                  <a:lnTo>
                    <a:pt x="513" y="411"/>
                  </a:lnTo>
                  <a:lnTo>
                    <a:pt x="596" y="363"/>
                  </a:lnTo>
                  <a:lnTo>
                    <a:pt x="651" y="296"/>
                  </a:lnTo>
                  <a:lnTo>
                    <a:pt x="669" y="220"/>
                  </a:lnTo>
                  <a:lnTo>
                    <a:pt x="651" y="134"/>
                  </a:lnTo>
                  <a:lnTo>
                    <a:pt x="596" y="67"/>
                  </a:lnTo>
                  <a:lnTo>
                    <a:pt x="513" y="9"/>
                  </a:lnTo>
                  <a:lnTo>
                    <a:pt x="403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64" y="28"/>
                  </a:lnTo>
                  <a:lnTo>
                    <a:pt x="91" y="38"/>
                  </a:lnTo>
                  <a:lnTo>
                    <a:pt x="110" y="48"/>
                  </a:lnTo>
                  <a:lnTo>
                    <a:pt x="119" y="57"/>
                  </a:lnTo>
                  <a:lnTo>
                    <a:pt x="119" y="745"/>
                  </a:lnTo>
                  <a:lnTo>
                    <a:pt x="110" y="755"/>
                  </a:lnTo>
                  <a:lnTo>
                    <a:pt x="91" y="765"/>
                  </a:lnTo>
                  <a:lnTo>
                    <a:pt x="0" y="765"/>
                  </a:lnTo>
                  <a:lnTo>
                    <a:pt x="0" y="803"/>
                  </a:lnTo>
                  <a:lnTo>
                    <a:pt x="339" y="803"/>
                  </a:lnTo>
                  <a:lnTo>
                    <a:pt x="339" y="765"/>
                  </a:lnTo>
                  <a:lnTo>
                    <a:pt x="247" y="765"/>
                  </a:lnTo>
                  <a:lnTo>
                    <a:pt x="229" y="755"/>
                  </a:lnTo>
                  <a:lnTo>
                    <a:pt x="220" y="745"/>
                  </a:lnTo>
                  <a:lnTo>
                    <a:pt x="220" y="707"/>
                  </a:lnTo>
                  <a:lnTo>
                    <a:pt x="220" y="430"/>
                  </a:lnTo>
                  <a:close/>
                  <a:moveTo>
                    <a:pt x="220" y="401"/>
                  </a:moveTo>
                  <a:lnTo>
                    <a:pt x="220" y="48"/>
                  </a:lnTo>
                  <a:lnTo>
                    <a:pt x="229" y="38"/>
                  </a:lnTo>
                  <a:lnTo>
                    <a:pt x="247" y="38"/>
                  </a:lnTo>
                  <a:lnTo>
                    <a:pt x="275" y="28"/>
                  </a:lnTo>
                  <a:lnTo>
                    <a:pt x="376" y="28"/>
                  </a:lnTo>
                  <a:lnTo>
                    <a:pt x="458" y="48"/>
                  </a:lnTo>
                  <a:lnTo>
                    <a:pt x="513" y="76"/>
                  </a:lnTo>
                  <a:lnTo>
                    <a:pt x="541" y="124"/>
                  </a:lnTo>
                  <a:lnTo>
                    <a:pt x="550" y="172"/>
                  </a:lnTo>
                  <a:lnTo>
                    <a:pt x="550" y="258"/>
                  </a:lnTo>
                  <a:lnTo>
                    <a:pt x="541" y="306"/>
                  </a:lnTo>
                  <a:lnTo>
                    <a:pt x="513" y="353"/>
                  </a:lnTo>
                  <a:lnTo>
                    <a:pt x="458" y="382"/>
                  </a:lnTo>
                  <a:lnTo>
                    <a:pt x="376" y="401"/>
                  </a:lnTo>
                  <a:lnTo>
                    <a:pt x="220" y="40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" name="Freeform 1215"/>
            <p:cNvSpPr>
              <a:spLocks/>
            </p:cNvSpPr>
            <p:nvPr/>
          </p:nvSpPr>
          <p:spPr bwMode="auto">
            <a:xfrm>
              <a:off x="14389" y="1472"/>
              <a:ext cx="294" cy="545"/>
            </a:xfrm>
            <a:custGeom>
              <a:avLst/>
              <a:gdLst/>
              <a:ahLst/>
              <a:cxnLst>
                <a:cxn ang="0">
                  <a:pos x="184" y="19"/>
                </a:cxn>
                <a:cxn ang="0">
                  <a:pos x="184" y="0"/>
                </a:cxn>
                <a:cxn ang="0">
                  <a:pos x="156" y="0"/>
                </a:cxn>
                <a:cxn ang="0">
                  <a:pos x="101" y="38"/>
                </a:cxn>
                <a:cxn ang="0">
                  <a:pos x="46" y="48"/>
                </a:cxn>
                <a:cxn ang="0">
                  <a:pos x="0" y="48"/>
                </a:cxn>
                <a:cxn ang="0">
                  <a:pos x="0" y="76"/>
                </a:cxn>
                <a:cxn ang="0">
                  <a:pos x="55" y="76"/>
                </a:cxn>
                <a:cxn ang="0">
                  <a:pos x="83" y="67"/>
                </a:cxn>
                <a:cxn ang="0">
                  <a:pos x="120" y="57"/>
                </a:cxn>
                <a:cxn ang="0">
                  <a:pos x="120" y="497"/>
                </a:cxn>
                <a:cxn ang="0">
                  <a:pos x="110" y="507"/>
                </a:cxn>
                <a:cxn ang="0">
                  <a:pos x="92" y="507"/>
                </a:cxn>
                <a:cxn ang="0">
                  <a:pos x="74" y="516"/>
                </a:cxn>
                <a:cxn ang="0">
                  <a:pos x="9" y="516"/>
                </a:cxn>
                <a:cxn ang="0">
                  <a:pos x="9" y="545"/>
                </a:cxn>
                <a:cxn ang="0">
                  <a:pos x="294" y="545"/>
                </a:cxn>
                <a:cxn ang="0">
                  <a:pos x="294" y="516"/>
                </a:cxn>
                <a:cxn ang="0">
                  <a:pos x="211" y="516"/>
                </a:cxn>
                <a:cxn ang="0">
                  <a:pos x="193" y="507"/>
                </a:cxn>
                <a:cxn ang="0">
                  <a:pos x="184" y="497"/>
                </a:cxn>
                <a:cxn ang="0">
                  <a:pos x="184" y="478"/>
                </a:cxn>
                <a:cxn ang="0">
                  <a:pos x="184" y="19"/>
                </a:cxn>
              </a:cxnLst>
              <a:rect l="0" t="0" r="r" b="b"/>
              <a:pathLst>
                <a:path w="294" h="545">
                  <a:moveTo>
                    <a:pt x="184" y="19"/>
                  </a:moveTo>
                  <a:lnTo>
                    <a:pt x="184" y="0"/>
                  </a:lnTo>
                  <a:lnTo>
                    <a:pt x="156" y="0"/>
                  </a:lnTo>
                  <a:lnTo>
                    <a:pt x="101" y="38"/>
                  </a:lnTo>
                  <a:lnTo>
                    <a:pt x="46" y="48"/>
                  </a:lnTo>
                  <a:lnTo>
                    <a:pt x="0" y="48"/>
                  </a:lnTo>
                  <a:lnTo>
                    <a:pt x="0" y="76"/>
                  </a:lnTo>
                  <a:lnTo>
                    <a:pt x="55" y="76"/>
                  </a:lnTo>
                  <a:lnTo>
                    <a:pt x="83" y="67"/>
                  </a:lnTo>
                  <a:lnTo>
                    <a:pt x="120" y="57"/>
                  </a:lnTo>
                  <a:lnTo>
                    <a:pt x="120" y="497"/>
                  </a:lnTo>
                  <a:lnTo>
                    <a:pt x="110" y="507"/>
                  </a:lnTo>
                  <a:lnTo>
                    <a:pt x="92" y="507"/>
                  </a:lnTo>
                  <a:lnTo>
                    <a:pt x="74" y="516"/>
                  </a:lnTo>
                  <a:lnTo>
                    <a:pt x="9" y="516"/>
                  </a:lnTo>
                  <a:lnTo>
                    <a:pt x="9" y="545"/>
                  </a:lnTo>
                  <a:lnTo>
                    <a:pt x="294" y="545"/>
                  </a:lnTo>
                  <a:lnTo>
                    <a:pt x="294" y="516"/>
                  </a:lnTo>
                  <a:lnTo>
                    <a:pt x="211" y="516"/>
                  </a:lnTo>
                  <a:lnTo>
                    <a:pt x="193" y="507"/>
                  </a:lnTo>
                  <a:lnTo>
                    <a:pt x="184" y="497"/>
                  </a:lnTo>
                  <a:lnTo>
                    <a:pt x="184" y="478"/>
                  </a:lnTo>
                  <a:lnTo>
                    <a:pt x="184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" name="Freeform 1216"/>
            <p:cNvSpPr>
              <a:spLocks/>
            </p:cNvSpPr>
            <p:nvPr/>
          </p:nvSpPr>
          <p:spPr bwMode="auto">
            <a:xfrm>
              <a:off x="14848" y="1921"/>
              <a:ext cx="101" cy="258"/>
            </a:xfrm>
            <a:custGeom>
              <a:avLst/>
              <a:gdLst/>
              <a:ahLst/>
              <a:cxnLst>
                <a:cxn ang="0">
                  <a:pos x="73" y="86"/>
                </a:cxn>
                <a:cxn ang="0">
                  <a:pos x="73" y="115"/>
                </a:cxn>
                <a:cxn ang="0">
                  <a:pos x="64" y="153"/>
                </a:cxn>
                <a:cxn ang="0">
                  <a:pos x="46" y="191"/>
                </a:cxn>
                <a:cxn ang="0">
                  <a:pos x="18" y="230"/>
                </a:cxn>
                <a:cxn ang="0">
                  <a:pos x="9" y="239"/>
                </a:cxn>
                <a:cxn ang="0">
                  <a:pos x="9" y="249"/>
                </a:cxn>
                <a:cxn ang="0">
                  <a:pos x="18" y="258"/>
                </a:cxn>
                <a:cxn ang="0">
                  <a:pos x="37" y="249"/>
                </a:cxn>
                <a:cxn ang="0">
                  <a:pos x="64" y="211"/>
                </a:cxn>
                <a:cxn ang="0">
                  <a:pos x="92" y="163"/>
                </a:cxn>
                <a:cxn ang="0">
                  <a:pos x="101" y="86"/>
                </a:cxn>
                <a:cxn ang="0">
                  <a:pos x="101" y="58"/>
                </a:cxn>
                <a:cxn ang="0">
                  <a:pos x="92" y="38"/>
                </a:cxn>
                <a:cxn ang="0">
                  <a:pos x="64" y="10"/>
                </a:cxn>
                <a:cxn ang="0">
                  <a:pos x="46" y="0"/>
                </a:cxn>
                <a:cxn ang="0">
                  <a:pos x="28" y="0"/>
                </a:cxn>
                <a:cxn ang="0">
                  <a:pos x="0" y="29"/>
                </a:cxn>
                <a:cxn ang="0">
                  <a:pos x="0" y="67"/>
                </a:cxn>
                <a:cxn ang="0">
                  <a:pos x="9" y="86"/>
                </a:cxn>
                <a:cxn ang="0">
                  <a:pos x="28" y="96"/>
                </a:cxn>
                <a:cxn ang="0">
                  <a:pos x="64" y="96"/>
                </a:cxn>
                <a:cxn ang="0">
                  <a:pos x="73" y="86"/>
                </a:cxn>
              </a:cxnLst>
              <a:rect l="0" t="0" r="r" b="b"/>
              <a:pathLst>
                <a:path w="101" h="258">
                  <a:moveTo>
                    <a:pt x="73" y="86"/>
                  </a:moveTo>
                  <a:lnTo>
                    <a:pt x="73" y="115"/>
                  </a:lnTo>
                  <a:lnTo>
                    <a:pt x="64" y="153"/>
                  </a:lnTo>
                  <a:lnTo>
                    <a:pt x="46" y="191"/>
                  </a:lnTo>
                  <a:lnTo>
                    <a:pt x="18" y="230"/>
                  </a:lnTo>
                  <a:lnTo>
                    <a:pt x="9" y="239"/>
                  </a:lnTo>
                  <a:lnTo>
                    <a:pt x="9" y="249"/>
                  </a:lnTo>
                  <a:lnTo>
                    <a:pt x="18" y="258"/>
                  </a:lnTo>
                  <a:lnTo>
                    <a:pt x="37" y="249"/>
                  </a:lnTo>
                  <a:lnTo>
                    <a:pt x="64" y="211"/>
                  </a:lnTo>
                  <a:lnTo>
                    <a:pt x="92" y="163"/>
                  </a:lnTo>
                  <a:lnTo>
                    <a:pt x="101" y="86"/>
                  </a:lnTo>
                  <a:lnTo>
                    <a:pt x="101" y="58"/>
                  </a:lnTo>
                  <a:lnTo>
                    <a:pt x="92" y="38"/>
                  </a:lnTo>
                  <a:lnTo>
                    <a:pt x="64" y="10"/>
                  </a:lnTo>
                  <a:lnTo>
                    <a:pt x="46" y="0"/>
                  </a:lnTo>
                  <a:lnTo>
                    <a:pt x="28" y="0"/>
                  </a:lnTo>
                  <a:lnTo>
                    <a:pt x="0" y="29"/>
                  </a:lnTo>
                  <a:lnTo>
                    <a:pt x="0" y="67"/>
                  </a:lnTo>
                  <a:lnTo>
                    <a:pt x="9" y="86"/>
                  </a:lnTo>
                  <a:lnTo>
                    <a:pt x="28" y="96"/>
                  </a:lnTo>
                  <a:lnTo>
                    <a:pt x="64" y="96"/>
                  </a:lnTo>
                  <a:lnTo>
                    <a:pt x="73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Freeform 1217"/>
            <p:cNvSpPr>
              <a:spLocks noEditPoints="1"/>
            </p:cNvSpPr>
            <p:nvPr/>
          </p:nvSpPr>
          <p:spPr bwMode="auto">
            <a:xfrm>
              <a:off x="15087" y="1654"/>
              <a:ext cx="779" cy="372"/>
            </a:xfrm>
            <a:custGeom>
              <a:avLst/>
              <a:gdLst/>
              <a:ahLst/>
              <a:cxnLst>
                <a:cxn ang="0">
                  <a:pos x="357" y="95"/>
                </a:cxn>
                <a:cxn ang="0">
                  <a:pos x="247" y="9"/>
                </a:cxn>
                <a:cxn ang="0">
                  <a:pos x="101" y="19"/>
                </a:cxn>
                <a:cxn ang="0">
                  <a:pos x="9" y="114"/>
                </a:cxn>
                <a:cxn ang="0">
                  <a:pos x="9" y="258"/>
                </a:cxn>
                <a:cxn ang="0">
                  <a:pos x="101" y="353"/>
                </a:cxn>
                <a:cxn ang="0">
                  <a:pos x="238" y="353"/>
                </a:cxn>
                <a:cxn ang="0">
                  <a:pos x="348" y="277"/>
                </a:cxn>
                <a:cxn ang="0">
                  <a:pos x="422" y="277"/>
                </a:cxn>
                <a:cxn ang="0">
                  <a:pos x="532" y="353"/>
                </a:cxn>
                <a:cxn ang="0">
                  <a:pos x="679" y="353"/>
                </a:cxn>
                <a:cxn ang="0">
                  <a:pos x="761" y="258"/>
                </a:cxn>
                <a:cxn ang="0">
                  <a:pos x="770" y="114"/>
                </a:cxn>
                <a:cxn ang="0">
                  <a:pos x="679" y="9"/>
                </a:cxn>
                <a:cxn ang="0">
                  <a:pos x="532" y="19"/>
                </a:cxn>
                <a:cxn ang="0">
                  <a:pos x="422" y="95"/>
                </a:cxn>
                <a:cxn ang="0">
                  <a:pos x="422" y="162"/>
                </a:cxn>
                <a:cxn ang="0">
                  <a:pos x="541" y="47"/>
                </a:cxn>
                <a:cxn ang="0">
                  <a:pos x="688" y="47"/>
                </a:cxn>
                <a:cxn ang="0">
                  <a:pos x="752" y="181"/>
                </a:cxn>
                <a:cxn ang="0">
                  <a:pos x="734" y="258"/>
                </a:cxn>
                <a:cxn ang="0">
                  <a:pos x="688" y="305"/>
                </a:cxn>
                <a:cxn ang="0">
                  <a:pos x="624" y="325"/>
                </a:cxn>
                <a:cxn ang="0">
                  <a:pos x="486" y="248"/>
                </a:cxn>
                <a:cxn ang="0">
                  <a:pos x="357" y="200"/>
                </a:cxn>
                <a:cxn ang="0">
                  <a:pos x="229" y="325"/>
                </a:cxn>
                <a:cxn ang="0">
                  <a:pos x="82" y="315"/>
                </a:cxn>
                <a:cxn ang="0">
                  <a:pos x="18" y="181"/>
                </a:cxn>
                <a:cxn ang="0">
                  <a:pos x="36" y="114"/>
                </a:cxn>
                <a:cxn ang="0">
                  <a:pos x="119" y="47"/>
                </a:cxn>
                <a:cxn ang="0">
                  <a:pos x="220" y="66"/>
                </a:cxn>
                <a:cxn ang="0">
                  <a:pos x="357" y="200"/>
                </a:cxn>
              </a:cxnLst>
              <a:rect l="0" t="0" r="r" b="b"/>
              <a:pathLst>
                <a:path w="779" h="372">
                  <a:moveTo>
                    <a:pt x="394" y="133"/>
                  </a:moveTo>
                  <a:lnTo>
                    <a:pt x="357" y="95"/>
                  </a:lnTo>
                  <a:lnTo>
                    <a:pt x="302" y="47"/>
                  </a:lnTo>
                  <a:lnTo>
                    <a:pt x="247" y="9"/>
                  </a:lnTo>
                  <a:lnTo>
                    <a:pt x="165" y="0"/>
                  </a:lnTo>
                  <a:lnTo>
                    <a:pt x="101" y="19"/>
                  </a:lnTo>
                  <a:lnTo>
                    <a:pt x="45" y="57"/>
                  </a:lnTo>
                  <a:lnTo>
                    <a:pt x="9" y="114"/>
                  </a:lnTo>
                  <a:lnTo>
                    <a:pt x="0" y="181"/>
                  </a:lnTo>
                  <a:lnTo>
                    <a:pt x="9" y="258"/>
                  </a:lnTo>
                  <a:lnTo>
                    <a:pt x="45" y="315"/>
                  </a:lnTo>
                  <a:lnTo>
                    <a:pt x="101" y="353"/>
                  </a:lnTo>
                  <a:lnTo>
                    <a:pt x="165" y="372"/>
                  </a:lnTo>
                  <a:lnTo>
                    <a:pt x="238" y="353"/>
                  </a:lnTo>
                  <a:lnTo>
                    <a:pt x="302" y="315"/>
                  </a:lnTo>
                  <a:lnTo>
                    <a:pt x="348" y="277"/>
                  </a:lnTo>
                  <a:lnTo>
                    <a:pt x="385" y="229"/>
                  </a:lnTo>
                  <a:lnTo>
                    <a:pt x="422" y="277"/>
                  </a:lnTo>
                  <a:lnTo>
                    <a:pt x="468" y="325"/>
                  </a:lnTo>
                  <a:lnTo>
                    <a:pt x="532" y="353"/>
                  </a:lnTo>
                  <a:lnTo>
                    <a:pt x="605" y="372"/>
                  </a:lnTo>
                  <a:lnTo>
                    <a:pt x="679" y="353"/>
                  </a:lnTo>
                  <a:lnTo>
                    <a:pt x="734" y="315"/>
                  </a:lnTo>
                  <a:lnTo>
                    <a:pt x="761" y="258"/>
                  </a:lnTo>
                  <a:lnTo>
                    <a:pt x="779" y="181"/>
                  </a:lnTo>
                  <a:lnTo>
                    <a:pt x="770" y="114"/>
                  </a:lnTo>
                  <a:lnTo>
                    <a:pt x="734" y="57"/>
                  </a:lnTo>
                  <a:lnTo>
                    <a:pt x="679" y="9"/>
                  </a:lnTo>
                  <a:lnTo>
                    <a:pt x="614" y="0"/>
                  </a:lnTo>
                  <a:lnTo>
                    <a:pt x="532" y="19"/>
                  </a:lnTo>
                  <a:lnTo>
                    <a:pt x="468" y="47"/>
                  </a:lnTo>
                  <a:lnTo>
                    <a:pt x="422" y="95"/>
                  </a:lnTo>
                  <a:lnTo>
                    <a:pt x="394" y="133"/>
                  </a:lnTo>
                  <a:close/>
                  <a:moveTo>
                    <a:pt x="422" y="162"/>
                  </a:moveTo>
                  <a:lnTo>
                    <a:pt x="477" y="95"/>
                  </a:lnTo>
                  <a:lnTo>
                    <a:pt x="541" y="47"/>
                  </a:lnTo>
                  <a:lnTo>
                    <a:pt x="614" y="28"/>
                  </a:lnTo>
                  <a:lnTo>
                    <a:pt x="688" y="47"/>
                  </a:lnTo>
                  <a:lnTo>
                    <a:pt x="734" y="105"/>
                  </a:lnTo>
                  <a:lnTo>
                    <a:pt x="752" y="181"/>
                  </a:lnTo>
                  <a:lnTo>
                    <a:pt x="752" y="219"/>
                  </a:lnTo>
                  <a:lnTo>
                    <a:pt x="734" y="258"/>
                  </a:lnTo>
                  <a:lnTo>
                    <a:pt x="715" y="286"/>
                  </a:lnTo>
                  <a:lnTo>
                    <a:pt x="688" y="305"/>
                  </a:lnTo>
                  <a:lnTo>
                    <a:pt x="651" y="325"/>
                  </a:lnTo>
                  <a:lnTo>
                    <a:pt x="624" y="325"/>
                  </a:lnTo>
                  <a:lnTo>
                    <a:pt x="550" y="305"/>
                  </a:lnTo>
                  <a:lnTo>
                    <a:pt x="486" y="248"/>
                  </a:lnTo>
                  <a:lnTo>
                    <a:pt x="422" y="162"/>
                  </a:lnTo>
                  <a:close/>
                  <a:moveTo>
                    <a:pt x="357" y="200"/>
                  </a:moveTo>
                  <a:lnTo>
                    <a:pt x="302" y="277"/>
                  </a:lnTo>
                  <a:lnTo>
                    <a:pt x="229" y="325"/>
                  </a:lnTo>
                  <a:lnTo>
                    <a:pt x="156" y="344"/>
                  </a:lnTo>
                  <a:lnTo>
                    <a:pt x="82" y="315"/>
                  </a:lnTo>
                  <a:lnTo>
                    <a:pt x="36" y="258"/>
                  </a:lnTo>
                  <a:lnTo>
                    <a:pt x="18" y="181"/>
                  </a:lnTo>
                  <a:lnTo>
                    <a:pt x="27" y="143"/>
                  </a:lnTo>
                  <a:lnTo>
                    <a:pt x="36" y="114"/>
                  </a:lnTo>
                  <a:lnTo>
                    <a:pt x="64" y="86"/>
                  </a:lnTo>
                  <a:lnTo>
                    <a:pt x="119" y="47"/>
                  </a:lnTo>
                  <a:lnTo>
                    <a:pt x="156" y="47"/>
                  </a:lnTo>
                  <a:lnTo>
                    <a:pt x="220" y="66"/>
                  </a:lnTo>
                  <a:lnTo>
                    <a:pt x="284" y="124"/>
                  </a:lnTo>
                  <a:lnTo>
                    <a:pt x="357" y="2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" name="Freeform 1218"/>
            <p:cNvSpPr>
              <a:spLocks/>
            </p:cNvSpPr>
            <p:nvPr/>
          </p:nvSpPr>
          <p:spPr bwMode="auto">
            <a:xfrm>
              <a:off x="16500" y="1109"/>
              <a:ext cx="321" cy="745"/>
            </a:xfrm>
            <a:custGeom>
              <a:avLst/>
              <a:gdLst/>
              <a:ahLst/>
              <a:cxnLst>
                <a:cxn ang="0">
                  <a:pos x="192" y="267"/>
                </a:cxn>
                <a:cxn ang="0">
                  <a:pos x="302" y="267"/>
                </a:cxn>
                <a:cxn ang="0">
                  <a:pos x="312" y="258"/>
                </a:cxn>
                <a:cxn ang="0">
                  <a:pos x="321" y="258"/>
                </a:cxn>
                <a:cxn ang="0">
                  <a:pos x="321" y="229"/>
                </a:cxn>
                <a:cxn ang="0">
                  <a:pos x="201" y="229"/>
                </a:cxn>
                <a:cxn ang="0">
                  <a:pos x="247" y="47"/>
                </a:cxn>
                <a:cxn ang="0">
                  <a:pos x="247" y="9"/>
                </a:cxn>
                <a:cxn ang="0">
                  <a:pos x="238" y="0"/>
                </a:cxn>
                <a:cxn ang="0">
                  <a:pos x="201" y="0"/>
                </a:cxn>
                <a:cxn ang="0">
                  <a:pos x="183" y="9"/>
                </a:cxn>
                <a:cxn ang="0">
                  <a:pos x="183" y="28"/>
                </a:cxn>
                <a:cxn ang="0">
                  <a:pos x="174" y="38"/>
                </a:cxn>
                <a:cxn ang="0">
                  <a:pos x="128" y="229"/>
                </a:cxn>
                <a:cxn ang="0">
                  <a:pos x="9" y="229"/>
                </a:cxn>
                <a:cxn ang="0">
                  <a:pos x="0" y="239"/>
                </a:cxn>
                <a:cxn ang="0">
                  <a:pos x="0" y="248"/>
                </a:cxn>
                <a:cxn ang="0">
                  <a:pos x="18" y="267"/>
                </a:cxn>
                <a:cxn ang="0">
                  <a:pos x="119" y="267"/>
                </a:cxn>
                <a:cxn ang="0">
                  <a:pos x="36" y="602"/>
                </a:cxn>
                <a:cxn ang="0">
                  <a:pos x="36" y="678"/>
                </a:cxn>
                <a:cxn ang="0">
                  <a:pos x="55" y="707"/>
                </a:cxn>
                <a:cxn ang="0">
                  <a:pos x="73" y="726"/>
                </a:cxn>
                <a:cxn ang="0">
                  <a:pos x="100" y="745"/>
                </a:cxn>
                <a:cxn ang="0">
                  <a:pos x="128" y="745"/>
                </a:cxn>
                <a:cxn ang="0">
                  <a:pos x="192" y="726"/>
                </a:cxn>
                <a:cxn ang="0">
                  <a:pos x="238" y="688"/>
                </a:cxn>
                <a:cxn ang="0">
                  <a:pos x="275" y="631"/>
                </a:cxn>
                <a:cxn ang="0">
                  <a:pos x="293" y="592"/>
                </a:cxn>
                <a:cxn ang="0">
                  <a:pos x="302" y="564"/>
                </a:cxn>
                <a:cxn ang="0">
                  <a:pos x="302" y="554"/>
                </a:cxn>
                <a:cxn ang="0">
                  <a:pos x="275" y="554"/>
                </a:cxn>
                <a:cxn ang="0">
                  <a:pos x="266" y="564"/>
                </a:cxn>
                <a:cxn ang="0">
                  <a:pos x="266" y="573"/>
                </a:cxn>
                <a:cxn ang="0">
                  <a:pos x="256" y="602"/>
                </a:cxn>
                <a:cxn ang="0">
                  <a:pos x="238" y="640"/>
                </a:cxn>
                <a:cxn ang="0">
                  <a:pos x="211" y="669"/>
                </a:cxn>
                <a:cxn ang="0">
                  <a:pos x="192" y="698"/>
                </a:cxn>
                <a:cxn ang="0">
                  <a:pos x="165" y="717"/>
                </a:cxn>
                <a:cxn ang="0">
                  <a:pos x="128" y="726"/>
                </a:cxn>
                <a:cxn ang="0">
                  <a:pos x="119" y="717"/>
                </a:cxn>
                <a:cxn ang="0">
                  <a:pos x="110" y="717"/>
                </a:cxn>
                <a:cxn ang="0">
                  <a:pos x="100" y="698"/>
                </a:cxn>
                <a:cxn ang="0">
                  <a:pos x="100" y="640"/>
                </a:cxn>
                <a:cxn ang="0">
                  <a:pos x="110" y="611"/>
                </a:cxn>
                <a:cxn ang="0">
                  <a:pos x="192" y="267"/>
                </a:cxn>
              </a:cxnLst>
              <a:rect l="0" t="0" r="r" b="b"/>
              <a:pathLst>
                <a:path w="321" h="745">
                  <a:moveTo>
                    <a:pt x="192" y="267"/>
                  </a:moveTo>
                  <a:lnTo>
                    <a:pt x="302" y="267"/>
                  </a:lnTo>
                  <a:lnTo>
                    <a:pt x="312" y="258"/>
                  </a:lnTo>
                  <a:lnTo>
                    <a:pt x="321" y="258"/>
                  </a:lnTo>
                  <a:lnTo>
                    <a:pt x="321" y="229"/>
                  </a:lnTo>
                  <a:lnTo>
                    <a:pt x="201" y="229"/>
                  </a:lnTo>
                  <a:lnTo>
                    <a:pt x="247" y="47"/>
                  </a:lnTo>
                  <a:lnTo>
                    <a:pt x="247" y="9"/>
                  </a:lnTo>
                  <a:lnTo>
                    <a:pt x="238" y="0"/>
                  </a:lnTo>
                  <a:lnTo>
                    <a:pt x="201" y="0"/>
                  </a:lnTo>
                  <a:lnTo>
                    <a:pt x="183" y="9"/>
                  </a:lnTo>
                  <a:lnTo>
                    <a:pt x="183" y="28"/>
                  </a:lnTo>
                  <a:lnTo>
                    <a:pt x="174" y="38"/>
                  </a:lnTo>
                  <a:lnTo>
                    <a:pt x="128" y="229"/>
                  </a:lnTo>
                  <a:lnTo>
                    <a:pt x="9" y="229"/>
                  </a:lnTo>
                  <a:lnTo>
                    <a:pt x="0" y="239"/>
                  </a:lnTo>
                  <a:lnTo>
                    <a:pt x="0" y="248"/>
                  </a:lnTo>
                  <a:lnTo>
                    <a:pt x="18" y="267"/>
                  </a:lnTo>
                  <a:lnTo>
                    <a:pt x="119" y="267"/>
                  </a:lnTo>
                  <a:lnTo>
                    <a:pt x="36" y="602"/>
                  </a:lnTo>
                  <a:lnTo>
                    <a:pt x="36" y="678"/>
                  </a:lnTo>
                  <a:lnTo>
                    <a:pt x="55" y="707"/>
                  </a:lnTo>
                  <a:lnTo>
                    <a:pt x="73" y="726"/>
                  </a:lnTo>
                  <a:lnTo>
                    <a:pt x="100" y="745"/>
                  </a:lnTo>
                  <a:lnTo>
                    <a:pt x="128" y="745"/>
                  </a:lnTo>
                  <a:lnTo>
                    <a:pt x="192" y="726"/>
                  </a:lnTo>
                  <a:lnTo>
                    <a:pt x="238" y="688"/>
                  </a:lnTo>
                  <a:lnTo>
                    <a:pt x="275" y="631"/>
                  </a:lnTo>
                  <a:lnTo>
                    <a:pt x="293" y="592"/>
                  </a:lnTo>
                  <a:lnTo>
                    <a:pt x="302" y="564"/>
                  </a:lnTo>
                  <a:lnTo>
                    <a:pt x="302" y="554"/>
                  </a:lnTo>
                  <a:lnTo>
                    <a:pt x="275" y="554"/>
                  </a:lnTo>
                  <a:lnTo>
                    <a:pt x="266" y="564"/>
                  </a:lnTo>
                  <a:lnTo>
                    <a:pt x="266" y="573"/>
                  </a:lnTo>
                  <a:lnTo>
                    <a:pt x="256" y="602"/>
                  </a:lnTo>
                  <a:lnTo>
                    <a:pt x="238" y="640"/>
                  </a:lnTo>
                  <a:lnTo>
                    <a:pt x="211" y="669"/>
                  </a:lnTo>
                  <a:lnTo>
                    <a:pt x="192" y="698"/>
                  </a:lnTo>
                  <a:lnTo>
                    <a:pt x="165" y="717"/>
                  </a:lnTo>
                  <a:lnTo>
                    <a:pt x="128" y="726"/>
                  </a:lnTo>
                  <a:lnTo>
                    <a:pt x="119" y="717"/>
                  </a:lnTo>
                  <a:lnTo>
                    <a:pt x="110" y="717"/>
                  </a:lnTo>
                  <a:lnTo>
                    <a:pt x="100" y="698"/>
                  </a:lnTo>
                  <a:lnTo>
                    <a:pt x="100" y="640"/>
                  </a:lnTo>
                  <a:lnTo>
                    <a:pt x="110" y="611"/>
                  </a:lnTo>
                  <a:lnTo>
                    <a:pt x="192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" name="Freeform 1219"/>
            <p:cNvSpPr>
              <a:spLocks/>
            </p:cNvSpPr>
            <p:nvPr/>
          </p:nvSpPr>
          <p:spPr bwMode="auto">
            <a:xfrm>
              <a:off x="16857" y="1023"/>
              <a:ext cx="523" cy="831"/>
            </a:xfrm>
            <a:custGeom>
              <a:avLst/>
              <a:gdLst/>
              <a:ahLst/>
              <a:cxnLst>
                <a:cxn ang="0">
                  <a:pos x="266" y="9"/>
                </a:cxn>
                <a:cxn ang="0">
                  <a:pos x="230" y="0"/>
                </a:cxn>
                <a:cxn ang="0">
                  <a:pos x="110" y="9"/>
                </a:cxn>
                <a:cxn ang="0">
                  <a:pos x="92" y="47"/>
                </a:cxn>
                <a:cxn ang="0">
                  <a:pos x="166" y="57"/>
                </a:cxn>
                <a:cxn ang="0">
                  <a:pos x="175" y="95"/>
                </a:cxn>
                <a:cxn ang="0">
                  <a:pos x="0" y="803"/>
                </a:cxn>
                <a:cxn ang="0">
                  <a:pos x="19" y="831"/>
                </a:cxn>
                <a:cxn ang="0">
                  <a:pos x="74" y="812"/>
                </a:cxn>
                <a:cxn ang="0">
                  <a:pos x="83" y="764"/>
                </a:cxn>
                <a:cxn ang="0">
                  <a:pos x="120" y="640"/>
                </a:cxn>
                <a:cxn ang="0">
                  <a:pos x="147" y="516"/>
                </a:cxn>
                <a:cxn ang="0">
                  <a:pos x="156" y="487"/>
                </a:cxn>
                <a:cxn ang="0">
                  <a:pos x="166" y="458"/>
                </a:cxn>
                <a:cxn ang="0">
                  <a:pos x="211" y="392"/>
                </a:cxn>
                <a:cxn ang="0">
                  <a:pos x="331" y="325"/>
                </a:cxn>
                <a:cxn ang="0">
                  <a:pos x="367" y="344"/>
                </a:cxn>
                <a:cxn ang="0">
                  <a:pos x="377" y="372"/>
                </a:cxn>
                <a:cxn ang="0">
                  <a:pos x="367" y="468"/>
                </a:cxn>
                <a:cxn ang="0">
                  <a:pos x="331" y="611"/>
                </a:cxn>
                <a:cxn ang="0">
                  <a:pos x="294" y="707"/>
                </a:cxn>
                <a:cxn ang="0">
                  <a:pos x="312" y="793"/>
                </a:cxn>
                <a:cxn ang="0">
                  <a:pos x="377" y="831"/>
                </a:cxn>
                <a:cxn ang="0">
                  <a:pos x="477" y="774"/>
                </a:cxn>
                <a:cxn ang="0">
                  <a:pos x="523" y="640"/>
                </a:cxn>
                <a:cxn ang="0">
                  <a:pos x="496" y="650"/>
                </a:cxn>
                <a:cxn ang="0">
                  <a:pos x="487" y="678"/>
                </a:cxn>
                <a:cxn ang="0">
                  <a:pos x="450" y="764"/>
                </a:cxn>
                <a:cxn ang="0">
                  <a:pos x="386" y="812"/>
                </a:cxn>
                <a:cxn ang="0">
                  <a:pos x="358" y="803"/>
                </a:cxn>
                <a:cxn ang="0">
                  <a:pos x="404" y="602"/>
                </a:cxn>
                <a:cxn ang="0">
                  <a:pos x="450" y="420"/>
                </a:cxn>
                <a:cxn ang="0">
                  <a:pos x="432" y="353"/>
                </a:cxn>
                <a:cxn ang="0">
                  <a:pos x="404" y="315"/>
                </a:cxn>
                <a:cxn ang="0">
                  <a:pos x="358" y="306"/>
                </a:cxn>
                <a:cxn ang="0">
                  <a:pos x="266" y="315"/>
                </a:cxn>
                <a:cxn ang="0">
                  <a:pos x="266" y="28"/>
                </a:cxn>
              </a:cxnLst>
              <a:rect l="0" t="0" r="r" b="b"/>
              <a:pathLst>
                <a:path w="523" h="831">
                  <a:moveTo>
                    <a:pt x="266" y="28"/>
                  </a:moveTo>
                  <a:lnTo>
                    <a:pt x="266" y="9"/>
                  </a:lnTo>
                  <a:lnTo>
                    <a:pt x="257" y="0"/>
                  </a:lnTo>
                  <a:lnTo>
                    <a:pt x="230" y="0"/>
                  </a:lnTo>
                  <a:lnTo>
                    <a:pt x="120" y="9"/>
                  </a:lnTo>
                  <a:lnTo>
                    <a:pt x="110" y="9"/>
                  </a:lnTo>
                  <a:lnTo>
                    <a:pt x="92" y="28"/>
                  </a:lnTo>
                  <a:lnTo>
                    <a:pt x="92" y="47"/>
                  </a:lnTo>
                  <a:lnTo>
                    <a:pt x="147" y="47"/>
                  </a:lnTo>
                  <a:lnTo>
                    <a:pt x="166" y="57"/>
                  </a:lnTo>
                  <a:lnTo>
                    <a:pt x="175" y="57"/>
                  </a:lnTo>
                  <a:lnTo>
                    <a:pt x="175" y="95"/>
                  </a:lnTo>
                  <a:lnTo>
                    <a:pt x="10" y="793"/>
                  </a:lnTo>
                  <a:lnTo>
                    <a:pt x="0" y="803"/>
                  </a:lnTo>
                  <a:lnTo>
                    <a:pt x="0" y="812"/>
                  </a:lnTo>
                  <a:lnTo>
                    <a:pt x="19" y="831"/>
                  </a:lnTo>
                  <a:lnTo>
                    <a:pt x="55" y="831"/>
                  </a:lnTo>
                  <a:lnTo>
                    <a:pt x="74" y="812"/>
                  </a:lnTo>
                  <a:lnTo>
                    <a:pt x="74" y="803"/>
                  </a:lnTo>
                  <a:lnTo>
                    <a:pt x="83" y="764"/>
                  </a:lnTo>
                  <a:lnTo>
                    <a:pt x="101" y="707"/>
                  </a:lnTo>
                  <a:lnTo>
                    <a:pt x="120" y="640"/>
                  </a:lnTo>
                  <a:lnTo>
                    <a:pt x="138" y="564"/>
                  </a:lnTo>
                  <a:lnTo>
                    <a:pt x="147" y="516"/>
                  </a:lnTo>
                  <a:lnTo>
                    <a:pt x="147" y="497"/>
                  </a:lnTo>
                  <a:lnTo>
                    <a:pt x="156" y="487"/>
                  </a:lnTo>
                  <a:lnTo>
                    <a:pt x="156" y="468"/>
                  </a:lnTo>
                  <a:lnTo>
                    <a:pt x="166" y="458"/>
                  </a:lnTo>
                  <a:lnTo>
                    <a:pt x="175" y="439"/>
                  </a:lnTo>
                  <a:lnTo>
                    <a:pt x="211" y="392"/>
                  </a:lnTo>
                  <a:lnTo>
                    <a:pt x="257" y="344"/>
                  </a:lnTo>
                  <a:lnTo>
                    <a:pt x="331" y="325"/>
                  </a:lnTo>
                  <a:lnTo>
                    <a:pt x="349" y="325"/>
                  </a:lnTo>
                  <a:lnTo>
                    <a:pt x="367" y="344"/>
                  </a:lnTo>
                  <a:lnTo>
                    <a:pt x="367" y="353"/>
                  </a:lnTo>
                  <a:lnTo>
                    <a:pt x="377" y="372"/>
                  </a:lnTo>
                  <a:lnTo>
                    <a:pt x="377" y="401"/>
                  </a:lnTo>
                  <a:lnTo>
                    <a:pt x="367" y="468"/>
                  </a:lnTo>
                  <a:lnTo>
                    <a:pt x="349" y="545"/>
                  </a:lnTo>
                  <a:lnTo>
                    <a:pt x="331" y="611"/>
                  </a:lnTo>
                  <a:lnTo>
                    <a:pt x="312" y="669"/>
                  </a:lnTo>
                  <a:lnTo>
                    <a:pt x="294" y="707"/>
                  </a:lnTo>
                  <a:lnTo>
                    <a:pt x="294" y="764"/>
                  </a:lnTo>
                  <a:lnTo>
                    <a:pt x="312" y="793"/>
                  </a:lnTo>
                  <a:lnTo>
                    <a:pt x="349" y="831"/>
                  </a:lnTo>
                  <a:lnTo>
                    <a:pt x="377" y="831"/>
                  </a:lnTo>
                  <a:lnTo>
                    <a:pt x="432" y="812"/>
                  </a:lnTo>
                  <a:lnTo>
                    <a:pt x="477" y="774"/>
                  </a:lnTo>
                  <a:lnTo>
                    <a:pt x="523" y="678"/>
                  </a:lnTo>
                  <a:lnTo>
                    <a:pt x="523" y="640"/>
                  </a:lnTo>
                  <a:lnTo>
                    <a:pt x="496" y="640"/>
                  </a:lnTo>
                  <a:lnTo>
                    <a:pt x="496" y="650"/>
                  </a:lnTo>
                  <a:lnTo>
                    <a:pt x="487" y="659"/>
                  </a:lnTo>
                  <a:lnTo>
                    <a:pt x="487" y="678"/>
                  </a:lnTo>
                  <a:lnTo>
                    <a:pt x="468" y="736"/>
                  </a:lnTo>
                  <a:lnTo>
                    <a:pt x="450" y="764"/>
                  </a:lnTo>
                  <a:lnTo>
                    <a:pt x="413" y="803"/>
                  </a:lnTo>
                  <a:lnTo>
                    <a:pt x="386" y="812"/>
                  </a:lnTo>
                  <a:lnTo>
                    <a:pt x="367" y="803"/>
                  </a:lnTo>
                  <a:lnTo>
                    <a:pt x="358" y="803"/>
                  </a:lnTo>
                  <a:lnTo>
                    <a:pt x="358" y="745"/>
                  </a:lnTo>
                  <a:lnTo>
                    <a:pt x="404" y="602"/>
                  </a:lnTo>
                  <a:lnTo>
                    <a:pt x="432" y="506"/>
                  </a:lnTo>
                  <a:lnTo>
                    <a:pt x="450" y="420"/>
                  </a:lnTo>
                  <a:lnTo>
                    <a:pt x="450" y="382"/>
                  </a:lnTo>
                  <a:lnTo>
                    <a:pt x="432" y="353"/>
                  </a:lnTo>
                  <a:lnTo>
                    <a:pt x="422" y="334"/>
                  </a:lnTo>
                  <a:lnTo>
                    <a:pt x="404" y="315"/>
                  </a:lnTo>
                  <a:lnTo>
                    <a:pt x="377" y="306"/>
                  </a:lnTo>
                  <a:lnTo>
                    <a:pt x="358" y="306"/>
                  </a:lnTo>
                  <a:lnTo>
                    <a:pt x="331" y="296"/>
                  </a:lnTo>
                  <a:lnTo>
                    <a:pt x="266" y="315"/>
                  </a:lnTo>
                  <a:lnTo>
                    <a:pt x="175" y="372"/>
                  </a:lnTo>
                  <a:lnTo>
                    <a:pt x="266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" name="Freeform 1220"/>
            <p:cNvSpPr>
              <a:spLocks noEditPoints="1"/>
            </p:cNvSpPr>
            <p:nvPr/>
          </p:nvSpPr>
          <p:spPr bwMode="auto">
            <a:xfrm>
              <a:off x="17481" y="1319"/>
              <a:ext cx="404" cy="535"/>
            </a:xfrm>
            <a:custGeom>
              <a:avLst/>
              <a:gdLst/>
              <a:ahLst/>
              <a:cxnLst>
                <a:cxn ang="0">
                  <a:pos x="147" y="249"/>
                </a:cxn>
                <a:cxn ang="0">
                  <a:pos x="193" y="249"/>
                </a:cxn>
                <a:cxn ang="0">
                  <a:pos x="248" y="239"/>
                </a:cxn>
                <a:cxn ang="0">
                  <a:pos x="312" y="229"/>
                </a:cxn>
                <a:cxn ang="0">
                  <a:pos x="349" y="210"/>
                </a:cxn>
                <a:cxn ang="0">
                  <a:pos x="367" y="191"/>
                </a:cxn>
                <a:cxn ang="0">
                  <a:pos x="386" y="162"/>
                </a:cxn>
                <a:cxn ang="0">
                  <a:pos x="395" y="143"/>
                </a:cxn>
                <a:cxn ang="0">
                  <a:pos x="395" y="76"/>
                </a:cxn>
                <a:cxn ang="0">
                  <a:pos x="358" y="19"/>
                </a:cxn>
                <a:cxn ang="0">
                  <a:pos x="285" y="0"/>
                </a:cxn>
                <a:cxn ang="0">
                  <a:pos x="211" y="19"/>
                </a:cxn>
                <a:cxn ang="0">
                  <a:pos x="138" y="57"/>
                </a:cxn>
                <a:cxn ang="0">
                  <a:pos x="65" y="124"/>
                </a:cxn>
                <a:cxn ang="0">
                  <a:pos x="19" y="220"/>
                </a:cxn>
                <a:cxn ang="0">
                  <a:pos x="0" y="335"/>
                </a:cxn>
                <a:cxn ang="0">
                  <a:pos x="9" y="411"/>
                </a:cxn>
                <a:cxn ang="0">
                  <a:pos x="46" y="478"/>
                </a:cxn>
                <a:cxn ang="0">
                  <a:pos x="92" y="526"/>
                </a:cxn>
                <a:cxn ang="0">
                  <a:pos x="165" y="535"/>
                </a:cxn>
                <a:cxn ang="0">
                  <a:pos x="266" y="516"/>
                </a:cxn>
                <a:cxn ang="0">
                  <a:pos x="340" y="478"/>
                </a:cxn>
                <a:cxn ang="0">
                  <a:pos x="386" y="430"/>
                </a:cxn>
                <a:cxn ang="0">
                  <a:pos x="404" y="401"/>
                </a:cxn>
                <a:cxn ang="0">
                  <a:pos x="404" y="392"/>
                </a:cxn>
                <a:cxn ang="0">
                  <a:pos x="395" y="392"/>
                </a:cxn>
                <a:cxn ang="0">
                  <a:pos x="386" y="382"/>
                </a:cxn>
                <a:cxn ang="0">
                  <a:pos x="303" y="468"/>
                </a:cxn>
                <a:cxn ang="0">
                  <a:pos x="248" y="497"/>
                </a:cxn>
                <a:cxn ang="0">
                  <a:pos x="193" y="507"/>
                </a:cxn>
                <a:cxn ang="0">
                  <a:pos x="165" y="516"/>
                </a:cxn>
                <a:cxn ang="0">
                  <a:pos x="138" y="507"/>
                </a:cxn>
                <a:cxn ang="0">
                  <a:pos x="120" y="497"/>
                </a:cxn>
                <a:cxn ang="0">
                  <a:pos x="101" y="478"/>
                </a:cxn>
                <a:cxn ang="0">
                  <a:pos x="92" y="449"/>
                </a:cxn>
                <a:cxn ang="0">
                  <a:pos x="83" y="430"/>
                </a:cxn>
                <a:cxn ang="0">
                  <a:pos x="83" y="335"/>
                </a:cxn>
                <a:cxn ang="0">
                  <a:pos x="92" y="287"/>
                </a:cxn>
                <a:cxn ang="0">
                  <a:pos x="101" y="249"/>
                </a:cxn>
                <a:cxn ang="0">
                  <a:pos x="147" y="249"/>
                </a:cxn>
                <a:cxn ang="0">
                  <a:pos x="110" y="229"/>
                </a:cxn>
                <a:cxn ang="0">
                  <a:pos x="147" y="134"/>
                </a:cxn>
                <a:cxn ang="0">
                  <a:pos x="184" y="76"/>
                </a:cxn>
                <a:cxn ang="0">
                  <a:pos x="230" y="48"/>
                </a:cxn>
                <a:cxn ang="0">
                  <a:pos x="266" y="29"/>
                </a:cxn>
                <a:cxn ang="0">
                  <a:pos x="285" y="29"/>
                </a:cxn>
                <a:cxn ang="0">
                  <a:pos x="340" y="48"/>
                </a:cxn>
                <a:cxn ang="0">
                  <a:pos x="358" y="105"/>
                </a:cxn>
                <a:cxn ang="0">
                  <a:pos x="340" y="162"/>
                </a:cxn>
                <a:cxn ang="0">
                  <a:pos x="285" y="201"/>
                </a:cxn>
                <a:cxn ang="0">
                  <a:pos x="230" y="220"/>
                </a:cxn>
                <a:cxn ang="0">
                  <a:pos x="165" y="229"/>
                </a:cxn>
                <a:cxn ang="0">
                  <a:pos x="129" y="229"/>
                </a:cxn>
                <a:cxn ang="0">
                  <a:pos x="110" y="229"/>
                </a:cxn>
              </a:cxnLst>
              <a:rect l="0" t="0" r="r" b="b"/>
              <a:pathLst>
                <a:path w="404" h="535">
                  <a:moveTo>
                    <a:pt x="147" y="249"/>
                  </a:moveTo>
                  <a:lnTo>
                    <a:pt x="193" y="249"/>
                  </a:lnTo>
                  <a:lnTo>
                    <a:pt x="248" y="239"/>
                  </a:lnTo>
                  <a:lnTo>
                    <a:pt x="312" y="229"/>
                  </a:lnTo>
                  <a:lnTo>
                    <a:pt x="349" y="210"/>
                  </a:lnTo>
                  <a:lnTo>
                    <a:pt x="367" y="191"/>
                  </a:lnTo>
                  <a:lnTo>
                    <a:pt x="386" y="162"/>
                  </a:lnTo>
                  <a:lnTo>
                    <a:pt x="395" y="143"/>
                  </a:lnTo>
                  <a:lnTo>
                    <a:pt x="395" y="76"/>
                  </a:lnTo>
                  <a:lnTo>
                    <a:pt x="358" y="19"/>
                  </a:lnTo>
                  <a:lnTo>
                    <a:pt x="285" y="0"/>
                  </a:lnTo>
                  <a:lnTo>
                    <a:pt x="211" y="19"/>
                  </a:lnTo>
                  <a:lnTo>
                    <a:pt x="138" y="57"/>
                  </a:lnTo>
                  <a:lnTo>
                    <a:pt x="65" y="124"/>
                  </a:lnTo>
                  <a:lnTo>
                    <a:pt x="19" y="220"/>
                  </a:lnTo>
                  <a:lnTo>
                    <a:pt x="0" y="335"/>
                  </a:lnTo>
                  <a:lnTo>
                    <a:pt x="9" y="411"/>
                  </a:lnTo>
                  <a:lnTo>
                    <a:pt x="46" y="478"/>
                  </a:lnTo>
                  <a:lnTo>
                    <a:pt x="92" y="526"/>
                  </a:lnTo>
                  <a:lnTo>
                    <a:pt x="165" y="535"/>
                  </a:lnTo>
                  <a:lnTo>
                    <a:pt x="266" y="516"/>
                  </a:lnTo>
                  <a:lnTo>
                    <a:pt x="340" y="478"/>
                  </a:lnTo>
                  <a:lnTo>
                    <a:pt x="386" y="430"/>
                  </a:lnTo>
                  <a:lnTo>
                    <a:pt x="404" y="401"/>
                  </a:lnTo>
                  <a:lnTo>
                    <a:pt x="404" y="392"/>
                  </a:lnTo>
                  <a:lnTo>
                    <a:pt x="395" y="392"/>
                  </a:lnTo>
                  <a:lnTo>
                    <a:pt x="386" y="382"/>
                  </a:lnTo>
                  <a:lnTo>
                    <a:pt x="303" y="468"/>
                  </a:lnTo>
                  <a:lnTo>
                    <a:pt x="248" y="497"/>
                  </a:lnTo>
                  <a:lnTo>
                    <a:pt x="193" y="507"/>
                  </a:lnTo>
                  <a:lnTo>
                    <a:pt x="165" y="516"/>
                  </a:lnTo>
                  <a:lnTo>
                    <a:pt x="138" y="507"/>
                  </a:lnTo>
                  <a:lnTo>
                    <a:pt x="120" y="497"/>
                  </a:lnTo>
                  <a:lnTo>
                    <a:pt x="101" y="478"/>
                  </a:lnTo>
                  <a:lnTo>
                    <a:pt x="92" y="449"/>
                  </a:lnTo>
                  <a:lnTo>
                    <a:pt x="83" y="430"/>
                  </a:lnTo>
                  <a:lnTo>
                    <a:pt x="83" y="335"/>
                  </a:lnTo>
                  <a:lnTo>
                    <a:pt x="92" y="287"/>
                  </a:lnTo>
                  <a:lnTo>
                    <a:pt x="101" y="249"/>
                  </a:lnTo>
                  <a:lnTo>
                    <a:pt x="147" y="249"/>
                  </a:lnTo>
                  <a:close/>
                  <a:moveTo>
                    <a:pt x="110" y="229"/>
                  </a:moveTo>
                  <a:lnTo>
                    <a:pt x="147" y="134"/>
                  </a:lnTo>
                  <a:lnTo>
                    <a:pt x="184" y="76"/>
                  </a:lnTo>
                  <a:lnTo>
                    <a:pt x="230" y="48"/>
                  </a:lnTo>
                  <a:lnTo>
                    <a:pt x="266" y="29"/>
                  </a:lnTo>
                  <a:lnTo>
                    <a:pt x="285" y="29"/>
                  </a:lnTo>
                  <a:lnTo>
                    <a:pt x="340" y="48"/>
                  </a:lnTo>
                  <a:lnTo>
                    <a:pt x="358" y="105"/>
                  </a:lnTo>
                  <a:lnTo>
                    <a:pt x="340" y="162"/>
                  </a:lnTo>
                  <a:lnTo>
                    <a:pt x="285" y="201"/>
                  </a:lnTo>
                  <a:lnTo>
                    <a:pt x="230" y="220"/>
                  </a:lnTo>
                  <a:lnTo>
                    <a:pt x="165" y="229"/>
                  </a:lnTo>
                  <a:lnTo>
                    <a:pt x="129" y="229"/>
                  </a:lnTo>
                  <a:lnTo>
                    <a:pt x="110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" name="Freeform 1221"/>
            <p:cNvSpPr>
              <a:spLocks/>
            </p:cNvSpPr>
            <p:nvPr/>
          </p:nvSpPr>
          <p:spPr bwMode="auto">
            <a:xfrm>
              <a:off x="17968" y="1319"/>
              <a:ext cx="467" cy="535"/>
            </a:xfrm>
            <a:custGeom>
              <a:avLst/>
              <a:gdLst/>
              <a:ahLst/>
              <a:cxnLst>
                <a:cxn ang="0">
                  <a:pos x="229" y="124"/>
                </a:cxn>
                <a:cxn ang="0">
                  <a:pos x="302" y="48"/>
                </a:cxn>
                <a:cxn ang="0">
                  <a:pos x="367" y="29"/>
                </a:cxn>
                <a:cxn ang="0">
                  <a:pos x="412" y="48"/>
                </a:cxn>
                <a:cxn ang="0">
                  <a:pos x="376" y="86"/>
                </a:cxn>
                <a:cxn ang="0">
                  <a:pos x="367" y="115"/>
                </a:cxn>
                <a:cxn ang="0">
                  <a:pos x="403" y="143"/>
                </a:cxn>
                <a:cxn ang="0">
                  <a:pos x="431" y="134"/>
                </a:cxn>
                <a:cxn ang="0">
                  <a:pos x="458" y="105"/>
                </a:cxn>
                <a:cxn ang="0">
                  <a:pos x="449" y="38"/>
                </a:cxn>
                <a:cxn ang="0">
                  <a:pos x="412" y="10"/>
                </a:cxn>
                <a:cxn ang="0">
                  <a:pos x="367" y="0"/>
                </a:cxn>
                <a:cxn ang="0">
                  <a:pos x="312" y="10"/>
                </a:cxn>
                <a:cxn ang="0">
                  <a:pos x="256" y="38"/>
                </a:cxn>
                <a:cxn ang="0">
                  <a:pos x="229" y="76"/>
                </a:cxn>
                <a:cxn ang="0">
                  <a:pos x="201" y="57"/>
                </a:cxn>
                <a:cxn ang="0">
                  <a:pos x="146" y="10"/>
                </a:cxn>
                <a:cxn ang="0">
                  <a:pos x="91" y="10"/>
                </a:cxn>
                <a:cxn ang="0">
                  <a:pos x="55" y="38"/>
                </a:cxn>
                <a:cxn ang="0">
                  <a:pos x="27" y="96"/>
                </a:cxn>
                <a:cxn ang="0">
                  <a:pos x="9" y="143"/>
                </a:cxn>
                <a:cxn ang="0">
                  <a:pos x="0" y="182"/>
                </a:cxn>
                <a:cxn ang="0">
                  <a:pos x="9" y="201"/>
                </a:cxn>
                <a:cxn ang="0">
                  <a:pos x="36" y="191"/>
                </a:cxn>
                <a:cxn ang="0">
                  <a:pos x="45" y="172"/>
                </a:cxn>
                <a:cxn ang="0">
                  <a:pos x="64" y="86"/>
                </a:cxn>
                <a:cxn ang="0">
                  <a:pos x="100" y="38"/>
                </a:cxn>
                <a:cxn ang="0">
                  <a:pos x="137" y="29"/>
                </a:cxn>
                <a:cxn ang="0">
                  <a:pos x="146" y="57"/>
                </a:cxn>
                <a:cxn ang="0">
                  <a:pos x="137" y="134"/>
                </a:cxn>
                <a:cxn ang="0">
                  <a:pos x="55" y="516"/>
                </a:cxn>
                <a:cxn ang="0">
                  <a:pos x="100" y="535"/>
                </a:cxn>
                <a:cxn ang="0">
                  <a:pos x="128" y="497"/>
                </a:cxn>
              </a:cxnLst>
              <a:rect l="0" t="0" r="r" b="b"/>
              <a:pathLst>
                <a:path w="467" h="535">
                  <a:moveTo>
                    <a:pt x="201" y="182"/>
                  </a:moveTo>
                  <a:lnTo>
                    <a:pt x="229" y="124"/>
                  </a:lnTo>
                  <a:lnTo>
                    <a:pt x="256" y="86"/>
                  </a:lnTo>
                  <a:lnTo>
                    <a:pt x="302" y="48"/>
                  </a:lnTo>
                  <a:lnTo>
                    <a:pt x="348" y="29"/>
                  </a:lnTo>
                  <a:lnTo>
                    <a:pt x="367" y="29"/>
                  </a:lnTo>
                  <a:lnTo>
                    <a:pt x="385" y="38"/>
                  </a:lnTo>
                  <a:lnTo>
                    <a:pt x="412" y="48"/>
                  </a:lnTo>
                  <a:lnTo>
                    <a:pt x="376" y="67"/>
                  </a:lnTo>
                  <a:lnTo>
                    <a:pt x="376" y="86"/>
                  </a:lnTo>
                  <a:lnTo>
                    <a:pt x="367" y="96"/>
                  </a:lnTo>
                  <a:lnTo>
                    <a:pt x="367" y="115"/>
                  </a:lnTo>
                  <a:lnTo>
                    <a:pt x="385" y="134"/>
                  </a:lnTo>
                  <a:lnTo>
                    <a:pt x="403" y="143"/>
                  </a:lnTo>
                  <a:lnTo>
                    <a:pt x="422" y="143"/>
                  </a:lnTo>
                  <a:lnTo>
                    <a:pt x="431" y="134"/>
                  </a:lnTo>
                  <a:lnTo>
                    <a:pt x="449" y="124"/>
                  </a:lnTo>
                  <a:lnTo>
                    <a:pt x="458" y="105"/>
                  </a:lnTo>
                  <a:lnTo>
                    <a:pt x="467" y="76"/>
                  </a:lnTo>
                  <a:lnTo>
                    <a:pt x="449" y="38"/>
                  </a:lnTo>
                  <a:lnTo>
                    <a:pt x="431" y="19"/>
                  </a:lnTo>
                  <a:lnTo>
                    <a:pt x="412" y="10"/>
                  </a:lnTo>
                  <a:lnTo>
                    <a:pt x="394" y="10"/>
                  </a:lnTo>
                  <a:lnTo>
                    <a:pt x="367" y="0"/>
                  </a:lnTo>
                  <a:lnTo>
                    <a:pt x="348" y="0"/>
                  </a:lnTo>
                  <a:lnTo>
                    <a:pt x="312" y="10"/>
                  </a:lnTo>
                  <a:lnTo>
                    <a:pt x="284" y="19"/>
                  </a:lnTo>
                  <a:lnTo>
                    <a:pt x="256" y="38"/>
                  </a:lnTo>
                  <a:lnTo>
                    <a:pt x="238" y="57"/>
                  </a:lnTo>
                  <a:lnTo>
                    <a:pt x="229" y="76"/>
                  </a:lnTo>
                  <a:lnTo>
                    <a:pt x="211" y="86"/>
                  </a:lnTo>
                  <a:lnTo>
                    <a:pt x="201" y="57"/>
                  </a:lnTo>
                  <a:lnTo>
                    <a:pt x="183" y="29"/>
                  </a:lnTo>
                  <a:lnTo>
                    <a:pt x="146" y="10"/>
                  </a:lnTo>
                  <a:lnTo>
                    <a:pt x="119" y="0"/>
                  </a:lnTo>
                  <a:lnTo>
                    <a:pt x="91" y="10"/>
                  </a:lnTo>
                  <a:lnTo>
                    <a:pt x="73" y="19"/>
                  </a:lnTo>
                  <a:lnTo>
                    <a:pt x="55" y="38"/>
                  </a:lnTo>
                  <a:lnTo>
                    <a:pt x="36" y="67"/>
                  </a:lnTo>
                  <a:lnTo>
                    <a:pt x="27" y="96"/>
                  </a:lnTo>
                  <a:lnTo>
                    <a:pt x="18" y="115"/>
                  </a:lnTo>
                  <a:lnTo>
                    <a:pt x="9" y="143"/>
                  </a:lnTo>
                  <a:lnTo>
                    <a:pt x="9" y="162"/>
                  </a:lnTo>
                  <a:lnTo>
                    <a:pt x="0" y="182"/>
                  </a:lnTo>
                  <a:lnTo>
                    <a:pt x="9" y="191"/>
                  </a:lnTo>
                  <a:lnTo>
                    <a:pt x="9" y="201"/>
                  </a:lnTo>
                  <a:lnTo>
                    <a:pt x="27" y="201"/>
                  </a:lnTo>
                  <a:lnTo>
                    <a:pt x="36" y="191"/>
                  </a:lnTo>
                  <a:lnTo>
                    <a:pt x="36" y="182"/>
                  </a:lnTo>
                  <a:lnTo>
                    <a:pt x="45" y="172"/>
                  </a:lnTo>
                  <a:lnTo>
                    <a:pt x="55" y="124"/>
                  </a:lnTo>
                  <a:lnTo>
                    <a:pt x="64" y="86"/>
                  </a:lnTo>
                  <a:lnTo>
                    <a:pt x="82" y="57"/>
                  </a:lnTo>
                  <a:lnTo>
                    <a:pt x="100" y="38"/>
                  </a:lnTo>
                  <a:lnTo>
                    <a:pt x="119" y="29"/>
                  </a:lnTo>
                  <a:lnTo>
                    <a:pt x="137" y="29"/>
                  </a:lnTo>
                  <a:lnTo>
                    <a:pt x="137" y="38"/>
                  </a:lnTo>
                  <a:lnTo>
                    <a:pt x="146" y="57"/>
                  </a:lnTo>
                  <a:lnTo>
                    <a:pt x="146" y="105"/>
                  </a:lnTo>
                  <a:lnTo>
                    <a:pt x="137" y="134"/>
                  </a:lnTo>
                  <a:lnTo>
                    <a:pt x="55" y="488"/>
                  </a:lnTo>
                  <a:lnTo>
                    <a:pt x="55" y="516"/>
                  </a:lnTo>
                  <a:lnTo>
                    <a:pt x="73" y="535"/>
                  </a:lnTo>
                  <a:lnTo>
                    <a:pt x="100" y="535"/>
                  </a:lnTo>
                  <a:lnTo>
                    <a:pt x="128" y="507"/>
                  </a:lnTo>
                  <a:lnTo>
                    <a:pt x="128" y="497"/>
                  </a:lnTo>
                  <a:lnTo>
                    <a:pt x="201" y="1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" name="Freeform 1222"/>
            <p:cNvSpPr>
              <a:spLocks noEditPoints="1"/>
            </p:cNvSpPr>
            <p:nvPr/>
          </p:nvSpPr>
          <p:spPr bwMode="auto">
            <a:xfrm>
              <a:off x="18426" y="1319"/>
              <a:ext cx="404" cy="535"/>
            </a:xfrm>
            <a:custGeom>
              <a:avLst/>
              <a:gdLst/>
              <a:ahLst/>
              <a:cxnLst>
                <a:cxn ang="0">
                  <a:pos x="147" y="249"/>
                </a:cxn>
                <a:cxn ang="0">
                  <a:pos x="193" y="249"/>
                </a:cxn>
                <a:cxn ang="0">
                  <a:pos x="303" y="229"/>
                </a:cxn>
                <a:cxn ang="0">
                  <a:pos x="340" y="210"/>
                </a:cxn>
                <a:cxn ang="0">
                  <a:pos x="358" y="191"/>
                </a:cxn>
                <a:cxn ang="0">
                  <a:pos x="376" y="162"/>
                </a:cxn>
                <a:cxn ang="0">
                  <a:pos x="395" y="124"/>
                </a:cxn>
                <a:cxn ang="0">
                  <a:pos x="395" y="76"/>
                </a:cxn>
                <a:cxn ang="0">
                  <a:pos x="358" y="19"/>
                </a:cxn>
                <a:cxn ang="0">
                  <a:pos x="285" y="0"/>
                </a:cxn>
                <a:cxn ang="0">
                  <a:pos x="211" y="19"/>
                </a:cxn>
                <a:cxn ang="0">
                  <a:pos x="129" y="57"/>
                </a:cxn>
                <a:cxn ang="0">
                  <a:pos x="65" y="124"/>
                </a:cxn>
                <a:cxn ang="0">
                  <a:pos x="19" y="220"/>
                </a:cxn>
                <a:cxn ang="0">
                  <a:pos x="0" y="335"/>
                </a:cxn>
                <a:cxn ang="0">
                  <a:pos x="9" y="411"/>
                </a:cxn>
                <a:cxn ang="0">
                  <a:pos x="46" y="478"/>
                </a:cxn>
                <a:cxn ang="0">
                  <a:pos x="92" y="526"/>
                </a:cxn>
                <a:cxn ang="0">
                  <a:pos x="165" y="535"/>
                </a:cxn>
                <a:cxn ang="0">
                  <a:pos x="266" y="516"/>
                </a:cxn>
                <a:cxn ang="0">
                  <a:pos x="340" y="478"/>
                </a:cxn>
                <a:cxn ang="0">
                  <a:pos x="386" y="430"/>
                </a:cxn>
                <a:cxn ang="0">
                  <a:pos x="404" y="401"/>
                </a:cxn>
                <a:cxn ang="0">
                  <a:pos x="404" y="392"/>
                </a:cxn>
                <a:cxn ang="0">
                  <a:pos x="395" y="392"/>
                </a:cxn>
                <a:cxn ang="0">
                  <a:pos x="386" y="382"/>
                </a:cxn>
                <a:cxn ang="0">
                  <a:pos x="376" y="382"/>
                </a:cxn>
                <a:cxn ang="0">
                  <a:pos x="376" y="392"/>
                </a:cxn>
                <a:cxn ang="0">
                  <a:pos x="303" y="468"/>
                </a:cxn>
                <a:cxn ang="0">
                  <a:pos x="239" y="497"/>
                </a:cxn>
                <a:cxn ang="0">
                  <a:pos x="193" y="507"/>
                </a:cxn>
                <a:cxn ang="0">
                  <a:pos x="165" y="516"/>
                </a:cxn>
                <a:cxn ang="0">
                  <a:pos x="138" y="507"/>
                </a:cxn>
                <a:cxn ang="0">
                  <a:pos x="120" y="497"/>
                </a:cxn>
                <a:cxn ang="0">
                  <a:pos x="101" y="478"/>
                </a:cxn>
                <a:cxn ang="0">
                  <a:pos x="92" y="449"/>
                </a:cxn>
                <a:cxn ang="0">
                  <a:pos x="83" y="430"/>
                </a:cxn>
                <a:cxn ang="0">
                  <a:pos x="83" y="335"/>
                </a:cxn>
                <a:cxn ang="0">
                  <a:pos x="92" y="287"/>
                </a:cxn>
                <a:cxn ang="0">
                  <a:pos x="101" y="249"/>
                </a:cxn>
                <a:cxn ang="0">
                  <a:pos x="147" y="249"/>
                </a:cxn>
                <a:cxn ang="0">
                  <a:pos x="101" y="229"/>
                </a:cxn>
                <a:cxn ang="0">
                  <a:pos x="138" y="134"/>
                </a:cxn>
                <a:cxn ang="0">
                  <a:pos x="184" y="76"/>
                </a:cxn>
                <a:cxn ang="0">
                  <a:pos x="230" y="48"/>
                </a:cxn>
                <a:cxn ang="0">
                  <a:pos x="266" y="29"/>
                </a:cxn>
                <a:cxn ang="0">
                  <a:pos x="285" y="29"/>
                </a:cxn>
                <a:cxn ang="0">
                  <a:pos x="340" y="48"/>
                </a:cxn>
                <a:cxn ang="0">
                  <a:pos x="358" y="105"/>
                </a:cxn>
                <a:cxn ang="0">
                  <a:pos x="340" y="162"/>
                </a:cxn>
                <a:cxn ang="0">
                  <a:pos x="285" y="201"/>
                </a:cxn>
                <a:cxn ang="0">
                  <a:pos x="221" y="220"/>
                </a:cxn>
                <a:cxn ang="0">
                  <a:pos x="165" y="229"/>
                </a:cxn>
                <a:cxn ang="0">
                  <a:pos x="129" y="229"/>
                </a:cxn>
                <a:cxn ang="0">
                  <a:pos x="101" y="229"/>
                </a:cxn>
              </a:cxnLst>
              <a:rect l="0" t="0" r="r" b="b"/>
              <a:pathLst>
                <a:path w="404" h="535">
                  <a:moveTo>
                    <a:pt x="147" y="249"/>
                  </a:moveTo>
                  <a:lnTo>
                    <a:pt x="193" y="249"/>
                  </a:lnTo>
                  <a:lnTo>
                    <a:pt x="303" y="229"/>
                  </a:lnTo>
                  <a:lnTo>
                    <a:pt x="340" y="210"/>
                  </a:lnTo>
                  <a:lnTo>
                    <a:pt x="358" y="191"/>
                  </a:lnTo>
                  <a:lnTo>
                    <a:pt x="376" y="162"/>
                  </a:lnTo>
                  <a:lnTo>
                    <a:pt x="395" y="124"/>
                  </a:lnTo>
                  <a:lnTo>
                    <a:pt x="395" y="76"/>
                  </a:lnTo>
                  <a:lnTo>
                    <a:pt x="358" y="19"/>
                  </a:lnTo>
                  <a:lnTo>
                    <a:pt x="285" y="0"/>
                  </a:lnTo>
                  <a:lnTo>
                    <a:pt x="211" y="19"/>
                  </a:lnTo>
                  <a:lnTo>
                    <a:pt x="129" y="57"/>
                  </a:lnTo>
                  <a:lnTo>
                    <a:pt x="65" y="124"/>
                  </a:lnTo>
                  <a:lnTo>
                    <a:pt x="19" y="220"/>
                  </a:lnTo>
                  <a:lnTo>
                    <a:pt x="0" y="335"/>
                  </a:lnTo>
                  <a:lnTo>
                    <a:pt x="9" y="411"/>
                  </a:lnTo>
                  <a:lnTo>
                    <a:pt x="46" y="478"/>
                  </a:lnTo>
                  <a:lnTo>
                    <a:pt x="92" y="526"/>
                  </a:lnTo>
                  <a:lnTo>
                    <a:pt x="165" y="535"/>
                  </a:lnTo>
                  <a:lnTo>
                    <a:pt x="266" y="516"/>
                  </a:lnTo>
                  <a:lnTo>
                    <a:pt x="340" y="478"/>
                  </a:lnTo>
                  <a:lnTo>
                    <a:pt x="386" y="430"/>
                  </a:lnTo>
                  <a:lnTo>
                    <a:pt x="404" y="401"/>
                  </a:lnTo>
                  <a:lnTo>
                    <a:pt x="404" y="392"/>
                  </a:lnTo>
                  <a:lnTo>
                    <a:pt x="395" y="392"/>
                  </a:lnTo>
                  <a:lnTo>
                    <a:pt x="386" y="382"/>
                  </a:lnTo>
                  <a:lnTo>
                    <a:pt x="376" y="382"/>
                  </a:lnTo>
                  <a:lnTo>
                    <a:pt x="376" y="392"/>
                  </a:lnTo>
                  <a:lnTo>
                    <a:pt x="303" y="468"/>
                  </a:lnTo>
                  <a:lnTo>
                    <a:pt x="239" y="497"/>
                  </a:lnTo>
                  <a:lnTo>
                    <a:pt x="193" y="507"/>
                  </a:lnTo>
                  <a:lnTo>
                    <a:pt x="165" y="516"/>
                  </a:lnTo>
                  <a:lnTo>
                    <a:pt x="138" y="507"/>
                  </a:lnTo>
                  <a:lnTo>
                    <a:pt x="120" y="497"/>
                  </a:lnTo>
                  <a:lnTo>
                    <a:pt x="101" y="478"/>
                  </a:lnTo>
                  <a:lnTo>
                    <a:pt x="92" y="449"/>
                  </a:lnTo>
                  <a:lnTo>
                    <a:pt x="83" y="430"/>
                  </a:lnTo>
                  <a:lnTo>
                    <a:pt x="83" y="335"/>
                  </a:lnTo>
                  <a:lnTo>
                    <a:pt x="92" y="287"/>
                  </a:lnTo>
                  <a:lnTo>
                    <a:pt x="101" y="249"/>
                  </a:lnTo>
                  <a:lnTo>
                    <a:pt x="147" y="249"/>
                  </a:lnTo>
                  <a:close/>
                  <a:moveTo>
                    <a:pt x="101" y="229"/>
                  </a:moveTo>
                  <a:lnTo>
                    <a:pt x="138" y="134"/>
                  </a:lnTo>
                  <a:lnTo>
                    <a:pt x="184" y="76"/>
                  </a:lnTo>
                  <a:lnTo>
                    <a:pt x="230" y="48"/>
                  </a:lnTo>
                  <a:lnTo>
                    <a:pt x="266" y="29"/>
                  </a:lnTo>
                  <a:lnTo>
                    <a:pt x="285" y="29"/>
                  </a:lnTo>
                  <a:lnTo>
                    <a:pt x="340" y="48"/>
                  </a:lnTo>
                  <a:lnTo>
                    <a:pt x="358" y="105"/>
                  </a:lnTo>
                  <a:lnTo>
                    <a:pt x="340" y="162"/>
                  </a:lnTo>
                  <a:lnTo>
                    <a:pt x="285" y="201"/>
                  </a:lnTo>
                  <a:lnTo>
                    <a:pt x="221" y="220"/>
                  </a:lnTo>
                  <a:lnTo>
                    <a:pt x="165" y="229"/>
                  </a:lnTo>
                  <a:lnTo>
                    <a:pt x="129" y="229"/>
                  </a:lnTo>
                  <a:lnTo>
                    <a:pt x="101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" name="Freeform 1223"/>
            <p:cNvSpPr>
              <a:spLocks noEditPoints="1"/>
            </p:cNvSpPr>
            <p:nvPr/>
          </p:nvSpPr>
          <p:spPr bwMode="auto">
            <a:xfrm>
              <a:off x="19353" y="1319"/>
              <a:ext cx="404" cy="535"/>
            </a:xfrm>
            <a:custGeom>
              <a:avLst/>
              <a:gdLst/>
              <a:ahLst/>
              <a:cxnLst>
                <a:cxn ang="0">
                  <a:pos x="147" y="249"/>
                </a:cxn>
                <a:cxn ang="0">
                  <a:pos x="193" y="249"/>
                </a:cxn>
                <a:cxn ang="0">
                  <a:pos x="303" y="229"/>
                </a:cxn>
                <a:cxn ang="0">
                  <a:pos x="339" y="210"/>
                </a:cxn>
                <a:cxn ang="0">
                  <a:pos x="358" y="191"/>
                </a:cxn>
                <a:cxn ang="0">
                  <a:pos x="376" y="162"/>
                </a:cxn>
                <a:cxn ang="0">
                  <a:pos x="394" y="124"/>
                </a:cxn>
                <a:cxn ang="0">
                  <a:pos x="394" y="76"/>
                </a:cxn>
                <a:cxn ang="0">
                  <a:pos x="358" y="19"/>
                </a:cxn>
                <a:cxn ang="0">
                  <a:pos x="284" y="0"/>
                </a:cxn>
                <a:cxn ang="0">
                  <a:pos x="211" y="19"/>
                </a:cxn>
                <a:cxn ang="0">
                  <a:pos x="128" y="57"/>
                </a:cxn>
                <a:cxn ang="0">
                  <a:pos x="64" y="124"/>
                </a:cxn>
                <a:cxn ang="0">
                  <a:pos x="18" y="220"/>
                </a:cxn>
                <a:cxn ang="0">
                  <a:pos x="0" y="335"/>
                </a:cxn>
                <a:cxn ang="0">
                  <a:pos x="9" y="411"/>
                </a:cxn>
                <a:cxn ang="0">
                  <a:pos x="46" y="478"/>
                </a:cxn>
                <a:cxn ang="0">
                  <a:pos x="92" y="526"/>
                </a:cxn>
                <a:cxn ang="0">
                  <a:pos x="165" y="535"/>
                </a:cxn>
                <a:cxn ang="0">
                  <a:pos x="266" y="516"/>
                </a:cxn>
                <a:cxn ang="0">
                  <a:pos x="339" y="478"/>
                </a:cxn>
                <a:cxn ang="0">
                  <a:pos x="385" y="430"/>
                </a:cxn>
                <a:cxn ang="0">
                  <a:pos x="404" y="401"/>
                </a:cxn>
                <a:cxn ang="0">
                  <a:pos x="404" y="392"/>
                </a:cxn>
                <a:cxn ang="0">
                  <a:pos x="394" y="392"/>
                </a:cxn>
                <a:cxn ang="0">
                  <a:pos x="385" y="382"/>
                </a:cxn>
                <a:cxn ang="0">
                  <a:pos x="376" y="382"/>
                </a:cxn>
                <a:cxn ang="0">
                  <a:pos x="376" y="392"/>
                </a:cxn>
                <a:cxn ang="0">
                  <a:pos x="303" y="468"/>
                </a:cxn>
                <a:cxn ang="0">
                  <a:pos x="239" y="497"/>
                </a:cxn>
                <a:cxn ang="0">
                  <a:pos x="193" y="507"/>
                </a:cxn>
                <a:cxn ang="0">
                  <a:pos x="165" y="516"/>
                </a:cxn>
                <a:cxn ang="0">
                  <a:pos x="138" y="507"/>
                </a:cxn>
                <a:cxn ang="0">
                  <a:pos x="119" y="497"/>
                </a:cxn>
                <a:cxn ang="0">
                  <a:pos x="101" y="478"/>
                </a:cxn>
                <a:cxn ang="0">
                  <a:pos x="92" y="449"/>
                </a:cxn>
                <a:cxn ang="0">
                  <a:pos x="83" y="430"/>
                </a:cxn>
                <a:cxn ang="0">
                  <a:pos x="83" y="335"/>
                </a:cxn>
                <a:cxn ang="0">
                  <a:pos x="92" y="287"/>
                </a:cxn>
                <a:cxn ang="0">
                  <a:pos x="101" y="249"/>
                </a:cxn>
                <a:cxn ang="0">
                  <a:pos x="147" y="249"/>
                </a:cxn>
                <a:cxn ang="0">
                  <a:pos x="101" y="229"/>
                </a:cxn>
                <a:cxn ang="0">
                  <a:pos x="138" y="134"/>
                </a:cxn>
                <a:cxn ang="0">
                  <a:pos x="183" y="76"/>
                </a:cxn>
                <a:cxn ang="0">
                  <a:pos x="229" y="48"/>
                </a:cxn>
                <a:cxn ang="0">
                  <a:pos x="266" y="29"/>
                </a:cxn>
                <a:cxn ang="0">
                  <a:pos x="284" y="29"/>
                </a:cxn>
                <a:cxn ang="0">
                  <a:pos x="339" y="48"/>
                </a:cxn>
                <a:cxn ang="0">
                  <a:pos x="358" y="105"/>
                </a:cxn>
                <a:cxn ang="0">
                  <a:pos x="339" y="162"/>
                </a:cxn>
                <a:cxn ang="0">
                  <a:pos x="284" y="201"/>
                </a:cxn>
                <a:cxn ang="0">
                  <a:pos x="220" y="220"/>
                </a:cxn>
                <a:cxn ang="0">
                  <a:pos x="165" y="229"/>
                </a:cxn>
                <a:cxn ang="0">
                  <a:pos x="128" y="229"/>
                </a:cxn>
                <a:cxn ang="0">
                  <a:pos x="101" y="229"/>
                </a:cxn>
              </a:cxnLst>
              <a:rect l="0" t="0" r="r" b="b"/>
              <a:pathLst>
                <a:path w="404" h="535">
                  <a:moveTo>
                    <a:pt x="147" y="249"/>
                  </a:moveTo>
                  <a:lnTo>
                    <a:pt x="193" y="249"/>
                  </a:lnTo>
                  <a:lnTo>
                    <a:pt x="303" y="229"/>
                  </a:lnTo>
                  <a:lnTo>
                    <a:pt x="339" y="210"/>
                  </a:lnTo>
                  <a:lnTo>
                    <a:pt x="358" y="191"/>
                  </a:lnTo>
                  <a:lnTo>
                    <a:pt x="376" y="162"/>
                  </a:lnTo>
                  <a:lnTo>
                    <a:pt x="394" y="124"/>
                  </a:lnTo>
                  <a:lnTo>
                    <a:pt x="394" y="76"/>
                  </a:lnTo>
                  <a:lnTo>
                    <a:pt x="358" y="19"/>
                  </a:lnTo>
                  <a:lnTo>
                    <a:pt x="284" y="0"/>
                  </a:lnTo>
                  <a:lnTo>
                    <a:pt x="211" y="19"/>
                  </a:lnTo>
                  <a:lnTo>
                    <a:pt x="128" y="57"/>
                  </a:lnTo>
                  <a:lnTo>
                    <a:pt x="64" y="124"/>
                  </a:lnTo>
                  <a:lnTo>
                    <a:pt x="18" y="220"/>
                  </a:lnTo>
                  <a:lnTo>
                    <a:pt x="0" y="335"/>
                  </a:lnTo>
                  <a:lnTo>
                    <a:pt x="9" y="411"/>
                  </a:lnTo>
                  <a:lnTo>
                    <a:pt x="46" y="478"/>
                  </a:lnTo>
                  <a:lnTo>
                    <a:pt x="92" y="526"/>
                  </a:lnTo>
                  <a:lnTo>
                    <a:pt x="165" y="535"/>
                  </a:lnTo>
                  <a:lnTo>
                    <a:pt x="266" y="516"/>
                  </a:lnTo>
                  <a:lnTo>
                    <a:pt x="339" y="478"/>
                  </a:lnTo>
                  <a:lnTo>
                    <a:pt x="385" y="430"/>
                  </a:lnTo>
                  <a:lnTo>
                    <a:pt x="404" y="401"/>
                  </a:lnTo>
                  <a:lnTo>
                    <a:pt x="404" y="392"/>
                  </a:lnTo>
                  <a:lnTo>
                    <a:pt x="394" y="392"/>
                  </a:lnTo>
                  <a:lnTo>
                    <a:pt x="385" y="382"/>
                  </a:lnTo>
                  <a:lnTo>
                    <a:pt x="376" y="382"/>
                  </a:lnTo>
                  <a:lnTo>
                    <a:pt x="376" y="392"/>
                  </a:lnTo>
                  <a:lnTo>
                    <a:pt x="303" y="468"/>
                  </a:lnTo>
                  <a:lnTo>
                    <a:pt x="239" y="497"/>
                  </a:lnTo>
                  <a:lnTo>
                    <a:pt x="193" y="507"/>
                  </a:lnTo>
                  <a:lnTo>
                    <a:pt x="165" y="516"/>
                  </a:lnTo>
                  <a:lnTo>
                    <a:pt x="138" y="507"/>
                  </a:lnTo>
                  <a:lnTo>
                    <a:pt x="119" y="497"/>
                  </a:lnTo>
                  <a:lnTo>
                    <a:pt x="101" y="478"/>
                  </a:lnTo>
                  <a:lnTo>
                    <a:pt x="92" y="449"/>
                  </a:lnTo>
                  <a:lnTo>
                    <a:pt x="83" y="430"/>
                  </a:lnTo>
                  <a:lnTo>
                    <a:pt x="83" y="335"/>
                  </a:lnTo>
                  <a:lnTo>
                    <a:pt x="92" y="287"/>
                  </a:lnTo>
                  <a:lnTo>
                    <a:pt x="101" y="249"/>
                  </a:lnTo>
                  <a:lnTo>
                    <a:pt x="147" y="249"/>
                  </a:lnTo>
                  <a:close/>
                  <a:moveTo>
                    <a:pt x="101" y="229"/>
                  </a:moveTo>
                  <a:lnTo>
                    <a:pt x="138" y="134"/>
                  </a:lnTo>
                  <a:lnTo>
                    <a:pt x="183" y="76"/>
                  </a:lnTo>
                  <a:lnTo>
                    <a:pt x="229" y="48"/>
                  </a:lnTo>
                  <a:lnTo>
                    <a:pt x="266" y="29"/>
                  </a:lnTo>
                  <a:lnTo>
                    <a:pt x="284" y="29"/>
                  </a:lnTo>
                  <a:lnTo>
                    <a:pt x="339" y="48"/>
                  </a:lnTo>
                  <a:lnTo>
                    <a:pt x="358" y="105"/>
                  </a:lnTo>
                  <a:lnTo>
                    <a:pt x="339" y="162"/>
                  </a:lnTo>
                  <a:lnTo>
                    <a:pt x="284" y="201"/>
                  </a:lnTo>
                  <a:lnTo>
                    <a:pt x="220" y="220"/>
                  </a:lnTo>
                  <a:lnTo>
                    <a:pt x="165" y="229"/>
                  </a:lnTo>
                  <a:lnTo>
                    <a:pt x="128" y="229"/>
                  </a:lnTo>
                  <a:lnTo>
                    <a:pt x="101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" name="Freeform 1224"/>
            <p:cNvSpPr>
              <a:spLocks/>
            </p:cNvSpPr>
            <p:nvPr/>
          </p:nvSpPr>
          <p:spPr bwMode="auto">
            <a:xfrm>
              <a:off x="19803" y="1319"/>
              <a:ext cx="532" cy="535"/>
            </a:xfrm>
            <a:custGeom>
              <a:avLst/>
              <a:gdLst/>
              <a:ahLst/>
              <a:cxnLst>
                <a:cxn ang="0">
                  <a:pos x="440" y="67"/>
                </a:cxn>
                <a:cxn ang="0">
                  <a:pos x="431" y="105"/>
                </a:cxn>
                <a:cxn ang="0">
                  <a:pos x="440" y="124"/>
                </a:cxn>
                <a:cxn ang="0">
                  <a:pos x="486" y="143"/>
                </a:cxn>
                <a:cxn ang="0">
                  <a:pos x="513" y="124"/>
                </a:cxn>
                <a:cxn ang="0">
                  <a:pos x="532" y="76"/>
                </a:cxn>
                <a:cxn ang="0">
                  <a:pos x="513" y="29"/>
                </a:cxn>
                <a:cxn ang="0">
                  <a:pos x="449" y="10"/>
                </a:cxn>
                <a:cxn ang="0">
                  <a:pos x="394" y="10"/>
                </a:cxn>
                <a:cxn ang="0">
                  <a:pos x="330" y="67"/>
                </a:cxn>
                <a:cxn ang="0">
                  <a:pos x="284" y="29"/>
                </a:cxn>
                <a:cxn ang="0">
                  <a:pos x="211" y="0"/>
                </a:cxn>
                <a:cxn ang="0">
                  <a:pos x="100" y="57"/>
                </a:cxn>
                <a:cxn ang="0">
                  <a:pos x="45" y="153"/>
                </a:cxn>
                <a:cxn ang="0">
                  <a:pos x="36" y="191"/>
                </a:cxn>
                <a:cxn ang="0">
                  <a:pos x="64" y="201"/>
                </a:cxn>
                <a:cxn ang="0">
                  <a:pos x="73" y="182"/>
                </a:cxn>
                <a:cxn ang="0">
                  <a:pos x="110" y="96"/>
                </a:cxn>
                <a:cxn ang="0">
                  <a:pos x="165" y="48"/>
                </a:cxn>
                <a:cxn ang="0">
                  <a:pos x="211" y="29"/>
                </a:cxn>
                <a:cxn ang="0">
                  <a:pos x="266" y="105"/>
                </a:cxn>
                <a:cxn ang="0">
                  <a:pos x="256" y="162"/>
                </a:cxn>
                <a:cxn ang="0">
                  <a:pos x="229" y="258"/>
                </a:cxn>
                <a:cxn ang="0">
                  <a:pos x="220" y="315"/>
                </a:cxn>
                <a:cxn ang="0">
                  <a:pos x="201" y="401"/>
                </a:cxn>
                <a:cxn ang="0">
                  <a:pos x="146" y="497"/>
                </a:cxn>
                <a:cxn ang="0">
                  <a:pos x="82" y="507"/>
                </a:cxn>
                <a:cxn ang="0">
                  <a:pos x="55" y="497"/>
                </a:cxn>
                <a:cxn ang="0">
                  <a:pos x="100" y="459"/>
                </a:cxn>
                <a:cxn ang="0">
                  <a:pos x="91" y="421"/>
                </a:cxn>
                <a:cxn ang="0">
                  <a:pos x="36" y="401"/>
                </a:cxn>
                <a:cxn ang="0">
                  <a:pos x="9" y="440"/>
                </a:cxn>
                <a:cxn ang="0">
                  <a:pos x="9" y="488"/>
                </a:cxn>
                <a:cxn ang="0">
                  <a:pos x="45" y="526"/>
                </a:cxn>
                <a:cxn ang="0">
                  <a:pos x="128" y="535"/>
                </a:cxn>
                <a:cxn ang="0">
                  <a:pos x="201" y="478"/>
                </a:cxn>
                <a:cxn ang="0">
                  <a:pos x="229" y="488"/>
                </a:cxn>
                <a:cxn ang="0">
                  <a:pos x="284" y="535"/>
                </a:cxn>
                <a:cxn ang="0">
                  <a:pos x="385" y="516"/>
                </a:cxn>
                <a:cxn ang="0">
                  <a:pos x="467" y="430"/>
                </a:cxn>
                <a:cxn ang="0">
                  <a:pos x="495" y="354"/>
                </a:cxn>
                <a:cxn ang="0">
                  <a:pos x="467" y="344"/>
                </a:cxn>
                <a:cxn ang="0">
                  <a:pos x="458" y="363"/>
                </a:cxn>
                <a:cxn ang="0">
                  <a:pos x="422" y="449"/>
                </a:cxn>
                <a:cxn ang="0">
                  <a:pos x="321" y="516"/>
                </a:cxn>
                <a:cxn ang="0">
                  <a:pos x="293" y="507"/>
                </a:cxn>
                <a:cxn ang="0">
                  <a:pos x="275" y="382"/>
                </a:cxn>
                <a:cxn ang="0">
                  <a:pos x="293" y="315"/>
                </a:cxn>
                <a:cxn ang="0">
                  <a:pos x="330" y="153"/>
                </a:cxn>
                <a:cxn ang="0">
                  <a:pos x="367" y="67"/>
                </a:cxn>
                <a:cxn ang="0">
                  <a:pos x="403" y="38"/>
                </a:cxn>
                <a:cxn ang="0">
                  <a:pos x="440" y="29"/>
                </a:cxn>
              </a:cxnLst>
              <a:rect l="0" t="0" r="r" b="b"/>
              <a:pathLst>
                <a:path w="532" h="535">
                  <a:moveTo>
                    <a:pt x="477" y="48"/>
                  </a:moveTo>
                  <a:lnTo>
                    <a:pt x="440" y="67"/>
                  </a:lnTo>
                  <a:lnTo>
                    <a:pt x="440" y="96"/>
                  </a:lnTo>
                  <a:lnTo>
                    <a:pt x="431" y="105"/>
                  </a:lnTo>
                  <a:lnTo>
                    <a:pt x="440" y="115"/>
                  </a:lnTo>
                  <a:lnTo>
                    <a:pt x="440" y="124"/>
                  </a:lnTo>
                  <a:lnTo>
                    <a:pt x="477" y="143"/>
                  </a:lnTo>
                  <a:lnTo>
                    <a:pt x="486" y="143"/>
                  </a:lnTo>
                  <a:lnTo>
                    <a:pt x="504" y="134"/>
                  </a:lnTo>
                  <a:lnTo>
                    <a:pt x="513" y="124"/>
                  </a:lnTo>
                  <a:lnTo>
                    <a:pt x="523" y="105"/>
                  </a:lnTo>
                  <a:lnTo>
                    <a:pt x="532" y="76"/>
                  </a:lnTo>
                  <a:lnTo>
                    <a:pt x="523" y="48"/>
                  </a:lnTo>
                  <a:lnTo>
                    <a:pt x="513" y="29"/>
                  </a:lnTo>
                  <a:lnTo>
                    <a:pt x="477" y="10"/>
                  </a:lnTo>
                  <a:lnTo>
                    <a:pt x="449" y="10"/>
                  </a:lnTo>
                  <a:lnTo>
                    <a:pt x="431" y="0"/>
                  </a:lnTo>
                  <a:lnTo>
                    <a:pt x="394" y="10"/>
                  </a:lnTo>
                  <a:lnTo>
                    <a:pt x="367" y="29"/>
                  </a:lnTo>
                  <a:lnTo>
                    <a:pt x="330" y="67"/>
                  </a:lnTo>
                  <a:lnTo>
                    <a:pt x="321" y="86"/>
                  </a:lnTo>
                  <a:lnTo>
                    <a:pt x="284" y="29"/>
                  </a:lnTo>
                  <a:lnTo>
                    <a:pt x="229" y="0"/>
                  </a:lnTo>
                  <a:lnTo>
                    <a:pt x="211" y="0"/>
                  </a:lnTo>
                  <a:lnTo>
                    <a:pt x="146" y="19"/>
                  </a:lnTo>
                  <a:lnTo>
                    <a:pt x="100" y="57"/>
                  </a:lnTo>
                  <a:lnTo>
                    <a:pt x="64" y="105"/>
                  </a:lnTo>
                  <a:lnTo>
                    <a:pt x="45" y="153"/>
                  </a:lnTo>
                  <a:lnTo>
                    <a:pt x="36" y="182"/>
                  </a:lnTo>
                  <a:lnTo>
                    <a:pt x="36" y="191"/>
                  </a:lnTo>
                  <a:lnTo>
                    <a:pt x="45" y="201"/>
                  </a:lnTo>
                  <a:lnTo>
                    <a:pt x="64" y="201"/>
                  </a:lnTo>
                  <a:lnTo>
                    <a:pt x="73" y="191"/>
                  </a:lnTo>
                  <a:lnTo>
                    <a:pt x="73" y="182"/>
                  </a:lnTo>
                  <a:lnTo>
                    <a:pt x="91" y="134"/>
                  </a:lnTo>
                  <a:lnTo>
                    <a:pt x="110" y="96"/>
                  </a:lnTo>
                  <a:lnTo>
                    <a:pt x="137" y="67"/>
                  </a:lnTo>
                  <a:lnTo>
                    <a:pt x="165" y="48"/>
                  </a:lnTo>
                  <a:lnTo>
                    <a:pt x="183" y="29"/>
                  </a:lnTo>
                  <a:lnTo>
                    <a:pt x="211" y="29"/>
                  </a:lnTo>
                  <a:lnTo>
                    <a:pt x="247" y="48"/>
                  </a:lnTo>
                  <a:lnTo>
                    <a:pt x="266" y="105"/>
                  </a:lnTo>
                  <a:lnTo>
                    <a:pt x="266" y="134"/>
                  </a:lnTo>
                  <a:lnTo>
                    <a:pt x="256" y="162"/>
                  </a:lnTo>
                  <a:lnTo>
                    <a:pt x="247" y="201"/>
                  </a:lnTo>
                  <a:lnTo>
                    <a:pt x="229" y="258"/>
                  </a:lnTo>
                  <a:lnTo>
                    <a:pt x="229" y="296"/>
                  </a:lnTo>
                  <a:lnTo>
                    <a:pt x="220" y="315"/>
                  </a:lnTo>
                  <a:lnTo>
                    <a:pt x="211" y="344"/>
                  </a:lnTo>
                  <a:lnTo>
                    <a:pt x="201" y="401"/>
                  </a:lnTo>
                  <a:lnTo>
                    <a:pt x="174" y="459"/>
                  </a:lnTo>
                  <a:lnTo>
                    <a:pt x="146" y="497"/>
                  </a:lnTo>
                  <a:lnTo>
                    <a:pt x="100" y="516"/>
                  </a:lnTo>
                  <a:lnTo>
                    <a:pt x="82" y="507"/>
                  </a:lnTo>
                  <a:lnTo>
                    <a:pt x="73" y="507"/>
                  </a:lnTo>
                  <a:lnTo>
                    <a:pt x="55" y="497"/>
                  </a:lnTo>
                  <a:lnTo>
                    <a:pt x="73" y="488"/>
                  </a:lnTo>
                  <a:lnTo>
                    <a:pt x="100" y="459"/>
                  </a:lnTo>
                  <a:lnTo>
                    <a:pt x="100" y="440"/>
                  </a:lnTo>
                  <a:lnTo>
                    <a:pt x="91" y="421"/>
                  </a:lnTo>
                  <a:lnTo>
                    <a:pt x="73" y="401"/>
                  </a:lnTo>
                  <a:lnTo>
                    <a:pt x="36" y="401"/>
                  </a:lnTo>
                  <a:lnTo>
                    <a:pt x="18" y="421"/>
                  </a:lnTo>
                  <a:lnTo>
                    <a:pt x="9" y="440"/>
                  </a:lnTo>
                  <a:lnTo>
                    <a:pt x="0" y="468"/>
                  </a:lnTo>
                  <a:lnTo>
                    <a:pt x="9" y="488"/>
                  </a:lnTo>
                  <a:lnTo>
                    <a:pt x="27" y="516"/>
                  </a:lnTo>
                  <a:lnTo>
                    <a:pt x="45" y="526"/>
                  </a:lnTo>
                  <a:lnTo>
                    <a:pt x="73" y="535"/>
                  </a:lnTo>
                  <a:lnTo>
                    <a:pt x="128" y="535"/>
                  </a:lnTo>
                  <a:lnTo>
                    <a:pt x="183" y="497"/>
                  </a:lnTo>
                  <a:lnTo>
                    <a:pt x="201" y="478"/>
                  </a:lnTo>
                  <a:lnTo>
                    <a:pt x="211" y="459"/>
                  </a:lnTo>
                  <a:lnTo>
                    <a:pt x="229" y="488"/>
                  </a:lnTo>
                  <a:lnTo>
                    <a:pt x="266" y="526"/>
                  </a:lnTo>
                  <a:lnTo>
                    <a:pt x="284" y="535"/>
                  </a:lnTo>
                  <a:lnTo>
                    <a:pt x="321" y="535"/>
                  </a:lnTo>
                  <a:lnTo>
                    <a:pt x="385" y="516"/>
                  </a:lnTo>
                  <a:lnTo>
                    <a:pt x="431" y="478"/>
                  </a:lnTo>
                  <a:lnTo>
                    <a:pt x="467" y="430"/>
                  </a:lnTo>
                  <a:lnTo>
                    <a:pt x="486" y="382"/>
                  </a:lnTo>
                  <a:lnTo>
                    <a:pt x="495" y="354"/>
                  </a:lnTo>
                  <a:lnTo>
                    <a:pt x="495" y="344"/>
                  </a:lnTo>
                  <a:lnTo>
                    <a:pt x="467" y="344"/>
                  </a:lnTo>
                  <a:lnTo>
                    <a:pt x="467" y="354"/>
                  </a:lnTo>
                  <a:lnTo>
                    <a:pt x="458" y="363"/>
                  </a:lnTo>
                  <a:lnTo>
                    <a:pt x="440" y="411"/>
                  </a:lnTo>
                  <a:lnTo>
                    <a:pt x="422" y="449"/>
                  </a:lnTo>
                  <a:lnTo>
                    <a:pt x="376" y="497"/>
                  </a:lnTo>
                  <a:lnTo>
                    <a:pt x="321" y="516"/>
                  </a:lnTo>
                  <a:lnTo>
                    <a:pt x="311" y="516"/>
                  </a:lnTo>
                  <a:lnTo>
                    <a:pt x="293" y="507"/>
                  </a:lnTo>
                  <a:lnTo>
                    <a:pt x="275" y="468"/>
                  </a:lnTo>
                  <a:lnTo>
                    <a:pt x="275" y="382"/>
                  </a:lnTo>
                  <a:lnTo>
                    <a:pt x="284" y="354"/>
                  </a:lnTo>
                  <a:lnTo>
                    <a:pt x="293" y="315"/>
                  </a:lnTo>
                  <a:lnTo>
                    <a:pt x="311" y="229"/>
                  </a:lnTo>
                  <a:lnTo>
                    <a:pt x="330" y="153"/>
                  </a:lnTo>
                  <a:lnTo>
                    <a:pt x="348" y="96"/>
                  </a:lnTo>
                  <a:lnTo>
                    <a:pt x="367" y="67"/>
                  </a:lnTo>
                  <a:lnTo>
                    <a:pt x="385" y="48"/>
                  </a:lnTo>
                  <a:lnTo>
                    <a:pt x="403" y="38"/>
                  </a:lnTo>
                  <a:lnTo>
                    <a:pt x="431" y="29"/>
                  </a:lnTo>
                  <a:lnTo>
                    <a:pt x="440" y="29"/>
                  </a:lnTo>
                  <a:lnTo>
                    <a:pt x="477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Freeform 1225"/>
            <p:cNvSpPr>
              <a:spLocks noEditPoints="1"/>
            </p:cNvSpPr>
            <p:nvPr/>
          </p:nvSpPr>
          <p:spPr bwMode="auto">
            <a:xfrm>
              <a:off x="20362" y="1070"/>
              <a:ext cx="285" cy="784"/>
            </a:xfrm>
            <a:custGeom>
              <a:avLst/>
              <a:gdLst/>
              <a:ahLst/>
              <a:cxnLst>
                <a:cxn ang="0">
                  <a:pos x="285" y="593"/>
                </a:cxn>
                <a:cxn ang="0">
                  <a:pos x="257" y="603"/>
                </a:cxn>
                <a:cxn ang="0">
                  <a:pos x="239" y="631"/>
                </a:cxn>
                <a:cxn ang="0">
                  <a:pos x="220" y="689"/>
                </a:cxn>
                <a:cxn ang="0">
                  <a:pos x="193" y="737"/>
                </a:cxn>
                <a:cxn ang="0">
                  <a:pos x="147" y="765"/>
                </a:cxn>
                <a:cxn ang="0">
                  <a:pos x="119" y="746"/>
                </a:cxn>
                <a:cxn ang="0">
                  <a:pos x="138" y="660"/>
                </a:cxn>
                <a:cxn ang="0">
                  <a:pos x="220" y="411"/>
                </a:cxn>
                <a:cxn ang="0">
                  <a:pos x="230" y="364"/>
                </a:cxn>
                <a:cxn ang="0">
                  <a:pos x="230" y="306"/>
                </a:cxn>
                <a:cxn ang="0">
                  <a:pos x="202" y="268"/>
                </a:cxn>
                <a:cxn ang="0">
                  <a:pos x="92" y="268"/>
                </a:cxn>
                <a:cxn ang="0">
                  <a:pos x="28" y="364"/>
                </a:cxn>
                <a:cxn ang="0">
                  <a:pos x="0" y="431"/>
                </a:cxn>
                <a:cxn ang="0">
                  <a:pos x="28" y="450"/>
                </a:cxn>
                <a:cxn ang="0">
                  <a:pos x="46" y="411"/>
                </a:cxn>
                <a:cxn ang="0">
                  <a:pos x="101" y="297"/>
                </a:cxn>
                <a:cxn ang="0">
                  <a:pos x="147" y="278"/>
                </a:cxn>
                <a:cxn ang="0">
                  <a:pos x="175" y="297"/>
                </a:cxn>
                <a:cxn ang="0">
                  <a:pos x="156" y="373"/>
                </a:cxn>
                <a:cxn ang="0">
                  <a:pos x="138" y="450"/>
                </a:cxn>
                <a:cxn ang="0">
                  <a:pos x="92" y="555"/>
                </a:cxn>
                <a:cxn ang="0">
                  <a:pos x="55" y="660"/>
                </a:cxn>
                <a:cxn ang="0">
                  <a:pos x="74" y="756"/>
                </a:cxn>
                <a:cxn ang="0">
                  <a:pos x="110" y="784"/>
                </a:cxn>
                <a:cxn ang="0">
                  <a:pos x="193" y="765"/>
                </a:cxn>
                <a:cxn ang="0">
                  <a:pos x="266" y="670"/>
                </a:cxn>
                <a:cxn ang="0">
                  <a:pos x="285" y="603"/>
                </a:cxn>
                <a:cxn ang="0">
                  <a:pos x="275" y="20"/>
                </a:cxn>
                <a:cxn ang="0">
                  <a:pos x="220" y="0"/>
                </a:cxn>
                <a:cxn ang="0">
                  <a:pos x="184" y="58"/>
                </a:cxn>
                <a:cxn ang="0">
                  <a:pos x="211" y="96"/>
                </a:cxn>
                <a:cxn ang="0">
                  <a:pos x="257" y="77"/>
                </a:cxn>
                <a:cxn ang="0">
                  <a:pos x="275" y="39"/>
                </a:cxn>
              </a:cxnLst>
              <a:rect l="0" t="0" r="r" b="b"/>
              <a:pathLst>
                <a:path w="285" h="784">
                  <a:moveTo>
                    <a:pt x="285" y="603"/>
                  </a:moveTo>
                  <a:lnTo>
                    <a:pt x="285" y="593"/>
                  </a:lnTo>
                  <a:lnTo>
                    <a:pt x="257" y="593"/>
                  </a:lnTo>
                  <a:lnTo>
                    <a:pt x="257" y="603"/>
                  </a:lnTo>
                  <a:lnTo>
                    <a:pt x="248" y="612"/>
                  </a:lnTo>
                  <a:lnTo>
                    <a:pt x="239" y="631"/>
                  </a:lnTo>
                  <a:lnTo>
                    <a:pt x="239" y="660"/>
                  </a:lnTo>
                  <a:lnTo>
                    <a:pt x="220" y="689"/>
                  </a:lnTo>
                  <a:lnTo>
                    <a:pt x="211" y="717"/>
                  </a:lnTo>
                  <a:lnTo>
                    <a:pt x="193" y="737"/>
                  </a:lnTo>
                  <a:lnTo>
                    <a:pt x="165" y="756"/>
                  </a:lnTo>
                  <a:lnTo>
                    <a:pt x="147" y="765"/>
                  </a:lnTo>
                  <a:lnTo>
                    <a:pt x="138" y="765"/>
                  </a:lnTo>
                  <a:lnTo>
                    <a:pt x="119" y="746"/>
                  </a:lnTo>
                  <a:lnTo>
                    <a:pt x="119" y="698"/>
                  </a:lnTo>
                  <a:lnTo>
                    <a:pt x="138" y="660"/>
                  </a:lnTo>
                  <a:lnTo>
                    <a:pt x="147" y="612"/>
                  </a:lnTo>
                  <a:lnTo>
                    <a:pt x="220" y="411"/>
                  </a:lnTo>
                  <a:lnTo>
                    <a:pt x="230" y="392"/>
                  </a:lnTo>
                  <a:lnTo>
                    <a:pt x="230" y="364"/>
                  </a:lnTo>
                  <a:lnTo>
                    <a:pt x="239" y="345"/>
                  </a:lnTo>
                  <a:lnTo>
                    <a:pt x="230" y="306"/>
                  </a:lnTo>
                  <a:lnTo>
                    <a:pt x="220" y="287"/>
                  </a:lnTo>
                  <a:lnTo>
                    <a:pt x="202" y="268"/>
                  </a:lnTo>
                  <a:lnTo>
                    <a:pt x="147" y="249"/>
                  </a:lnTo>
                  <a:lnTo>
                    <a:pt x="92" y="268"/>
                  </a:lnTo>
                  <a:lnTo>
                    <a:pt x="55" y="316"/>
                  </a:lnTo>
                  <a:lnTo>
                    <a:pt x="28" y="364"/>
                  </a:lnTo>
                  <a:lnTo>
                    <a:pt x="9" y="411"/>
                  </a:lnTo>
                  <a:lnTo>
                    <a:pt x="0" y="431"/>
                  </a:lnTo>
                  <a:lnTo>
                    <a:pt x="19" y="450"/>
                  </a:lnTo>
                  <a:lnTo>
                    <a:pt x="28" y="450"/>
                  </a:lnTo>
                  <a:lnTo>
                    <a:pt x="46" y="431"/>
                  </a:lnTo>
                  <a:lnTo>
                    <a:pt x="46" y="411"/>
                  </a:lnTo>
                  <a:lnTo>
                    <a:pt x="64" y="354"/>
                  </a:lnTo>
                  <a:lnTo>
                    <a:pt x="101" y="297"/>
                  </a:lnTo>
                  <a:lnTo>
                    <a:pt x="119" y="287"/>
                  </a:lnTo>
                  <a:lnTo>
                    <a:pt x="147" y="278"/>
                  </a:lnTo>
                  <a:lnTo>
                    <a:pt x="156" y="278"/>
                  </a:lnTo>
                  <a:lnTo>
                    <a:pt x="175" y="297"/>
                  </a:lnTo>
                  <a:lnTo>
                    <a:pt x="175" y="316"/>
                  </a:lnTo>
                  <a:lnTo>
                    <a:pt x="156" y="373"/>
                  </a:lnTo>
                  <a:lnTo>
                    <a:pt x="156" y="392"/>
                  </a:lnTo>
                  <a:lnTo>
                    <a:pt x="138" y="450"/>
                  </a:lnTo>
                  <a:lnTo>
                    <a:pt x="119" y="498"/>
                  </a:lnTo>
                  <a:lnTo>
                    <a:pt x="92" y="555"/>
                  </a:lnTo>
                  <a:lnTo>
                    <a:pt x="64" y="641"/>
                  </a:lnTo>
                  <a:lnTo>
                    <a:pt x="55" y="660"/>
                  </a:lnTo>
                  <a:lnTo>
                    <a:pt x="55" y="717"/>
                  </a:lnTo>
                  <a:lnTo>
                    <a:pt x="74" y="756"/>
                  </a:lnTo>
                  <a:lnTo>
                    <a:pt x="92" y="775"/>
                  </a:lnTo>
                  <a:lnTo>
                    <a:pt x="110" y="784"/>
                  </a:lnTo>
                  <a:lnTo>
                    <a:pt x="138" y="784"/>
                  </a:lnTo>
                  <a:lnTo>
                    <a:pt x="193" y="765"/>
                  </a:lnTo>
                  <a:lnTo>
                    <a:pt x="239" y="727"/>
                  </a:lnTo>
                  <a:lnTo>
                    <a:pt x="266" y="670"/>
                  </a:lnTo>
                  <a:lnTo>
                    <a:pt x="285" y="622"/>
                  </a:lnTo>
                  <a:lnTo>
                    <a:pt x="285" y="603"/>
                  </a:lnTo>
                  <a:close/>
                  <a:moveTo>
                    <a:pt x="275" y="39"/>
                  </a:moveTo>
                  <a:lnTo>
                    <a:pt x="275" y="20"/>
                  </a:lnTo>
                  <a:lnTo>
                    <a:pt x="257" y="0"/>
                  </a:lnTo>
                  <a:lnTo>
                    <a:pt x="220" y="0"/>
                  </a:lnTo>
                  <a:lnTo>
                    <a:pt x="193" y="29"/>
                  </a:lnTo>
                  <a:lnTo>
                    <a:pt x="184" y="58"/>
                  </a:lnTo>
                  <a:lnTo>
                    <a:pt x="193" y="77"/>
                  </a:lnTo>
                  <a:lnTo>
                    <a:pt x="211" y="96"/>
                  </a:lnTo>
                  <a:lnTo>
                    <a:pt x="248" y="96"/>
                  </a:lnTo>
                  <a:lnTo>
                    <a:pt x="257" y="77"/>
                  </a:lnTo>
                  <a:lnTo>
                    <a:pt x="275" y="58"/>
                  </a:lnTo>
                  <a:lnTo>
                    <a:pt x="275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" name="Freeform 1226"/>
            <p:cNvSpPr>
              <a:spLocks/>
            </p:cNvSpPr>
            <p:nvPr/>
          </p:nvSpPr>
          <p:spPr bwMode="auto">
            <a:xfrm>
              <a:off x="20702" y="1319"/>
              <a:ext cx="394" cy="535"/>
            </a:xfrm>
            <a:custGeom>
              <a:avLst/>
              <a:gdLst/>
              <a:ahLst/>
              <a:cxnLst>
                <a:cxn ang="0">
                  <a:pos x="321" y="105"/>
                </a:cxn>
                <a:cxn ang="0">
                  <a:pos x="312" y="143"/>
                </a:cxn>
                <a:cxn ang="0">
                  <a:pos x="348" y="172"/>
                </a:cxn>
                <a:cxn ang="0">
                  <a:pos x="367" y="162"/>
                </a:cxn>
                <a:cxn ang="0">
                  <a:pos x="394" y="134"/>
                </a:cxn>
                <a:cxn ang="0">
                  <a:pos x="376" y="48"/>
                </a:cxn>
                <a:cxn ang="0">
                  <a:pos x="275" y="0"/>
                </a:cxn>
                <a:cxn ang="0">
                  <a:pos x="137" y="67"/>
                </a:cxn>
                <a:cxn ang="0">
                  <a:pos x="91" y="182"/>
                </a:cxn>
                <a:cxn ang="0">
                  <a:pos x="146" y="277"/>
                </a:cxn>
                <a:cxn ang="0">
                  <a:pos x="183" y="287"/>
                </a:cxn>
                <a:cxn ang="0">
                  <a:pos x="229" y="296"/>
                </a:cxn>
                <a:cxn ang="0">
                  <a:pos x="284" y="335"/>
                </a:cxn>
                <a:cxn ang="0">
                  <a:pos x="302" y="382"/>
                </a:cxn>
                <a:cxn ang="0">
                  <a:pos x="266" y="459"/>
                </a:cxn>
                <a:cxn ang="0">
                  <a:pos x="156" y="516"/>
                </a:cxn>
                <a:cxn ang="0">
                  <a:pos x="119" y="507"/>
                </a:cxn>
                <a:cxn ang="0">
                  <a:pos x="55" y="468"/>
                </a:cxn>
                <a:cxn ang="0">
                  <a:pos x="73" y="440"/>
                </a:cxn>
                <a:cxn ang="0">
                  <a:pos x="101" y="401"/>
                </a:cxn>
                <a:cxn ang="0">
                  <a:pos x="82" y="354"/>
                </a:cxn>
                <a:cxn ang="0">
                  <a:pos x="27" y="363"/>
                </a:cxn>
                <a:cxn ang="0">
                  <a:pos x="9" y="392"/>
                </a:cxn>
                <a:cxn ang="0">
                  <a:pos x="27" y="488"/>
                </a:cxn>
                <a:cxn ang="0">
                  <a:pos x="146" y="535"/>
                </a:cxn>
                <a:cxn ang="0">
                  <a:pos x="302" y="488"/>
                </a:cxn>
                <a:cxn ang="0">
                  <a:pos x="358" y="382"/>
                </a:cxn>
                <a:cxn ang="0">
                  <a:pos x="358" y="306"/>
                </a:cxn>
                <a:cxn ang="0">
                  <a:pos x="312" y="239"/>
                </a:cxn>
                <a:cxn ang="0">
                  <a:pos x="266" y="220"/>
                </a:cxn>
                <a:cxn ang="0">
                  <a:pos x="229" y="210"/>
                </a:cxn>
                <a:cxn ang="0">
                  <a:pos x="192" y="201"/>
                </a:cxn>
                <a:cxn ang="0">
                  <a:pos x="165" y="182"/>
                </a:cxn>
                <a:cxn ang="0">
                  <a:pos x="156" y="124"/>
                </a:cxn>
                <a:cxn ang="0">
                  <a:pos x="211" y="48"/>
                </a:cxn>
                <a:cxn ang="0">
                  <a:pos x="275" y="29"/>
                </a:cxn>
                <a:cxn ang="0">
                  <a:pos x="330" y="48"/>
                </a:cxn>
                <a:cxn ang="0">
                  <a:pos x="358" y="86"/>
                </a:cxn>
              </a:cxnLst>
              <a:rect l="0" t="0" r="r" b="b"/>
              <a:pathLst>
                <a:path w="394" h="535">
                  <a:moveTo>
                    <a:pt x="358" y="86"/>
                  </a:moveTo>
                  <a:lnTo>
                    <a:pt x="321" y="105"/>
                  </a:lnTo>
                  <a:lnTo>
                    <a:pt x="312" y="115"/>
                  </a:lnTo>
                  <a:lnTo>
                    <a:pt x="312" y="143"/>
                  </a:lnTo>
                  <a:lnTo>
                    <a:pt x="330" y="162"/>
                  </a:lnTo>
                  <a:lnTo>
                    <a:pt x="348" y="172"/>
                  </a:lnTo>
                  <a:lnTo>
                    <a:pt x="358" y="172"/>
                  </a:lnTo>
                  <a:lnTo>
                    <a:pt x="367" y="162"/>
                  </a:lnTo>
                  <a:lnTo>
                    <a:pt x="385" y="153"/>
                  </a:lnTo>
                  <a:lnTo>
                    <a:pt x="394" y="134"/>
                  </a:lnTo>
                  <a:lnTo>
                    <a:pt x="394" y="105"/>
                  </a:lnTo>
                  <a:lnTo>
                    <a:pt x="376" y="48"/>
                  </a:lnTo>
                  <a:lnTo>
                    <a:pt x="348" y="19"/>
                  </a:lnTo>
                  <a:lnTo>
                    <a:pt x="275" y="0"/>
                  </a:lnTo>
                  <a:lnTo>
                    <a:pt x="192" y="19"/>
                  </a:lnTo>
                  <a:lnTo>
                    <a:pt x="137" y="67"/>
                  </a:lnTo>
                  <a:lnTo>
                    <a:pt x="101" y="124"/>
                  </a:lnTo>
                  <a:lnTo>
                    <a:pt x="91" y="182"/>
                  </a:lnTo>
                  <a:lnTo>
                    <a:pt x="110" y="239"/>
                  </a:lnTo>
                  <a:lnTo>
                    <a:pt x="146" y="277"/>
                  </a:lnTo>
                  <a:lnTo>
                    <a:pt x="165" y="287"/>
                  </a:lnTo>
                  <a:lnTo>
                    <a:pt x="183" y="287"/>
                  </a:lnTo>
                  <a:lnTo>
                    <a:pt x="202" y="296"/>
                  </a:lnTo>
                  <a:lnTo>
                    <a:pt x="229" y="296"/>
                  </a:lnTo>
                  <a:lnTo>
                    <a:pt x="266" y="315"/>
                  </a:lnTo>
                  <a:lnTo>
                    <a:pt x="284" y="335"/>
                  </a:lnTo>
                  <a:lnTo>
                    <a:pt x="293" y="354"/>
                  </a:lnTo>
                  <a:lnTo>
                    <a:pt x="302" y="382"/>
                  </a:lnTo>
                  <a:lnTo>
                    <a:pt x="293" y="421"/>
                  </a:lnTo>
                  <a:lnTo>
                    <a:pt x="266" y="459"/>
                  </a:lnTo>
                  <a:lnTo>
                    <a:pt x="220" y="497"/>
                  </a:lnTo>
                  <a:lnTo>
                    <a:pt x="156" y="516"/>
                  </a:lnTo>
                  <a:lnTo>
                    <a:pt x="137" y="516"/>
                  </a:lnTo>
                  <a:lnTo>
                    <a:pt x="119" y="507"/>
                  </a:lnTo>
                  <a:lnTo>
                    <a:pt x="91" y="507"/>
                  </a:lnTo>
                  <a:lnTo>
                    <a:pt x="55" y="468"/>
                  </a:lnTo>
                  <a:lnTo>
                    <a:pt x="46" y="449"/>
                  </a:lnTo>
                  <a:lnTo>
                    <a:pt x="73" y="440"/>
                  </a:lnTo>
                  <a:lnTo>
                    <a:pt x="91" y="421"/>
                  </a:lnTo>
                  <a:lnTo>
                    <a:pt x="101" y="401"/>
                  </a:lnTo>
                  <a:lnTo>
                    <a:pt x="101" y="392"/>
                  </a:lnTo>
                  <a:lnTo>
                    <a:pt x="82" y="354"/>
                  </a:lnTo>
                  <a:lnTo>
                    <a:pt x="46" y="354"/>
                  </a:lnTo>
                  <a:lnTo>
                    <a:pt x="27" y="363"/>
                  </a:lnTo>
                  <a:lnTo>
                    <a:pt x="18" y="373"/>
                  </a:lnTo>
                  <a:lnTo>
                    <a:pt x="9" y="392"/>
                  </a:lnTo>
                  <a:lnTo>
                    <a:pt x="0" y="421"/>
                  </a:lnTo>
                  <a:lnTo>
                    <a:pt x="27" y="488"/>
                  </a:lnTo>
                  <a:lnTo>
                    <a:pt x="73" y="526"/>
                  </a:lnTo>
                  <a:lnTo>
                    <a:pt x="146" y="535"/>
                  </a:lnTo>
                  <a:lnTo>
                    <a:pt x="238" y="526"/>
                  </a:lnTo>
                  <a:lnTo>
                    <a:pt x="302" y="488"/>
                  </a:lnTo>
                  <a:lnTo>
                    <a:pt x="339" y="430"/>
                  </a:lnTo>
                  <a:lnTo>
                    <a:pt x="358" y="382"/>
                  </a:lnTo>
                  <a:lnTo>
                    <a:pt x="367" y="344"/>
                  </a:lnTo>
                  <a:lnTo>
                    <a:pt x="358" y="306"/>
                  </a:lnTo>
                  <a:lnTo>
                    <a:pt x="348" y="277"/>
                  </a:lnTo>
                  <a:lnTo>
                    <a:pt x="312" y="239"/>
                  </a:lnTo>
                  <a:lnTo>
                    <a:pt x="293" y="229"/>
                  </a:lnTo>
                  <a:lnTo>
                    <a:pt x="266" y="220"/>
                  </a:lnTo>
                  <a:lnTo>
                    <a:pt x="247" y="210"/>
                  </a:lnTo>
                  <a:lnTo>
                    <a:pt x="229" y="210"/>
                  </a:lnTo>
                  <a:lnTo>
                    <a:pt x="211" y="201"/>
                  </a:lnTo>
                  <a:lnTo>
                    <a:pt x="192" y="201"/>
                  </a:lnTo>
                  <a:lnTo>
                    <a:pt x="183" y="191"/>
                  </a:lnTo>
                  <a:lnTo>
                    <a:pt x="165" y="182"/>
                  </a:lnTo>
                  <a:lnTo>
                    <a:pt x="156" y="162"/>
                  </a:lnTo>
                  <a:lnTo>
                    <a:pt x="156" y="124"/>
                  </a:lnTo>
                  <a:lnTo>
                    <a:pt x="183" y="67"/>
                  </a:lnTo>
                  <a:lnTo>
                    <a:pt x="211" y="48"/>
                  </a:lnTo>
                  <a:lnTo>
                    <a:pt x="238" y="38"/>
                  </a:lnTo>
                  <a:lnTo>
                    <a:pt x="275" y="29"/>
                  </a:lnTo>
                  <a:lnTo>
                    <a:pt x="293" y="29"/>
                  </a:lnTo>
                  <a:lnTo>
                    <a:pt x="330" y="48"/>
                  </a:lnTo>
                  <a:lnTo>
                    <a:pt x="348" y="67"/>
                  </a:lnTo>
                  <a:lnTo>
                    <a:pt x="358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" name="Freeform 1227"/>
            <p:cNvSpPr>
              <a:spLocks/>
            </p:cNvSpPr>
            <p:nvPr/>
          </p:nvSpPr>
          <p:spPr bwMode="auto">
            <a:xfrm>
              <a:off x="21188" y="1109"/>
              <a:ext cx="321" cy="745"/>
            </a:xfrm>
            <a:custGeom>
              <a:avLst/>
              <a:gdLst/>
              <a:ahLst/>
              <a:cxnLst>
                <a:cxn ang="0">
                  <a:pos x="193" y="267"/>
                </a:cxn>
                <a:cxn ang="0">
                  <a:pos x="303" y="267"/>
                </a:cxn>
                <a:cxn ang="0">
                  <a:pos x="312" y="258"/>
                </a:cxn>
                <a:cxn ang="0">
                  <a:pos x="321" y="239"/>
                </a:cxn>
                <a:cxn ang="0">
                  <a:pos x="312" y="229"/>
                </a:cxn>
                <a:cxn ang="0">
                  <a:pos x="202" y="229"/>
                </a:cxn>
                <a:cxn ang="0">
                  <a:pos x="239" y="47"/>
                </a:cxn>
                <a:cxn ang="0">
                  <a:pos x="248" y="38"/>
                </a:cxn>
                <a:cxn ang="0">
                  <a:pos x="248" y="9"/>
                </a:cxn>
                <a:cxn ang="0">
                  <a:pos x="239" y="0"/>
                </a:cxn>
                <a:cxn ang="0">
                  <a:pos x="193" y="0"/>
                </a:cxn>
                <a:cxn ang="0">
                  <a:pos x="183" y="9"/>
                </a:cxn>
                <a:cxn ang="0">
                  <a:pos x="174" y="28"/>
                </a:cxn>
                <a:cxn ang="0">
                  <a:pos x="174" y="38"/>
                </a:cxn>
                <a:cxn ang="0">
                  <a:pos x="128" y="229"/>
                </a:cxn>
                <a:cxn ang="0">
                  <a:pos x="9" y="229"/>
                </a:cxn>
                <a:cxn ang="0">
                  <a:pos x="0" y="239"/>
                </a:cxn>
                <a:cxn ang="0">
                  <a:pos x="0" y="258"/>
                </a:cxn>
                <a:cxn ang="0">
                  <a:pos x="9" y="267"/>
                </a:cxn>
                <a:cxn ang="0">
                  <a:pos x="119" y="267"/>
                </a:cxn>
                <a:cxn ang="0">
                  <a:pos x="37" y="602"/>
                </a:cxn>
                <a:cxn ang="0">
                  <a:pos x="37" y="611"/>
                </a:cxn>
                <a:cxn ang="0">
                  <a:pos x="27" y="621"/>
                </a:cxn>
                <a:cxn ang="0">
                  <a:pos x="27" y="640"/>
                </a:cxn>
                <a:cxn ang="0">
                  <a:pos x="37" y="678"/>
                </a:cxn>
                <a:cxn ang="0">
                  <a:pos x="46" y="707"/>
                </a:cxn>
                <a:cxn ang="0">
                  <a:pos x="64" y="726"/>
                </a:cxn>
                <a:cxn ang="0">
                  <a:pos x="92" y="745"/>
                </a:cxn>
                <a:cxn ang="0">
                  <a:pos x="128" y="745"/>
                </a:cxn>
                <a:cxn ang="0">
                  <a:pos x="193" y="726"/>
                </a:cxn>
                <a:cxn ang="0">
                  <a:pos x="239" y="688"/>
                </a:cxn>
                <a:cxn ang="0">
                  <a:pos x="275" y="631"/>
                </a:cxn>
                <a:cxn ang="0">
                  <a:pos x="294" y="592"/>
                </a:cxn>
                <a:cxn ang="0">
                  <a:pos x="303" y="564"/>
                </a:cxn>
                <a:cxn ang="0">
                  <a:pos x="294" y="554"/>
                </a:cxn>
                <a:cxn ang="0">
                  <a:pos x="266" y="554"/>
                </a:cxn>
                <a:cxn ang="0">
                  <a:pos x="266" y="564"/>
                </a:cxn>
                <a:cxn ang="0">
                  <a:pos x="257" y="573"/>
                </a:cxn>
                <a:cxn ang="0">
                  <a:pos x="248" y="602"/>
                </a:cxn>
                <a:cxn ang="0">
                  <a:pos x="229" y="640"/>
                </a:cxn>
                <a:cxn ang="0">
                  <a:pos x="211" y="669"/>
                </a:cxn>
                <a:cxn ang="0">
                  <a:pos x="183" y="698"/>
                </a:cxn>
                <a:cxn ang="0">
                  <a:pos x="156" y="717"/>
                </a:cxn>
                <a:cxn ang="0">
                  <a:pos x="128" y="726"/>
                </a:cxn>
                <a:cxn ang="0">
                  <a:pos x="110" y="717"/>
                </a:cxn>
                <a:cxn ang="0">
                  <a:pos x="101" y="717"/>
                </a:cxn>
                <a:cxn ang="0">
                  <a:pos x="101" y="640"/>
                </a:cxn>
                <a:cxn ang="0">
                  <a:pos x="110" y="611"/>
                </a:cxn>
                <a:cxn ang="0">
                  <a:pos x="193" y="267"/>
                </a:cxn>
              </a:cxnLst>
              <a:rect l="0" t="0" r="r" b="b"/>
              <a:pathLst>
                <a:path w="321" h="745">
                  <a:moveTo>
                    <a:pt x="193" y="267"/>
                  </a:moveTo>
                  <a:lnTo>
                    <a:pt x="303" y="267"/>
                  </a:lnTo>
                  <a:lnTo>
                    <a:pt x="312" y="258"/>
                  </a:lnTo>
                  <a:lnTo>
                    <a:pt x="321" y="239"/>
                  </a:lnTo>
                  <a:lnTo>
                    <a:pt x="312" y="229"/>
                  </a:lnTo>
                  <a:lnTo>
                    <a:pt x="202" y="229"/>
                  </a:lnTo>
                  <a:lnTo>
                    <a:pt x="239" y="47"/>
                  </a:lnTo>
                  <a:lnTo>
                    <a:pt x="248" y="38"/>
                  </a:lnTo>
                  <a:lnTo>
                    <a:pt x="248" y="9"/>
                  </a:lnTo>
                  <a:lnTo>
                    <a:pt x="239" y="0"/>
                  </a:lnTo>
                  <a:lnTo>
                    <a:pt x="193" y="0"/>
                  </a:lnTo>
                  <a:lnTo>
                    <a:pt x="183" y="9"/>
                  </a:lnTo>
                  <a:lnTo>
                    <a:pt x="174" y="28"/>
                  </a:lnTo>
                  <a:lnTo>
                    <a:pt x="174" y="38"/>
                  </a:lnTo>
                  <a:lnTo>
                    <a:pt x="128" y="229"/>
                  </a:lnTo>
                  <a:lnTo>
                    <a:pt x="9" y="229"/>
                  </a:lnTo>
                  <a:lnTo>
                    <a:pt x="0" y="239"/>
                  </a:lnTo>
                  <a:lnTo>
                    <a:pt x="0" y="258"/>
                  </a:lnTo>
                  <a:lnTo>
                    <a:pt x="9" y="267"/>
                  </a:lnTo>
                  <a:lnTo>
                    <a:pt x="119" y="267"/>
                  </a:lnTo>
                  <a:lnTo>
                    <a:pt x="37" y="602"/>
                  </a:lnTo>
                  <a:lnTo>
                    <a:pt x="37" y="611"/>
                  </a:lnTo>
                  <a:lnTo>
                    <a:pt x="27" y="621"/>
                  </a:lnTo>
                  <a:lnTo>
                    <a:pt x="27" y="640"/>
                  </a:lnTo>
                  <a:lnTo>
                    <a:pt x="37" y="678"/>
                  </a:lnTo>
                  <a:lnTo>
                    <a:pt x="46" y="707"/>
                  </a:lnTo>
                  <a:lnTo>
                    <a:pt x="64" y="726"/>
                  </a:lnTo>
                  <a:lnTo>
                    <a:pt x="92" y="745"/>
                  </a:lnTo>
                  <a:lnTo>
                    <a:pt x="128" y="745"/>
                  </a:lnTo>
                  <a:lnTo>
                    <a:pt x="193" y="726"/>
                  </a:lnTo>
                  <a:lnTo>
                    <a:pt x="239" y="688"/>
                  </a:lnTo>
                  <a:lnTo>
                    <a:pt x="275" y="631"/>
                  </a:lnTo>
                  <a:lnTo>
                    <a:pt x="294" y="592"/>
                  </a:lnTo>
                  <a:lnTo>
                    <a:pt x="303" y="564"/>
                  </a:lnTo>
                  <a:lnTo>
                    <a:pt x="294" y="554"/>
                  </a:lnTo>
                  <a:lnTo>
                    <a:pt x="266" y="554"/>
                  </a:lnTo>
                  <a:lnTo>
                    <a:pt x="266" y="564"/>
                  </a:lnTo>
                  <a:lnTo>
                    <a:pt x="257" y="573"/>
                  </a:lnTo>
                  <a:lnTo>
                    <a:pt x="248" y="602"/>
                  </a:lnTo>
                  <a:lnTo>
                    <a:pt x="229" y="640"/>
                  </a:lnTo>
                  <a:lnTo>
                    <a:pt x="211" y="669"/>
                  </a:lnTo>
                  <a:lnTo>
                    <a:pt x="183" y="698"/>
                  </a:lnTo>
                  <a:lnTo>
                    <a:pt x="156" y="717"/>
                  </a:lnTo>
                  <a:lnTo>
                    <a:pt x="128" y="726"/>
                  </a:lnTo>
                  <a:lnTo>
                    <a:pt x="110" y="717"/>
                  </a:lnTo>
                  <a:lnTo>
                    <a:pt x="101" y="717"/>
                  </a:lnTo>
                  <a:lnTo>
                    <a:pt x="101" y="640"/>
                  </a:lnTo>
                  <a:lnTo>
                    <a:pt x="110" y="611"/>
                  </a:lnTo>
                  <a:lnTo>
                    <a:pt x="193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6" name="Freeform 1228"/>
            <p:cNvSpPr>
              <a:spLocks/>
            </p:cNvSpPr>
            <p:nvPr/>
          </p:nvSpPr>
          <p:spPr bwMode="auto">
            <a:xfrm>
              <a:off x="21546" y="1319"/>
              <a:ext cx="385" cy="535"/>
            </a:xfrm>
            <a:custGeom>
              <a:avLst/>
              <a:gdLst/>
              <a:ahLst/>
              <a:cxnLst>
                <a:cxn ang="0">
                  <a:pos x="312" y="105"/>
                </a:cxn>
                <a:cxn ang="0">
                  <a:pos x="303" y="134"/>
                </a:cxn>
                <a:cxn ang="0">
                  <a:pos x="321" y="162"/>
                </a:cxn>
                <a:cxn ang="0">
                  <a:pos x="348" y="172"/>
                </a:cxn>
                <a:cxn ang="0">
                  <a:pos x="376" y="153"/>
                </a:cxn>
                <a:cxn ang="0">
                  <a:pos x="385" y="76"/>
                </a:cxn>
                <a:cxn ang="0">
                  <a:pos x="339" y="19"/>
                </a:cxn>
                <a:cxn ang="0">
                  <a:pos x="266" y="0"/>
                </a:cxn>
                <a:cxn ang="0">
                  <a:pos x="128" y="67"/>
                </a:cxn>
                <a:cxn ang="0">
                  <a:pos x="92" y="182"/>
                </a:cxn>
                <a:cxn ang="0">
                  <a:pos x="101" y="239"/>
                </a:cxn>
                <a:cxn ang="0">
                  <a:pos x="156" y="287"/>
                </a:cxn>
                <a:cxn ang="0">
                  <a:pos x="192" y="296"/>
                </a:cxn>
                <a:cxn ang="0">
                  <a:pos x="238" y="306"/>
                </a:cxn>
                <a:cxn ang="0">
                  <a:pos x="284" y="335"/>
                </a:cxn>
                <a:cxn ang="0">
                  <a:pos x="293" y="401"/>
                </a:cxn>
                <a:cxn ang="0">
                  <a:pos x="248" y="478"/>
                </a:cxn>
                <a:cxn ang="0">
                  <a:pos x="147" y="516"/>
                </a:cxn>
                <a:cxn ang="0">
                  <a:pos x="110" y="507"/>
                </a:cxn>
                <a:cxn ang="0">
                  <a:pos x="36" y="449"/>
                </a:cxn>
                <a:cxn ang="0">
                  <a:pos x="82" y="430"/>
                </a:cxn>
                <a:cxn ang="0">
                  <a:pos x="92" y="401"/>
                </a:cxn>
                <a:cxn ang="0">
                  <a:pos x="82" y="354"/>
                </a:cxn>
                <a:cxn ang="0">
                  <a:pos x="27" y="363"/>
                </a:cxn>
                <a:cxn ang="0">
                  <a:pos x="0" y="392"/>
                </a:cxn>
                <a:cxn ang="0">
                  <a:pos x="18" y="488"/>
                </a:cxn>
                <a:cxn ang="0">
                  <a:pos x="147" y="535"/>
                </a:cxn>
                <a:cxn ang="0">
                  <a:pos x="293" y="488"/>
                </a:cxn>
                <a:cxn ang="0">
                  <a:pos x="358" y="382"/>
                </a:cxn>
                <a:cxn ang="0">
                  <a:pos x="348" y="277"/>
                </a:cxn>
                <a:cxn ang="0">
                  <a:pos x="284" y="229"/>
                </a:cxn>
                <a:cxn ang="0">
                  <a:pos x="229" y="210"/>
                </a:cxn>
                <a:cxn ang="0">
                  <a:pos x="192" y="201"/>
                </a:cxn>
                <a:cxn ang="0">
                  <a:pos x="165" y="182"/>
                </a:cxn>
                <a:cxn ang="0">
                  <a:pos x="156" y="124"/>
                </a:cxn>
                <a:cxn ang="0">
                  <a:pos x="202" y="48"/>
                </a:cxn>
                <a:cxn ang="0">
                  <a:pos x="266" y="29"/>
                </a:cxn>
                <a:cxn ang="0">
                  <a:pos x="303" y="38"/>
                </a:cxn>
                <a:cxn ang="0">
                  <a:pos x="348" y="86"/>
                </a:cxn>
              </a:cxnLst>
              <a:rect l="0" t="0" r="r" b="b"/>
              <a:pathLst>
                <a:path w="385" h="535">
                  <a:moveTo>
                    <a:pt x="348" y="86"/>
                  </a:moveTo>
                  <a:lnTo>
                    <a:pt x="312" y="105"/>
                  </a:lnTo>
                  <a:lnTo>
                    <a:pt x="312" y="124"/>
                  </a:lnTo>
                  <a:lnTo>
                    <a:pt x="303" y="134"/>
                  </a:lnTo>
                  <a:lnTo>
                    <a:pt x="303" y="143"/>
                  </a:lnTo>
                  <a:lnTo>
                    <a:pt x="321" y="162"/>
                  </a:lnTo>
                  <a:lnTo>
                    <a:pt x="339" y="172"/>
                  </a:lnTo>
                  <a:lnTo>
                    <a:pt x="348" y="172"/>
                  </a:lnTo>
                  <a:lnTo>
                    <a:pt x="367" y="162"/>
                  </a:lnTo>
                  <a:lnTo>
                    <a:pt x="376" y="153"/>
                  </a:lnTo>
                  <a:lnTo>
                    <a:pt x="385" y="134"/>
                  </a:lnTo>
                  <a:lnTo>
                    <a:pt x="385" y="76"/>
                  </a:lnTo>
                  <a:lnTo>
                    <a:pt x="367" y="48"/>
                  </a:lnTo>
                  <a:lnTo>
                    <a:pt x="339" y="19"/>
                  </a:lnTo>
                  <a:lnTo>
                    <a:pt x="312" y="10"/>
                  </a:lnTo>
                  <a:lnTo>
                    <a:pt x="266" y="0"/>
                  </a:lnTo>
                  <a:lnTo>
                    <a:pt x="183" y="19"/>
                  </a:lnTo>
                  <a:lnTo>
                    <a:pt x="128" y="67"/>
                  </a:lnTo>
                  <a:lnTo>
                    <a:pt x="101" y="124"/>
                  </a:lnTo>
                  <a:lnTo>
                    <a:pt x="92" y="182"/>
                  </a:lnTo>
                  <a:lnTo>
                    <a:pt x="92" y="210"/>
                  </a:lnTo>
                  <a:lnTo>
                    <a:pt x="101" y="239"/>
                  </a:lnTo>
                  <a:lnTo>
                    <a:pt x="137" y="277"/>
                  </a:lnTo>
                  <a:lnTo>
                    <a:pt x="156" y="287"/>
                  </a:lnTo>
                  <a:lnTo>
                    <a:pt x="174" y="287"/>
                  </a:lnTo>
                  <a:lnTo>
                    <a:pt x="192" y="296"/>
                  </a:lnTo>
                  <a:lnTo>
                    <a:pt x="220" y="296"/>
                  </a:lnTo>
                  <a:lnTo>
                    <a:pt x="238" y="306"/>
                  </a:lnTo>
                  <a:lnTo>
                    <a:pt x="266" y="315"/>
                  </a:lnTo>
                  <a:lnTo>
                    <a:pt x="284" y="335"/>
                  </a:lnTo>
                  <a:lnTo>
                    <a:pt x="293" y="354"/>
                  </a:lnTo>
                  <a:lnTo>
                    <a:pt x="293" y="401"/>
                  </a:lnTo>
                  <a:lnTo>
                    <a:pt x="266" y="459"/>
                  </a:lnTo>
                  <a:lnTo>
                    <a:pt x="248" y="478"/>
                  </a:lnTo>
                  <a:lnTo>
                    <a:pt x="220" y="497"/>
                  </a:lnTo>
                  <a:lnTo>
                    <a:pt x="147" y="516"/>
                  </a:lnTo>
                  <a:lnTo>
                    <a:pt x="128" y="516"/>
                  </a:lnTo>
                  <a:lnTo>
                    <a:pt x="110" y="507"/>
                  </a:lnTo>
                  <a:lnTo>
                    <a:pt x="92" y="507"/>
                  </a:lnTo>
                  <a:lnTo>
                    <a:pt x="36" y="449"/>
                  </a:lnTo>
                  <a:lnTo>
                    <a:pt x="64" y="440"/>
                  </a:lnTo>
                  <a:lnTo>
                    <a:pt x="82" y="430"/>
                  </a:lnTo>
                  <a:lnTo>
                    <a:pt x="92" y="421"/>
                  </a:lnTo>
                  <a:lnTo>
                    <a:pt x="92" y="401"/>
                  </a:lnTo>
                  <a:lnTo>
                    <a:pt x="101" y="392"/>
                  </a:lnTo>
                  <a:lnTo>
                    <a:pt x="82" y="354"/>
                  </a:lnTo>
                  <a:lnTo>
                    <a:pt x="36" y="354"/>
                  </a:lnTo>
                  <a:lnTo>
                    <a:pt x="27" y="363"/>
                  </a:lnTo>
                  <a:lnTo>
                    <a:pt x="9" y="373"/>
                  </a:lnTo>
                  <a:lnTo>
                    <a:pt x="0" y="392"/>
                  </a:lnTo>
                  <a:lnTo>
                    <a:pt x="0" y="421"/>
                  </a:lnTo>
                  <a:lnTo>
                    <a:pt x="18" y="488"/>
                  </a:lnTo>
                  <a:lnTo>
                    <a:pt x="73" y="526"/>
                  </a:lnTo>
                  <a:lnTo>
                    <a:pt x="147" y="535"/>
                  </a:lnTo>
                  <a:lnTo>
                    <a:pt x="238" y="526"/>
                  </a:lnTo>
                  <a:lnTo>
                    <a:pt x="293" y="488"/>
                  </a:lnTo>
                  <a:lnTo>
                    <a:pt x="330" y="430"/>
                  </a:lnTo>
                  <a:lnTo>
                    <a:pt x="358" y="382"/>
                  </a:lnTo>
                  <a:lnTo>
                    <a:pt x="358" y="306"/>
                  </a:lnTo>
                  <a:lnTo>
                    <a:pt x="348" y="277"/>
                  </a:lnTo>
                  <a:lnTo>
                    <a:pt x="312" y="239"/>
                  </a:lnTo>
                  <a:lnTo>
                    <a:pt x="284" y="229"/>
                  </a:lnTo>
                  <a:lnTo>
                    <a:pt x="248" y="210"/>
                  </a:lnTo>
                  <a:lnTo>
                    <a:pt x="229" y="210"/>
                  </a:lnTo>
                  <a:lnTo>
                    <a:pt x="211" y="201"/>
                  </a:lnTo>
                  <a:lnTo>
                    <a:pt x="192" y="201"/>
                  </a:lnTo>
                  <a:lnTo>
                    <a:pt x="174" y="191"/>
                  </a:lnTo>
                  <a:lnTo>
                    <a:pt x="165" y="182"/>
                  </a:lnTo>
                  <a:lnTo>
                    <a:pt x="156" y="162"/>
                  </a:lnTo>
                  <a:lnTo>
                    <a:pt x="156" y="124"/>
                  </a:lnTo>
                  <a:lnTo>
                    <a:pt x="183" y="67"/>
                  </a:lnTo>
                  <a:lnTo>
                    <a:pt x="202" y="48"/>
                  </a:lnTo>
                  <a:lnTo>
                    <a:pt x="229" y="38"/>
                  </a:lnTo>
                  <a:lnTo>
                    <a:pt x="266" y="29"/>
                  </a:lnTo>
                  <a:lnTo>
                    <a:pt x="284" y="29"/>
                  </a:lnTo>
                  <a:lnTo>
                    <a:pt x="303" y="38"/>
                  </a:lnTo>
                  <a:lnTo>
                    <a:pt x="330" y="48"/>
                  </a:lnTo>
                  <a:lnTo>
                    <a:pt x="348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7" name="Freeform 1229"/>
            <p:cNvSpPr>
              <a:spLocks noEditPoints="1"/>
            </p:cNvSpPr>
            <p:nvPr/>
          </p:nvSpPr>
          <p:spPr bwMode="auto">
            <a:xfrm>
              <a:off x="22445" y="1319"/>
              <a:ext cx="486" cy="535"/>
            </a:xfrm>
            <a:custGeom>
              <a:avLst/>
              <a:gdLst/>
              <a:ahLst/>
              <a:cxnLst>
                <a:cxn ang="0">
                  <a:pos x="431" y="38"/>
                </a:cxn>
                <a:cxn ang="0">
                  <a:pos x="385" y="29"/>
                </a:cxn>
                <a:cxn ang="0">
                  <a:pos x="367" y="57"/>
                </a:cxn>
                <a:cxn ang="0">
                  <a:pos x="358" y="76"/>
                </a:cxn>
                <a:cxn ang="0">
                  <a:pos x="312" y="19"/>
                </a:cxn>
                <a:cxn ang="0">
                  <a:pos x="266" y="0"/>
                </a:cxn>
                <a:cxn ang="0">
                  <a:pos x="83" y="115"/>
                </a:cxn>
                <a:cxn ang="0">
                  <a:pos x="0" y="354"/>
                </a:cxn>
                <a:cxn ang="0">
                  <a:pos x="37" y="488"/>
                </a:cxn>
                <a:cxn ang="0">
                  <a:pos x="138" y="535"/>
                </a:cxn>
                <a:cxn ang="0">
                  <a:pos x="202" y="516"/>
                </a:cxn>
                <a:cxn ang="0">
                  <a:pos x="275" y="459"/>
                </a:cxn>
                <a:cxn ang="0">
                  <a:pos x="321" y="526"/>
                </a:cxn>
                <a:cxn ang="0">
                  <a:pos x="394" y="535"/>
                </a:cxn>
                <a:cxn ang="0">
                  <a:pos x="440" y="497"/>
                </a:cxn>
                <a:cxn ang="0">
                  <a:pos x="459" y="449"/>
                </a:cxn>
                <a:cxn ang="0">
                  <a:pos x="486" y="382"/>
                </a:cxn>
                <a:cxn ang="0">
                  <a:pos x="459" y="344"/>
                </a:cxn>
                <a:cxn ang="0">
                  <a:pos x="450" y="373"/>
                </a:cxn>
                <a:cxn ang="0">
                  <a:pos x="431" y="440"/>
                </a:cxn>
                <a:cxn ang="0">
                  <a:pos x="404" y="488"/>
                </a:cxn>
                <a:cxn ang="0">
                  <a:pos x="376" y="516"/>
                </a:cxn>
                <a:cxn ang="0">
                  <a:pos x="349" y="497"/>
                </a:cxn>
                <a:cxn ang="0">
                  <a:pos x="339" y="478"/>
                </a:cxn>
                <a:cxn ang="0">
                  <a:pos x="349" y="430"/>
                </a:cxn>
                <a:cxn ang="0">
                  <a:pos x="431" y="86"/>
                </a:cxn>
                <a:cxn ang="0">
                  <a:pos x="266" y="421"/>
                </a:cxn>
                <a:cxn ang="0">
                  <a:pos x="220" y="468"/>
                </a:cxn>
                <a:cxn ang="0">
                  <a:pos x="165" y="507"/>
                </a:cxn>
                <a:cxn ang="0">
                  <a:pos x="110" y="497"/>
                </a:cxn>
                <a:cxn ang="0">
                  <a:pos x="92" y="468"/>
                </a:cxn>
                <a:cxn ang="0">
                  <a:pos x="83" y="411"/>
                </a:cxn>
                <a:cxn ang="0">
                  <a:pos x="110" y="229"/>
                </a:cxn>
                <a:cxn ang="0">
                  <a:pos x="156" y="124"/>
                </a:cxn>
                <a:cxn ang="0">
                  <a:pos x="202" y="57"/>
                </a:cxn>
                <a:cxn ang="0">
                  <a:pos x="266" y="29"/>
                </a:cxn>
                <a:cxn ang="0">
                  <a:pos x="321" y="67"/>
                </a:cxn>
                <a:cxn ang="0">
                  <a:pos x="339" y="115"/>
                </a:cxn>
                <a:cxn ang="0">
                  <a:pos x="284" y="382"/>
                </a:cxn>
              </a:cxnLst>
              <a:rect l="0" t="0" r="r" b="b"/>
              <a:pathLst>
                <a:path w="486" h="535">
                  <a:moveTo>
                    <a:pt x="431" y="86"/>
                  </a:moveTo>
                  <a:lnTo>
                    <a:pt x="431" y="38"/>
                  </a:lnTo>
                  <a:lnTo>
                    <a:pt x="422" y="29"/>
                  </a:lnTo>
                  <a:lnTo>
                    <a:pt x="385" y="29"/>
                  </a:lnTo>
                  <a:lnTo>
                    <a:pt x="367" y="38"/>
                  </a:lnTo>
                  <a:lnTo>
                    <a:pt x="367" y="57"/>
                  </a:lnTo>
                  <a:lnTo>
                    <a:pt x="358" y="67"/>
                  </a:lnTo>
                  <a:lnTo>
                    <a:pt x="358" y="76"/>
                  </a:lnTo>
                  <a:lnTo>
                    <a:pt x="339" y="38"/>
                  </a:lnTo>
                  <a:lnTo>
                    <a:pt x="312" y="19"/>
                  </a:lnTo>
                  <a:lnTo>
                    <a:pt x="294" y="10"/>
                  </a:lnTo>
                  <a:lnTo>
                    <a:pt x="266" y="0"/>
                  </a:lnTo>
                  <a:lnTo>
                    <a:pt x="174" y="29"/>
                  </a:lnTo>
                  <a:lnTo>
                    <a:pt x="83" y="115"/>
                  </a:lnTo>
                  <a:lnTo>
                    <a:pt x="27" y="229"/>
                  </a:lnTo>
                  <a:lnTo>
                    <a:pt x="0" y="354"/>
                  </a:lnTo>
                  <a:lnTo>
                    <a:pt x="9" y="430"/>
                  </a:lnTo>
                  <a:lnTo>
                    <a:pt x="37" y="488"/>
                  </a:lnTo>
                  <a:lnTo>
                    <a:pt x="83" y="526"/>
                  </a:lnTo>
                  <a:lnTo>
                    <a:pt x="138" y="535"/>
                  </a:lnTo>
                  <a:lnTo>
                    <a:pt x="174" y="535"/>
                  </a:lnTo>
                  <a:lnTo>
                    <a:pt x="202" y="516"/>
                  </a:lnTo>
                  <a:lnTo>
                    <a:pt x="238" y="497"/>
                  </a:lnTo>
                  <a:lnTo>
                    <a:pt x="275" y="459"/>
                  </a:lnTo>
                  <a:lnTo>
                    <a:pt x="284" y="488"/>
                  </a:lnTo>
                  <a:lnTo>
                    <a:pt x="321" y="526"/>
                  </a:lnTo>
                  <a:lnTo>
                    <a:pt x="349" y="535"/>
                  </a:lnTo>
                  <a:lnTo>
                    <a:pt x="394" y="535"/>
                  </a:lnTo>
                  <a:lnTo>
                    <a:pt x="431" y="516"/>
                  </a:lnTo>
                  <a:lnTo>
                    <a:pt x="440" y="497"/>
                  </a:lnTo>
                  <a:lnTo>
                    <a:pt x="450" y="468"/>
                  </a:lnTo>
                  <a:lnTo>
                    <a:pt x="459" y="449"/>
                  </a:lnTo>
                  <a:lnTo>
                    <a:pt x="468" y="421"/>
                  </a:lnTo>
                  <a:lnTo>
                    <a:pt x="486" y="382"/>
                  </a:lnTo>
                  <a:lnTo>
                    <a:pt x="486" y="344"/>
                  </a:lnTo>
                  <a:lnTo>
                    <a:pt x="459" y="344"/>
                  </a:lnTo>
                  <a:lnTo>
                    <a:pt x="450" y="354"/>
                  </a:lnTo>
                  <a:lnTo>
                    <a:pt x="450" y="373"/>
                  </a:lnTo>
                  <a:lnTo>
                    <a:pt x="440" y="401"/>
                  </a:lnTo>
                  <a:lnTo>
                    <a:pt x="431" y="440"/>
                  </a:lnTo>
                  <a:lnTo>
                    <a:pt x="422" y="468"/>
                  </a:lnTo>
                  <a:lnTo>
                    <a:pt x="404" y="488"/>
                  </a:lnTo>
                  <a:lnTo>
                    <a:pt x="394" y="507"/>
                  </a:lnTo>
                  <a:lnTo>
                    <a:pt x="376" y="516"/>
                  </a:lnTo>
                  <a:lnTo>
                    <a:pt x="358" y="507"/>
                  </a:lnTo>
                  <a:lnTo>
                    <a:pt x="349" y="497"/>
                  </a:lnTo>
                  <a:lnTo>
                    <a:pt x="349" y="488"/>
                  </a:lnTo>
                  <a:lnTo>
                    <a:pt x="339" y="478"/>
                  </a:lnTo>
                  <a:lnTo>
                    <a:pt x="339" y="449"/>
                  </a:lnTo>
                  <a:lnTo>
                    <a:pt x="349" y="430"/>
                  </a:lnTo>
                  <a:lnTo>
                    <a:pt x="349" y="401"/>
                  </a:lnTo>
                  <a:lnTo>
                    <a:pt x="431" y="86"/>
                  </a:lnTo>
                  <a:close/>
                  <a:moveTo>
                    <a:pt x="284" y="382"/>
                  </a:moveTo>
                  <a:lnTo>
                    <a:pt x="266" y="421"/>
                  </a:lnTo>
                  <a:lnTo>
                    <a:pt x="248" y="449"/>
                  </a:lnTo>
                  <a:lnTo>
                    <a:pt x="220" y="468"/>
                  </a:lnTo>
                  <a:lnTo>
                    <a:pt x="193" y="497"/>
                  </a:lnTo>
                  <a:lnTo>
                    <a:pt x="165" y="507"/>
                  </a:lnTo>
                  <a:lnTo>
                    <a:pt x="147" y="516"/>
                  </a:lnTo>
                  <a:lnTo>
                    <a:pt x="110" y="497"/>
                  </a:lnTo>
                  <a:lnTo>
                    <a:pt x="101" y="488"/>
                  </a:lnTo>
                  <a:lnTo>
                    <a:pt x="92" y="468"/>
                  </a:lnTo>
                  <a:lnTo>
                    <a:pt x="83" y="440"/>
                  </a:lnTo>
                  <a:lnTo>
                    <a:pt x="83" y="411"/>
                  </a:lnTo>
                  <a:lnTo>
                    <a:pt x="92" y="325"/>
                  </a:lnTo>
                  <a:lnTo>
                    <a:pt x="110" y="229"/>
                  </a:lnTo>
                  <a:lnTo>
                    <a:pt x="138" y="162"/>
                  </a:lnTo>
                  <a:lnTo>
                    <a:pt x="156" y="124"/>
                  </a:lnTo>
                  <a:lnTo>
                    <a:pt x="183" y="86"/>
                  </a:lnTo>
                  <a:lnTo>
                    <a:pt x="202" y="57"/>
                  </a:lnTo>
                  <a:lnTo>
                    <a:pt x="238" y="38"/>
                  </a:lnTo>
                  <a:lnTo>
                    <a:pt x="266" y="29"/>
                  </a:lnTo>
                  <a:lnTo>
                    <a:pt x="303" y="48"/>
                  </a:lnTo>
                  <a:lnTo>
                    <a:pt x="321" y="67"/>
                  </a:lnTo>
                  <a:lnTo>
                    <a:pt x="330" y="86"/>
                  </a:lnTo>
                  <a:lnTo>
                    <a:pt x="339" y="115"/>
                  </a:lnTo>
                  <a:lnTo>
                    <a:pt x="339" y="153"/>
                  </a:lnTo>
                  <a:lnTo>
                    <a:pt x="284" y="3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8" name="Freeform 1230"/>
            <p:cNvSpPr>
              <a:spLocks/>
            </p:cNvSpPr>
            <p:nvPr/>
          </p:nvSpPr>
          <p:spPr bwMode="auto">
            <a:xfrm>
              <a:off x="23436" y="1319"/>
              <a:ext cx="404" cy="535"/>
            </a:xfrm>
            <a:custGeom>
              <a:avLst/>
              <a:gdLst/>
              <a:ahLst/>
              <a:cxnLst>
                <a:cxn ang="0">
                  <a:pos x="367" y="76"/>
                </a:cxn>
                <a:cxn ang="0">
                  <a:pos x="339" y="86"/>
                </a:cxn>
                <a:cxn ang="0">
                  <a:pos x="321" y="96"/>
                </a:cxn>
                <a:cxn ang="0">
                  <a:pos x="312" y="115"/>
                </a:cxn>
                <a:cxn ang="0">
                  <a:pos x="312" y="153"/>
                </a:cxn>
                <a:cxn ang="0">
                  <a:pos x="330" y="172"/>
                </a:cxn>
                <a:cxn ang="0">
                  <a:pos x="367" y="172"/>
                </a:cxn>
                <a:cxn ang="0">
                  <a:pos x="404" y="134"/>
                </a:cxn>
                <a:cxn ang="0">
                  <a:pos x="404" y="105"/>
                </a:cxn>
                <a:cxn ang="0">
                  <a:pos x="385" y="48"/>
                </a:cxn>
                <a:cxn ang="0">
                  <a:pos x="358" y="19"/>
                </a:cxn>
                <a:cxn ang="0">
                  <a:pos x="284" y="0"/>
                </a:cxn>
                <a:cxn ang="0">
                  <a:pos x="183" y="29"/>
                </a:cxn>
                <a:cxn ang="0">
                  <a:pos x="92" y="105"/>
                </a:cxn>
                <a:cxn ang="0">
                  <a:pos x="18" y="220"/>
                </a:cxn>
                <a:cxn ang="0">
                  <a:pos x="0" y="344"/>
                </a:cxn>
                <a:cxn ang="0">
                  <a:pos x="18" y="449"/>
                </a:cxn>
                <a:cxn ang="0">
                  <a:pos x="73" y="516"/>
                </a:cxn>
                <a:cxn ang="0">
                  <a:pos x="165" y="535"/>
                </a:cxn>
                <a:cxn ang="0">
                  <a:pos x="266" y="516"/>
                </a:cxn>
                <a:cxn ang="0">
                  <a:pos x="339" y="478"/>
                </a:cxn>
                <a:cxn ang="0">
                  <a:pos x="385" y="430"/>
                </a:cxn>
                <a:cxn ang="0">
                  <a:pos x="404" y="401"/>
                </a:cxn>
                <a:cxn ang="0">
                  <a:pos x="404" y="392"/>
                </a:cxn>
                <a:cxn ang="0">
                  <a:pos x="394" y="392"/>
                </a:cxn>
                <a:cxn ang="0">
                  <a:pos x="385" y="382"/>
                </a:cxn>
                <a:cxn ang="0">
                  <a:pos x="376" y="382"/>
                </a:cxn>
                <a:cxn ang="0">
                  <a:pos x="376" y="392"/>
                </a:cxn>
                <a:cxn ang="0">
                  <a:pos x="303" y="468"/>
                </a:cxn>
                <a:cxn ang="0">
                  <a:pos x="238" y="497"/>
                </a:cxn>
                <a:cxn ang="0">
                  <a:pos x="193" y="507"/>
                </a:cxn>
                <a:cxn ang="0">
                  <a:pos x="165" y="516"/>
                </a:cxn>
                <a:cxn ang="0">
                  <a:pos x="137" y="507"/>
                </a:cxn>
                <a:cxn ang="0">
                  <a:pos x="119" y="497"/>
                </a:cxn>
                <a:cxn ang="0">
                  <a:pos x="101" y="478"/>
                </a:cxn>
                <a:cxn ang="0">
                  <a:pos x="82" y="449"/>
                </a:cxn>
                <a:cxn ang="0">
                  <a:pos x="82" y="421"/>
                </a:cxn>
                <a:cxn ang="0">
                  <a:pos x="73" y="392"/>
                </a:cxn>
                <a:cxn ang="0">
                  <a:pos x="82" y="315"/>
                </a:cxn>
                <a:cxn ang="0">
                  <a:pos x="110" y="220"/>
                </a:cxn>
                <a:cxn ang="0">
                  <a:pos x="137" y="143"/>
                </a:cxn>
                <a:cxn ang="0">
                  <a:pos x="174" y="96"/>
                </a:cxn>
                <a:cxn ang="0">
                  <a:pos x="211" y="57"/>
                </a:cxn>
                <a:cxn ang="0">
                  <a:pos x="248" y="38"/>
                </a:cxn>
                <a:cxn ang="0">
                  <a:pos x="284" y="29"/>
                </a:cxn>
                <a:cxn ang="0">
                  <a:pos x="303" y="29"/>
                </a:cxn>
                <a:cxn ang="0">
                  <a:pos x="358" y="57"/>
                </a:cxn>
                <a:cxn ang="0">
                  <a:pos x="367" y="76"/>
                </a:cxn>
              </a:cxnLst>
              <a:rect l="0" t="0" r="r" b="b"/>
              <a:pathLst>
                <a:path w="404" h="535">
                  <a:moveTo>
                    <a:pt x="367" y="76"/>
                  </a:moveTo>
                  <a:lnTo>
                    <a:pt x="339" y="86"/>
                  </a:lnTo>
                  <a:lnTo>
                    <a:pt x="321" y="96"/>
                  </a:lnTo>
                  <a:lnTo>
                    <a:pt x="312" y="115"/>
                  </a:lnTo>
                  <a:lnTo>
                    <a:pt x="312" y="153"/>
                  </a:lnTo>
                  <a:lnTo>
                    <a:pt x="330" y="172"/>
                  </a:lnTo>
                  <a:lnTo>
                    <a:pt x="367" y="172"/>
                  </a:lnTo>
                  <a:lnTo>
                    <a:pt x="404" y="134"/>
                  </a:lnTo>
                  <a:lnTo>
                    <a:pt x="404" y="105"/>
                  </a:lnTo>
                  <a:lnTo>
                    <a:pt x="385" y="48"/>
                  </a:lnTo>
                  <a:lnTo>
                    <a:pt x="358" y="19"/>
                  </a:lnTo>
                  <a:lnTo>
                    <a:pt x="284" y="0"/>
                  </a:lnTo>
                  <a:lnTo>
                    <a:pt x="183" y="29"/>
                  </a:lnTo>
                  <a:lnTo>
                    <a:pt x="92" y="105"/>
                  </a:lnTo>
                  <a:lnTo>
                    <a:pt x="18" y="220"/>
                  </a:lnTo>
                  <a:lnTo>
                    <a:pt x="0" y="344"/>
                  </a:lnTo>
                  <a:lnTo>
                    <a:pt x="18" y="449"/>
                  </a:lnTo>
                  <a:lnTo>
                    <a:pt x="73" y="516"/>
                  </a:lnTo>
                  <a:lnTo>
                    <a:pt x="165" y="535"/>
                  </a:lnTo>
                  <a:lnTo>
                    <a:pt x="266" y="516"/>
                  </a:lnTo>
                  <a:lnTo>
                    <a:pt x="339" y="478"/>
                  </a:lnTo>
                  <a:lnTo>
                    <a:pt x="385" y="430"/>
                  </a:lnTo>
                  <a:lnTo>
                    <a:pt x="404" y="401"/>
                  </a:lnTo>
                  <a:lnTo>
                    <a:pt x="404" y="392"/>
                  </a:lnTo>
                  <a:lnTo>
                    <a:pt x="394" y="392"/>
                  </a:lnTo>
                  <a:lnTo>
                    <a:pt x="385" y="382"/>
                  </a:lnTo>
                  <a:lnTo>
                    <a:pt x="376" y="382"/>
                  </a:lnTo>
                  <a:lnTo>
                    <a:pt x="376" y="392"/>
                  </a:lnTo>
                  <a:lnTo>
                    <a:pt x="303" y="468"/>
                  </a:lnTo>
                  <a:lnTo>
                    <a:pt x="238" y="497"/>
                  </a:lnTo>
                  <a:lnTo>
                    <a:pt x="193" y="507"/>
                  </a:lnTo>
                  <a:lnTo>
                    <a:pt x="165" y="516"/>
                  </a:lnTo>
                  <a:lnTo>
                    <a:pt x="137" y="507"/>
                  </a:lnTo>
                  <a:lnTo>
                    <a:pt x="119" y="497"/>
                  </a:lnTo>
                  <a:lnTo>
                    <a:pt x="101" y="478"/>
                  </a:lnTo>
                  <a:lnTo>
                    <a:pt x="82" y="449"/>
                  </a:lnTo>
                  <a:lnTo>
                    <a:pt x="82" y="421"/>
                  </a:lnTo>
                  <a:lnTo>
                    <a:pt x="73" y="392"/>
                  </a:lnTo>
                  <a:lnTo>
                    <a:pt x="82" y="315"/>
                  </a:lnTo>
                  <a:lnTo>
                    <a:pt x="110" y="220"/>
                  </a:lnTo>
                  <a:lnTo>
                    <a:pt x="137" y="143"/>
                  </a:lnTo>
                  <a:lnTo>
                    <a:pt x="174" y="96"/>
                  </a:lnTo>
                  <a:lnTo>
                    <a:pt x="211" y="57"/>
                  </a:lnTo>
                  <a:lnTo>
                    <a:pt x="248" y="38"/>
                  </a:lnTo>
                  <a:lnTo>
                    <a:pt x="284" y="29"/>
                  </a:lnTo>
                  <a:lnTo>
                    <a:pt x="303" y="29"/>
                  </a:lnTo>
                  <a:lnTo>
                    <a:pt x="358" y="57"/>
                  </a:lnTo>
                  <a:lnTo>
                    <a:pt x="367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9" name="Freeform 1231"/>
            <p:cNvSpPr>
              <a:spLocks noEditPoints="1"/>
            </p:cNvSpPr>
            <p:nvPr/>
          </p:nvSpPr>
          <p:spPr bwMode="auto">
            <a:xfrm>
              <a:off x="23904" y="1319"/>
              <a:ext cx="449" cy="535"/>
            </a:xfrm>
            <a:custGeom>
              <a:avLst/>
              <a:gdLst/>
              <a:ahLst/>
              <a:cxnLst>
                <a:cxn ang="0">
                  <a:pos x="449" y="201"/>
                </a:cxn>
                <a:cxn ang="0">
                  <a:pos x="431" y="96"/>
                </a:cxn>
                <a:cxn ang="0">
                  <a:pos x="367" y="29"/>
                </a:cxn>
                <a:cxn ang="0">
                  <a:pos x="284" y="0"/>
                </a:cxn>
                <a:cxn ang="0">
                  <a:pos x="183" y="29"/>
                </a:cxn>
                <a:cxn ang="0">
                  <a:pos x="92" y="105"/>
                </a:cxn>
                <a:cxn ang="0">
                  <a:pos x="18" y="220"/>
                </a:cxn>
                <a:cxn ang="0">
                  <a:pos x="0" y="344"/>
                </a:cxn>
                <a:cxn ang="0">
                  <a:pos x="9" y="430"/>
                </a:cxn>
                <a:cxn ang="0">
                  <a:pos x="46" y="488"/>
                </a:cxn>
                <a:cxn ang="0">
                  <a:pos x="92" y="526"/>
                </a:cxn>
                <a:cxn ang="0">
                  <a:pos x="165" y="535"/>
                </a:cxn>
                <a:cxn ang="0">
                  <a:pos x="266" y="507"/>
                </a:cxn>
                <a:cxn ang="0">
                  <a:pos x="358" y="430"/>
                </a:cxn>
                <a:cxn ang="0">
                  <a:pos x="422" y="325"/>
                </a:cxn>
                <a:cxn ang="0">
                  <a:pos x="449" y="201"/>
                </a:cxn>
                <a:cxn ang="0">
                  <a:pos x="165" y="516"/>
                </a:cxn>
                <a:cxn ang="0">
                  <a:pos x="137" y="516"/>
                </a:cxn>
                <a:cxn ang="0">
                  <a:pos x="119" y="497"/>
                </a:cxn>
                <a:cxn ang="0">
                  <a:pos x="101" y="488"/>
                </a:cxn>
                <a:cxn ang="0">
                  <a:pos x="82" y="430"/>
                </a:cxn>
                <a:cxn ang="0">
                  <a:pos x="73" y="392"/>
                </a:cxn>
                <a:cxn ang="0">
                  <a:pos x="82" y="315"/>
                </a:cxn>
                <a:cxn ang="0">
                  <a:pos x="110" y="220"/>
                </a:cxn>
                <a:cxn ang="0">
                  <a:pos x="137" y="134"/>
                </a:cxn>
                <a:cxn ang="0">
                  <a:pos x="174" y="86"/>
                </a:cxn>
                <a:cxn ang="0">
                  <a:pos x="211" y="57"/>
                </a:cxn>
                <a:cxn ang="0">
                  <a:pos x="247" y="38"/>
                </a:cxn>
                <a:cxn ang="0">
                  <a:pos x="284" y="29"/>
                </a:cxn>
                <a:cxn ang="0">
                  <a:pos x="339" y="48"/>
                </a:cxn>
                <a:cxn ang="0">
                  <a:pos x="358" y="76"/>
                </a:cxn>
                <a:cxn ang="0">
                  <a:pos x="367" y="115"/>
                </a:cxn>
                <a:cxn ang="0">
                  <a:pos x="367" y="153"/>
                </a:cxn>
                <a:cxn ang="0">
                  <a:pos x="358" y="220"/>
                </a:cxn>
                <a:cxn ang="0">
                  <a:pos x="339" y="315"/>
                </a:cxn>
                <a:cxn ang="0">
                  <a:pos x="312" y="392"/>
                </a:cxn>
                <a:cxn ang="0">
                  <a:pos x="266" y="449"/>
                </a:cxn>
                <a:cxn ang="0">
                  <a:pos x="220" y="497"/>
                </a:cxn>
                <a:cxn ang="0">
                  <a:pos x="165" y="516"/>
                </a:cxn>
              </a:cxnLst>
              <a:rect l="0" t="0" r="r" b="b"/>
              <a:pathLst>
                <a:path w="449" h="535">
                  <a:moveTo>
                    <a:pt x="449" y="201"/>
                  </a:moveTo>
                  <a:lnTo>
                    <a:pt x="431" y="96"/>
                  </a:lnTo>
                  <a:lnTo>
                    <a:pt x="367" y="29"/>
                  </a:lnTo>
                  <a:lnTo>
                    <a:pt x="284" y="0"/>
                  </a:lnTo>
                  <a:lnTo>
                    <a:pt x="183" y="29"/>
                  </a:lnTo>
                  <a:lnTo>
                    <a:pt x="92" y="105"/>
                  </a:lnTo>
                  <a:lnTo>
                    <a:pt x="18" y="220"/>
                  </a:lnTo>
                  <a:lnTo>
                    <a:pt x="0" y="344"/>
                  </a:lnTo>
                  <a:lnTo>
                    <a:pt x="9" y="430"/>
                  </a:lnTo>
                  <a:lnTo>
                    <a:pt x="46" y="488"/>
                  </a:lnTo>
                  <a:lnTo>
                    <a:pt x="92" y="526"/>
                  </a:lnTo>
                  <a:lnTo>
                    <a:pt x="165" y="535"/>
                  </a:lnTo>
                  <a:lnTo>
                    <a:pt x="266" y="507"/>
                  </a:lnTo>
                  <a:lnTo>
                    <a:pt x="358" y="430"/>
                  </a:lnTo>
                  <a:lnTo>
                    <a:pt x="422" y="325"/>
                  </a:lnTo>
                  <a:lnTo>
                    <a:pt x="449" y="201"/>
                  </a:lnTo>
                  <a:close/>
                  <a:moveTo>
                    <a:pt x="165" y="516"/>
                  </a:moveTo>
                  <a:lnTo>
                    <a:pt x="137" y="516"/>
                  </a:lnTo>
                  <a:lnTo>
                    <a:pt x="119" y="497"/>
                  </a:lnTo>
                  <a:lnTo>
                    <a:pt x="101" y="488"/>
                  </a:lnTo>
                  <a:lnTo>
                    <a:pt x="82" y="430"/>
                  </a:lnTo>
                  <a:lnTo>
                    <a:pt x="73" y="392"/>
                  </a:lnTo>
                  <a:lnTo>
                    <a:pt x="82" y="315"/>
                  </a:lnTo>
                  <a:lnTo>
                    <a:pt x="110" y="220"/>
                  </a:lnTo>
                  <a:lnTo>
                    <a:pt x="137" y="134"/>
                  </a:lnTo>
                  <a:lnTo>
                    <a:pt x="174" y="86"/>
                  </a:lnTo>
                  <a:lnTo>
                    <a:pt x="211" y="57"/>
                  </a:lnTo>
                  <a:lnTo>
                    <a:pt x="247" y="38"/>
                  </a:lnTo>
                  <a:lnTo>
                    <a:pt x="284" y="29"/>
                  </a:lnTo>
                  <a:lnTo>
                    <a:pt x="339" y="48"/>
                  </a:lnTo>
                  <a:lnTo>
                    <a:pt x="358" y="76"/>
                  </a:lnTo>
                  <a:lnTo>
                    <a:pt x="367" y="115"/>
                  </a:lnTo>
                  <a:lnTo>
                    <a:pt x="367" y="153"/>
                  </a:lnTo>
                  <a:lnTo>
                    <a:pt x="358" y="220"/>
                  </a:lnTo>
                  <a:lnTo>
                    <a:pt x="339" y="315"/>
                  </a:lnTo>
                  <a:lnTo>
                    <a:pt x="312" y="392"/>
                  </a:lnTo>
                  <a:lnTo>
                    <a:pt x="266" y="449"/>
                  </a:lnTo>
                  <a:lnTo>
                    <a:pt x="220" y="497"/>
                  </a:lnTo>
                  <a:lnTo>
                    <a:pt x="165" y="5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" name="Freeform 1232"/>
            <p:cNvSpPr>
              <a:spLocks/>
            </p:cNvSpPr>
            <p:nvPr/>
          </p:nvSpPr>
          <p:spPr bwMode="auto">
            <a:xfrm>
              <a:off x="24445" y="1319"/>
              <a:ext cx="578" cy="535"/>
            </a:xfrm>
            <a:custGeom>
              <a:avLst/>
              <a:gdLst/>
              <a:ahLst/>
              <a:cxnLst>
                <a:cxn ang="0">
                  <a:pos x="193" y="239"/>
                </a:cxn>
                <a:cxn ang="0">
                  <a:pos x="202" y="191"/>
                </a:cxn>
                <a:cxn ang="0">
                  <a:pos x="211" y="162"/>
                </a:cxn>
                <a:cxn ang="0">
                  <a:pos x="239" y="115"/>
                </a:cxn>
                <a:cxn ang="0">
                  <a:pos x="321" y="48"/>
                </a:cxn>
                <a:cxn ang="0">
                  <a:pos x="395" y="29"/>
                </a:cxn>
                <a:cxn ang="0">
                  <a:pos x="422" y="76"/>
                </a:cxn>
                <a:cxn ang="0">
                  <a:pos x="431" y="105"/>
                </a:cxn>
                <a:cxn ang="0">
                  <a:pos x="404" y="249"/>
                </a:cxn>
                <a:cxn ang="0">
                  <a:pos x="358" y="373"/>
                </a:cxn>
                <a:cxn ang="0">
                  <a:pos x="349" y="468"/>
                </a:cxn>
                <a:cxn ang="0">
                  <a:pos x="376" y="516"/>
                </a:cxn>
                <a:cxn ang="0">
                  <a:pos x="431" y="535"/>
                </a:cxn>
                <a:cxn ang="0">
                  <a:pos x="523" y="478"/>
                </a:cxn>
                <a:cxn ang="0">
                  <a:pos x="578" y="354"/>
                </a:cxn>
                <a:cxn ang="0">
                  <a:pos x="551" y="344"/>
                </a:cxn>
                <a:cxn ang="0">
                  <a:pos x="541" y="363"/>
                </a:cxn>
                <a:cxn ang="0">
                  <a:pos x="514" y="440"/>
                </a:cxn>
                <a:cxn ang="0">
                  <a:pos x="459" y="507"/>
                </a:cxn>
                <a:cxn ang="0">
                  <a:pos x="422" y="507"/>
                </a:cxn>
                <a:cxn ang="0">
                  <a:pos x="404" y="488"/>
                </a:cxn>
                <a:cxn ang="0">
                  <a:pos x="413" y="430"/>
                </a:cxn>
                <a:cxn ang="0">
                  <a:pos x="459" y="306"/>
                </a:cxn>
                <a:cxn ang="0">
                  <a:pos x="496" y="124"/>
                </a:cxn>
                <a:cxn ang="0">
                  <a:pos x="486" y="57"/>
                </a:cxn>
                <a:cxn ang="0">
                  <a:pos x="431" y="10"/>
                </a:cxn>
                <a:cxn ang="0">
                  <a:pos x="376" y="0"/>
                </a:cxn>
                <a:cxn ang="0">
                  <a:pos x="248" y="67"/>
                </a:cxn>
                <a:cxn ang="0">
                  <a:pos x="211" y="57"/>
                </a:cxn>
                <a:cxn ang="0">
                  <a:pos x="156" y="10"/>
                </a:cxn>
                <a:cxn ang="0">
                  <a:pos x="92" y="10"/>
                </a:cxn>
                <a:cxn ang="0">
                  <a:pos x="55" y="38"/>
                </a:cxn>
                <a:cxn ang="0">
                  <a:pos x="28" y="96"/>
                </a:cxn>
                <a:cxn ang="0">
                  <a:pos x="9" y="143"/>
                </a:cxn>
                <a:cxn ang="0">
                  <a:pos x="0" y="182"/>
                </a:cxn>
                <a:cxn ang="0">
                  <a:pos x="28" y="201"/>
                </a:cxn>
                <a:cxn ang="0">
                  <a:pos x="37" y="182"/>
                </a:cxn>
                <a:cxn ang="0">
                  <a:pos x="55" y="124"/>
                </a:cxn>
                <a:cxn ang="0">
                  <a:pos x="83" y="57"/>
                </a:cxn>
                <a:cxn ang="0">
                  <a:pos x="119" y="29"/>
                </a:cxn>
                <a:cxn ang="0">
                  <a:pos x="147" y="38"/>
                </a:cxn>
                <a:cxn ang="0">
                  <a:pos x="138" y="134"/>
                </a:cxn>
                <a:cxn ang="0">
                  <a:pos x="55" y="516"/>
                </a:cxn>
                <a:cxn ang="0">
                  <a:pos x="101" y="535"/>
                </a:cxn>
                <a:cxn ang="0">
                  <a:pos x="174" y="315"/>
                </a:cxn>
              </a:cxnLst>
              <a:rect l="0" t="0" r="r" b="b"/>
              <a:pathLst>
                <a:path w="578" h="535">
                  <a:moveTo>
                    <a:pt x="174" y="315"/>
                  </a:moveTo>
                  <a:lnTo>
                    <a:pt x="193" y="239"/>
                  </a:lnTo>
                  <a:lnTo>
                    <a:pt x="202" y="210"/>
                  </a:lnTo>
                  <a:lnTo>
                    <a:pt x="202" y="191"/>
                  </a:lnTo>
                  <a:lnTo>
                    <a:pt x="211" y="182"/>
                  </a:lnTo>
                  <a:lnTo>
                    <a:pt x="211" y="162"/>
                  </a:lnTo>
                  <a:lnTo>
                    <a:pt x="220" y="143"/>
                  </a:lnTo>
                  <a:lnTo>
                    <a:pt x="239" y="115"/>
                  </a:lnTo>
                  <a:lnTo>
                    <a:pt x="275" y="76"/>
                  </a:lnTo>
                  <a:lnTo>
                    <a:pt x="321" y="48"/>
                  </a:lnTo>
                  <a:lnTo>
                    <a:pt x="376" y="29"/>
                  </a:lnTo>
                  <a:lnTo>
                    <a:pt x="395" y="29"/>
                  </a:lnTo>
                  <a:lnTo>
                    <a:pt x="422" y="57"/>
                  </a:lnTo>
                  <a:lnTo>
                    <a:pt x="422" y="76"/>
                  </a:lnTo>
                  <a:lnTo>
                    <a:pt x="431" y="96"/>
                  </a:lnTo>
                  <a:lnTo>
                    <a:pt x="431" y="105"/>
                  </a:lnTo>
                  <a:lnTo>
                    <a:pt x="422" y="172"/>
                  </a:lnTo>
                  <a:lnTo>
                    <a:pt x="404" y="249"/>
                  </a:lnTo>
                  <a:lnTo>
                    <a:pt x="376" y="315"/>
                  </a:lnTo>
                  <a:lnTo>
                    <a:pt x="358" y="373"/>
                  </a:lnTo>
                  <a:lnTo>
                    <a:pt x="349" y="392"/>
                  </a:lnTo>
                  <a:lnTo>
                    <a:pt x="349" y="468"/>
                  </a:lnTo>
                  <a:lnTo>
                    <a:pt x="358" y="497"/>
                  </a:lnTo>
                  <a:lnTo>
                    <a:pt x="376" y="516"/>
                  </a:lnTo>
                  <a:lnTo>
                    <a:pt x="404" y="535"/>
                  </a:lnTo>
                  <a:lnTo>
                    <a:pt x="431" y="535"/>
                  </a:lnTo>
                  <a:lnTo>
                    <a:pt x="486" y="516"/>
                  </a:lnTo>
                  <a:lnTo>
                    <a:pt x="523" y="478"/>
                  </a:lnTo>
                  <a:lnTo>
                    <a:pt x="569" y="382"/>
                  </a:lnTo>
                  <a:lnTo>
                    <a:pt x="578" y="354"/>
                  </a:lnTo>
                  <a:lnTo>
                    <a:pt x="569" y="344"/>
                  </a:lnTo>
                  <a:lnTo>
                    <a:pt x="551" y="344"/>
                  </a:lnTo>
                  <a:lnTo>
                    <a:pt x="541" y="354"/>
                  </a:lnTo>
                  <a:lnTo>
                    <a:pt x="541" y="363"/>
                  </a:lnTo>
                  <a:lnTo>
                    <a:pt x="532" y="382"/>
                  </a:lnTo>
                  <a:lnTo>
                    <a:pt x="514" y="440"/>
                  </a:lnTo>
                  <a:lnTo>
                    <a:pt x="496" y="468"/>
                  </a:lnTo>
                  <a:lnTo>
                    <a:pt x="459" y="507"/>
                  </a:lnTo>
                  <a:lnTo>
                    <a:pt x="431" y="516"/>
                  </a:lnTo>
                  <a:lnTo>
                    <a:pt x="422" y="507"/>
                  </a:lnTo>
                  <a:lnTo>
                    <a:pt x="413" y="507"/>
                  </a:lnTo>
                  <a:lnTo>
                    <a:pt x="404" y="488"/>
                  </a:lnTo>
                  <a:lnTo>
                    <a:pt x="404" y="478"/>
                  </a:lnTo>
                  <a:lnTo>
                    <a:pt x="413" y="430"/>
                  </a:lnTo>
                  <a:lnTo>
                    <a:pt x="431" y="392"/>
                  </a:lnTo>
                  <a:lnTo>
                    <a:pt x="459" y="306"/>
                  </a:lnTo>
                  <a:lnTo>
                    <a:pt x="486" y="210"/>
                  </a:lnTo>
                  <a:lnTo>
                    <a:pt x="496" y="124"/>
                  </a:lnTo>
                  <a:lnTo>
                    <a:pt x="496" y="86"/>
                  </a:lnTo>
                  <a:lnTo>
                    <a:pt x="486" y="57"/>
                  </a:lnTo>
                  <a:lnTo>
                    <a:pt x="450" y="19"/>
                  </a:lnTo>
                  <a:lnTo>
                    <a:pt x="431" y="10"/>
                  </a:lnTo>
                  <a:lnTo>
                    <a:pt x="404" y="10"/>
                  </a:lnTo>
                  <a:lnTo>
                    <a:pt x="376" y="0"/>
                  </a:lnTo>
                  <a:lnTo>
                    <a:pt x="303" y="19"/>
                  </a:lnTo>
                  <a:lnTo>
                    <a:pt x="248" y="67"/>
                  </a:lnTo>
                  <a:lnTo>
                    <a:pt x="220" y="96"/>
                  </a:lnTo>
                  <a:lnTo>
                    <a:pt x="211" y="57"/>
                  </a:lnTo>
                  <a:lnTo>
                    <a:pt x="184" y="29"/>
                  </a:lnTo>
                  <a:lnTo>
                    <a:pt x="156" y="10"/>
                  </a:lnTo>
                  <a:lnTo>
                    <a:pt x="119" y="0"/>
                  </a:lnTo>
                  <a:lnTo>
                    <a:pt x="92" y="10"/>
                  </a:lnTo>
                  <a:lnTo>
                    <a:pt x="73" y="19"/>
                  </a:lnTo>
                  <a:lnTo>
                    <a:pt x="55" y="38"/>
                  </a:lnTo>
                  <a:lnTo>
                    <a:pt x="37" y="67"/>
                  </a:lnTo>
                  <a:lnTo>
                    <a:pt x="28" y="96"/>
                  </a:lnTo>
                  <a:lnTo>
                    <a:pt x="18" y="115"/>
                  </a:lnTo>
                  <a:lnTo>
                    <a:pt x="9" y="143"/>
                  </a:lnTo>
                  <a:lnTo>
                    <a:pt x="9" y="182"/>
                  </a:lnTo>
                  <a:lnTo>
                    <a:pt x="0" y="182"/>
                  </a:lnTo>
                  <a:lnTo>
                    <a:pt x="18" y="201"/>
                  </a:lnTo>
                  <a:lnTo>
                    <a:pt x="28" y="201"/>
                  </a:lnTo>
                  <a:lnTo>
                    <a:pt x="37" y="191"/>
                  </a:lnTo>
                  <a:lnTo>
                    <a:pt x="37" y="182"/>
                  </a:lnTo>
                  <a:lnTo>
                    <a:pt x="46" y="172"/>
                  </a:lnTo>
                  <a:lnTo>
                    <a:pt x="55" y="124"/>
                  </a:lnTo>
                  <a:lnTo>
                    <a:pt x="73" y="86"/>
                  </a:lnTo>
                  <a:lnTo>
                    <a:pt x="83" y="57"/>
                  </a:lnTo>
                  <a:lnTo>
                    <a:pt x="101" y="38"/>
                  </a:lnTo>
                  <a:lnTo>
                    <a:pt x="119" y="29"/>
                  </a:lnTo>
                  <a:lnTo>
                    <a:pt x="138" y="29"/>
                  </a:lnTo>
                  <a:lnTo>
                    <a:pt x="147" y="38"/>
                  </a:lnTo>
                  <a:lnTo>
                    <a:pt x="147" y="105"/>
                  </a:lnTo>
                  <a:lnTo>
                    <a:pt x="138" y="134"/>
                  </a:lnTo>
                  <a:lnTo>
                    <a:pt x="55" y="488"/>
                  </a:lnTo>
                  <a:lnTo>
                    <a:pt x="55" y="516"/>
                  </a:lnTo>
                  <a:lnTo>
                    <a:pt x="73" y="535"/>
                  </a:lnTo>
                  <a:lnTo>
                    <a:pt x="101" y="535"/>
                  </a:lnTo>
                  <a:lnTo>
                    <a:pt x="129" y="507"/>
                  </a:lnTo>
                  <a:lnTo>
                    <a:pt x="174" y="3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1" name="Freeform 1233"/>
            <p:cNvSpPr>
              <a:spLocks/>
            </p:cNvSpPr>
            <p:nvPr/>
          </p:nvSpPr>
          <p:spPr bwMode="auto">
            <a:xfrm>
              <a:off x="25078" y="1319"/>
              <a:ext cx="386" cy="535"/>
            </a:xfrm>
            <a:custGeom>
              <a:avLst/>
              <a:gdLst/>
              <a:ahLst/>
              <a:cxnLst>
                <a:cxn ang="0">
                  <a:pos x="312" y="105"/>
                </a:cxn>
                <a:cxn ang="0">
                  <a:pos x="303" y="134"/>
                </a:cxn>
                <a:cxn ang="0">
                  <a:pos x="321" y="162"/>
                </a:cxn>
                <a:cxn ang="0">
                  <a:pos x="349" y="172"/>
                </a:cxn>
                <a:cxn ang="0">
                  <a:pos x="376" y="153"/>
                </a:cxn>
                <a:cxn ang="0">
                  <a:pos x="386" y="76"/>
                </a:cxn>
                <a:cxn ang="0">
                  <a:pos x="340" y="19"/>
                </a:cxn>
                <a:cxn ang="0">
                  <a:pos x="266" y="0"/>
                </a:cxn>
                <a:cxn ang="0">
                  <a:pos x="129" y="67"/>
                </a:cxn>
                <a:cxn ang="0">
                  <a:pos x="92" y="182"/>
                </a:cxn>
                <a:cxn ang="0">
                  <a:pos x="101" y="239"/>
                </a:cxn>
                <a:cxn ang="0">
                  <a:pos x="156" y="287"/>
                </a:cxn>
                <a:cxn ang="0">
                  <a:pos x="193" y="296"/>
                </a:cxn>
                <a:cxn ang="0">
                  <a:pos x="239" y="306"/>
                </a:cxn>
                <a:cxn ang="0">
                  <a:pos x="285" y="335"/>
                </a:cxn>
                <a:cxn ang="0">
                  <a:pos x="294" y="401"/>
                </a:cxn>
                <a:cxn ang="0">
                  <a:pos x="248" y="478"/>
                </a:cxn>
                <a:cxn ang="0">
                  <a:pos x="147" y="516"/>
                </a:cxn>
                <a:cxn ang="0">
                  <a:pos x="110" y="507"/>
                </a:cxn>
                <a:cxn ang="0">
                  <a:pos x="37" y="449"/>
                </a:cxn>
                <a:cxn ang="0">
                  <a:pos x="83" y="430"/>
                </a:cxn>
                <a:cxn ang="0">
                  <a:pos x="92" y="401"/>
                </a:cxn>
                <a:cxn ang="0">
                  <a:pos x="83" y="354"/>
                </a:cxn>
                <a:cxn ang="0">
                  <a:pos x="28" y="363"/>
                </a:cxn>
                <a:cxn ang="0">
                  <a:pos x="0" y="392"/>
                </a:cxn>
                <a:cxn ang="0">
                  <a:pos x="9" y="459"/>
                </a:cxn>
                <a:cxn ang="0">
                  <a:pos x="74" y="526"/>
                </a:cxn>
                <a:cxn ang="0">
                  <a:pos x="147" y="535"/>
                </a:cxn>
                <a:cxn ang="0">
                  <a:pos x="294" y="488"/>
                </a:cxn>
                <a:cxn ang="0">
                  <a:pos x="358" y="382"/>
                </a:cxn>
                <a:cxn ang="0">
                  <a:pos x="349" y="277"/>
                </a:cxn>
                <a:cxn ang="0">
                  <a:pos x="285" y="229"/>
                </a:cxn>
                <a:cxn ang="0">
                  <a:pos x="230" y="210"/>
                </a:cxn>
                <a:cxn ang="0">
                  <a:pos x="193" y="201"/>
                </a:cxn>
                <a:cxn ang="0">
                  <a:pos x="165" y="182"/>
                </a:cxn>
                <a:cxn ang="0">
                  <a:pos x="156" y="124"/>
                </a:cxn>
                <a:cxn ang="0">
                  <a:pos x="165" y="86"/>
                </a:cxn>
                <a:cxn ang="0">
                  <a:pos x="230" y="38"/>
                </a:cxn>
                <a:cxn ang="0">
                  <a:pos x="285" y="29"/>
                </a:cxn>
                <a:cxn ang="0">
                  <a:pos x="340" y="67"/>
                </a:cxn>
              </a:cxnLst>
              <a:rect l="0" t="0" r="r" b="b"/>
              <a:pathLst>
                <a:path w="386" h="535">
                  <a:moveTo>
                    <a:pt x="349" y="86"/>
                  </a:moveTo>
                  <a:lnTo>
                    <a:pt x="312" y="105"/>
                  </a:lnTo>
                  <a:lnTo>
                    <a:pt x="312" y="124"/>
                  </a:lnTo>
                  <a:lnTo>
                    <a:pt x="303" y="134"/>
                  </a:lnTo>
                  <a:lnTo>
                    <a:pt x="303" y="143"/>
                  </a:lnTo>
                  <a:lnTo>
                    <a:pt x="321" y="162"/>
                  </a:lnTo>
                  <a:lnTo>
                    <a:pt x="340" y="172"/>
                  </a:lnTo>
                  <a:lnTo>
                    <a:pt x="349" y="172"/>
                  </a:lnTo>
                  <a:lnTo>
                    <a:pt x="367" y="162"/>
                  </a:lnTo>
                  <a:lnTo>
                    <a:pt x="376" y="153"/>
                  </a:lnTo>
                  <a:lnTo>
                    <a:pt x="386" y="134"/>
                  </a:lnTo>
                  <a:lnTo>
                    <a:pt x="386" y="76"/>
                  </a:lnTo>
                  <a:lnTo>
                    <a:pt x="367" y="48"/>
                  </a:lnTo>
                  <a:lnTo>
                    <a:pt x="340" y="19"/>
                  </a:lnTo>
                  <a:lnTo>
                    <a:pt x="312" y="10"/>
                  </a:lnTo>
                  <a:lnTo>
                    <a:pt x="266" y="0"/>
                  </a:lnTo>
                  <a:lnTo>
                    <a:pt x="184" y="19"/>
                  </a:lnTo>
                  <a:lnTo>
                    <a:pt x="129" y="67"/>
                  </a:lnTo>
                  <a:lnTo>
                    <a:pt x="101" y="124"/>
                  </a:lnTo>
                  <a:lnTo>
                    <a:pt x="92" y="182"/>
                  </a:lnTo>
                  <a:lnTo>
                    <a:pt x="92" y="210"/>
                  </a:lnTo>
                  <a:lnTo>
                    <a:pt x="101" y="239"/>
                  </a:lnTo>
                  <a:lnTo>
                    <a:pt x="138" y="277"/>
                  </a:lnTo>
                  <a:lnTo>
                    <a:pt x="156" y="287"/>
                  </a:lnTo>
                  <a:lnTo>
                    <a:pt x="174" y="287"/>
                  </a:lnTo>
                  <a:lnTo>
                    <a:pt x="193" y="296"/>
                  </a:lnTo>
                  <a:lnTo>
                    <a:pt x="220" y="296"/>
                  </a:lnTo>
                  <a:lnTo>
                    <a:pt x="239" y="306"/>
                  </a:lnTo>
                  <a:lnTo>
                    <a:pt x="266" y="315"/>
                  </a:lnTo>
                  <a:lnTo>
                    <a:pt x="285" y="335"/>
                  </a:lnTo>
                  <a:lnTo>
                    <a:pt x="294" y="354"/>
                  </a:lnTo>
                  <a:lnTo>
                    <a:pt x="294" y="401"/>
                  </a:lnTo>
                  <a:lnTo>
                    <a:pt x="266" y="459"/>
                  </a:lnTo>
                  <a:lnTo>
                    <a:pt x="248" y="478"/>
                  </a:lnTo>
                  <a:lnTo>
                    <a:pt x="220" y="497"/>
                  </a:lnTo>
                  <a:lnTo>
                    <a:pt x="147" y="516"/>
                  </a:lnTo>
                  <a:lnTo>
                    <a:pt x="129" y="516"/>
                  </a:lnTo>
                  <a:lnTo>
                    <a:pt x="110" y="507"/>
                  </a:lnTo>
                  <a:lnTo>
                    <a:pt x="92" y="507"/>
                  </a:lnTo>
                  <a:lnTo>
                    <a:pt x="37" y="449"/>
                  </a:lnTo>
                  <a:lnTo>
                    <a:pt x="64" y="440"/>
                  </a:lnTo>
                  <a:lnTo>
                    <a:pt x="83" y="430"/>
                  </a:lnTo>
                  <a:lnTo>
                    <a:pt x="92" y="421"/>
                  </a:lnTo>
                  <a:lnTo>
                    <a:pt x="92" y="401"/>
                  </a:lnTo>
                  <a:lnTo>
                    <a:pt x="101" y="392"/>
                  </a:lnTo>
                  <a:lnTo>
                    <a:pt x="83" y="354"/>
                  </a:lnTo>
                  <a:lnTo>
                    <a:pt x="37" y="354"/>
                  </a:lnTo>
                  <a:lnTo>
                    <a:pt x="28" y="363"/>
                  </a:lnTo>
                  <a:lnTo>
                    <a:pt x="9" y="373"/>
                  </a:lnTo>
                  <a:lnTo>
                    <a:pt x="0" y="392"/>
                  </a:lnTo>
                  <a:lnTo>
                    <a:pt x="0" y="421"/>
                  </a:lnTo>
                  <a:lnTo>
                    <a:pt x="9" y="459"/>
                  </a:lnTo>
                  <a:lnTo>
                    <a:pt x="19" y="488"/>
                  </a:lnTo>
                  <a:lnTo>
                    <a:pt x="74" y="526"/>
                  </a:lnTo>
                  <a:lnTo>
                    <a:pt x="110" y="535"/>
                  </a:lnTo>
                  <a:lnTo>
                    <a:pt x="147" y="535"/>
                  </a:lnTo>
                  <a:lnTo>
                    <a:pt x="239" y="526"/>
                  </a:lnTo>
                  <a:lnTo>
                    <a:pt x="294" y="488"/>
                  </a:lnTo>
                  <a:lnTo>
                    <a:pt x="330" y="430"/>
                  </a:lnTo>
                  <a:lnTo>
                    <a:pt x="358" y="382"/>
                  </a:lnTo>
                  <a:lnTo>
                    <a:pt x="358" y="306"/>
                  </a:lnTo>
                  <a:lnTo>
                    <a:pt x="349" y="277"/>
                  </a:lnTo>
                  <a:lnTo>
                    <a:pt x="312" y="239"/>
                  </a:lnTo>
                  <a:lnTo>
                    <a:pt x="285" y="229"/>
                  </a:lnTo>
                  <a:lnTo>
                    <a:pt x="248" y="210"/>
                  </a:lnTo>
                  <a:lnTo>
                    <a:pt x="230" y="210"/>
                  </a:lnTo>
                  <a:lnTo>
                    <a:pt x="211" y="201"/>
                  </a:lnTo>
                  <a:lnTo>
                    <a:pt x="193" y="201"/>
                  </a:lnTo>
                  <a:lnTo>
                    <a:pt x="174" y="191"/>
                  </a:lnTo>
                  <a:lnTo>
                    <a:pt x="165" y="182"/>
                  </a:lnTo>
                  <a:lnTo>
                    <a:pt x="156" y="162"/>
                  </a:lnTo>
                  <a:lnTo>
                    <a:pt x="156" y="124"/>
                  </a:lnTo>
                  <a:lnTo>
                    <a:pt x="165" y="105"/>
                  </a:lnTo>
                  <a:lnTo>
                    <a:pt x="165" y="86"/>
                  </a:lnTo>
                  <a:lnTo>
                    <a:pt x="202" y="48"/>
                  </a:lnTo>
                  <a:lnTo>
                    <a:pt x="230" y="38"/>
                  </a:lnTo>
                  <a:lnTo>
                    <a:pt x="266" y="29"/>
                  </a:lnTo>
                  <a:lnTo>
                    <a:pt x="285" y="29"/>
                  </a:lnTo>
                  <a:lnTo>
                    <a:pt x="321" y="48"/>
                  </a:lnTo>
                  <a:lnTo>
                    <a:pt x="340" y="67"/>
                  </a:lnTo>
                  <a:lnTo>
                    <a:pt x="349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2" name="Freeform 1234"/>
            <p:cNvSpPr>
              <a:spLocks/>
            </p:cNvSpPr>
            <p:nvPr/>
          </p:nvSpPr>
          <p:spPr bwMode="auto">
            <a:xfrm>
              <a:off x="25555" y="1109"/>
              <a:ext cx="321" cy="745"/>
            </a:xfrm>
            <a:custGeom>
              <a:avLst/>
              <a:gdLst/>
              <a:ahLst/>
              <a:cxnLst>
                <a:cxn ang="0">
                  <a:pos x="193" y="267"/>
                </a:cxn>
                <a:cxn ang="0">
                  <a:pos x="303" y="267"/>
                </a:cxn>
                <a:cxn ang="0">
                  <a:pos x="312" y="258"/>
                </a:cxn>
                <a:cxn ang="0">
                  <a:pos x="321" y="258"/>
                </a:cxn>
                <a:cxn ang="0">
                  <a:pos x="321" y="229"/>
                </a:cxn>
                <a:cxn ang="0">
                  <a:pos x="202" y="229"/>
                </a:cxn>
                <a:cxn ang="0">
                  <a:pos x="248" y="47"/>
                </a:cxn>
                <a:cxn ang="0">
                  <a:pos x="248" y="9"/>
                </a:cxn>
                <a:cxn ang="0">
                  <a:pos x="239" y="0"/>
                </a:cxn>
                <a:cxn ang="0">
                  <a:pos x="202" y="0"/>
                </a:cxn>
                <a:cxn ang="0">
                  <a:pos x="193" y="9"/>
                </a:cxn>
                <a:cxn ang="0">
                  <a:pos x="184" y="28"/>
                </a:cxn>
                <a:cxn ang="0">
                  <a:pos x="175" y="38"/>
                </a:cxn>
                <a:cxn ang="0">
                  <a:pos x="129" y="229"/>
                </a:cxn>
                <a:cxn ang="0">
                  <a:pos x="9" y="229"/>
                </a:cxn>
                <a:cxn ang="0">
                  <a:pos x="9" y="239"/>
                </a:cxn>
                <a:cxn ang="0">
                  <a:pos x="0" y="248"/>
                </a:cxn>
                <a:cxn ang="0">
                  <a:pos x="19" y="267"/>
                </a:cxn>
                <a:cxn ang="0">
                  <a:pos x="120" y="267"/>
                </a:cxn>
                <a:cxn ang="0">
                  <a:pos x="46" y="602"/>
                </a:cxn>
                <a:cxn ang="0">
                  <a:pos x="37" y="611"/>
                </a:cxn>
                <a:cxn ang="0">
                  <a:pos x="37" y="678"/>
                </a:cxn>
                <a:cxn ang="0">
                  <a:pos x="55" y="707"/>
                </a:cxn>
                <a:cxn ang="0">
                  <a:pos x="74" y="726"/>
                </a:cxn>
                <a:cxn ang="0">
                  <a:pos x="101" y="745"/>
                </a:cxn>
                <a:cxn ang="0">
                  <a:pos x="129" y="745"/>
                </a:cxn>
                <a:cxn ang="0">
                  <a:pos x="193" y="726"/>
                </a:cxn>
                <a:cxn ang="0">
                  <a:pos x="239" y="688"/>
                </a:cxn>
                <a:cxn ang="0">
                  <a:pos x="276" y="631"/>
                </a:cxn>
                <a:cxn ang="0">
                  <a:pos x="294" y="592"/>
                </a:cxn>
                <a:cxn ang="0">
                  <a:pos x="303" y="564"/>
                </a:cxn>
                <a:cxn ang="0">
                  <a:pos x="303" y="554"/>
                </a:cxn>
                <a:cxn ang="0">
                  <a:pos x="276" y="554"/>
                </a:cxn>
                <a:cxn ang="0">
                  <a:pos x="266" y="564"/>
                </a:cxn>
                <a:cxn ang="0">
                  <a:pos x="266" y="573"/>
                </a:cxn>
                <a:cxn ang="0">
                  <a:pos x="257" y="602"/>
                </a:cxn>
                <a:cxn ang="0">
                  <a:pos x="239" y="640"/>
                </a:cxn>
                <a:cxn ang="0">
                  <a:pos x="220" y="669"/>
                </a:cxn>
                <a:cxn ang="0">
                  <a:pos x="193" y="698"/>
                </a:cxn>
                <a:cxn ang="0">
                  <a:pos x="165" y="717"/>
                </a:cxn>
                <a:cxn ang="0">
                  <a:pos x="138" y="726"/>
                </a:cxn>
                <a:cxn ang="0">
                  <a:pos x="120" y="717"/>
                </a:cxn>
                <a:cxn ang="0">
                  <a:pos x="110" y="717"/>
                </a:cxn>
                <a:cxn ang="0">
                  <a:pos x="110" y="698"/>
                </a:cxn>
                <a:cxn ang="0">
                  <a:pos x="101" y="688"/>
                </a:cxn>
                <a:cxn ang="0">
                  <a:pos x="101" y="659"/>
                </a:cxn>
                <a:cxn ang="0">
                  <a:pos x="110" y="640"/>
                </a:cxn>
                <a:cxn ang="0">
                  <a:pos x="110" y="611"/>
                </a:cxn>
                <a:cxn ang="0">
                  <a:pos x="193" y="267"/>
                </a:cxn>
              </a:cxnLst>
              <a:rect l="0" t="0" r="r" b="b"/>
              <a:pathLst>
                <a:path w="321" h="745">
                  <a:moveTo>
                    <a:pt x="193" y="267"/>
                  </a:moveTo>
                  <a:lnTo>
                    <a:pt x="303" y="267"/>
                  </a:lnTo>
                  <a:lnTo>
                    <a:pt x="312" y="258"/>
                  </a:lnTo>
                  <a:lnTo>
                    <a:pt x="321" y="258"/>
                  </a:lnTo>
                  <a:lnTo>
                    <a:pt x="321" y="229"/>
                  </a:lnTo>
                  <a:lnTo>
                    <a:pt x="202" y="229"/>
                  </a:lnTo>
                  <a:lnTo>
                    <a:pt x="248" y="47"/>
                  </a:lnTo>
                  <a:lnTo>
                    <a:pt x="248" y="9"/>
                  </a:lnTo>
                  <a:lnTo>
                    <a:pt x="239" y="0"/>
                  </a:lnTo>
                  <a:lnTo>
                    <a:pt x="202" y="0"/>
                  </a:lnTo>
                  <a:lnTo>
                    <a:pt x="193" y="9"/>
                  </a:lnTo>
                  <a:lnTo>
                    <a:pt x="184" y="28"/>
                  </a:lnTo>
                  <a:lnTo>
                    <a:pt x="175" y="38"/>
                  </a:lnTo>
                  <a:lnTo>
                    <a:pt x="129" y="229"/>
                  </a:lnTo>
                  <a:lnTo>
                    <a:pt x="9" y="229"/>
                  </a:lnTo>
                  <a:lnTo>
                    <a:pt x="9" y="239"/>
                  </a:lnTo>
                  <a:lnTo>
                    <a:pt x="0" y="248"/>
                  </a:lnTo>
                  <a:lnTo>
                    <a:pt x="19" y="267"/>
                  </a:lnTo>
                  <a:lnTo>
                    <a:pt x="120" y="267"/>
                  </a:lnTo>
                  <a:lnTo>
                    <a:pt x="46" y="602"/>
                  </a:lnTo>
                  <a:lnTo>
                    <a:pt x="37" y="611"/>
                  </a:lnTo>
                  <a:lnTo>
                    <a:pt x="37" y="678"/>
                  </a:lnTo>
                  <a:lnTo>
                    <a:pt x="55" y="707"/>
                  </a:lnTo>
                  <a:lnTo>
                    <a:pt x="74" y="726"/>
                  </a:lnTo>
                  <a:lnTo>
                    <a:pt x="101" y="745"/>
                  </a:lnTo>
                  <a:lnTo>
                    <a:pt x="129" y="745"/>
                  </a:lnTo>
                  <a:lnTo>
                    <a:pt x="193" y="726"/>
                  </a:lnTo>
                  <a:lnTo>
                    <a:pt x="239" y="688"/>
                  </a:lnTo>
                  <a:lnTo>
                    <a:pt x="276" y="631"/>
                  </a:lnTo>
                  <a:lnTo>
                    <a:pt x="294" y="592"/>
                  </a:lnTo>
                  <a:lnTo>
                    <a:pt x="303" y="564"/>
                  </a:lnTo>
                  <a:lnTo>
                    <a:pt x="303" y="554"/>
                  </a:lnTo>
                  <a:lnTo>
                    <a:pt x="276" y="554"/>
                  </a:lnTo>
                  <a:lnTo>
                    <a:pt x="266" y="564"/>
                  </a:lnTo>
                  <a:lnTo>
                    <a:pt x="266" y="573"/>
                  </a:lnTo>
                  <a:lnTo>
                    <a:pt x="257" y="602"/>
                  </a:lnTo>
                  <a:lnTo>
                    <a:pt x="239" y="640"/>
                  </a:lnTo>
                  <a:lnTo>
                    <a:pt x="220" y="669"/>
                  </a:lnTo>
                  <a:lnTo>
                    <a:pt x="193" y="698"/>
                  </a:lnTo>
                  <a:lnTo>
                    <a:pt x="165" y="717"/>
                  </a:lnTo>
                  <a:lnTo>
                    <a:pt x="138" y="726"/>
                  </a:lnTo>
                  <a:lnTo>
                    <a:pt x="120" y="717"/>
                  </a:lnTo>
                  <a:lnTo>
                    <a:pt x="110" y="717"/>
                  </a:lnTo>
                  <a:lnTo>
                    <a:pt x="110" y="698"/>
                  </a:lnTo>
                  <a:lnTo>
                    <a:pt x="101" y="688"/>
                  </a:lnTo>
                  <a:lnTo>
                    <a:pt x="101" y="659"/>
                  </a:lnTo>
                  <a:lnTo>
                    <a:pt x="110" y="640"/>
                  </a:lnTo>
                  <a:lnTo>
                    <a:pt x="110" y="611"/>
                  </a:lnTo>
                  <a:lnTo>
                    <a:pt x="193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3" name="Freeform 1235"/>
            <p:cNvSpPr>
              <a:spLocks noEditPoints="1"/>
            </p:cNvSpPr>
            <p:nvPr/>
          </p:nvSpPr>
          <p:spPr bwMode="auto">
            <a:xfrm>
              <a:off x="25959" y="1319"/>
              <a:ext cx="477" cy="535"/>
            </a:xfrm>
            <a:custGeom>
              <a:avLst/>
              <a:gdLst/>
              <a:ahLst/>
              <a:cxnLst>
                <a:cxn ang="0">
                  <a:pos x="422" y="38"/>
                </a:cxn>
                <a:cxn ang="0">
                  <a:pos x="376" y="29"/>
                </a:cxn>
                <a:cxn ang="0">
                  <a:pos x="358" y="57"/>
                </a:cxn>
                <a:cxn ang="0">
                  <a:pos x="349" y="76"/>
                </a:cxn>
                <a:cxn ang="0">
                  <a:pos x="321" y="29"/>
                </a:cxn>
                <a:cxn ang="0">
                  <a:pos x="275" y="10"/>
                </a:cxn>
                <a:cxn ang="0">
                  <a:pos x="165" y="29"/>
                </a:cxn>
                <a:cxn ang="0">
                  <a:pos x="18" y="229"/>
                </a:cxn>
                <a:cxn ang="0">
                  <a:pos x="9" y="430"/>
                </a:cxn>
                <a:cxn ang="0">
                  <a:pos x="73" y="526"/>
                </a:cxn>
                <a:cxn ang="0">
                  <a:pos x="165" y="535"/>
                </a:cxn>
                <a:cxn ang="0">
                  <a:pos x="266" y="459"/>
                </a:cxn>
                <a:cxn ang="0">
                  <a:pos x="294" y="507"/>
                </a:cxn>
                <a:cxn ang="0">
                  <a:pos x="339" y="535"/>
                </a:cxn>
                <a:cxn ang="0">
                  <a:pos x="431" y="497"/>
                </a:cxn>
                <a:cxn ang="0">
                  <a:pos x="459" y="449"/>
                </a:cxn>
                <a:cxn ang="0">
                  <a:pos x="468" y="401"/>
                </a:cxn>
                <a:cxn ang="0">
                  <a:pos x="477" y="344"/>
                </a:cxn>
                <a:cxn ang="0">
                  <a:pos x="450" y="354"/>
                </a:cxn>
                <a:cxn ang="0">
                  <a:pos x="431" y="401"/>
                </a:cxn>
                <a:cxn ang="0">
                  <a:pos x="413" y="468"/>
                </a:cxn>
                <a:cxn ang="0">
                  <a:pos x="385" y="507"/>
                </a:cxn>
                <a:cxn ang="0">
                  <a:pos x="349" y="507"/>
                </a:cxn>
                <a:cxn ang="0">
                  <a:pos x="339" y="430"/>
                </a:cxn>
                <a:cxn ang="0">
                  <a:pos x="422" y="86"/>
                </a:cxn>
                <a:cxn ang="0">
                  <a:pos x="257" y="421"/>
                </a:cxn>
                <a:cxn ang="0">
                  <a:pos x="211" y="468"/>
                </a:cxn>
                <a:cxn ang="0">
                  <a:pos x="138" y="516"/>
                </a:cxn>
                <a:cxn ang="0">
                  <a:pos x="83" y="478"/>
                </a:cxn>
                <a:cxn ang="0">
                  <a:pos x="73" y="411"/>
                </a:cxn>
                <a:cxn ang="0">
                  <a:pos x="110" y="229"/>
                </a:cxn>
                <a:cxn ang="0">
                  <a:pos x="147" y="124"/>
                </a:cxn>
                <a:cxn ang="0">
                  <a:pos x="202" y="57"/>
                </a:cxn>
                <a:cxn ang="0">
                  <a:pos x="257" y="29"/>
                </a:cxn>
                <a:cxn ang="0">
                  <a:pos x="303" y="48"/>
                </a:cxn>
                <a:cxn ang="0">
                  <a:pos x="330" y="115"/>
                </a:cxn>
                <a:cxn ang="0">
                  <a:pos x="275" y="382"/>
                </a:cxn>
              </a:cxnLst>
              <a:rect l="0" t="0" r="r" b="b"/>
              <a:pathLst>
                <a:path w="477" h="535">
                  <a:moveTo>
                    <a:pt x="422" y="86"/>
                  </a:moveTo>
                  <a:lnTo>
                    <a:pt x="422" y="38"/>
                  </a:lnTo>
                  <a:lnTo>
                    <a:pt x="413" y="29"/>
                  </a:lnTo>
                  <a:lnTo>
                    <a:pt x="376" y="29"/>
                  </a:lnTo>
                  <a:lnTo>
                    <a:pt x="367" y="38"/>
                  </a:lnTo>
                  <a:lnTo>
                    <a:pt x="358" y="57"/>
                  </a:lnTo>
                  <a:lnTo>
                    <a:pt x="349" y="67"/>
                  </a:lnTo>
                  <a:lnTo>
                    <a:pt x="349" y="76"/>
                  </a:lnTo>
                  <a:lnTo>
                    <a:pt x="330" y="48"/>
                  </a:lnTo>
                  <a:lnTo>
                    <a:pt x="321" y="29"/>
                  </a:lnTo>
                  <a:lnTo>
                    <a:pt x="303" y="10"/>
                  </a:lnTo>
                  <a:lnTo>
                    <a:pt x="275" y="10"/>
                  </a:lnTo>
                  <a:lnTo>
                    <a:pt x="257" y="0"/>
                  </a:lnTo>
                  <a:lnTo>
                    <a:pt x="165" y="29"/>
                  </a:lnTo>
                  <a:lnTo>
                    <a:pt x="83" y="115"/>
                  </a:lnTo>
                  <a:lnTo>
                    <a:pt x="18" y="229"/>
                  </a:lnTo>
                  <a:lnTo>
                    <a:pt x="0" y="354"/>
                  </a:lnTo>
                  <a:lnTo>
                    <a:pt x="9" y="430"/>
                  </a:lnTo>
                  <a:lnTo>
                    <a:pt x="37" y="488"/>
                  </a:lnTo>
                  <a:lnTo>
                    <a:pt x="73" y="526"/>
                  </a:lnTo>
                  <a:lnTo>
                    <a:pt x="138" y="535"/>
                  </a:lnTo>
                  <a:lnTo>
                    <a:pt x="165" y="535"/>
                  </a:lnTo>
                  <a:lnTo>
                    <a:pt x="239" y="497"/>
                  </a:lnTo>
                  <a:lnTo>
                    <a:pt x="266" y="459"/>
                  </a:lnTo>
                  <a:lnTo>
                    <a:pt x="275" y="488"/>
                  </a:lnTo>
                  <a:lnTo>
                    <a:pt x="294" y="507"/>
                  </a:lnTo>
                  <a:lnTo>
                    <a:pt x="321" y="526"/>
                  </a:lnTo>
                  <a:lnTo>
                    <a:pt x="339" y="535"/>
                  </a:lnTo>
                  <a:lnTo>
                    <a:pt x="394" y="535"/>
                  </a:lnTo>
                  <a:lnTo>
                    <a:pt x="431" y="497"/>
                  </a:lnTo>
                  <a:lnTo>
                    <a:pt x="450" y="468"/>
                  </a:lnTo>
                  <a:lnTo>
                    <a:pt x="459" y="449"/>
                  </a:lnTo>
                  <a:lnTo>
                    <a:pt x="468" y="421"/>
                  </a:lnTo>
                  <a:lnTo>
                    <a:pt x="468" y="401"/>
                  </a:lnTo>
                  <a:lnTo>
                    <a:pt x="477" y="382"/>
                  </a:lnTo>
                  <a:lnTo>
                    <a:pt x="477" y="344"/>
                  </a:lnTo>
                  <a:lnTo>
                    <a:pt x="450" y="344"/>
                  </a:lnTo>
                  <a:lnTo>
                    <a:pt x="450" y="354"/>
                  </a:lnTo>
                  <a:lnTo>
                    <a:pt x="440" y="373"/>
                  </a:lnTo>
                  <a:lnTo>
                    <a:pt x="431" y="401"/>
                  </a:lnTo>
                  <a:lnTo>
                    <a:pt x="422" y="440"/>
                  </a:lnTo>
                  <a:lnTo>
                    <a:pt x="413" y="468"/>
                  </a:lnTo>
                  <a:lnTo>
                    <a:pt x="404" y="488"/>
                  </a:lnTo>
                  <a:lnTo>
                    <a:pt x="385" y="507"/>
                  </a:lnTo>
                  <a:lnTo>
                    <a:pt x="367" y="516"/>
                  </a:lnTo>
                  <a:lnTo>
                    <a:pt x="349" y="507"/>
                  </a:lnTo>
                  <a:lnTo>
                    <a:pt x="339" y="497"/>
                  </a:lnTo>
                  <a:lnTo>
                    <a:pt x="339" y="430"/>
                  </a:lnTo>
                  <a:lnTo>
                    <a:pt x="349" y="401"/>
                  </a:lnTo>
                  <a:lnTo>
                    <a:pt x="422" y="86"/>
                  </a:lnTo>
                  <a:close/>
                  <a:moveTo>
                    <a:pt x="275" y="382"/>
                  </a:moveTo>
                  <a:lnTo>
                    <a:pt x="257" y="421"/>
                  </a:lnTo>
                  <a:lnTo>
                    <a:pt x="239" y="449"/>
                  </a:lnTo>
                  <a:lnTo>
                    <a:pt x="211" y="468"/>
                  </a:lnTo>
                  <a:lnTo>
                    <a:pt x="193" y="497"/>
                  </a:lnTo>
                  <a:lnTo>
                    <a:pt x="138" y="516"/>
                  </a:lnTo>
                  <a:lnTo>
                    <a:pt x="110" y="507"/>
                  </a:lnTo>
                  <a:lnTo>
                    <a:pt x="83" y="478"/>
                  </a:lnTo>
                  <a:lnTo>
                    <a:pt x="73" y="449"/>
                  </a:lnTo>
                  <a:lnTo>
                    <a:pt x="73" y="411"/>
                  </a:lnTo>
                  <a:lnTo>
                    <a:pt x="83" y="325"/>
                  </a:lnTo>
                  <a:lnTo>
                    <a:pt x="110" y="229"/>
                  </a:lnTo>
                  <a:lnTo>
                    <a:pt x="128" y="162"/>
                  </a:lnTo>
                  <a:lnTo>
                    <a:pt x="147" y="124"/>
                  </a:lnTo>
                  <a:lnTo>
                    <a:pt x="174" y="86"/>
                  </a:lnTo>
                  <a:lnTo>
                    <a:pt x="202" y="57"/>
                  </a:lnTo>
                  <a:lnTo>
                    <a:pt x="229" y="38"/>
                  </a:lnTo>
                  <a:lnTo>
                    <a:pt x="257" y="29"/>
                  </a:lnTo>
                  <a:lnTo>
                    <a:pt x="275" y="38"/>
                  </a:lnTo>
                  <a:lnTo>
                    <a:pt x="303" y="48"/>
                  </a:lnTo>
                  <a:lnTo>
                    <a:pt x="321" y="86"/>
                  </a:lnTo>
                  <a:lnTo>
                    <a:pt x="330" y="115"/>
                  </a:lnTo>
                  <a:lnTo>
                    <a:pt x="330" y="153"/>
                  </a:lnTo>
                  <a:lnTo>
                    <a:pt x="275" y="3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4" name="Freeform 1236"/>
            <p:cNvSpPr>
              <a:spLocks/>
            </p:cNvSpPr>
            <p:nvPr/>
          </p:nvSpPr>
          <p:spPr bwMode="auto">
            <a:xfrm>
              <a:off x="26509" y="1319"/>
              <a:ext cx="569" cy="535"/>
            </a:xfrm>
            <a:custGeom>
              <a:avLst/>
              <a:gdLst/>
              <a:ahLst/>
              <a:cxnLst>
                <a:cxn ang="0">
                  <a:pos x="184" y="239"/>
                </a:cxn>
                <a:cxn ang="0">
                  <a:pos x="193" y="191"/>
                </a:cxn>
                <a:cxn ang="0">
                  <a:pos x="221" y="143"/>
                </a:cxn>
                <a:cxn ang="0">
                  <a:pos x="267" y="76"/>
                </a:cxn>
                <a:cxn ang="0">
                  <a:pos x="367" y="29"/>
                </a:cxn>
                <a:cxn ang="0">
                  <a:pos x="413" y="57"/>
                </a:cxn>
                <a:cxn ang="0">
                  <a:pos x="423" y="105"/>
                </a:cxn>
                <a:cxn ang="0">
                  <a:pos x="395" y="249"/>
                </a:cxn>
                <a:cxn ang="0">
                  <a:pos x="358" y="373"/>
                </a:cxn>
                <a:cxn ang="0">
                  <a:pos x="340" y="468"/>
                </a:cxn>
                <a:cxn ang="0">
                  <a:pos x="367" y="516"/>
                </a:cxn>
                <a:cxn ang="0">
                  <a:pos x="423" y="535"/>
                </a:cxn>
                <a:cxn ang="0">
                  <a:pos x="523" y="478"/>
                </a:cxn>
                <a:cxn ang="0">
                  <a:pos x="560" y="382"/>
                </a:cxn>
                <a:cxn ang="0">
                  <a:pos x="569" y="344"/>
                </a:cxn>
                <a:cxn ang="0">
                  <a:pos x="533" y="354"/>
                </a:cxn>
                <a:cxn ang="0">
                  <a:pos x="523" y="382"/>
                </a:cxn>
                <a:cxn ang="0">
                  <a:pos x="478" y="488"/>
                </a:cxn>
                <a:cxn ang="0">
                  <a:pos x="423" y="516"/>
                </a:cxn>
                <a:cxn ang="0">
                  <a:pos x="404" y="507"/>
                </a:cxn>
                <a:cxn ang="0">
                  <a:pos x="450" y="306"/>
                </a:cxn>
                <a:cxn ang="0">
                  <a:pos x="487" y="124"/>
                </a:cxn>
                <a:cxn ang="0">
                  <a:pos x="478" y="57"/>
                </a:cxn>
                <a:cxn ang="0">
                  <a:pos x="423" y="10"/>
                </a:cxn>
                <a:cxn ang="0">
                  <a:pos x="377" y="0"/>
                </a:cxn>
                <a:cxn ang="0">
                  <a:pos x="239" y="67"/>
                </a:cxn>
                <a:cxn ang="0">
                  <a:pos x="202" y="67"/>
                </a:cxn>
                <a:cxn ang="0">
                  <a:pos x="166" y="19"/>
                </a:cxn>
                <a:cxn ang="0">
                  <a:pos x="120" y="0"/>
                </a:cxn>
                <a:cxn ang="0">
                  <a:pos x="46" y="38"/>
                </a:cxn>
                <a:cxn ang="0">
                  <a:pos x="19" y="115"/>
                </a:cxn>
                <a:cxn ang="0">
                  <a:pos x="0" y="162"/>
                </a:cxn>
                <a:cxn ang="0">
                  <a:pos x="10" y="201"/>
                </a:cxn>
                <a:cxn ang="0">
                  <a:pos x="28" y="182"/>
                </a:cxn>
                <a:cxn ang="0">
                  <a:pos x="46" y="124"/>
                </a:cxn>
                <a:cxn ang="0">
                  <a:pos x="74" y="57"/>
                </a:cxn>
                <a:cxn ang="0">
                  <a:pos x="111" y="29"/>
                </a:cxn>
                <a:cxn ang="0">
                  <a:pos x="138" y="38"/>
                </a:cxn>
                <a:cxn ang="0">
                  <a:pos x="147" y="76"/>
                </a:cxn>
                <a:cxn ang="0">
                  <a:pos x="138" y="134"/>
                </a:cxn>
                <a:cxn ang="0">
                  <a:pos x="46" y="516"/>
                </a:cxn>
                <a:cxn ang="0">
                  <a:pos x="92" y="535"/>
                </a:cxn>
                <a:cxn ang="0">
                  <a:pos x="120" y="507"/>
                </a:cxn>
              </a:cxnLst>
              <a:rect l="0" t="0" r="r" b="b"/>
              <a:pathLst>
                <a:path w="569" h="535">
                  <a:moveTo>
                    <a:pt x="166" y="315"/>
                  </a:moveTo>
                  <a:lnTo>
                    <a:pt x="184" y="239"/>
                  </a:lnTo>
                  <a:lnTo>
                    <a:pt x="193" y="210"/>
                  </a:lnTo>
                  <a:lnTo>
                    <a:pt x="193" y="191"/>
                  </a:lnTo>
                  <a:lnTo>
                    <a:pt x="202" y="182"/>
                  </a:lnTo>
                  <a:lnTo>
                    <a:pt x="221" y="143"/>
                  </a:lnTo>
                  <a:lnTo>
                    <a:pt x="239" y="115"/>
                  </a:lnTo>
                  <a:lnTo>
                    <a:pt x="267" y="76"/>
                  </a:lnTo>
                  <a:lnTo>
                    <a:pt x="312" y="48"/>
                  </a:lnTo>
                  <a:lnTo>
                    <a:pt x="367" y="29"/>
                  </a:lnTo>
                  <a:lnTo>
                    <a:pt x="386" y="29"/>
                  </a:lnTo>
                  <a:lnTo>
                    <a:pt x="413" y="57"/>
                  </a:lnTo>
                  <a:lnTo>
                    <a:pt x="423" y="76"/>
                  </a:lnTo>
                  <a:lnTo>
                    <a:pt x="423" y="105"/>
                  </a:lnTo>
                  <a:lnTo>
                    <a:pt x="413" y="172"/>
                  </a:lnTo>
                  <a:lnTo>
                    <a:pt x="395" y="249"/>
                  </a:lnTo>
                  <a:lnTo>
                    <a:pt x="377" y="315"/>
                  </a:lnTo>
                  <a:lnTo>
                    <a:pt x="358" y="373"/>
                  </a:lnTo>
                  <a:lnTo>
                    <a:pt x="340" y="411"/>
                  </a:lnTo>
                  <a:lnTo>
                    <a:pt x="340" y="468"/>
                  </a:lnTo>
                  <a:lnTo>
                    <a:pt x="349" y="497"/>
                  </a:lnTo>
                  <a:lnTo>
                    <a:pt x="367" y="516"/>
                  </a:lnTo>
                  <a:lnTo>
                    <a:pt x="395" y="535"/>
                  </a:lnTo>
                  <a:lnTo>
                    <a:pt x="423" y="535"/>
                  </a:lnTo>
                  <a:lnTo>
                    <a:pt x="478" y="516"/>
                  </a:lnTo>
                  <a:lnTo>
                    <a:pt x="523" y="478"/>
                  </a:lnTo>
                  <a:lnTo>
                    <a:pt x="551" y="421"/>
                  </a:lnTo>
                  <a:lnTo>
                    <a:pt x="560" y="382"/>
                  </a:lnTo>
                  <a:lnTo>
                    <a:pt x="569" y="354"/>
                  </a:lnTo>
                  <a:lnTo>
                    <a:pt x="569" y="344"/>
                  </a:lnTo>
                  <a:lnTo>
                    <a:pt x="542" y="344"/>
                  </a:lnTo>
                  <a:lnTo>
                    <a:pt x="533" y="354"/>
                  </a:lnTo>
                  <a:lnTo>
                    <a:pt x="533" y="363"/>
                  </a:lnTo>
                  <a:lnTo>
                    <a:pt x="523" y="382"/>
                  </a:lnTo>
                  <a:lnTo>
                    <a:pt x="496" y="468"/>
                  </a:lnTo>
                  <a:lnTo>
                    <a:pt x="478" y="488"/>
                  </a:lnTo>
                  <a:lnTo>
                    <a:pt x="450" y="507"/>
                  </a:lnTo>
                  <a:lnTo>
                    <a:pt x="423" y="516"/>
                  </a:lnTo>
                  <a:lnTo>
                    <a:pt x="413" y="507"/>
                  </a:lnTo>
                  <a:lnTo>
                    <a:pt x="404" y="507"/>
                  </a:lnTo>
                  <a:lnTo>
                    <a:pt x="404" y="449"/>
                  </a:lnTo>
                  <a:lnTo>
                    <a:pt x="450" y="306"/>
                  </a:lnTo>
                  <a:lnTo>
                    <a:pt x="478" y="210"/>
                  </a:lnTo>
                  <a:lnTo>
                    <a:pt x="487" y="124"/>
                  </a:lnTo>
                  <a:lnTo>
                    <a:pt x="487" y="86"/>
                  </a:lnTo>
                  <a:lnTo>
                    <a:pt x="478" y="57"/>
                  </a:lnTo>
                  <a:lnTo>
                    <a:pt x="441" y="19"/>
                  </a:lnTo>
                  <a:lnTo>
                    <a:pt x="423" y="10"/>
                  </a:lnTo>
                  <a:lnTo>
                    <a:pt x="395" y="10"/>
                  </a:lnTo>
                  <a:lnTo>
                    <a:pt x="377" y="0"/>
                  </a:lnTo>
                  <a:lnTo>
                    <a:pt x="294" y="19"/>
                  </a:lnTo>
                  <a:lnTo>
                    <a:pt x="239" y="67"/>
                  </a:lnTo>
                  <a:lnTo>
                    <a:pt x="211" y="96"/>
                  </a:lnTo>
                  <a:lnTo>
                    <a:pt x="202" y="67"/>
                  </a:lnTo>
                  <a:lnTo>
                    <a:pt x="184" y="38"/>
                  </a:lnTo>
                  <a:lnTo>
                    <a:pt x="166" y="19"/>
                  </a:lnTo>
                  <a:lnTo>
                    <a:pt x="147" y="10"/>
                  </a:lnTo>
                  <a:lnTo>
                    <a:pt x="120" y="0"/>
                  </a:lnTo>
                  <a:lnTo>
                    <a:pt x="65" y="19"/>
                  </a:lnTo>
                  <a:lnTo>
                    <a:pt x="46" y="38"/>
                  </a:lnTo>
                  <a:lnTo>
                    <a:pt x="28" y="96"/>
                  </a:lnTo>
                  <a:lnTo>
                    <a:pt x="19" y="115"/>
                  </a:lnTo>
                  <a:lnTo>
                    <a:pt x="10" y="143"/>
                  </a:lnTo>
                  <a:lnTo>
                    <a:pt x="0" y="162"/>
                  </a:lnTo>
                  <a:lnTo>
                    <a:pt x="0" y="191"/>
                  </a:lnTo>
                  <a:lnTo>
                    <a:pt x="10" y="201"/>
                  </a:lnTo>
                  <a:lnTo>
                    <a:pt x="28" y="201"/>
                  </a:lnTo>
                  <a:lnTo>
                    <a:pt x="28" y="182"/>
                  </a:lnTo>
                  <a:lnTo>
                    <a:pt x="37" y="172"/>
                  </a:lnTo>
                  <a:lnTo>
                    <a:pt x="46" y="124"/>
                  </a:lnTo>
                  <a:lnTo>
                    <a:pt x="65" y="86"/>
                  </a:lnTo>
                  <a:lnTo>
                    <a:pt x="74" y="57"/>
                  </a:lnTo>
                  <a:lnTo>
                    <a:pt x="92" y="38"/>
                  </a:lnTo>
                  <a:lnTo>
                    <a:pt x="111" y="29"/>
                  </a:lnTo>
                  <a:lnTo>
                    <a:pt x="129" y="29"/>
                  </a:lnTo>
                  <a:lnTo>
                    <a:pt x="138" y="38"/>
                  </a:lnTo>
                  <a:lnTo>
                    <a:pt x="138" y="67"/>
                  </a:lnTo>
                  <a:lnTo>
                    <a:pt x="147" y="76"/>
                  </a:lnTo>
                  <a:lnTo>
                    <a:pt x="138" y="105"/>
                  </a:lnTo>
                  <a:lnTo>
                    <a:pt x="138" y="134"/>
                  </a:lnTo>
                  <a:lnTo>
                    <a:pt x="46" y="488"/>
                  </a:lnTo>
                  <a:lnTo>
                    <a:pt x="46" y="516"/>
                  </a:lnTo>
                  <a:lnTo>
                    <a:pt x="65" y="535"/>
                  </a:lnTo>
                  <a:lnTo>
                    <a:pt x="92" y="535"/>
                  </a:lnTo>
                  <a:lnTo>
                    <a:pt x="111" y="526"/>
                  </a:lnTo>
                  <a:lnTo>
                    <a:pt x="120" y="507"/>
                  </a:lnTo>
                  <a:lnTo>
                    <a:pt x="166" y="3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5" name="Freeform 1237"/>
            <p:cNvSpPr>
              <a:spLocks/>
            </p:cNvSpPr>
            <p:nvPr/>
          </p:nvSpPr>
          <p:spPr bwMode="auto">
            <a:xfrm>
              <a:off x="27152" y="1109"/>
              <a:ext cx="321" cy="745"/>
            </a:xfrm>
            <a:custGeom>
              <a:avLst/>
              <a:gdLst/>
              <a:ahLst/>
              <a:cxnLst>
                <a:cxn ang="0">
                  <a:pos x="192" y="267"/>
                </a:cxn>
                <a:cxn ang="0">
                  <a:pos x="302" y="267"/>
                </a:cxn>
                <a:cxn ang="0">
                  <a:pos x="312" y="258"/>
                </a:cxn>
                <a:cxn ang="0">
                  <a:pos x="321" y="258"/>
                </a:cxn>
                <a:cxn ang="0">
                  <a:pos x="321" y="229"/>
                </a:cxn>
                <a:cxn ang="0">
                  <a:pos x="202" y="229"/>
                </a:cxn>
                <a:cxn ang="0">
                  <a:pos x="247" y="47"/>
                </a:cxn>
                <a:cxn ang="0">
                  <a:pos x="247" y="9"/>
                </a:cxn>
                <a:cxn ang="0">
                  <a:pos x="238" y="0"/>
                </a:cxn>
                <a:cxn ang="0">
                  <a:pos x="202" y="0"/>
                </a:cxn>
                <a:cxn ang="0">
                  <a:pos x="183" y="9"/>
                </a:cxn>
                <a:cxn ang="0">
                  <a:pos x="174" y="28"/>
                </a:cxn>
                <a:cxn ang="0">
                  <a:pos x="174" y="38"/>
                </a:cxn>
                <a:cxn ang="0">
                  <a:pos x="128" y="229"/>
                </a:cxn>
                <a:cxn ang="0">
                  <a:pos x="9" y="229"/>
                </a:cxn>
                <a:cxn ang="0">
                  <a:pos x="0" y="239"/>
                </a:cxn>
                <a:cxn ang="0">
                  <a:pos x="0" y="258"/>
                </a:cxn>
                <a:cxn ang="0">
                  <a:pos x="18" y="267"/>
                </a:cxn>
                <a:cxn ang="0">
                  <a:pos x="119" y="267"/>
                </a:cxn>
                <a:cxn ang="0">
                  <a:pos x="36" y="602"/>
                </a:cxn>
                <a:cxn ang="0">
                  <a:pos x="36" y="678"/>
                </a:cxn>
                <a:cxn ang="0">
                  <a:pos x="55" y="707"/>
                </a:cxn>
                <a:cxn ang="0">
                  <a:pos x="73" y="726"/>
                </a:cxn>
                <a:cxn ang="0">
                  <a:pos x="101" y="745"/>
                </a:cxn>
                <a:cxn ang="0">
                  <a:pos x="128" y="745"/>
                </a:cxn>
                <a:cxn ang="0">
                  <a:pos x="192" y="726"/>
                </a:cxn>
                <a:cxn ang="0">
                  <a:pos x="238" y="688"/>
                </a:cxn>
                <a:cxn ang="0">
                  <a:pos x="275" y="631"/>
                </a:cxn>
                <a:cxn ang="0">
                  <a:pos x="293" y="592"/>
                </a:cxn>
                <a:cxn ang="0">
                  <a:pos x="302" y="564"/>
                </a:cxn>
                <a:cxn ang="0">
                  <a:pos x="302" y="554"/>
                </a:cxn>
                <a:cxn ang="0">
                  <a:pos x="275" y="554"/>
                </a:cxn>
                <a:cxn ang="0">
                  <a:pos x="266" y="564"/>
                </a:cxn>
                <a:cxn ang="0">
                  <a:pos x="266" y="573"/>
                </a:cxn>
                <a:cxn ang="0">
                  <a:pos x="247" y="602"/>
                </a:cxn>
                <a:cxn ang="0">
                  <a:pos x="238" y="640"/>
                </a:cxn>
                <a:cxn ang="0">
                  <a:pos x="211" y="669"/>
                </a:cxn>
                <a:cxn ang="0">
                  <a:pos x="192" y="698"/>
                </a:cxn>
                <a:cxn ang="0">
                  <a:pos x="165" y="717"/>
                </a:cxn>
                <a:cxn ang="0">
                  <a:pos x="128" y="726"/>
                </a:cxn>
                <a:cxn ang="0">
                  <a:pos x="119" y="717"/>
                </a:cxn>
                <a:cxn ang="0">
                  <a:pos x="110" y="717"/>
                </a:cxn>
                <a:cxn ang="0">
                  <a:pos x="101" y="698"/>
                </a:cxn>
                <a:cxn ang="0">
                  <a:pos x="101" y="640"/>
                </a:cxn>
                <a:cxn ang="0">
                  <a:pos x="110" y="611"/>
                </a:cxn>
                <a:cxn ang="0">
                  <a:pos x="192" y="267"/>
                </a:cxn>
              </a:cxnLst>
              <a:rect l="0" t="0" r="r" b="b"/>
              <a:pathLst>
                <a:path w="321" h="745">
                  <a:moveTo>
                    <a:pt x="192" y="267"/>
                  </a:moveTo>
                  <a:lnTo>
                    <a:pt x="302" y="267"/>
                  </a:lnTo>
                  <a:lnTo>
                    <a:pt x="312" y="258"/>
                  </a:lnTo>
                  <a:lnTo>
                    <a:pt x="321" y="258"/>
                  </a:lnTo>
                  <a:lnTo>
                    <a:pt x="321" y="229"/>
                  </a:lnTo>
                  <a:lnTo>
                    <a:pt x="202" y="229"/>
                  </a:lnTo>
                  <a:lnTo>
                    <a:pt x="247" y="47"/>
                  </a:lnTo>
                  <a:lnTo>
                    <a:pt x="247" y="9"/>
                  </a:lnTo>
                  <a:lnTo>
                    <a:pt x="238" y="0"/>
                  </a:lnTo>
                  <a:lnTo>
                    <a:pt x="202" y="0"/>
                  </a:lnTo>
                  <a:lnTo>
                    <a:pt x="183" y="9"/>
                  </a:lnTo>
                  <a:lnTo>
                    <a:pt x="174" y="28"/>
                  </a:lnTo>
                  <a:lnTo>
                    <a:pt x="174" y="38"/>
                  </a:lnTo>
                  <a:lnTo>
                    <a:pt x="128" y="229"/>
                  </a:lnTo>
                  <a:lnTo>
                    <a:pt x="9" y="229"/>
                  </a:lnTo>
                  <a:lnTo>
                    <a:pt x="0" y="239"/>
                  </a:lnTo>
                  <a:lnTo>
                    <a:pt x="0" y="258"/>
                  </a:lnTo>
                  <a:lnTo>
                    <a:pt x="18" y="267"/>
                  </a:lnTo>
                  <a:lnTo>
                    <a:pt x="119" y="267"/>
                  </a:lnTo>
                  <a:lnTo>
                    <a:pt x="36" y="602"/>
                  </a:lnTo>
                  <a:lnTo>
                    <a:pt x="36" y="678"/>
                  </a:lnTo>
                  <a:lnTo>
                    <a:pt x="55" y="707"/>
                  </a:lnTo>
                  <a:lnTo>
                    <a:pt x="73" y="726"/>
                  </a:lnTo>
                  <a:lnTo>
                    <a:pt x="101" y="745"/>
                  </a:lnTo>
                  <a:lnTo>
                    <a:pt x="128" y="745"/>
                  </a:lnTo>
                  <a:lnTo>
                    <a:pt x="192" y="726"/>
                  </a:lnTo>
                  <a:lnTo>
                    <a:pt x="238" y="688"/>
                  </a:lnTo>
                  <a:lnTo>
                    <a:pt x="275" y="631"/>
                  </a:lnTo>
                  <a:lnTo>
                    <a:pt x="293" y="592"/>
                  </a:lnTo>
                  <a:lnTo>
                    <a:pt x="302" y="564"/>
                  </a:lnTo>
                  <a:lnTo>
                    <a:pt x="302" y="554"/>
                  </a:lnTo>
                  <a:lnTo>
                    <a:pt x="275" y="554"/>
                  </a:lnTo>
                  <a:lnTo>
                    <a:pt x="266" y="564"/>
                  </a:lnTo>
                  <a:lnTo>
                    <a:pt x="266" y="573"/>
                  </a:lnTo>
                  <a:lnTo>
                    <a:pt x="247" y="602"/>
                  </a:lnTo>
                  <a:lnTo>
                    <a:pt x="238" y="640"/>
                  </a:lnTo>
                  <a:lnTo>
                    <a:pt x="211" y="669"/>
                  </a:lnTo>
                  <a:lnTo>
                    <a:pt x="192" y="698"/>
                  </a:lnTo>
                  <a:lnTo>
                    <a:pt x="165" y="717"/>
                  </a:lnTo>
                  <a:lnTo>
                    <a:pt x="128" y="726"/>
                  </a:lnTo>
                  <a:lnTo>
                    <a:pt x="119" y="717"/>
                  </a:lnTo>
                  <a:lnTo>
                    <a:pt x="110" y="717"/>
                  </a:lnTo>
                  <a:lnTo>
                    <a:pt x="101" y="698"/>
                  </a:lnTo>
                  <a:lnTo>
                    <a:pt x="101" y="640"/>
                  </a:lnTo>
                  <a:lnTo>
                    <a:pt x="110" y="611"/>
                  </a:lnTo>
                  <a:lnTo>
                    <a:pt x="192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6" name="Freeform 1238"/>
            <p:cNvSpPr>
              <a:spLocks noEditPoints="1"/>
            </p:cNvSpPr>
            <p:nvPr/>
          </p:nvSpPr>
          <p:spPr bwMode="auto">
            <a:xfrm>
              <a:off x="27877" y="1013"/>
              <a:ext cx="467" cy="841"/>
            </a:xfrm>
            <a:custGeom>
              <a:avLst/>
              <a:gdLst/>
              <a:ahLst/>
              <a:cxnLst>
                <a:cxn ang="0">
                  <a:pos x="467" y="239"/>
                </a:cxn>
                <a:cxn ang="0">
                  <a:pos x="467" y="182"/>
                </a:cxn>
                <a:cxn ang="0">
                  <a:pos x="458" y="124"/>
                </a:cxn>
                <a:cxn ang="0">
                  <a:pos x="431" y="57"/>
                </a:cxn>
                <a:cxn ang="0">
                  <a:pos x="394" y="19"/>
                </a:cxn>
                <a:cxn ang="0">
                  <a:pos x="330" y="0"/>
                </a:cxn>
                <a:cxn ang="0">
                  <a:pos x="256" y="29"/>
                </a:cxn>
                <a:cxn ang="0">
                  <a:pos x="174" y="96"/>
                </a:cxn>
                <a:cxn ang="0">
                  <a:pos x="110" y="201"/>
                </a:cxn>
                <a:cxn ang="0">
                  <a:pos x="55" y="325"/>
                </a:cxn>
                <a:cxn ang="0">
                  <a:pos x="18" y="468"/>
                </a:cxn>
                <a:cxn ang="0">
                  <a:pos x="0" y="602"/>
                </a:cxn>
                <a:cxn ang="0">
                  <a:pos x="18" y="736"/>
                </a:cxn>
                <a:cxn ang="0">
                  <a:pos x="45" y="794"/>
                </a:cxn>
                <a:cxn ang="0">
                  <a:pos x="82" y="832"/>
                </a:cxn>
                <a:cxn ang="0">
                  <a:pos x="137" y="841"/>
                </a:cxn>
                <a:cxn ang="0">
                  <a:pos x="220" y="813"/>
                </a:cxn>
                <a:cxn ang="0">
                  <a:pos x="293" y="746"/>
                </a:cxn>
                <a:cxn ang="0">
                  <a:pos x="367" y="641"/>
                </a:cxn>
                <a:cxn ang="0">
                  <a:pos x="422" y="516"/>
                </a:cxn>
                <a:cxn ang="0">
                  <a:pos x="458" y="373"/>
                </a:cxn>
                <a:cxn ang="0">
                  <a:pos x="467" y="239"/>
                </a:cxn>
                <a:cxn ang="0">
                  <a:pos x="119" y="402"/>
                </a:cxn>
                <a:cxn ang="0">
                  <a:pos x="156" y="277"/>
                </a:cxn>
                <a:cxn ang="0">
                  <a:pos x="211" y="153"/>
                </a:cxn>
                <a:cxn ang="0">
                  <a:pos x="247" y="77"/>
                </a:cxn>
                <a:cxn ang="0">
                  <a:pos x="275" y="48"/>
                </a:cxn>
                <a:cxn ang="0">
                  <a:pos x="302" y="29"/>
                </a:cxn>
                <a:cxn ang="0">
                  <a:pos x="348" y="29"/>
                </a:cxn>
                <a:cxn ang="0">
                  <a:pos x="367" y="38"/>
                </a:cxn>
                <a:cxn ang="0">
                  <a:pos x="376" y="57"/>
                </a:cxn>
                <a:cxn ang="0">
                  <a:pos x="394" y="115"/>
                </a:cxn>
                <a:cxn ang="0">
                  <a:pos x="394" y="229"/>
                </a:cxn>
                <a:cxn ang="0">
                  <a:pos x="376" y="306"/>
                </a:cxn>
                <a:cxn ang="0">
                  <a:pos x="357" y="402"/>
                </a:cxn>
                <a:cxn ang="0">
                  <a:pos x="119" y="402"/>
                </a:cxn>
                <a:cxn ang="0">
                  <a:pos x="348" y="440"/>
                </a:cxn>
                <a:cxn ang="0">
                  <a:pos x="330" y="507"/>
                </a:cxn>
                <a:cxn ang="0">
                  <a:pos x="302" y="593"/>
                </a:cxn>
                <a:cxn ang="0">
                  <a:pos x="266" y="679"/>
                </a:cxn>
                <a:cxn ang="0">
                  <a:pos x="247" y="727"/>
                </a:cxn>
                <a:cxn ang="0">
                  <a:pos x="220" y="765"/>
                </a:cxn>
                <a:cxn ang="0">
                  <a:pos x="192" y="794"/>
                </a:cxn>
                <a:cxn ang="0">
                  <a:pos x="165" y="813"/>
                </a:cxn>
                <a:cxn ang="0">
                  <a:pos x="137" y="822"/>
                </a:cxn>
                <a:cxn ang="0">
                  <a:pos x="119" y="822"/>
                </a:cxn>
                <a:cxn ang="0">
                  <a:pos x="100" y="803"/>
                </a:cxn>
                <a:cxn ang="0">
                  <a:pos x="82" y="765"/>
                </a:cxn>
                <a:cxn ang="0">
                  <a:pos x="82" y="727"/>
                </a:cxn>
                <a:cxn ang="0">
                  <a:pos x="73" y="679"/>
                </a:cxn>
                <a:cxn ang="0">
                  <a:pos x="82" y="621"/>
                </a:cxn>
                <a:cxn ang="0">
                  <a:pos x="91" y="545"/>
                </a:cxn>
                <a:cxn ang="0">
                  <a:pos x="110" y="440"/>
                </a:cxn>
                <a:cxn ang="0">
                  <a:pos x="348" y="440"/>
                </a:cxn>
              </a:cxnLst>
              <a:rect l="0" t="0" r="r" b="b"/>
              <a:pathLst>
                <a:path w="467" h="841">
                  <a:moveTo>
                    <a:pt x="467" y="239"/>
                  </a:moveTo>
                  <a:lnTo>
                    <a:pt x="467" y="182"/>
                  </a:lnTo>
                  <a:lnTo>
                    <a:pt x="458" y="124"/>
                  </a:lnTo>
                  <a:lnTo>
                    <a:pt x="431" y="57"/>
                  </a:lnTo>
                  <a:lnTo>
                    <a:pt x="394" y="19"/>
                  </a:lnTo>
                  <a:lnTo>
                    <a:pt x="330" y="0"/>
                  </a:lnTo>
                  <a:lnTo>
                    <a:pt x="256" y="29"/>
                  </a:lnTo>
                  <a:lnTo>
                    <a:pt x="174" y="96"/>
                  </a:lnTo>
                  <a:lnTo>
                    <a:pt x="110" y="201"/>
                  </a:lnTo>
                  <a:lnTo>
                    <a:pt x="55" y="325"/>
                  </a:lnTo>
                  <a:lnTo>
                    <a:pt x="18" y="468"/>
                  </a:lnTo>
                  <a:lnTo>
                    <a:pt x="0" y="602"/>
                  </a:lnTo>
                  <a:lnTo>
                    <a:pt x="18" y="736"/>
                  </a:lnTo>
                  <a:lnTo>
                    <a:pt x="45" y="794"/>
                  </a:lnTo>
                  <a:lnTo>
                    <a:pt x="82" y="832"/>
                  </a:lnTo>
                  <a:lnTo>
                    <a:pt x="137" y="841"/>
                  </a:lnTo>
                  <a:lnTo>
                    <a:pt x="220" y="813"/>
                  </a:lnTo>
                  <a:lnTo>
                    <a:pt x="293" y="746"/>
                  </a:lnTo>
                  <a:lnTo>
                    <a:pt x="367" y="641"/>
                  </a:lnTo>
                  <a:lnTo>
                    <a:pt x="422" y="516"/>
                  </a:lnTo>
                  <a:lnTo>
                    <a:pt x="458" y="373"/>
                  </a:lnTo>
                  <a:lnTo>
                    <a:pt x="467" y="239"/>
                  </a:lnTo>
                  <a:close/>
                  <a:moveTo>
                    <a:pt x="119" y="402"/>
                  </a:moveTo>
                  <a:lnTo>
                    <a:pt x="156" y="277"/>
                  </a:lnTo>
                  <a:lnTo>
                    <a:pt x="211" y="153"/>
                  </a:lnTo>
                  <a:lnTo>
                    <a:pt x="247" y="77"/>
                  </a:lnTo>
                  <a:lnTo>
                    <a:pt x="275" y="48"/>
                  </a:lnTo>
                  <a:lnTo>
                    <a:pt x="302" y="29"/>
                  </a:lnTo>
                  <a:lnTo>
                    <a:pt x="348" y="29"/>
                  </a:lnTo>
                  <a:lnTo>
                    <a:pt x="367" y="38"/>
                  </a:lnTo>
                  <a:lnTo>
                    <a:pt x="376" y="57"/>
                  </a:lnTo>
                  <a:lnTo>
                    <a:pt x="394" y="115"/>
                  </a:lnTo>
                  <a:lnTo>
                    <a:pt x="394" y="229"/>
                  </a:lnTo>
                  <a:lnTo>
                    <a:pt x="376" y="306"/>
                  </a:lnTo>
                  <a:lnTo>
                    <a:pt x="357" y="402"/>
                  </a:lnTo>
                  <a:lnTo>
                    <a:pt x="119" y="402"/>
                  </a:lnTo>
                  <a:close/>
                  <a:moveTo>
                    <a:pt x="348" y="440"/>
                  </a:moveTo>
                  <a:lnTo>
                    <a:pt x="330" y="507"/>
                  </a:lnTo>
                  <a:lnTo>
                    <a:pt x="302" y="593"/>
                  </a:lnTo>
                  <a:lnTo>
                    <a:pt x="266" y="679"/>
                  </a:lnTo>
                  <a:lnTo>
                    <a:pt x="247" y="727"/>
                  </a:lnTo>
                  <a:lnTo>
                    <a:pt x="220" y="765"/>
                  </a:lnTo>
                  <a:lnTo>
                    <a:pt x="192" y="794"/>
                  </a:lnTo>
                  <a:lnTo>
                    <a:pt x="165" y="813"/>
                  </a:lnTo>
                  <a:lnTo>
                    <a:pt x="137" y="822"/>
                  </a:lnTo>
                  <a:lnTo>
                    <a:pt x="119" y="822"/>
                  </a:lnTo>
                  <a:lnTo>
                    <a:pt x="100" y="803"/>
                  </a:lnTo>
                  <a:lnTo>
                    <a:pt x="82" y="765"/>
                  </a:lnTo>
                  <a:lnTo>
                    <a:pt x="82" y="727"/>
                  </a:lnTo>
                  <a:lnTo>
                    <a:pt x="73" y="679"/>
                  </a:lnTo>
                  <a:lnTo>
                    <a:pt x="82" y="621"/>
                  </a:lnTo>
                  <a:lnTo>
                    <a:pt x="91" y="545"/>
                  </a:lnTo>
                  <a:lnTo>
                    <a:pt x="110" y="440"/>
                  </a:lnTo>
                  <a:lnTo>
                    <a:pt x="348" y="4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7" name="Freeform 1239"/>
            <p:cNvSpPr>
              <a:spLocks noEditPoints="1"/>
            </p:cNvSpPr>
            <p:nvPr/>
          </p:nvSpPr>
          <p:spPr bwMode="auto">
            <a:xfrm>
              <a:off x="28803" y="1090"/>
              <a:ext cx="697" cy="917"/>
            </a:xfrm>
            <a:custGeom>
              <a:avLst/>
              <a:gdLst/>
              <a:ahLst/>
              <a:cxnLst>
                <a:cxn ang="0">
                  <a:pos x="670" y="372"/>
                </a:cxn>
                <a:cxn ang="0">
                  <a:pos x="697" y="344"/>
                </a:cxn>
                <a:cxn ang="0">
                  <a:pos x="697" y="334"/>
                </a:cxn>
                <a:cxn ang="0">
                  <a:pos x="688" y="325"/>
                </a:cxn>
                <a:cxn ang="0">
                  <a:pos x="670" y="325"/>
                </a:cxn>
                <a:cxn ang="0">
                  <a:pos x="46" y="9"/>
                </a:cxn>
                <a:cxn ang="0">
                  <a:pos x="37" y="9"/>
                </a:cxn>
                <a:cxn ang="0">
                  <a:pos x="28" y="0"/>
                </a:cxn>
                <a:cxn ang="0">
                  <a:pos x="0" y="28"/>
                </a:cxn>
                <a:cxn ang="0">
                  <a:pos x="0" y="38"/>
                </a:cxn>
                <a:cxn ang="0">
                  <a:pos x="9" y="47"/>
                </a:cxn>
                <a:cxn ang="0">
                  <a:pos x="28" y="47"/>
                </a:cxn>
                <a:cxn ang="0">
                  <a:pos x="615" y="344"/>
                </a:cxn>
                <a:cxn ang="0">
                  <a:pos x="19" y="640"/>
                </a:cxn>
                <a:cxn ang="0">
                  <a:pos x="9" y="640"/>
                </a:cxn>
                <a:cxn ang="0">
                  <a:pos x="9" y="650"/>
                </a:cxn>
                <a:cxn ang="0">
                  <a:pos x="0" y="659"/>
                </a:cxn>
                <a:cxn ang="0">
                  <a:pos x="9" y="678"/>
                </a:cxn>
                <a:cxn ang="0">
                  <a:pos x="9" y="688"/>
                </a:cxn>
                <a:cxn ang="0">
                  <a:pos x="37" y="688"/>
                </a:cxn>
                <a:cxn ang="0">
                  <a:pos x="46" y="678"/>
                </a:cxn>
                <a:cxn ang="0">
                  <a:pos x="670" y="372"/>
                </a:cxn>
                <a:cxn ang="0">
                  <a:pos x="661" y="917"/>
                </a:cxn>
                <a:cxn ang="0">
                  <a:pos x="679" y="917"/>
                </a:cxn>
                <a:cxn ang="0">
                  <a:pos x="688" y="908"/>
                </a:cxn>
                <a:cxn ang="0">
                  <a:pos x="697" y="889"/>
                </a:cxn>
                <a:cxn ang="0">
                  <a:pos x="679" y="869"/>
                </a:cxn>
                <a:cxn ang="0">
                  <a:pos x="19" y="869"/>
                </a:cxn>
                <a:cxn ang="0">
                  <a:pos x="0" y="889"/>
                </a:cxn>
                <a:cxn ang="0">
                  <a:pos x="9" y="908"/>
                </a:cxn>
                <a:cxn ang="0">
                  <a:pos x="19" y="917"/>
                </a:cxn>
                <a:cxn ang="0">
                  <a:pos x="37" y="917"/>
                </a:cxn>
                <a:cxn ang="0">
                  <a:pos x="661" y="917"/>
                </a:cxn>
              </a:cxnLst>
              <a:rect l="0" t="0" r="r" b="b"/>
              <a:pathLst>
                <a:path w="697" h="917">
                  <a:moveTo>
                    <a:pt x="670" y="372"/>
                  </a:moveTo>
                  <a:lnTo>
                    <a:pt x="697" y="344"/>
                  </a:lnTo>
                  <a:lnTo>
                    <a:pt x="697" y="334"/>
                  </a:lnTo>
                  <a:lnTo>
                    <a:pt x="688" y="325"/>
                  </a:lnTo>
                  <a:lnTo>
                    <a:pt x="670" y="325"/>
                  </a:lnTo>
                  <a:lnTo>
                    <a:pt x="46" y="9"/>
                  </a:lnTo>
                  <a:lnTo>
                    <a:pt x="37" y="9"/>
                  </a:lnTo>
                  <a:lnTo>
                    <a:pt x="28" y="0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9" y="47"/>
                  </a:lnTo>
                  <a:lnTo>
                    <a:pt x="28" y="47"/>
                  </a:lnTo>
                  <a:lnTo>
                    <a:pt x="615" y="344"/>
                  </a:lnTo>
                  <a:lnTo>
                    <a:pt x="19" y="640"/>
                  </a:lnTo>
                  <a:lnTo>
                    <a:pt x="9" y="640"/>
                  </a:lnTo>
                  <a:lnTo>
                    <a:pt x="9" y="650"/>
                  </a:lnTo>
                  <a:lnTo>
                    <a:pt x="0" y="659"/>
                  </a:lnTo>
                  <a:lnTo>
                    <a:pt x="9" y="678"/>
                  </a:lnTo>
                  <a:lnTo>
                    <a:pt x="9" y="688"/>
                  </a:lnTo>
                  <a:lnTo>
                    <a:pt x="37" y="688"/>
                  </a:lnTo>
                  <a:lnTo>
                    <a:pt x="46" y="678"/>
                  </a:lnTo>
                  <a:lnTo>
                    <a:pt x="670" y="372"/>
                  </a:lnTo>
                  <a:close/>
                  <a:moveTo>
                    <a:pt x="661" y="917"/>
                  </a:moveTo>
                  <a:lnTo>
                    <a:pt x="679" y="917"/>
                  </a:lnTo>
                  <a:lnTo>
                    <a:pt x="688" y="908"/>
                  </a:lnTo>
                  <a:lnTo>
                    <a:pt x="697" y="889"/>
                  </a:lnTo>
                  <a:lnTo>
                    <a:pt x="679" y="869"/>
                  </a:lnTo>
                  <a:lnTo>
                    <a:pt x="19" y="869"/>
                  </a:lnTo>
                  <a:lnTo>
                    <a:pt x="0" y="889"/>
                  </a:lnTo>
                  <a:lnTo>
                    <a:pt x="9" y="908"/>
                  </a:lnTo>
                  <a:lnTo>
                    <a:pt x="19" y="917"/>
                  </a:lnTo>
                  <a:lnTo>
                    <a:pt x="37" y="917"/>
                  </a:lnTo>
                  <a:lnTo>
                    <a:pt x="661" y="9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8" name="Freeform 1240"/>
            <p:cNvSpPr>
              <a:spLocks noEditPoints="1"/>
            </p:cNvSpPr>
            <p:nvPr/>
          </p:nvSpPr>
          <p:spPr bwMode="auto">
            <a:xfrm>
              <a:off x="29950" y="1061"/>
              <a:ext cx="477" cy="812"/>
            </a:xfrm>
            <a:custGeom>
              <a:avLst/>
              <a:gdLst/>
              <a:ahLst/>
              <a:cxnLst>
                <a:cxn ang="0">
                  <a:pos x="477" y="401"/>
                </a:cxn>
                <a:cxn ang="0">
                  <a:pos x="468" y="268"/>
                </a:cxn>
                <a:cxn ang="0">
                  <a:pos x="431" y="134"/>
                </a:cxn>
                <a:cxn ang="0">
                  <a:pos x="385" y="67"/>
                </a:cxn>
                <a:cxn ang="0">
                  <a:pos x="330" y="19"/>
                </a:cxn>
                <a:cxn ang="0">
                  <a:pos x="284" y="0"/>
                </a:cxn>
                <a:cxn ang="0">
                  <a:pos x="184" y="0"/>
                </a:cxn>
                <a:cxn ang="0">
                  <a:pos x="129" y="29"/>
                </a:cxn>
                <a:cxn ang="0">
                  <a:pos x="83" y="67"/>
                </a:cxn>
                <a:cxn ang="0">
                  <a:pos x="37" y="134"/>
                </a:cxn>
                <a:cxn ang="0">
                  <a:pos x="9" y="268"/>
                </a:cxn>
                <a:cxn ang="0">
                  <a:pos x="0" y="401"/>
                </a:cxn>
                <a:cxn ang="0">
                  <a:pos x="0" y="497"/>
                </a:cxn>
                <a:cxn ang="0">
                  <a:pos x="18" y="593"/>
                </a:cxn>
                <a:cxn ang="0">
                  <a:pos x="46" y="688"/>
                </a:cxn>
                <a:cxn ang="0">
                  <a:pos x="110" y="765"/>
                </a:cxn>
                <a:cxn ang="0">
                  <a:pos x="174" y="803"/>
                </a:cxn>
                <a:cxn ang="0">
                  <a:pos x="239" y="812"/>
                </a:cxn>
                <a:cxn ang="0">
                  <a:pos x="284" y="803"/>
                </a:cxn>
                <a:cxn ang="0">
                  <a:pos x="340" y="784"/>
                </a:cxn>
                <a:cxn ang="0">
                  <a:pos x="395" y="746"/>
                </a:cxn>
                <a:cxn ang="0">
                  <a:pos x="431" y="669"/>
                </a:cxn>
                <a:cxn ang="0">
                  <a:pos x="468" y="545"/>
                </a:cxn>
                <a:cxn ang="0">
                  <a:pos x="477" y="401"/>
                </a:cxn>
                <a:cxn ang="0">
                  <a:pos x="239" y="784"/>
                </a:cxn>
                <a:cxn ang="0">
                  <a:pos x="220" y="784"/>
                </a:cxn>
                <a:cxn ang="0">
                  <a:pos x="193" y="774"/>
                </a:cxn>
                <a:cxn ang="0">
                  <a:pos x="174" y="765"/>
                </a:cxn>
                <a:cxn ang="0">
                  <a:pos x="129" y="717"/>
                </a:cxn>
                <a:cxn ang="0">
                  <a:pos x="119" y="688"/>
                </a:cxn>
                <a:cxn ang="0">
                  <a:pos x="101" y="640"/>
                </a:cxn>
                <a:cxn ang="0">
                  <a:pos x="92" y="516"/>
                </a:cxn>
                <a:cxn ang="0">
                  <a:pos x="92" y="277"/>
                </a:cxn>
                <a:cxn ang="0">
                  <a:pos x="101" y="172"/>
                </a:cxn>
                <a:cxn ang="0">
                  <a:pos x="110" y="124"/>
                </a:cxn>
                <a:cxn ang="0">
                  <a:pos x="129" y="86"/>
                </a:cxn>
                <a:cxn ang="0">
                  <a:pos x="165" y="48"/>
                </a:cxn>
                <a:cxn ang="0">
                  <a:pos x="184" y="38"/>
                </a:cxn>
                <a:cxn ang="0">
                  <a:pos x="211" y="29"/>
                </a:cxn>
                <a:cxn ang="0">
                  <a:pos x="220" y="19"/>
                </a:cxn>
                <a:cxn ang="0">
                  <a:pos x="257" y="19"/>
                </a:cxn>
                <a:cxn ang="0">
                  <a:pos x="275" y="29"/>
                </a:cxn>
                <a:cxn ang="0">
                  <a:pos x="303" y="38"/>
                </a:cxn>
                <a:cxn ang="0">
                  <a:pos x="321" y="57"/>
                </a:cxn>
                <a:cxn ang="0">
                  <a:pos x="358" y="115"/>
                </a:cxn>
                <a:cxn ang="0">
                  <a:pos x="367" y="162"/>
                </a:cxn>
                <a:cxn ang="0">
                  <a:pos x="385" y="392"/>
                </a:cxn>
                <a:cxn ang="0">
                  <a:pos x="367" y="640"/>
                </a:cxn>
                <a:cxn ang="0">
                  <a:pos x="358" y="679"/>
                </a:cxn>
                <a:cxn ang="0">
                  <a:pos x="340" y="717"/>
                </a:cxn>
                <a:cxn ang="0">
                  <a:pos x="321" y="746"/>
                </a:cxn>
                <a:cxn ang="0">
                  <a:pos x="303" y="765"/>
                </a:cxn>
                <a:cxn ang="0">
                  <a:pos x="284" y="774"/>
                </a:cxn>
                <a:cxn ang="0">
                  <a:pos x="257" y="784"/>
                </a:cxn>
                <a:cxn ang="0">
                  <a:pos x="239" y="784"/>
                </a:cxn>
              </a:cxnLst>
              <a:rect l="0" t="0" r="r" b="b"/>
              <a:pathLst>
                <a:path w="477" h="812">
                  <a:moveTo>
                    <a:pt x="477" y="401"/>
                  </a:moveTo>
                  <a:lnTo>
                    <a:pt x="468" y="268"/>
                  </a:lnTo>
                  <a:lnTo>
                    <a:pt x="431" y="134"/>
                  </a:lnTo>
                  <a:lnTo>
                    <a:pt x="385" y="67"/>
                  </a:lnTo>
                  <a:lnTo>
                    <a:pt x="330" y="19"/>
                  </a:lnTo>
                  <a:lnTo>
                    <a:pt x="284" y="0"/>
                  </a:lnTo>
                  <a:lnTo>
                    <a:pt x="184" y="0"/>
                  </a:lnTo>
                  <a:lnTo>
                    <a:pt x="129" y="29"/>
                  </a:lnTo>
                  <a:lnTo>
                    <a:pt x="83" y="67"/>
                  </a:lnTo>
                  <a:lnTo>
                    <a:pt x="37" y="134"/>
                  </a:lnTo>
                  <a:lnTo>
                    <a:pt x="9" y="268"/>
                  </a:lnTo>
                  <a:lnTo>
                    <a:pt x="0" y="401"/>
                  </a:lnTo>
                  <a:lnTo>
                    <a:pt x="0" y="497"/>
                  </a:lnTo>
                  <a:lnTo>
                    <a:pt x="18" y="593"/>
                  </a:lnTo>
                  <a:lnTo>
                    <a:pt x="46" y="688"/>
                  </a:lnTo>
                  <a:lnTo>
                    <a:pt x="110" y="765"/>
                  </a:lnTo>
                  <a:lnTo>
                    <a:pt x="174" y="803"/>
                  </a:lnTo>
                  <a:lnTo>
                    <a:pt x="239" y="812"/>
                  </a:lnTo>
                  <a:lnTo>
                    <a:pt x="284" y="803"/>
                  </a:lnTo>
                  <a:lnTo>
                    <a:pt x="340" y="784"/>
                  </a:lnTo>
                  <a:lnTo>
                    <a:pt x="395" y="746"/>
                  </a:lnTo>
                  <a:lnTo>
                    <a:pt x="431" y="669"/>
                  </a:lnTo>
                  <a:lnTo>
                    <a:pt x="468" y="545"/>
                  </a:lnTo>
                  <a:lnTo>
                    <a:pt x="477" y="401"/>
                  </a:lnTo>
                  <a:close/>
                  <a:moveTo>
                    <a:pt x="239" y="784"/>
                  </a:moveTo>
                  <a:lnTo>
                    <a:pt x="220" y="784"/>
                  </a:lnTo>
                  <a:lnTo>
                    <a:pt x="193" y="774"/>
                  </a:lnTo>
                  <a:lnTo>
                    <a:pt x="174" y="765"/>
                  </a:lnTo>
                  <a:lnTo>
                    <a:pt x="129" y="717"/>
                  </a:lnTo>
                  <a:lnTo>
                    <a:pt x="119" y="688"/>
                  </a:lnTo>
                  <a:lnTo>
                    <a:pt x="101" y="640"/>
                  </a:lnTo>
                  <a:lnTo>
                    <a:pt x="92" y="516"/>
                  </a:lnTo>
                  <a:lnTo>
                    <a:pt x="92" y="277"/>
                  </a:lnTo>
                  <a:lnTo>
                    <a:pt x="101" y="172"/>
                  </a:lnTo>
                  <a:lnTo>
                    <a:pt x="110" y="124"/>
                  </a:lnTo>
                  <a:lnTo>
                    <a:pt x="129" y="86"/>
                  </a:lnTo>
                  <a:lnTo>
                    <a:pt x="165" y="48"/>
                  </a:lnTo>
                  <a:lnTo>
                    <a:pt x="184" y="38"/>
                  </a:lnTo>
                  <a:lnTo>
                    <a:pt x="211" y="29"/>
                  </a:lnTo>
                  <a:lnTo>
                    <a:pt x="220" y="19"/>
                  </a:lnTo>
                  <a:lnTo>
                    <a:pt x="257" y="19"/>
                  </a:lnTo>
                  <a:lnTo>
                    <a:pt x="275" y="29"/>
                  </a:lnTo>
                  <a:lnTo>
                    <a:pt x="303" y="38"/>
                  </a:lnTo>
                  <a:lnTo>
                    <a:pt x="321" y="57"/>
                  </a:lnTo>
                  <a:lnTo>
                    <a:pt x="358" y="115"/>
                  </a:lnTo>
                  <a:lnTo>
                    <a:pt x="367" y="162"/>
                  </a:lnTo>
                  <a:lnTo>
                    <a:pt x="385" y="392"/>
                  </a:lnTo>
                  <a:lnTo>
                    <a:pt x="367" y="640"/>
                  </a:lnTo>
                  <a:lnTo>
                    <a:pt x="358" y="679"/>
                  </a:lnTo>
                  <a:lnTo>
                    <a:pt x="340" y="717"/>
                  </a:lnTo>
                  <a:lnTo>
                    <a:pt x="321" y="746"/>
                  </a:lnTo>
                  <a:lnTo>
                    <a:pt x="303" y="765"/>
                  </a:lnTo>
                  <a:lnTo>
                    <a:pt x="284" y="774"/>
                  </a:lnTo>
                  <a:lnTo>
                    <a:pt x="257" y="784"/>
                  </a:lnTo>
                  <a:lnTo>
                    <a:pt x="239" y="7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9" name="Freeform 1241"/>
            <p:cNvSpPr>
              <a:spLocks/>
            </p:cNvSpPr>
            <p:nvPr/>
          </p:nvSpPr>
          <p:spPr bwMode="auto">
            <a:xfrm>
              <a:off x="434" y="2734"/>
              <a:ext cx="395" cy="535"/>
            </a:xfrm>
            <a:custGeom>
              <a:avLst/>
              <a:gdLst/>
              <a:ahLst/>
              <a:cxnLst>
                <a:cxn ang="0">
                  <a:pos x="321" y="105"/>
                </a:cxn>
                <a:cxn ang="0">
                  <a:pos x="312" y="143"/>
                </a:cxn>
                <a:cxn ang="0">
                  <a:pos x="358" y="172"/>
                </a:cxn>
                <a:cxn ang="0">
                  <a:pos x="386" y="134"/>
                </a:cxn>
                <a:cxn ang="0">
                  <a:pos x="376" y="48"/>
                </a:cxn>
                <a:cxn ang="0">
                  <a:pos x="275" y="0"/>
                </a:cxn>
                <a:cxn ang="0">
                  <a:pos x="129" y="67"/>
                </a:cxn>
                <a:cxn ang="0">
                  <a:pos x="92" y="181"/>
                </a:cxn>
                <a:cxn ang="0">
                  <a:pos x="110" y="239"/>
                </a:cxn>
                <a:cxn ang="0">
                  <a:pos x="147" y="277"/>
                </a:cxn>
                <a:cxn ang="0">
                  <a:pos x="184" y="287"/>
                </a:cxn>
                <a:cxn ang="0">
                  <a:pos x="230" y="296"/>
                </a:cxn>
                <a:cxn ang="0">
                  <a:pos x="285" y="334"/>
                </a:cxn>
                <a:cxn ang="0">
                  <a:pos x="303" y="382"/>
                </a:cxn>
                <a:cxn ang="0">
                  <a:pos x="266" y="459"/>
                </a:cxn>
                <a:cxn ang="0">
                  <a:pos x="147" y="516"/>
                </a:cxn>
                <a:cxn ang="0">
                  <a:pos x="110" y="506"/>
                </a:cxn>
                <a:cxn ang="0">
                  <a:pos x="55" y="468"/>
                </a:cxn>
                <a:cxn ang="0">
                  <a:pos x="83" y="430"/>
                </a:cxn>
                <a:cxn ang="0">
                  <a:pos x="101" y="401"/>
                </a:cxn>
                <a:cxn ang="0">
                  <a:pos x="83" y="354"/>
                </a:cxn>
                <a:cxn ang="0">
                  <a:pos x="28" y="363"/>
                </a:cxn>
                <a:cxn ang="0">
                  <a:pos x="9" y="392"/>
                </a:cxn>
                <a:cxn ang="0">
                  <a:pos x="19" y="487"/>
                </a:cxn>
                <a:cxn ang="0">
                  <a:pos x="147" y="535"/>
                </a:cxn>
                <a:cxn ang="0">
                  <a:pos x="294" y="487"/>
                </a:cxn>
                <a:cxn ang="0">
                  <a:pos x="358" y="382"/>
                </a:cxn>
                <a:cxn ang="0">
                  <a:pos x="358" y="306"/>
                </a:cxn>
                <a:cxn ang="0">
                  <a:pos x="312" y="239"/>
                </a:cxn>
                <a:cxn ang="0">
                  <a:pos x="266" y="220"/>
                </a:cxn>
                <a:cxn ang="0">
                  <a:pos x="230" y="210"/>
                </a:cxn>
                <a:cxn ang="0">
                  <a:pos x="193" y="201"/>
                </a:cxn>
                <a:cxn ang="0">
                  <a:pos x="165" y="181"/>
                </a:cxn>
                <a:cxn ang="0">
                  <a:pos x="156" y="124"/>
                </a:cxn>
                <a:cxn ang="0">
                  <a:pos x="211" y="48"/>
                </a:cxn>
                <a:cxn ang="0">
                  <a:pos x="285" y="28"/>
                </a:cxn>
                <a:cxn ang="0">
                  <a:pos x="330" y="48"/>
                </a:cxn>
                <a:cxn ang="0">
                  <a:pos x="358" y="86"/>
                </a:cxn>
              </a:cxnLst>
              <a:rect l="0" t="0" r="r" b="b"/>
              <a:pathLst>
                <a:path w="395" h="535">
                  <a:moveTo>
                    <a:pt x="358" y="86"/>
                  </a:moveTo>
                  <a:lnTo>
                    <a:pt x="321" y="105"/>
                  </a:lnTo>
                  <a:lnTo>
                    <a:pt x="312" y="115"/>
                  </a:lnTo>
                  <a:lnTo>
                    <a:pt x="312" y="143"/>
                  </a:lnTo>
                  <a:lnTo>
                    <a:pt x="340" y="172"/>
                  </a:lnTo>
                  <a:lnTo>
                    <a:pt x="358" y="172"/>
                  </a:lnTo>
                  <a:lnTo>
                    <a:pt x="376" y="153"/>
                  </a:lnTo>
                  <a:lnTo>
                    <a:pt x="386" y="134"/>
                  </a:lnTo>
                  <a:lnTo>
                    <a:pt x="395" y="105"/>
                  </a:lnTo>
                  <a:lnTo>
                    <a:pt x="376" y="48"/>
                  </a:lnTo>
                  <a:lnTo>
                    <a:pt x="349" y="19"/>
                  </a:lnTo>
                  <a:lnTo>
                    <a:pt x="275" y="0"/>
                  </a:lnTo>
                  <a:lnTo>
                    <a:pt x="193" y="19"/>
                  </a:lnTo>
                  <a:lnTo>
                    <a:pt x="129" y="67"/>
                  </a:lnTo>
                  <a:lnTo>
                    <a:pt x="101" y="124"/>
                  </a:lnTo>
                  <a:lnTo>
                    <a:pt x="92" y="181"/>
                  </a:lnTo>
                  <a:lnTo>
                    <a:pt x="92" y="210"/>
                  </a:lnTo>
                  <a:lnTo>
                    <a:pt x="110" y="239"/>
                  </a:lnTo>
                  <a:lnTo>
                    <a:pt x="119" y="258"/>
                  </a:lnTo>
                  <a:lnTo>
                    <a:pt x="147" y="277"/>
                  </a:lnTo>
                  <a:lnTo>
                    <a:pt x="165" y="287"/>
                  </a:lnTo>
                  <a:lnTo>
                    <a:pt x="184" y="287"/>
                  </a:lnTo>
                  <a:lnTo>
                    <a:pt x="202" y="296"/>
                  </a:lnTo>
                  <a:lnTo>
                    <a:pt x="230" y="296"/>
                  </a:lnTo>
                  <a:lnTo>
                    <a:pt x="266" y="315"/>
                  </a:lnTo>
                  <a:lnTo>
                    <a:pt x="285" y="334"/>
                  </a:lnTo>
                  <a:lnTo>
                    <a:pt x="294" y="354"/>
                  </a:lnTo>
                  <a:lnTo>
                    <a:pt x="303" y="382"/>
                  </a:lnTo>
                  <a:lnTo>
                    <a:pt x="294" y="420"/>
                  </a:lnTo>
                  <a:lnTo>
                    <a:pt x="266" y="459"/>
                  </a:lnTo>
                  <a:lnTo>
                    <a:pt x="220" y="497"/>
                  </a:lnTo>
                  <a:lnTo>
                    <a:pt x="147" y="516"/>
                  </a:lnTo>
                  <a:lnTo>
                    <a:pt x="138" y="516"/>
                  </a:lnTo>
                  <a:lnTo>
                    <a:pt x="110" y="506"/>
                  </a:lnTo>
                  <a:lnTo>
                    <a:pt x="92" y="506"/>
                  </a:lnTo>
                  <a:lnTo>
                    <a:pt x="55" y="468"/>
                  </a:lnTo>
                  <a:lnTo>
                    <a:pt x="46" y="449"/>
                  </a:lnTo>
                  <a:lnTo>
                    <a:pt x="83" y="430"/>
                  </a:lnTo>
                  <a:lnTo>
                    <a:pt x="92" y="420"/>
                  </a:lnTo>
                  <a:lnTo>
                    <a:pt x="101" y="401"/>
                  </a:lnTo>
                  <a:lnTo>
                    <a:pt x="101" y="392"/>
                  </a:lnTo>
                  <a:lnTo>
                    <a:pt x="83" y="354"/>
                  </a:lnTo>
                  <a:lnTo>
                    <a:pt x="46" y="354"/>
                  </a:lnTo>
                  <a:lnTo>
                    <a:pt x="28" y="363"/>
                  </a:lnTo>
                  <a:lnTo>
                    <a:pt x="19" y="373"/>
                  </a:lnTo>
                  <a:lnTo>
                    <a:pt x="9" y="392"/>
                  </a:lnTo>
                  <a:lnTo>
                    <a:pt x="0" y="420"/>
                  </a:lnTo>
                  <a:lnTo>
                    <a:pt x="19" y="487"/>
                  </a:lnTo>
                  <a:lnTo>
                    <a:pt x="74" y="526"/>
                  </a:lnTo>
                  <a:lnTo>
                    <a:pt x="147" y="535"/>
                  </a:lnTo>
                  <a:lnTo>
                    <a:pt x="239" y="526"/>
                  </a:lnTo>
                  <a:lnTo>
                    <a:pt x="294" y="487"/>
                  </a:lnTo>
                  <a:lnTo>
                    <a:pt x="340" y="430"/>
                  </a:lnTo>
                  <a:lnTo>
                    <a:pt x="358" y="382"/>
                  </a:lnTo>
                  <a:lnTo>
                    <a:pt x="367" y="344"/>
                  </a:lnTo>
                  <a:lnTo>
                    <a:pt x="358" y="306"/>
                  </a:lnTo>
                  <a:lnTo>
                    <a:pt x="349" y="277"/>
                  </a:lnTo>
                  <a:lnTo>
                    <a:pt x="312" y="239"/>
                  </a:lnTo>
                  <a:lnTo>
                    <a:pt x="294" y="229"/>
                  </a:lnTo>
                  <a:lnTo>
                    <a:pt x="266" y="220"/>
                  </a:lnTo>
                  <a:lnTo>
                    <a:pt x="248" y="210"/>
                  </a:lnTo>
                  <a:lnTo>
                    <a:pt x="230" y="210"/>
                  </a:lnTo>
                  <a:lnTo>
                    <a:pt x="211" y="201"/>
                  </a:lnTo>
                  <a:lnTo>
                    <a:pt x="193" y="201"/>
                  </a:lnTo>
                  <a:lnTo>
                    <a:pt x="184" y="191"/>
                  </a:lnTo>
                  <a:lnTo>
                    <a:pt x="165" y="181"/>
                  </a:lnTo>
                  <a:lnTo>
                    <a:pt x="156" y="162"/>
                  </a:lnTo>
                  <a:lnTo>
                    <a:pt x="156" y="124"/>
                  </a:lnTo>
                  <a:lnTo>
                    <a:pt x="184" y="67"/>
                  </a:lnTo>
                  <a:lnTo>
                    <a:pt x="211" y="48"/>
                  </a:lnTo>
                  <a:lnTo>
                    <a:pt x="266" y="28"/>
                  </a:lnTo>
                  <a:lnTo>
                    <a:pt x="285" y="28"/>
                  </a:lnTo>
                  <a:lnTo>
                    <a:pt x="312" y="38"/>
                  </a:lnTo>
                  <a:lnTo>
                    <a:pt x="330" y="48"/>
                  </a:lnTo>
                  <a:lnTo>
                    <a:pt x="349" y="67"/>
                  </a:lnTo>
                  <a:lnTo>
                    <a:pt x="358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" name="Freeform 1242"/>
            <p:cNvSpPr>
              <a:spLocks/>
            </p:cNvSpPr>
            <p:nvPr/>
          </p:nvSpPr>
          <p:spPr bwMode="auto">
            <a:xfrm>
              <a:off x="911" y="2734"/>
              <a:ext cx="542" cy="535"/>
            </a:xfrm>
            <a:custGeom>
              <a:avLst/>
              <a:gdLst/>
              <a:ahLst/>
              <a:cxnLst>
                <a:cxn ang="0">
                  <a:pos x="487" y="38"/>
                </a:cxn>
                <a:cxn ang="0">
                  <a:pos x="441" y="19"/>
                </a:cxn>
                <a:cxn ang="0">
                  <a:pos x="413" y="57"/>
                </a:cxn>
                <a:cxn ang="0">
                  <a:pos x="331" y="420"/>
                </a:cxn>
                <a:cxn ang="0">
                  <a:pos x="303" y="459"/>
                </a:cxn>
                <a:cxn ang="0">
                  <a:pos x="211" y="516"/>
                </a:cxn>
                <a:cxn ang="0">
                  <a:pos x="156" y="478"/>
                </a:cxn>
                <a:cxn ang="0">
                  <a:pos x="147" y="440"/>
                </a:cxn>
                <a:cxn ang="0">
                  <a:pos x="156" y="344"/>
                </a:cxn>
                <a:cxn ang="0">
                  <a:pos x="211" y="162"/>
                </a:cxn>
                <a:cxn ang="0">
                  <a:pos x="230" y="67"/>
                </a:cxn>
                <a:cxn ang="0">
                  <a:pos x="193" y="19"/>
                </a:cxn>
                <a:cxn ang="0">
                  <a:pos x="147" y="0"/>
                </a:cxn>
                <a:cxn ang="0">
                  <a:pos x="46" y="67"/>
                </a:cxn>
                <a:cxn ang="0">
                  <a:pos x="0" y="162"/>
                </a:cxn>
                <a:cxn ang="0">
                  <a:pos x="9" y="191"/>
                </a:cxn>
                <a:cxn ang="0">
                  <a:pos x="28" y="201"/>
                </a:cxn>
                <a:cxn ang="0">
                  <a:pos x="37" y="181"/>
                </a:cxn>
                <a:cxn ang="0">
                  <a:pos x="46" y="134"/>
                </a:cxn>
                <a:cxn ang="0">
                  <a:pos x="74" y="76"/>
                </a:cxn>
                <a:cxn ang="0">
                  <a:pos x="120" y="38"/>
                </a:cxn>
                <a:cxn ang="0">
                  <a:pos x="147" y="28"/>
                </a:cxn>
                <a:cxn ang="0">
                  <a:pos x="165" y="95"/>
                </a:cxn>
                <a:cxn ang="0">
                  <a:pos x="138" y="172"/>
                </a:cxn>
                <a:cxn ang="0">
                  <a:pos x="92" y="334"/>
                </a:cxn>
                <a:cxn ang="0">
                  <a:pos x="83" y="440"/>
                </a:cxn>
                <a:cxn ang="0">
                  <a:pos x="129" y="516"/>
                </a:cxn>
                <a:cxn ang="0">
                  <a:pos x="239" y="535"/>
                </a:cxn>
                <a:cxn ang="0">
                  <a:pos x="294" y="506"/>
                </a:cxn>
                <a:cxn ang="0">
                  <a:pos x="340" y="497"/>
                </a:cxn>
                <a:cxn ang="0">
                  <a:pos x="395" y="535"/>
                </a:cxn>
                <a:cxn ang="0">
                  <a:pos x="468" y="526"/>
                </a:cxn>
                <a:cxn ang="0">
                  <a:pos x="505" y="468"/>
                </a:cxn>
                <a:cxn ang="0">
                  <a:pos x="523" y="420"/>
                </a:cxn>
                <a:cxn ang="0">
                  <a:pos x="532" y="382"/>
                </a:cxn>
                <a:cxn ang="0">
                  <a:pos x="542" y="344"/>
                </a:cxn>
                <a:cxn ang="0">
                  <a:pos x="505" y="354"/>
                </a:cxn>
                <a:cxn ang="0">
                  <a:pos x="496" y="401"/>
                </a:cxn>
                <a:cxn ang="0">
                  <a:pos x="468" y="468"/>
                </a:cxn>
                <a:cxn ang="0">
                  <a:pos x="441" y="506"/>
                </a:cxn>
                <a:cxn ang="0">
                  <a:pos x="395" y="487"/>
                </a:cxn>
                <a:cxn ang="0">
                  <a:pos x="404" y="401"/>
                </a:cxn>
              </a:cxnLst>
              <a:rect l="0" t="0" r="r" b="b"/>
              <a:pathLst>
                <a:path w="542" h="535">
                  <a:moveTo>
                    <a:pt x="487" y="67"/>
                  </a:moveTo>
                  <a:lnTo>
                    <a:pt x="487" y="38"/>
                  </a:lnTo>
                  <a:lnTo>
                    <a:pt x="468" y="19"/>
                  </a:lnTo>
                  <a:lnTo>
                    <a:pt x="441" y="19"/>
                  </a:lnTo>
                  <a:lnTo>
                    <a:pt x="413" y="48"/>
                  </a:lnTo>
                  <a:lnTo>
                    <a:pt x="413" y="57"/>
                  </a:lnTo>
                  <a:lnTo>
                    <a:pt x="331" y="401"/>
                  </a:lnTo>
                  <a:lnTo>
                    <a:pt x="331" y="420"/>
                  </a:lnTo>
                  <a:lnTo>
                    <a:pt x="312" y="440"/>
                  </a:lnTo>
                  <a:lnTo>
                    <a:pt x="303" y="459"/>
                  </a:lnTo>
                  <a:lnTo>
                    <a:pt x="266" y="497"/>
                  </a:lnTo>
                  <a:lnTo>
                    <a:pt x="211" y="516"/>
                  </a:lnTo>
                  <a:lnTo>
                    <a:pt x="175" y="497"/>
                  </a:lnTo>
                  <a:lnTo>
                    <a:pt x="156" y="478"/>
                  </a:lnTo>
                  <a:lnTo>
                    <a:pt x="156" y="459"/>
                  </a:lnTo>
                  <a:lnTo>
                    <a:pt x="147" y="440"/>
                  </a:lnTo>
                  <a:lnTo>
                    <a:pt x="147" y="420"/>
                  </a:lnTo>
                  <a:lnTo>
                    <a:pt x="156" y="344"/>
                  </a:lnTo>
                  <a:lnTo>
                    <a:pt x="184" y="248"/>
                  </a:lnTo>
                  <a:lnTo>
                    <a:pt x="211" y="162"/>
                  </a:lnTo>
                  <a:lnTo>
                    <a:pt x="230" y="124"/>
                  </a:lnTo>
                  <a:lnTo>
                    <a:pt x="230" y="67"/>
                  </a:lnTo>
                  <a:lnTo>
                    <a:pt x="211" y="38"/>
                  </a:lnTo>
                  <a:lnTo>
                    <a:pt x="193" y="19"/>
                  </a:lnTo>
                  <a:lnTo>
                    <a:pt x="175" y="9"/>
                  </a:lnTo>
                  <a:lnTo>
                    <a:pt x="147" y="0"/>
                  </a:lnTo>
                  <a:lnTo>
                    <a:pt x="92" y="19"/>
                  </a:lnTo>
                  <a:lnTo>
                    <a:pt x="46" y="67"/>
                  </a:lnTo>
                  <a:lnTo>
                    <a:pt x="19" y="115"/>
                  </a:lnTo>
                  <a:lnTo>
                    <a:pt x="0" y="162"/>
                  </a:lnTo>
                  <a:lnTo>
                    <a:pt x="0" y="191"/>
                  </a:lnTo>
                  <a:lnTo>
                    <a:pt x="9" y="191"/>
                  </a:lnTo>
                  <a:lnTo>
                    <a:pt x="9" y="201"/>
                  </a:lnTo>
                  <a:lnTo>
                    <a:pt x="28" y="201"/>
                  </a:lnTo>
                  <a:lnTo>
                    <a:pt x="28" y="191"/>
                  </a:lnTo>
                  <a:lnTo>
                    <a:pt x="37" y="181"/>
                  </a:lnTo>
                  <a:lnTo>
                    <a:pt x="46" y="162"/>
                  </a:lnTo>
                  <a:lnTo>
                    <a:pt x="46" y="134"/>
                  </a:lnTo>
                  <a:lnTo>
                    <a:pt x="65" y="105"/>
                  </a:lnTo>
                  <a:lnTo>
                    <a:pt x="74" y="76"/>
                  </a:lnTo>
                  <a:lnTo>
                    <a:pt x="92" y="57"/>
                  </a:lnTo>
                  <a:lnTo>
                    <a:pt x="120" y="38"/>
                  </a:lnTo>
                  <a:lnTo>
                    <a:pt x="138" y="28"/>
                  </a:lnTo>
                  <a:lnTo>
                    <a:pt x="147" y="28"/>
                  </a:lnTo>
                  <a:lnTo>
                    <a:pt x="165" y="48"/>
                  </a:lnTo>
                  <a:lnTo>
                    <a:pt x="165" y="95"/>
                  </a:lnTo>
                  <a:lnTo>
                    <a:pt x="156" y="124"/>
                  </a:lnTo>
                  <a:lnTo>
                    <a:pt x="138" y="172"/>
                  </a:lnTo>
                  <a:lnTo>
                    <a:pt x="110" y="258"/>
                  </a:lnTo>
                  <a:lnTo>
                    <a:pt x="92" y="334"/>
                  </a:lnTo>
                  <a:lnTo>
                    <a:pt x="83" y="401"/>
                  </a:lnTo>
                  <a:lnTo>
                    <a:pt x="83" y="440"/>
                  </a:lnTo>
                  <a:lnTo>
                    <a:pt x="92" y="478"/>
                  </a:lnTo>
                  <a:lnTo>
                    <a:pt x="129" y="516"/>
                  </a:lnTo>
                  <a:lnTo>
                    <a:pt x="184" y="535"/>
                  </a:lnTo>
                  <a:lnTo>
                    <a:pt x="239" y="535"/>
                  </a:lnTo>
                  <a:lnTo>
                    <a:pt x="266" y="526"/>
                  </a:lnTo>
                  <a:lnTo>
                    <a:pt x="294" y="506"/>
                  </a:lnTo>
                  <a:lnTo>
                    <a:pt x="331" y="468"/>
                  </a:lnTo>
                  <a:lnTo>
                    <a:pt x="340" y="497"/>
                  </a:lnTo>
                  <a:lnTo>
                    <a:pt x="358" y="516"/>
                  </a:lnTo>
                  <a:lnTo>
                    <a:pt x="395" y="535"/>
                  </a:lnTo>
                  <a:lnTo>
                    <a:pt x="450" y="535"/>
                  </a:lnTo>
                  <a:lnTo>
                    <a:pt x="468" y="526"/>
                  </a:lnTo>
                  <a:lnTo>
                    <a:pt x="496" y="497"/>
                  </a:lnTo>
                  <a:lnTo>
                    <a:pt x="505" y="468"/>
                  </a:lnTo>
                  <a:lnTo>
                    <a:pt x="514" y="449"/>
                  </a:lnTo>
                  <a:lnTo>
                    <a:pt x="523" y="420"/>
                  </a:lnTo>
                  <a:lnTo>
                    <a:pt x="532" y="401"/>
                  </a:lnTo>
                  <a:lnTo>
                    <a:pt x="532" y="382"/>
                  </a:lnTo>
                  <a:lnTo>
                    <a:pt x="542" y="363"/>
                  </a:lnTo>
                  <a:lnTo>
                    <a:pt x="542" y="344"/>
                  </a:lnTo>
                  <a:lnTo>
                    <a:pt x="514" y="344"/>
                  </a:lnTo>
                  <a:lnTo>
                    <a:pt x="505" y="354"/>
                  </a:lnTo>
                  <a:lnTo>
                    <a:pt x="505" y="373"/>
                  </a:lnTo>
                  <a:lnTo>
                    <a:pt x="496" y="401"/>
                  </a:lnTo>
                  <a:lnTo>
                    <a:pt x="487" y="440"/>
                  </a:lnTo>
                  <a:lnTo>
                    <a:pt x="468" y="468"/>
                  </a:lnTo>
                  <a:lnTo>
                    <a:pt x="459" y="487"/>
                  </a:lnTo>
                  <a:lnTo>
                    <a:pt x="441" y="506"/>
                  </a:lnTo>
                  <a:lnTo>
                    <a:pt x="422" y="516"/>
                  </a:lnTo>
                  <a:lnTo>
                    <a:pt x="395" y="487"/>
                  </a:lnTo>
                  <a:lnTo>
                    <a:pt x="395" y="430"/>
                  </a:lnTo>
                  <a:lnTo>
                    <a:pt x="404" y="401"/>
                  </a:lnTo>
                  <a:lnTo>
                    <a:pt x="487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1" name="Freeform 1243"/>
            <p:cNvSpPr>
              <a:spLocks/>
            </p:cNvSpPr>
            <p:nvPr/>
          </p:nvSpPr>
          <p:spPr bwMode="auto">
            <a:xfrm>
              <a:off x="1544" y="2734"/>
              <a:ext cx="413" cy="535"/>
            </a:xfrm>
            <a:custGeom>
              <a:avLst/>
              <a:gdLst/>
              <a:ahLst/>
              <a:cxnLst>
                <a:cxn ang="0">
                  <a:pos x="377" y="76"/>
                </a:cxn>
                <a:cxn ang="0">
                  <a:pos x="349" y="86"/>
                </a:cxn>
                <a:cxn ang="0">
                  <a:pos x="331" y="95"/>
                </a:cxn>
                <a:cxn ang="0">
                  <a:pos x="321" y="115"/>
                </a:cxn>
                <a:cxn ang="0">
                  <a:pos x="321" y="124"/>
                </a:cxn>
                <a:cxn ang="0">
                  <a:pos x="312" y="134"/>
                </a:cxn>
                <a:cxn ang="0">
                  <a:pos x="321" y="153"/>
                </a:cxn>
                <a:cxn ang="0">
                  <a:pos x="321" y="162"/>
                </a:cxn>
                <a:cxn ang="0">
                  <a:pos x="340" y="172"/>
                </a:cxn>
                <a:cxn ang="0">
                  <a:pos x="377" y="172"/>
                </a:cxn>
                <a:cxn ang="0">
                  <a:pos x="395" y="153"/>
                </a:cxn>
                <a:cxn ang="0">
                  <a:pos x="404" y="134"/>
                </a:cxn>
                <a:cxn ang="0">
                  <a:pos x="413" y="105"/>
                </a:cxn>
                <a:cxn ang="0">
                  <a:pos x="395" y="48"/>
                </a:cxn>
                <a:cxn ang="0">
                  <a:pos x="367" y="19"/>
                </a:cxn>
                <a:cxn ang="0">
                  <a:pos x="294" y="0"/>
                </a:cxn>
                <a:cxn ang="0">
                  <a:pos x="184" y="28"/>
                </a:cxn>
                <a:cxn ang="0">
                  <a:pos x="92" y="105"/>
                </a:cxn>
                <a:cxn ang="0">
                  <a:pos x="28" y="220"/>
                </a:cxn>
                <a:cxn ang="0">
                  <a:pos x="0" y="344"/>
                </a:cxn>
                <a:cxn ang="0">
                  <a:pos x="28" y="449"/>
                </a:cxn>
                <a:cxn ang="0">
                  <a:pos x="83" y="516"/>
                </a:cxn>
                <a:cxn ang="0">
                  <a:pos x="175" y="535"/>
                </a:cxn>
                <a:cxn ang="0">
                  <a:pos x="276" y="516"/>
                </a:cxn>
                <a:cxn ang="0">
                  <a:pos x="349" y="478"/>
                </a:cxn>
                <a:cxn ang="0">
                  <a:pos x="395" y="430"/>
                </a:cxn>
                <a:cxn ang="0">
                  <a:pos x="413" y="401"/>
                </a:cxn>
                <a:cxn ang="0">
                  <a:pos x="413" y="392"/>
                </a:cxn>
                <a:cxn ang="0">
                  <a:pos x="404" y="392"/>
                </a:cxn>
                <a:cxn ang="0">
                  <a:pos x="395" y="382"/>
                </a:cxn>
                <a:cxn ang="0">
                  <a:pos x="386" y="382"/>
                </a:cxn>
                <a:cxn ang="0">
                  <a:pos x="386" y="392"/>
                </a:cxn>
                <a:cxn ang="0">
                  <a:pos x="312" y="468"/>
                </a:cxn>
                <a:cxn ang="0">
                  <a:pos x="248" y="497"/>
                </a:cxn>
                <a:cxn ang="0">
                  <a:pos x="202" y="506"/>
                </a:cxn>
                <a:cxn ang="0">
                  <a:pos x="175" y="516"/>
                </a:cxn>
                <a:cxn ang="0">
                  <a:pos x="120" y="497"/>
                </a:cxn>
                <a:cxn ang="0">
                  <a:pos x="110" y="478"/>
                </a:cxn>
                <a:cxn ang="0">
                  <a:pos x="92" y="449"/>
                </a:cxn>
                <a:cxn ang="0">
                  <a:pos x="83" y="420"/>
                </a:cxn>
                <a:cxn ang="0">
                  <a:pos x="83" y="392"/>
                </a:cxn>
                <a:cxn ang="0">
                  <a:pos x="92" y="315"/>
                </a:cxn>
                <a:cxn ang="0">
                  <a:pos x="120" y="220"/>
                </a:cxn>
                <a:cxn ang="0">
                  <a:pos x="147" y="143"/>
                </a:cxn>
                <a:cxn ang="0">
                  <a:pos x="175" y="95"/>
                </a:cxn>
                <a:cxn ang="0">
                  <a:pos x="211" y="57"/>
                </a:cxn>
                <a:cxn ang="0">
                  <a:pos x="257" y="38"/>
                </a:cxn>
                <a:cxn ang="0">
                  <a:pos x="294" y="28"/>
                </a:cxn>
                <a:cxn ang="0">
                  <a:pos x="312" y="28"/>
                </a:cxn>
                <a:cxn ang="0">
                  <a:pos x="349" y="48"/>
                </a:cxn>
                <a:cxn ang="0">
                  <a:pos x="377" y="76"/>
                </a:cxn>
              </a:cxnLst>
              <a:rect l="0" t="0" r="r" b="b"/>
              <a:pathLst>
                <a:path w="413" h="535">
                  <a:moveTo>
                    <a:pt x="377" y="76"/>
                  </a:moveTo>
                  <a:lnTo>
                    <a:pt x="349" y="86"/>
                  </a:lnTo>
                  <a:lnTo>
                    <a:pt x="331" y="95"/>
                  </a:lnTo>
                  <a:lnTo>
                    <a:pt x="321" y="115"/>
                  </a:lnTo>
                  <a:lnTo>
                    <a:pt x="321" y="124"/>
                  </a:lnTo>
                  <a:lnTo>
                    <a:pt x="312" y="134"/>
                  </a:lnTo>
                  <a:lnTo>
                    <a:pt x="321" y="153"/>
                  </a:lnTo>
                  <a:lnTo>
                    <a:pt x="321" y="162"/>
                  </a:lnTo>
                  <a:lnTo>
                    <a:pt x="340" y="172"/>
                  </a:lnTo>
                  <a:lnTo>
                    <a:pt x="377" y="172"/>
                  </a:lnTo>
                  <a:lnTo>
                    <a:pt x="395" y="153"/>
                  </a:lnTo>
                  <a:lnTo>
                    <a:pt x="404" y="134"/>
                  </a:lnTo>
                  <a:lnTo>
                    <a:pt x="413" y="105"/>
                  </a:lnTo>
                  <a:lnTo>
                    <a:pt x="395" y="48"/>
                  </a:lnTo>
                  <a:lnTo>
                    <a:pt x="367" y="19"/>
                  </a:lnTo>
                  <a:lnTo>
                    <a:pt x="294" y="0"/>
                  </a:lnTo>
                  <a:lnTo>
                    <a:pt x="184" y="28"/>
                  </a:lnTo>
                  <a:lnTo>
                    <a:pt x="92" y="105"/>
                  </a:lnTo>
                  <a:lnTo>
                    <a:pt x="28" y="220"/>
                  </a:lnTo>
                  <a:lnTo>
                    <a:pt x="0" y="344"/>
                  </a:lnTo>
                  <a:lnTo>
                    <a:pt x="28" y="449"/>
                  </a:lnTo>
                  <a:lnTo>
                    <a:pt x="83" y="516"/>
                  </a:lnTo>
                  <a:lnTo>
                    <a:pt x="175" y="535"/>
                  </a:lnTo>
                  <a:lnTo>
                    <a:pt x="276" y="516"/>
                  </a:lnTo>
                  <a:lnTo>
                    <a:pt x="349" y="478"/>
                  </a:lnTo>
                  <a:lnTo>
                    <a:pt x="395" y="430"/>
                  </a:lnTo>
                  <a:lnTo>
                    <a:pt x="413" y="401"/>
                  </a:lnTo>
                  <a:lnTo>
                    <a:pt x="413" y="392"/>
                  </a:lnTo>
                  <a:lnTo>
                    <a:pt x="404" y="392"/>
                  </a:lnTo>
                  <a:lnTo>
                    <a:pt x="395" y="382"/>
                  </a:lnTo>
                  <a:lnTo>
                    <a:pt x="386" y="382"/>
                  </a:lnTo>
                  <a:lnTo>
                    <a:pt x="386" y="392"/>
                  </a:lnTo>
                  <a:lnTo>
                    <a:pt x="312" y="468"/>
                  </a:lnTo>
                  <a:lnTo>
                    <a:pt x="248" y="497"/>
                  </a:lnTo>
                  <a:lnTo>
                    <a:pt x="202" y="506"/>
                  </a:lnTo>
                  <a:lnTo>
                    <a:pt x="175" y="516"/>
                  </a:lnTo>
                  <a:lnTo>
                    <a:pt x="120" y="497"/>
                  </a:lnTo>
                  <a:lnTo>
                    <a:pt x="110" y="478"/>
                  </a:lnTo>
                  <a:lnTo>
                    <a:pt x="92" y="449"/>
                  </a:lnTo>
                  <a:lnTo>
                    <a:pt x="83" y="420"/>
                  </a:lnTo>
                  <a:lnTo>
                    <a:pt x="83" y="392"/>
                  </a:lnTo>
                  <a:lnTo>
                    <a:pt x="92" y="315"/>
                  </a:lnTo>
                  <a:lnTo>
                    <a:pt x="120" y="220"/>
                  </a:lnTo>
                  <a:lnTo>
                    <a:pt x="147" y="143"/>
                  </a:lnTo>
                  <a:lnTo>
                    <a:pt x="175" y="95"/>
                  </a:lnTo>
                  <a:lnTo>
                    <a:pt x="211" y="57"/>
                  </a:lnTo>
                  <a:lnTo>
                    <a:pt x="257" y="38"/>
                  </a:lnTo>
                  <a:lnTo>
                    <a:pt x="294" y="28"/>
                  </a:lnTo>
                  <a:lnTo>
                    <a:pt x="312" y="28"/>
                  </a:lnTo>
                  <a:lnTo>
                    <a:pt x="349" y="48"/>
                  </a:lnTo>
                  <a:lnTo>
                    <a:pt x="377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2" name="Freeform 1244"/>
            <p:cNvSpPr>
              <a:spLocks/>
            </p:cNvSpPr>
            <p:nvPr/>
          </p:nvSpPr>
          <p:spPr bwMode="auto">
            <a:xfrm>
              <a:off x="2031" y="2437"/>
              <a:ext cx="523" cy="832"/>
            </a:xfrm>
            <a:custGeom>
              <a:avLst/>
              <a:gdLst/>
              <a:ahLst/>
              <a:cxnLst>
                <a:cxn ang="0">
                  <a:pos x="257" y="20"/>
                </a:cxn>
                <a:cxn ang="0">
                  <a:pos x="247" y="0"/>
                </a:cxn>
                <a:cxn ang="0">
                  <a:pos x="119" y="10"/>
                </a:cxn>
                <a:cxn ang="0">
                  <a:pos x="91" y="29"/>
                </a:cxn>
                <a:cxn ang="0">
                  <a:pos x="146" y="48"/>
                </a:cxn>
                <a:cxn ang="0">
                  <a:pos x="174" y="67"/>
                </a:cxn>
                <a:cxn ang="0">
                  <a:pos x="0" y="794"/>
                </a:cxn>
                <a:cxn ang="0">
                  <a:pos x="18" y="832"/>
                </a:cxn>
                <a:cxn ang="0">
                  <a:pos x="64" y="823"/>
                </a:cxn>
                <a:cxn ang="0">
                  <a:pos x="73" y="803"/>
                </a:cxn>
                <a:cxn ang="0">
                  <a:pos x="101" y="708"/>
                </a:cxn>
                <a:cxn ang="0">
                  <a:pos x="128" y="564"/>
                </a:cxn>
                <a:cxn ang="0">
                  <a:pos x="146" y="498"/>
                </a:cxn>
                <a:cxn ang="0">
                  <a:pos x="156" y="469"/>
                </a:cxn>
                <a:cxn ang="0">
                  <a:pos x="174" y="440"/>
                </a:cxn>
                <a:cxn ang="0">
                  <a:pos x="257" y="345"/>
                </a:cxn>
                <a:cxn ang="0">
                  <a:pos x="339" y="325"/>
                </a:cxn>
                <a:cxn ang="0">
                  <a:pos x="376" y="373"/>
                </a:cxn>
                <a:cxn ang="0">
                  <a:pos x="367" y="469"/>
                </a:cxn>
                <a:cxn ang="0">
                  <a:pos x="330" y="612"/>
                </a:cxn>
                <a:cxn ang="0">
                  <a:pos x="293" y="708"/>
                </a:cxn>
                <a:cxn ang="0">
                  <a:pos x="302" y="794"/>
                </a:cxn>
                <a:cxn ang="0">
                  <a:pos x="348" y="832"/>
                </a:cxn>
                <a:cxn ang="0">
                  <a:pos x="431" y="813"/>
                </a:cxn>
                <a:cxn ang="0">
                  <a:pos x="504" y="717"/>
                </a:cxn>
                <a:cxn ang="0">
                  <a:pos x="523" y="651"/>
                </a:cxn>
                <a:cxn ang="0">
                  <a:pos x="495" y="641"/>
                </a:cxn>
                <a:cxn ang="0">
                  <a:pos x="486" y="660"/>
                </a:cxn>
                <a:cxn ang="0">
                  <a:pos x="449" y="765"/>
                </a:cxn>
                <a:cxn ang="0">
                  <a:pos x="403" y="803"/>
                </a:cxn>
                <a:cxn ang="0">
                  <a:pos x="367" y="803"/>
                </a:cxn>
                <a:cxn ang="0">
                  <a:pos x="357" y="746"/>
                </a:cxn>
                <a:cxn ang="0">
                  <a:pos x="431" y="507"/>
                </a:cxn>
                <a:cxn ang="0">
                  <a:pos x="440" y="383"/>
                </a:cxn>
                <a:cxn ang="0">
                  <a:pos x="394" y="316"/>
                </a:cxn>
                <a:cxn ang="0">
                  <a:pos x="348" y="306"/>
                </a:cxn>
                <a:cxn ang="0">
                  <a:pos x="266" y="316"/>
                </a:cxn>
                <a:cxn ang="0">
                  <a:pos x="174" y="373"/>
                </a:cxn>
              </a:cxnLst>
              <a:rect l="0" t="0" r="r" b="b"/>
              <a:pathLst>
                <a:path w="523" h="832">
                  <a:moveTo>
                    <a:pt x="257" y="29"/>
                  </a:moveTo>
                  <a:lnTo>
                    <a:pt x="257" y="20"/>
                  </a:lnTo>
                  <a:lnTo>
                    <a:pt x="266" y="20"/>
                  </a:lnTo>
                  <a:lnTo>
                    <a:pt x="247" y="0"/>
                  </a:lnTo>
                  <a:lnTo>
                    <a:pt x="229" y="0"/>
                  </a:lnTo>
                  <a:lnTo>
                    <a:pt x="119" y="10"/>
                  </a:lnTo>
                  <a:lnTo>
                    <a:pt x="110" y="10"/>
                  </a:lnTo>
                  <a:lnTo>
                    <a:pt x="91" y="29"/>
                  </a:lnTo>
                  <a:lnTo>
                    <a:pt x="91" y="48"/>
                  </a:lnTo>
                  <a:lnTo>
                    <a:pt x="146" y="48"/>
                  </a:lnTo>
                  <a:lnTo>
                    <a:pt x="165" y="58"/>
                  </a:lnTo>
                  <a:lnTo>
                    <a:pt x="174" y="67"/>
                  </a:lnTo>
                  <a:lnTo>
                    <a:pt x="174" y="96"/>
                  </a:lnTo>
                  <a:lnTo>
                    <a:pt x="0" y="794"/>
                  </a:lnTo>
                  <a:lnTo>
                    <a:pt x="0" y="813"/>
                  </a:lnTo>
                  <a:lnTo>
                    <a:pt x="18" y="832"/>
                  </a:lnTo>
                  <a:lnTo>
                    <a:pt x="46" y="832"/>
                  </a:lnTo>
                  <a:lnTo>
                    <a:pt x="64" y="823"/>
                  </a:lnTo>
                  <a:lnTo>
                    <a:pt x="73" y="813"/>
                  </a:lnTo>
                  <a:lnTo>
                    <a:pt x="73" y="803"/>
                  </a:lnTo>
                  <a:lnTo>
                    <a:pt x="82" y="765"/>
                  </a:lnTo>
                  <a:lnTo>
                    <a:pt x="101" y="708"/>
                  </a:lnTo>
                  <a:lnTo>
                    <a:pt x="110" y="641"/>
                  </a:lnTo>
                  <a:lnTo>
                    <a:pt x="128" y="564"/>
                  </a:lnTo>
                  <a:lnTo>
                    <a:pt x="137" y="517"/>
                  </a:lnTo>
                  <a:lnTo>
                    <a:pt x="146" y="498"/>
                  </a:lnTo>
                  <a:lnTo>
                    <a:pt x="146" y="488"/>
                  </a:lnTo>
                  <a:lnTo>
                    <a:pt x="156" y="469"/>
                  </a:lnTo>
                  <a:lnTo>
                    <a:pt x="165" y="459"/>
                  </a:lnTo>
                  <a:lnTo>
                    <a:pt x="174" y="440"/>
                  </a:lnTo>
                  <a:lnTo>
                    <a:pt x="201" y="392"/>
                  </a:lnTo>
                  <a:lnTo>
                    <a:pt x="257" y="345"/>
                  </a:lnTo>
                  <a:lnTo>
                    <a:pt x="321" y="325"/>
                  </a:lnTo>
                  <a:lnTo>
                    <a:pt x="339" y="325"/>
                  </a:lnTo>
                  <a:lnTo>
                    <a:pt x="367" y="354"/>
                  </a:lnTo>
                  <a:lnTo>
                    <a:pt x="376" y="373"/>
                  </a:lnTo>
                  <a:lnTo>
                    <a:pt x="376" y="402"/>
                  </a:lnTo>
                  <a:lnTo>
                    <a:pt x="367" y="469"/>
                  </a:lnTo>
                  <a:lnTo>
                    <a:pt x="348" y="545"/>
                  </a:lnTo>
                  <a:lnTo>
                    <a:pt x="330" y="612"/>
                  </a:lnTo>
                  <a:lnTo>
                    <a:pt x="312" y="670"/>
                  </a:lnTo>
                  <a:lnTo>
                    <a:pt x="293" y="708"/>
                  </a:lnTo>
                  <a:lnTo>
                    <a:pt x="293" y="765"/>
                  </a:lnTo>
                  <a:lnTo>
                    <a:pt x="302" y="794"/>
                  </a:lnTo>
                  <a:lnTo>
                    <a:pt x="321" y="813"/>
                  </a:lnTo>
                  <a:lnTo>
                    <a:pt x="348" y="832"/>
                  </a:lnTo>
                  <a:lnTo>
                    <a:pt x="376" y="832"/>
                  </a:lnTo>
                  <a:lnTo>
                    <a:pt x="431" y="813"/>
                  </a:lnTo>
                  <a:lnTo>
                    <a:pt x="477" y="775"/>
                  </a:lnTo>
                  <a:lnTo>
                    <a:pt x="504" y="717"/>
                  </a:lnTo>
                  <a:lnTo>
                    <a:pt x="513" y="679"/>
                  </a:lnTo>
                  <a:lnTo>
                    <a:pt x="523" y="651"/>
                  </a:lnTo>
                  <a:lnTo>
                    <a:pt x="523" y="641"/>
                  </a:lnTo>
                  <a:lnTo>
                    <a:pt x="495" y="641"/>
                  </a:lnTo>
                  <a:lnTo>
                    <a:pt x="486" y="651"/>
                  </a:lnTo>
                  <a:lnTo>
                    <a:pt x="486" y="660"/>
                  </a:lnTo>
                  <a:lnTo>
                    <a:pt x="477" y="679"/>
                  </a:lnTo>
                  <a:lnTo>
                    <a:pt x="449" y="765"/>
                  </a:lnTo>
                  <a:lnTo>
                    <a:pt x="431" y="784"/>
                  </a:lnTo>
                  <a:lnTo>
                    <a:pt x="403" y="803"/>
                  </a:lnTo>
                  <a:lnTo>
                    <a:pt x="376" y="813"/>
                  </a:lnTo>
                  <a:lnTo>
                    <a:pt x="367" y="803"/>
                  </a:lnTo>
                  <a:lnTo>
                    <a:pt x="357" y="803"/>
                  </a:lnTo>
                  <a:lnTo>
                    <a:pt x="357" y="746"/>
                  </a:lnTo>
                  <a:lnTo>
                    <a:pt x="403" y="603"/>
                  </a:lnTo>
                  <a:lnTo>
                    <a:pt x="431" y="507"/>
                  </a:lnTo>
                  <a:lnTo>
                    <a:pt x="440" y="421"/>
                  </a:lnTo>
                  <a:lnTo>
                    <a:pt x="440" y="383"/>
                  </a:lnTo>
                  <a:lnTo>
                    <a:pt x="431" y="354"/>
                  </a:lnTo>
                  <a:lnTo>
                    <a:pt x="394" y="316"/>
                  </a:lnTo>
                  <a:lnTo>
                    <a:pt x="376" y="306"/>
                  </a:lnTo>
                  <a:lnTo>
                    <a:pt x="348" y="306"/>
                  </a:lnTo>
                  <a:lnTo>
                    <a:pt x="330" y="297"/>
                  </a:lnTo>
                  <a:lnTo>
                    <a:pt x="266" y="316"/>
                  </a:lnTo>
                  <a:lnTo>
                    <a:pt x="211" y="345"/>
                  </a:lnTo>
                  <a:lnTo>
                    <a:pt x="174" y="373"/>
                  </a:lnTo>
                  <a:lnTo>
                    <a:pt x="257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3" name="Freeform 1245"/>
            <p:cNvSpPr>
              <a:spLocks/>
            </p:cNvSpPr>
            <p:nvPr/>
          </p:nvSpPr>
          <p:spPr bwMode="auto">
            <a:xfrm>
              <a:off x="3031" y="2523"/>
              <a:ext cx="321" cy="746"/>
            </a:xfrm>
            <a:custGeom>
              <a:avLst/>
              <a:gdLst/>
              <a:ahLst/>
              <a:cxnLst>
                <a:cxn ang="0">
                  <a:pos x="192" y="268"/>
                </a:cxn>
                <a:cxn ang="0">
                  <a:pos x="302" y="268"/>
                </a:cxn>
                <a:cxn ang="0">
                  <a:pos x="312" y="259"/>
                </a:cxn>
                <a:cxn ang="0">
                  <a:pos x="321" y="259"/>
                </a:cxn>
                <a:cxn ang="0">
                  <a:pos x="321" y="230"/>
                </a:cxn>
                <a:cxn ang="0">
                  <a:pos x="202" y="230"/>
                </a:cxn>
                <a:cxn ang="0">
                  <a:pos x="247" y="48"/>
                </a:cxn>
                <a:cxn ang="0">
                  <a:pos x="247" y="10"/>
                </a:cxn>
                <a:cxn ang="0">
                  <a:pos x="238" y="0"/>
                </a:cxn>
                <a:cxn ang="0">
                  <a:pos x="202" y="0"/>
                </a:cxn>
                <a:cxn ang="0">
                  <a:pos x="183" y="10"/>
                </a:cxn>
                <a:cxn ang="0">
                  <a:pos x="183" y="29"/>
                </a:cxn>
                <a:cxn ang="0">
                  <a:pos x="174" y="39"/>
                </a:cxn>
                <a:cxn ang="0">
                  <a:pos x="128" y="230"/>
                </a:cxn>
                <a:cxn ang="0">
                  <a:pos x="9" y="230"/>
                </a:cxn>
                <a:cxn ang="0">
                  <a:pos x="0" y="239"/>
                </a:cxn>
                <a:cxn ang="0">
                  <a:pos x="0" y="249"/>
                </a:cxn>
                <a:cxn ang="0">
                  <a:pos x="18" y="268"/>
                </a:cxn>
                <a:cxn ang="0">
                  <a:pos x="119" y="268"/>
                </a:cxn>
                <a:cxn ang="0">
                  <a:pos x="36" y="603"/>
                </a:cxn>
                <a:cxn ang="0">
                  <a:pos x="36" y="679"/>
                </a:cxn>
                <a:cxn ang="0">
                  <a:pos x="55" y="708"/>
                </a:cxn>
                <a:cxn ang="0">
                  <a:pos x="73" y="727"/>
                </a:cxn>
                <a:cxn ang="0">
                  <a:pos x="101" y="746"/>
                </a:cxn>
                <a:cxn ang="0">
                  <a:pos x="128" y="746"/>
                </a:cxn>
                <a:cxn ang="0">
                  <a:pos x="192" y="727"/>
                </a:cxn>
                <a:cxn ang="0">
                  <a:pos x="238" y="689"/>
                </a:cxn>
                <a:cxn ang="0">
                  <a:pos x="275" y="631"/>
                </a:cxn>
                <a:cxn ang="0">
                  <a:pos x="293" y="593"/>
                </a:cxn>
                <a:cxn ang="0">
                  <a:pos x="302" y="565"/>
                </a:cxn>
                <a:cxn ang="0">
                  <a:pos x="302" y="555"/>
                </a:cxn>
                <a:cxn ang="0">
                  <a:pos x="275" y="555"/>
                </a:cxn>
                <a:cxn ang="0">
                  <a:pos x="266" y="565"/>
                </a:cxn>
                <a:cxn ang="0">
                  <a:pos x="266" y="574"/>
                </a:cxn>
                <a:cxn ang="0">
                  <a:pos x="257" y="603"/>
                </a:cxn>
                <a:cxn ang="0">
                  <a:pos x="238" y="641"/>
                </a:cxn>
                <a:cxn ang="0">
                  <a:pos x="211" y="670"/>
                </a:cxn>
                <a:cxn ang="0">
                  <a:pos x="192" y="698"/>
                </a:cxn>
                <a:cxn ang="0">
                  <a:pos x="165" y="717"/>
                </a:cxn>
                <a:cxn ang="0">
                  <a:pos x="128" y="727"/>
                </a:cxn>
                <a:cxn ang="0">
                  <a:pos x="119" y="717"/>
                </a:cxn>
                <a:cxn ang="0">
                  <a:pos x="110" y="717"/>
                </a:cxn>
                <a:cxn ang="0">
                  <a:pos x="101" y="698"/>
                </a:cxn>
                <a:cxn ang="0">
                  <a:pos x="101" y="641"/>
                </a:cxn>
                <a:cxn ang="0">
                  <a:pos x="110" y="612"/>
                </a:cxn>
                <a:cxn ang="0">
                  <a:pos x="192" y="268"/>
                </a:cxn>
              </a:cxnLst>
              <a:rect l="0" t="0" r="r" b="b"/>
              <a:pathLst>
                <a:path w="321" h="746">
                  <a:moveTo>
                    <a:pt x="192" y="268"/>
                  </a:moveTo>
                  <a:lnTo>
                    <a:pt x="302" y="268"/>
                  </a:lnTo>
                  <a:lnTo>
                    <a:pt x="312" y="259"/>
                  </a:lnTo>
                  <a:lnTo>
                    <a:pt x="321" y="259"/>
                  </a:lnTo>
                  <a:lnTo>
                    <a:pt x="321" y="230"/>
                  </a:lnTo>
                  <a:lnTo>
                    <a:pt x="202" y="230"/>
                  </a:lnTo>
                  <a:lnTo>
                    <a:pt x="247" y="48"/>
                  </a:lnTo>
                  <a:lnTo>
                    <a:pt x="247" y="10"/>
                  </a:lnTo>
                  <a:lnTo>
                    <a:pt x="238" y="0"/>
                  </a:lnTo>
                  <a:lnTo>
                    <a:pt x="202" y="0"/>
                  </a:lnTo>
                  <a:lnTo>
                    <a:pt x="183" y="10"/>
                  </a:lnTo>
                  <a:lnTo>
                    <a:pt x="183" y="29"/>
                  </a:lnTo>
                  <a:lnTo>
                    <a:pt x="174" y="39"/>
                  </a:lnTo>
                  <a:lnTo>
                    <a:pt x="128" y="230"/>
                  </a:lnTo>
                  <a:lnTo>
                    <a:pt x="9" y="230"/>
                  </a:lnTo>
                  <a:lnTo>
                    <a:pt x="0" y="239"/>
                  </a:lnTo>
                  <a:lnTo>
                    <a:pt x="0" y="249"/>
                  </a:lnTo>
                  <a:lnTo>
                    <a:pt x="18" y="268"/>
                  </a:lnTo>
                  <a:lnTo>
                    <a:pt x="119" y="268"/>
                  </a:lnTo>
                  <a:lnTo>
                    <a:pt x="36" y="603"/>
                  </a:lnTo>
                  <a:lnTo>
                    <a:pt x="36" y="679"/>
                  </a:lnTo>
                  <a:lnTo>
                    <a:pt x="55" y="708"/>
                  </a:lnTo>
                  <a:lnTo>
                    <a:pt x="73" y="727"/>
                  </a:lnTo>
                  <a:lnTo>
                    <a:pt x="101" y="746"/>
                  </a:lnTo>
                  <a:lnTo>
                    <a:pt x="128" y="746"/>
                  </a:lnTo>
                  <a:lnTo>
                    <a:pt x="192" y="727"/>
                  </a:lnTo>
                  <a:lnTo>
                    <a:pt x="238" y="689"/>
                  </a:lnTo>
                  <a:lnTo>
                    <a:pt x="275" y="631"/>
                  </a:lnTo>
                  <a:lnTo>
                    <a:pt x="293" y="593"/>
                  </a:lnTo>
                  <a:lnTo>
                    <a:pt x="302" y="565"/>
                  </a:lnTo>
                  <a:lnTo>
                    <a:pt x="302" y="555"/>
                  </a:lnTo>
                  <a:lnTo>
                    <a:pt x="275" y="555"/>
                  </a:lnTo>
                  <a:lnTo>
                    <a:pt x="266" y="565"/>
                  </a:lnTo>
                  <a:lnTo>
                    <a:pt x="266" y="574"/>
                  </a:lnTo>
                  <a:lnTo>
                    <a:pt x="257" y="603"/>
                  </a:lnTo>
                  <a:lnTo>
                    <a:pt x="238" y="641"/>
                  </a:lnTo>
                  <a:lnTo>
                    <a:pt x="211" y="670"/>
                  </a:lnTo>
                  <a:lnTo>
                    <a:pt x="192" y="698"/>
                  </a:lnTo>
                  <a:lnTo>
                    <a:pt x="165" y="717"/>
                  </a:lnTo>
                  <a:lnTo>
                    <a:pt x="128" y="727"/>
                  </a:lnTo>
                  <a:lnTo>
                    <a:pt x="119" y="717"/>
                  </a:lnTo>
                  <a:lnTo>
                    <a:pt x="110" y="717"/>
                  </a:lnTo>
                  <a:lnTo>
                    <a:pt x="101" y="698"/>
                  </a:lnTo>
                  <a:lnTo>
                    <a:pt x="101" y="641"/>
                  </a:lnTo>
                  <a:lnTo>
                    <a:pt x="110" y="612"/>
                  </a:lnTo>
                  <a:lnTo>
                    <a:pt x="192" y="2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4" name="Freeform 1246"/>
            <p:cNvSpPr>
              <a:spLocks/>
            </p:cNvSpPr>
            <p:nvPr/>
          </p:nvSpPr>
          <p:spPr bwMode="auto">
            <a:xfrm>
              <a:off x="3389" y="2437"/>
              <a:ext cx="522" cy="832"/>
            </a:xfrm>
            <a:custGeom>
              <a:avLst/>
              <a:gdLst/>
              <a:ahLst/>
              <a:cxnLst>
                <a:cxn ang="0">
                  <a:pos x="266" y="10"/>
                </a:cxn>
                <a:cxn ang="0">
                  <a:pos x="229" y="0"/>
                </a:cxn>
                <a:cxn ang="0">
                  <a:pos x="110" y="10"/>
                </a:cxn>
                <a:cxn ang="0">
                  <a:pos x="91" y="48"/>
                </a:cxn>
                <a:cxn ang="0">
                  <a:pos x="165" y="58"/>
                </a:cxn>
                <a:cxn ang="0">
                  <a:pos x="174" y="96"/>
                </a:cxn>
                <a:cxn ang="0">
                  <a:pos x="0" y="803"/>
                </a:cxn>
                <a:cxn ang="0">
                  <a:pos x="18" y="832"/>
                </a:cxn>
                <a:cxn ang="0">
                  <a:pos x="73" y="813"/>
                </a:cxn>
                <a:cxn ang="0">
                  <a:pos x="82" y="765"/>
                </a:cxn>
                <a:cxn ang="0">
                  <a:pos x="119" y="641"/>
                </a:cxn>
                <a:cxn ang="0">
                  <a:pos x="146" y="517"/>
                </a:cxn>
                <a:cxn ang="0">
                  <a:pos x="155" y="488"/>
                </a:cxn>
                <a:cxn ang="0">
                  <a:pos x="165" y="459"/>
                </a:cxn>
                <a:cxn ang="0">
                  <a:pos x="211" y="392"/>
                </a:cxn>
                <a:cxn ang="0">
                  <a:pos x="330" y="325"/>
                </a:cxn>
                <a:cxn ang="0">
                  <a:pos x="367" y="345"/>
                </a:cxn>
                <a:cxn ang="0">
                  <a:pos x="376" y="373"/>
                </a:cxn>
                <a:cxn ang="0">
                  <a:pos x="367" y="469"/>
                </a:cxn>
                <a:cxn ang="0">
                  <a:pos x="330" y="612"/>
                </a:cxn>
                <a:cxn ang="0">
                  <a:pos x="293" y="708"/>
                </a:cxn>
                <a:cxn ang="0">
                  <a:pos x="311" y="794"/>
                </a:cxn>
                <a:cxn ang="0">
                  <a:pos x="376" y="832"/>
                </a:cxn>
                <a:cxn ang="0">
                  <a:pos x="477" y="775"/>
                </a:cxn>
                <a:cxn ang="0">
                  <a:pos x="522" y="641"/>
                </a:cxn>
                <a:cxn ang="0">
                  <a:pos x="495" y="651"/>
                </a:cxn>
                <a:cxn ang="0">
                  <a:pos x="486" y="679"/>
                </a:cxn>
                <a:cxn ang="0">
                  <a:pos x="449" y="765"/>
                </a:cxn>
                <a:cxn ang="0">
                  <a:pos x="385" y="813"/>
                </a:cxn>
                <a:cxn ang="0">
                  <a:pos x="357" y="803"/>
                </a:cxn>
                <a:cxn ang="0">
                  <a:pos x="403" y="603"/>
                </a:cxn>
                <a:cxn ang="0">
                  <a:pos x="449" y="421"/>
                </a:cxn>
                <a:cxn ang="0">
                  <a:pos x="431" y="354"/>
                </a:cxn>
                <a:cxn ang="0">
                  <a:pos x="403" y="316"/>
                </a:cxn>
                <a:cxn ang="0">
                  <a:pos x="357" y="306"/>
                </a:cxn>
                <a:cxn ang="0">
                  <a:pos x="266" y="316"/>
                </a:cxn>
                <a:cxn ang="0">
                  <a:pos x="266" y="29"/>
                </a:cxn>
              </a:cxnLst>
              <a:rect l="0" t="0" r="r" b="b"/>
              <a:pathLst>
                <a:path w="522" h="832">
                  <a:moveTo>
                    <a:pt x="266" y="29"/>
                  </a:moveTo>
                  <a:lnTo>
                    <a:pt x="266" y="10"/>
                  </a:lnTo>
                  <a:lnTo>
                    <a:pt x="256" y="0"/>
                  </a:lnTo>
                  <a:lnTo>
                    <a:pt x="229" y="0"/>
                  </a:lnTo>
                  <a:lnTo>
                    <a:pt x="119" y="10"/>
                  </a:lnTo>
                  <a:lnTo>
                    <a:pt x="110" y="10"/>
                  </a:lnTo>
                  <a:lnTo>
                    <a:pt x="91" y="29"/>
                  </a:lnTo>
                  <a:lnTo>
                    <a:pt x="91" y="48"/>
                  </a:lnTo>
                  <a:lnTo>
                    <a:pt x="146" y="48"/>
                  </a:lnTo>
                  <a:lnTo>
                    <a:pt x="165" y="58"/>
                  </a:lnTo>
                  <a:lnTo>
                    <a:pt x="174" y="58"/>
                  </a:lnTo>
                  <a:lnTo>
                    <a:pt x="174" y="96"/>
                  </a:lnTo>
                  <a:lnTo>
                    <a:pt x="9" y="794"/>
                  </a:lnTo>
                  <a:lnTo>
                    <a:pt x="0" y="803"/>
                  </a:lnTo>
                  <a:lnTo>
                    <a:pt x="0" y="813"/>
                  </a:lnTo>
                  <a:lnTo>
                    <a:pt x="18" y="832"/>
                  </a:lnTo>
                  <a:lnTo>
                    <a:pt x="55" y="832"/>
                  </a:lnTo>
                  <a:lnTo>
                    <a:pt x="73" y="813"/>
                  </a:lnTo>
                  <a:lnTo>
                    <a:pt x="73" y="803"/>
                  </a:lnTo>
                  <a:lnTo>
                    <a:pt x="82" y="765"/>
                  </a:lnTo>
                  <a:lnTo>
                    <a:pt x="100" y="708"/>
                  </a:lnTo>
                  <a:lnTo>
                    <a:pt x="119" y="641"/>
                  </a:lnTo>
                  <a:lnTo>
                    <a:pt x="137" y="564"/>
                  </a:lnTo>
                  <a:lnTo>
                    <a:pt x="146" y="517"/>
                  </a:lnTo>
                  <a:lnTo>
                    <a:pt x="146" y="498"/>
                  </a:lnTo>
                  <a:lnTo>
                    <a:pt x="155" y="488"/>
                  </a:lnTo>
                  <a:lnTo>
                    <a:pt x="155" y="469"/>
                  </a:lnTo>
                  <a:lnTo>
                    <a:pt x="165" y="459"/>
                  </a:lnTo>
                  <a:lnTo>
                    <a:pt x="174" y="440"/>
                  </a:lnTo>
                  <a:lnTo>
                    <a:pt x="211" y="392"/>
                  </a:lnTo>
                  <a:lnTo>
                    <a:pt x="256" y="345"/>
                  </a:lnTo>
                  <a:lnTo>
                    <a:pt x="330" y="325"/>
                  </a:lnTo>
                  <a:lnTo>
                    <a:pt x="348" y="325"/>
                  </a:lnTo>
                  <a:lnTo>
                    <a:pt x="367" y="345"/>
                  </a:lnTo>
                  <a:lnTo>
                    <a:pt x="367" y="354"/>
                  </a:lnTo>
                  <a:lnTo>
                    <a:pt x="376" y="373"/>
                  </a:lnTo>
                  <a:lnTo>
                    <a:pt x="376" y="402"/>
                  </a:lnTo>
                  <a:lnTo>
                    <a:pt x="367" y="469"/>
                  </a:lnTo>
                  <a:lnTo>
                    <a:pt x="348" y="545"/>
                  </a:lnTo>
                  <a:lnTo>
                    <a:pt x="330" y="612"/>
                  </a:lnTo>
                  <a:lnTo>
                    <a:pt x="311" y="670"/>
                  </a:lnTo>
                  <a:lnTo>
                    <a:pt x="293" y="708"/>
                  </a:lnTo>
                  <a:lnTo>
                    <a:pt x="293" y="765"/>
                  </a:lnTo>
                  <a:lnTo>
                    <a:pt x="311" y="794"/>
                  </a:lnTo>
                  <a:lnTo>
                    <a:pt x="348" y="832"/>
                  </a:lnTo>
                  <a:lnTo>
                    <a:pt x="376" y="832"/>
                  </a:lnTo>
                  <a:lnTo>
                    <a:pt x="431" y="813"/>
                  </a:lnTo>
                  <a:lnTo>
                    <a:pt x="477" y="775"/>
                  </a:lnTo>
                  <a:lnTo>
                    <a:pt x="522" y="679"/>
                  </a:lnTo>
                  <a:lnTo>
                    <a:pt x="522" y="641"/>
                  </a:lnTo>
                  <a:lnTo>
                    <a:pt x="495" y="641"/>
                  </a:lnTo>
                  <a:lnTo>
                    <a:pt x="495" y="651"/>
                  </a:lnTo>
                  <a:lnTo>
                    <a:pt x="486" y="660"/>
                  </a:lnTo>
                  <a:lnTo>
                    <a:pt x="486" y="679"/>
                  </a:lnTo>
                  <a:lnTo>
                    <a:pt x="467" y="737"/>
                  </a:lnTo>
                  <a:lnTo>
                    <a:pt x="449" y="765"/>
                  </a:lnTo>
                  <a:lnTo>
                    <a:pt x="412" y="803"/>
                  </a:lnTo>
                  <a:lnTo>
                    <a:pt x="385" y="813"/>
                  </a:lnTo>
                  <a:lnTo>
                    <a:pt x="367" y="803"/>
                  </a:lnTo>
                  <a:lnTo>
                    <a:pt x="357" y="803"/>
                  </a:lnTo>
                  <a:lnTo>
                    <a:pt x="357" y="746"/>
                  </a:lnTo>
                  <a:lnTo>
                    <a:pt x="403" y="603"/>
                  </a:lnTo>
                  <a:lnTo>
                    <a:pt x="431" y="507"/>
                  </a:lnTo>
                  <a:lnTo>
                    <a:pt x="449" y="421"/>
                  </a:lnTo>
                  <a:lnTo>
                    <a:pt x="449" y="383"/>
                  </a:lnTo>
                  <a:lnTo>
                    <a:pt x="431" y="354"/>
                  </a:lnTo>
                  <a:lnTo>
                    <a:pt x="422" y="335"/>
                  </a:lnTo>
                  <a:lnTo>
                    <a:pt x="403" y="316"/>
                  </a:lnTo>
                  <a:lnTo>
                    <a:pt x="376" y="306"/>
                  </a:lnTo>
                  <a:lnTo>
                    <a:pt x="357" y="306"/>
                  </a:lnTo>
                  <a:lnTo>
                    <a:pt x="330" y="297"/>
                  </a:lnTo>
                  <a:lnTo>
                    <a:pt x="266" y="316"/>
                  </a:lnTo>
                  <a:lnTo>
                    <a:pt x="174" y="373"/>
                  </a:lnTo>
                  <a:lnTo>
                    <a:pt x="266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5" name="Freeform 1247"/>
            <p:cNvSpPr>
              <a:spLocks noEditPoints="1"/>
            </p:cNvSpPr>
            <p:nvPr/>
          </p:nvSpPr>
          <p:spPr bwMode="auto">
            <a:xfrm>
              <a:off x="4012" y="2734"/>
              <a:ext cx="478" cy="535"/>
            </a:xfrm>
            <a:custGeom>
              <a:avLst/>
              <a:gdLst/>
              <a:ahLst/>
              <a:cxnLst>
                <a:cxn ang="0">
                  <a:pos x="422" y="38"/>
                </a:cxn>
                <a:cxn ang="0">
                  <a:pos x="377" y="28"/>
                </a:cxn>
                <a:cxn ang="0">
                  <a:pos x="358" y="57"/>
                </a:cxn>
                <a:cxn ang="0">
                  <a:pos x="349" y="76"/>
                </a:cxn>
                <a:cxn ang="0">
                  <a:pos x="322" y="28"/>
                </a:cxn>
                <a:cxn ang="0">
                  <a:pos x="276" y="9"/>
                </a:cxn>
                <a:cxn ang="0">
                  <a:pos x="166" y="28"/>
                </a:cxn>
                <a:cxn ang="0">
                  <a:pos x="19" y="229"/>
                </a:cxn>
                <a:cxn ang="0">
                  <a:pos x="10" y="430"/>
                </a:cxn>
                <a:cxn ang="0">
                  <a:pos x="74" y="526"/>
                </a:cxn>
                <a:cxn ang="0">
                  <a:pos x="166" y="535"/>
                </a:cxn>
                <a:cxn ang="0">
                  <a:pos x="266" y="459"/>
                </a:cxn>
                <a:cxn ang="0">
                  <a:pos x="294" y="506"/>
                </a:cxn>
                <a:cxn ang="0">
                  <a:pos x="340" y="535"/>
                </a:cxn>
                <a:cxn ang="0">
                  <a:pos x="432" y="497"/>
                </a:cxn>
                <a:cxn ang="0">
                  <a:pos x="459" y="449"/>
                </a:cxn>
                <a:cxn ang="0">
                  <a:pos x="468" y="401"/>
                </a:cxn>
                <a:cxn ang="0">
                  <a:pos x="478" y="344"/>
                </a:cxn>
                <a:cxn ang="0">
                  <a:pos x="450" y="354"/>
                </a:cxn>
                <a:cxn ang="0">
                  <a:pos x="432" y="401"/>
                </a:cxn>
                <a:cxn ang="0">
                  <a:pos x="413" y="468"/>
                </a:cxn>
                <a:cxn ang="0">
                  <a:pos x="386" y="506"/>
                </a:cxn>
                <a:cxn ang="0">
                  <a:pos x="349" y="506"/>
                </a:cxn>
                <a:cxn ang="0">
                  <a:pos x="340" y="430"/>
                </a:cxn>
                <a:cxn ang="0">
                  <a:pos x="422" y="86"/>
                </a:cxn>
                <a:cxn ang="0">
                  <a:pos x="257" y="420"/>
                </a:cxn>
                <a:cxn ang="0">
                  <a:pos x="211" y="468"/>
                </a:cxn>
                <a:cxn ang="0">
                  <a:pos x="138" y="516"/>
                </a:cxn>
                <a:cxn ang="0">
                  <a:pos x="83" y="478"/>
                </a:cxn>
                <a:cxn ang="0">
                  <a:pos x="74" y="411"/>
                </a:cxn>
                <a:cxn ang="0">
                  <a:pos x="101" y="229"/>
                </a:cxn>
                <a:cxn ang="0">
                  <a:pos x="147" y="124"/>
                </a:cxn>
                <a:cxn ang="0">
                  <a:pos x="202" y="57"/>
                </a:cxn>
                <a:cxn ang="0">
                  <a:pos x="257" y="28"/>
                </a:cxn>
                <a:cxn ang="0">
                  <a:pos x="303" y="48"/>
                </a:cxn>
                <a:cxn ang="0">
                  <a:pos x="331" y="115"/>
                </a:cxn>
                <a:cxn ang="0">
                  <a:pos x="276" y="382"/>
                </a:cxn>
              </a:cxnLst>
              <a:rect l="0" t="0" r="r" b="b"/>
              <a:pathLst>
                <a:path w="478" h="535">
                  <a:moveTo>
                    <a:pt x="422" y="86"/>
                  </a:moveTo>
                  <a:lnTo>
                    <a:pt x="422" y="38"/>
                  </a:lnTo>
                  <a:lnTo>
                    <a:pt x="413" y="28"/>
                  </a:lnTo>
                  <a:lnTo>
                    <a:pt x="377" y="28"/>
                  </a:lnTo>
                  <a:lnTo>
                    <a:pt x="367" y="38"/>
                  </a:lnTo>
                  <a:lnTo>
                    <a:pt x="358" y="57"/>
                  </a:lnTo>
                  <a:lnTo>
                    <a:pt x="349" y="67"/>
                  </a:lnTo>
                  <a:lnTo>
                    <a:pt x="349" y="76"/>
                  </a:lnTo>
                  <a:lnTo>
                    <a:pt x="331" y="48"/>
                  </a:lnTo>
                  <a:lnTo>
                    <a:pt x="322" y="28"/>
                  </a:lnTo>
                  <a:lnTo>
                    <a:pt x="303" y="9"/>
                  </a:lnTo>
                  <a:lnTo>
                    <a:pt x="276" y="9"/>
                  </a:lnTo>
                  <a:lnTo>
                    <a:pt x="257" y="0"/>
                  </a:lnTo>
                  <a:lnTo>
                    <a:pt x="166" y="28"/>
                  </a:lnTo>
                  <a:lnTo>
                    <a:pt x="83" y="115"/>
                  </a:lnTo>
                  <a:lnTo>
                    <a:pt x="19" y="229"/>
                  </a:lnTo>
                  <a:lnTo>
                    <a:pt x="0" y="354"/>
                  </a:lnTo>
                  <a:lnTo>
                    <a:pt x="10" y="430"/>
                  </a:lnTo>
                  <a:lnTo>
                    <a:pt x="37" y="487"/>
                  </a:lnTo>
                  <a:lnTo>
                    <a:pt x="74" y="526"/>
                  </a:lnTo>
                  <a:lnTo>
                    <a:pt x="138" y="535"/>
                  </a:lnTo>
                  <a:lnTo>
                    <a:pt x="166" y="535"/>
                  </a:lnTo>
                  <a:lnTo>
                    <a:pt x="239" y="497"/>
                  </a:lnTo>
                  <a:lnTo>
                    <a:pt x="266" y="459"/>
                  </a:lnTo>
                  <a:lnTo>
                    <a:pt x="276" y="487"/>
                  </a:lnTo>
                  <a:lnTo>
                    <a:pt x="294" y="506"/>
                  </a:lnTo>
                  <a:lnTo>
                    <a:pt x="322" y="526"/>
                  </a:lnTo>
                  <a:lnTo>
                    <a:pt x="340" y="535"/>
                  </a:lnTo>
                  <a:lnTo>
                    <a:pt x="395" y="535"/>
                  </a:lnTo>
                  <a:lnTo>
                    <a:pt x="432" y="497"/>
                  </a:lnTo>
                  <a:lnTo>
                    <a:pt x="450" y="468"/>
                  </a:lnTo>
                  <a:lnTo>
                    <a:pt x="459" y="449"/>
                  </a:lnTo>
                  <a:lnTo>
                    <a:pt x="468" y="420"/>
                  </a:lnTo>
                  <a:lnTo>
                    <a:pt x="468" y="401"/>
                  </a:lnTo>
                  <a:lnTo>
                    <a:pt x="478" y="382"/>
                  </a:lnTo>
                  <a:lnTo>
                    <a:pt x="478" y="344"/>
                  </a:lnTo>
                  <a:lnTo>
                    <a:pt x="450" y="344"/>
                  </a:lnTo>
                  <a:lnTo>
                    <a:pt x="450" y="354"/>
                  </a:lnTo>
                  <a:lnTo>
                    <a:pt x="441" y="373"/>
                  </a:lnTo>
                  <a:lnTo>
                    <a:pt x="432" y="401"/>
                  </a:lnTo>
                  <a:lnTo>
                    <a:pt x="422" y="440"/>
                  </a:lnTo>
                  <a:lnTo>
                    <a:pt x="413" y="468"/>
                  </a:lnTo>
                  <a:lnTo>
                    <a:pt x="395" y="487"/>
                  </a:lnTo>
                  <a:lnTo>
                    <a:pt x="386" y="506"/>
                  </a:lnTo>
                  <a:lnTo>
                    <a:pt x="367" y="516"/>
                  </a:lnTo>
                  <a:lnTo>
                    <a:pt x="349" y="506"/>
                  </a:lnTo>
                  <a:lnTo>
                    <a:pt x="340" y="497"/>
                  </a:lnTo>
                  <a:lnTo>
                    <a:pt x="340" y="430"/>
                  </a:lnTo>
                  <a:lnTo>
                    <a:pt x="349" y="401"/>
                  </a:lnTo>
                  <a:lnTo>
                    <a:pt x="422" y="86"/>
                  </a:lnTo>
                  <a:close/>
                  <a:moveTo>
                    <a:pt x="276" y="382"/>
                  </a:moveTo>
                  <a:lnTo>
                    <a:pt x="257" y="420"/>
                  </a:lnTo>
                  <a:lnTo>
                    <a:pt x="239" y="449"/>
                  </a:lnTo>
                  <a:lnTo>
                    <a:pt x="211" y="468"/>
                  </a:lnTo>
                  <a:lnTo>
                    <a:pt x="193" y="497"/>
                  </a:lnTo>
                  <a:lnTo>
                    <a:pt x="138" y="516"/>
                  </a:lnTo>
                  <a:lnTo>
                    <a:pt x="111" y="506"/>
                  </a:lnTo>
                  <a:lnTo>
                    <a:pt x="83" y="478"/>
                  </a:lnTo>
                  <a:lnTo>
                    <a:pt x="74" y="449"/>
                  </a:lnTo>
                  <a:lnTo>
                    <a:pt x="74" y="411"/>
                  </a:lnTo>
                  <a:lnTo>
                    <a:pt x="83" y="325"/>
                  </a:lnTo>
                  <a:lnTo>
                    <a:pt x="101" y="229"/>
                  </a:lnTo>
                  <a:lnTo>
                    <a:pt x="129" y="162"/>
                  </a:lnTo>
                  <a:lnTo>
                    <a:pt x="147" y="124"/>
                  </a:lnTo>
                  <a:lnTo>
                    <a:pt x="175" y="86"/>
                  </a:lnTo>
                  <a:lnTo>
                    <a:pt x="202" y="57"/>
                  </a:lnTo>
                  <a:lnTo>
                    <a:pt x="230" y="38"/>
                  </a:lnTo>
                  <a:lnTo>
                    <a:pt x="257" y="28"/>
                  </a:lnTo>
                  <a:lnTo>
                    <a:pt x="276" y="38"/>
                  </a:lnTo>
                  <a:lnTo>
                    <a:pt x="303" y="48"/>
                  </a:lnTo>
                  <a:lnTo>
                    <a:pt x="322" y="86"/>
                  </a:lnTo>
                  <a:lnTo>
                    <a:pt x="331" y="115"/>
                  </a:lnTo>
                  <a:lnTo>
                    <a:pt x="331" y="153"/>
                  </a:lnTo>
                  <a:lnTo>
                    <a:pt x="276" y="38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6" name="Freeform 1248"/>
            <p:cNvSpPr>
              <a:spLocks/>
            </p:cNvSpPr>
            <p:nvPr/>
          </p:nvSpPr>
          <p:spPr bwMode="auto">
            <a:xfrm>
              <a:off x="4572" y="2523"/>
              <a:ext cx="321" cy="746"/>
            </a:xfrm>
            <a:custGeom>
              <a:avLst/>
              <a:gdLst/>
              <a:ahLst/>
              <a:cxnLst>
                <a:cxn ang="0">
                  <a:pos x="193" y="268"/>
                </a:cxn>
                <a:cxn ang="0">
                  <a:pos x="294" y="268"/>
                </a:cxn>
                <a:cxn ang="0">
                  <a:pos x="312" y="259"/>
                </a:cxn>
                <a:cxn ang="0">
                  <a:pos x="321" y="239"/>
                </a:cxn>
                <a:cxn ang="0">
                  <a:pos x="312" y="230"/>
                </a:cxn>
                <a:cxn ang="0">
                  <a:pos x="202" y="230"/>
                </a:cxn>
                <a:cxn ang="0">
                  <a:pos x="239" y="48"/>
                </a:cxn>
                <a:cxn ang="0">
                  <a:pos x="239" y="39"/>
                </a:cxn>
                <a:cxn ang="0">
                  <a:pos x="248" y="29"/>
                </a:cxn>
                <a:cxn ang="0">
                  <a:pos x="239" y="10"/>
                </a:cxn>
                <a:cxn ang="0">
                  <a:pos x="229" y="0"/>
                </a:cxn>
                <a:cxn ang="0">
                  <a:pos x="193" y="0"/>
                </a:cxn>
                <a:cxn ang="0">
                  <a:pos x="184" y="10"/>
                </a:cxn>
                <a:cxn ang="0">
                  <a:pos x="174" y="29"/>
                </a:cxn>
                <a:cxn ang="0">
                  <a:pos x="165" y="39"/>
                </a:cxn>
                <a:cxn ang="0">
                  <a:pos x="129" y="230"/>
                </a:cxn>
                <a:cxn ang="0">
                  <a:pos x="9" y="230"/>
                </a:cxn>
                <a:cxn ang="0">
                  <a:pos x="0" y="239"/>
                </a:cxn>
                <a:cxn ang="0">
                  <a:pos x="0" y="259"/>
                </a:cxn>
                <a:cxn ang="0">
                  <a:pos x="9" y="268"/>
                </a:cxn>
                <a:cxn ang="0">
                  <a:pos x="119" y="268"/>
                </a:cxn>
                <a:cxn ang="0">
                  <a:pos x="37" y="603"/>
                </a:cxn>
                <a:cxn ang="0">
                  <a:pos x="37" y="612"/>
                </a:cxn>
                <a:cxn ang="0">
                  <a:pos x="28" y="622"/>
                </a:cxn>
                <a:cxn ang="0">
                  <a:pos x="28" y="641"/>
                </a:cxn>
                <a:cxn ang="0">
                  <a:pos x="37" y="679"/>
                </a:cxn>
                <a:cxn ang="0">
                  <a:pos x="46" y="708"/>
                </a:cxn>
                <a:cxn ang="0">
                  <a:pos x="64" y="727"/>
                </a:cxn>
                <a:cxn ang="0">
                  <a:pos x="92" y="746"/>
                </a:cxn>
                <a:cxn ang="0">
                  <a:pos x="129" y="746"/>
                </a:cxn>
                <a:cxn ang="0">
                  <a:pos x="193" y="727"/>
                </a:cxn>
                <a:cxn ang="0">
                  <a:pos x="239" y="689"/>
                </a:cxn>
                <a:cxn ang="0">
                  <a:pos x="266" y="631"/>
                </a:cxn>
                <a:cxn ang="0">
                  <a:pos x="294" y="593"/>
                </a:cxn>
                <a:cxn ang="0">
                  <a:pos x="294" y="555"/>
                </a:cxn>
                <a:cxn ang="0">
                  <a:pos x="266" y="555"/>
                </a:cxn>
                <a:cxn ang="0">
                  <a:pos x="266" y="565"/>
                </a:cxn>
                <a:cxn ang="0">
                  <a:pos x="257" y="574"/>
                </a:cxn>
                <a:cxn ang="0">
                  <a:pos x="248" y="603"/>
                </a:cxn>
                <a:cxn ang="0">
                  <a:pos x="229" y="641"/>
                </a:cxn>
                <a:cxn ang="0">
                  <a:pos x="211" y="670"/>
                </a:cxn>
                <a:cxn ang="0">
                  <a:pos x="184" y="698"/>
                </a:cxn>
                <a:cxn ang="0">
                  <a:pos x="156" y="717"/>
                </a:cxn>
                <a:cxn ang="0">
                  <a:pos x="129" y="727"/>
                </a:cxn>
                <a:cxn ang="0">
                  <a:pos x="110" y="717"/>
                </a:cxn>
                <a:cxn ang="0">
                  <a:pos x="101" y="717"/>
                </a:cxn>
                <a:cxn ang="0">
                  <a:pos x="101" y="612"/>
                </a:cxn>
                <a:cxn ang="0">
                  <a:pos x="193" y="268"/>
                </a:cxn>
              </a:cxnLst>
              <a:rect l="0" t="0" r="r" b="b"/>
              <a:pathLst>
                <a:path w="321" h="746">
                  <a:moveTo>
                    <a:pt x="193" y="268"/>
                  </a:moveTo>
                  <a:lnTo>
                    <a:pt x="294" y="268"/>
                  </a:lnTo>
                  <a:lnTo>
                    <a:pt x="312" y="259"/>
                  </a:lnTo>
                  <a:lnTo>
                    <a:pt x="321" y="239"/>
                  </a:lnTo>
                  <a:lnTo>
                    <a:pt x="312" y="230"/>
                  </a:lnTo>
                  <a:lnTo>
                    <a:pt x="202" y="230"/>
                  </a:lnTo>
                  <a:lnTo>
                    <a:pt x="239" y="48"/>
                  </a:lnTo>
                  <a:lnTo>
                    <a:pt x="239" y="39"/>
                  </a:lnTo>
                  <a:lnTo>
                    <a:pt x="248" y="29"/>
                  </a:lnTo>
                  <a:lnTo>
                    <a:pt x="239" y="10"/>
                  </a:lnTo>
                  <a:lnTo>
                    <a:pt x="229" y="0"/>
                  </a:lnTo>
                  <a:lnTo>
                    <a:pt x="193" y="0"/>
                  </a:lnTo>
                  <a:lnTo>
                    <a:pt x="184" y="10"/>
                  </a:lnTo>
                  <a:lnTo>
                    <a:pt x="174" y="29"/>
                  </a:lnTo>
                  <a:lnTo>
                    <a:pt x="165" y="39"/>
                  </a:lnTo>
                  <a:lnTo>
                    <a:pt x="129" y="230"/>
                  </a:lnTo>
                  <a:lnTo>
                    <a:pt x="9" y="230"/>
                  </a:lnTo>
                  <a:lnTo>
                    <a:pt x="0" y="239"/>
                  </a:lnTo>
                  <a:lnTo>
                    <a:pt x="0" y="259"/>
                  </a:lnTo>
                  <a:lnTo>
                    <a:pt x="9" y="268"/>
                  </a:lnTo>
                  <a:lnTo>
                    <a:pt x="119" y="268"/>
                  </a:lnTo>
                  <a:lnTo>
                    <a:pt x="37" y="603"/>
                  </a:lnTo>
                  <a:lnTo>
                    <a:pt x="37" y="612"/>
                  </a:lnTo>
                  <a:lnTo>
                    <a:pt x="28" y="622"/>
                  </a:lnTo>
                  <a:lnTo>
                    <a:pt x="28" y="641"/>
                  </a:lnTo>
                  <a:lnTo>
                    <a:pt x="37" y="679"/>
                  </a:lnTo>
                  <a:lnTo>
                    <a:pt x="46" y="708"/>
                  </a:lnTo>
                  <a:lnTo>
                    <a:pt x="64" y="727"/>
                  </a:lnTo>
                  <a:lnTo>
                    <a:pt x="92" y="746"/>
                  </a:lnTo>
                  <a:lnTo>
                    <a:pt x="129" y="746"/>
                  </a:lnTo>
                  <a:lnTo>
                    <a:pt x="193" y="727"/>
                  </a:lnTo>
                  <a:lnTo>
                    <a:pt x="239" y="689"/>
                  </a:lnTo>
                  <a:lnTo>
                    <a:pt x="266" y="631"/>
                  </a:lnTo>
                  <a:lnTo>
                    <a:pt x="294" y="593"/>
                  </a:lnTo>
                  <a:lnTo>
                    <a:pt x="294" y="555"/>
                  </a:lnTo>
                  <a:lnTo>
                    <a:pt x="266" y="555"/>
                  </a:lnTo>
                  <a:lnTo>
                    <a:pt x="266" y="565"/>
                  </a:lnTo>
                  <a:lnTo>
                    <a:pt x="257" y="574"/>
                  </a:lnTo>
                  <a:lnTo>
                    <a:pt x="248" y="603"/>
                  </a:lnTo>
                  <a:lnTo>
                    <a:pt x="229" y="641"/>
                  </a:lnTo>
                  <a:lnTo>
                    <a:pt x="211" y="670"/>
                  </a:lnTo>
                  <a:lnTo>
                    <a:pt x="184" y="698"/>
                  </a:lnTo>
                  <a:lnTo>
                    <a:pt x="156" y="717"/>
                  </a:lnTo>
                  <a:lnTo>
                    <a:pt x="129" y="727"/>
                  </a:lnTo>
                  <a:lnTo>
                    <a:pt x="110" y="717"/>
                  </a:lnTo>
                  <a:lnTo>
                    <a:pt x="101" y="717"/>
                  </a:lnTo>
                  <a:lnTo>
                    <a:pt x="101" y="612"/>
                  </a:lnTo>
                  <a:lnTo>
                    <a:pt x="193" y="2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7" name="Freeform 1249"/>
            <p:cNvSpPr>
              <a:spLocks/>
            </p:cNvSpPr>
            <p:nvPr/>
          </p:nvSpPr>
          <p:spPr bwMode="auto">
            <a:xfrm>
              <a:off x="5214" y="2428"/>
              <a:ext cx="542" cy="1071"/>
            </a:xfrm>
            <a:custGeom>
              <a:avLst/>
              <a:gdLst/>
              <a:ahLst/>
              <a:cxnLst>
                <a:cxn ang="0">
                  <a:pos x="450" y="363"/>
                </a:cxn>
                <a:cxn ang="0">
                  <a:pos x="468" y="334"/>
                </a:cxn>
                <a:cxn ang="0">
                  <a:pos x="349" y="325"/>
                </a:cxn>
                <a:cxn ang="0">
                  <a:pos x="367" y="201"/>
                </a:cxn>
                <a:cxn ang="0">
                  <a:pos x="395" y="105"/>
                </a:cxn>
                <a:cxn ang="0">
                  <a:pos x="404" y="57"/>
                </a:cxn>
                <a:cxn ang="0">
                  <a:pos x="432" y="29"/>
                </a:cxn>
                <a:cxn ang="0">
                  <a:pos x="496" y="48"/>
                </a:cxn>
                <a:cxn ang="0">
                  <a:pos x="441" y="105"/>
                </a:cxn>
                <a:cxn ang="0">
                  <a:pos x="468" y="143"/>
                </a:cxn>
                <a:cxn ang="0">
                  <a:pos x="523" y="124"/>
                </a:cxn>
                <a:cxn ang="0">
                  <a:pos x="542" y="76"/>
                </a:cxn>
                <a:cxn ang="0">
                  <a:pos x="523" y="29"/>
                </a:cxn>
                <a:cxn ang="0">
                  <a:pos x="477" y="0"/>
                </a:cxn>
                <a:cxn ang="0">
                  <a:pos x="395" y="19"/>
                </a:cxn>
                <a:cxn ang="0">
                  <a:pos x="321" y="105"/>
                </a:cxn>
                <a:cxn ang="0">
                  <a:pos x="303" y="191"/>
                </a:cxn>
                <a:cxn ang="0">
                  <a:pos x="184" y="325"/>
                </a:cxn>
                <a:cxn ang="0">
                  <a:pos x="175" y="354"/>
                </a:cxn>
                <a:cxn ang="0">
                  <a:pos x="266" y="363"/>
                </a:cxn>
                <a:cxn ang="0">
                  <a:pos x="175" y="870"/>
                </a:cxn>
                <a:cxn ang="0">
                  <a:pos x="156" y="946"/>
                </a:cxn>
                <a:cxn ang="0">
                  <a:pos x="147" y="994"/>
                </a:cxn>
                <a:cxn ang="0">
                  <a:pos x="110" y="1042"/>
                </a:cxn>
                <a:cxn ang="0">
                  <a:pos x="74" y="1051"/>
                </a:cxn>
                <a:cxn ang="0">
                  <a:pos x="46" y="1023"/>
                </a:cxn>
                <a:cxn ang="0">
                  <a:pos x="92" y="985"/>
                </a:cxn>
                <a:cxn ang="0">
                  <a:pos x="83" y="937"/>
                </a:cxn>
                <a:cxn ang="0">
                  <a:pos x="55" y="927"/>
                </a:cxn>
                <a:cxn ang="0">
                  <a:pos x="0" y="965"/>
                </a:cxn>
                <a:cxn ang="0">
                  <a:pos x="10" y="1042"/>
                </a:cxn>
                <a:cxn ang="0">
                  <a:pos x="92" y="1071"/>
                </a:cxn>
                <a:cxn ang="0">
                  <a:pos x="184" y="1004"/>
                </a:cxn>
                <a:cxn ang="0">
                  <a:pos x="239" y="879"/>
                </a:cxn>
                <a:cxn ang="0">
                  <a:pos x="266" y="784"/>
                </a:cxn>
              </a:cxnLst>
              <a:rect l="0" t="0" r="r" b="b"/>
              <a:pathLst>
                <a:path w="542" h="1071">
                  <a:moveTo>
                    <a:pt x="340" y="363"/>
                  </a:moveTo>
                  <a:lnTo>
                    <a:pt x="450" y="363"/>
                  </a:lnTo>
                  <a:lnTo>
                    <a:pt x="459" y="354"/>
                  </a:lnTo>
                  <a:lnTo>
                    <a:pt x="468" y="334"/>
                  </a:lnTo>
                  <a:lnTo>
                    <a:pt x="459" y="325"/>
                  </a:lnTo>
                  <a:lnTo>
                    <a:pt x="349" y="325"/>
                  </a:lnTo>
                  <a:lnTo>
                    <a:pt x="358" y="248"/>
                  </a:lnTo>
                  <a:lnTo>
                    <a:pt x="367" y="201"/>
                  </a:lnTo>
                  <a:lnTo>
                    <a:pt x="386" y="134"/>
                  </a:lnTo>
                  <a:lnTo>
                    <a:pt x="395" y="105"/>
                  </a:lnTo>
                  <a:lnTo>
                    <a:pt x="395" y="86"/>
                  </a:lnTo>
                  <a:lnTo>
                    <a:pt x="404" y="57"/>
                  </a:lnTo>
                  <a:lnTo>
                    <a:pt x="413" y="38"/>
                  </a:lnTo>
                  <a:lnTo>
                    <a:pt x="432" y="29"/>
                  </a:lnTo>
                  <a:lnTo>
                    <a:pt x="477" y="29"/>
                  </a:lnTo>
                  <a:lnTo>
                    <a:pt x="496" y="48"/>
                  </a:lnTo>
                  <a:lnTo>
                    <a:pt x="459" y="67"/>
                  </a:lnTo>
                  <a:lnTo>
                    <a:pt x="441" y="105"/>
                  </a:lnTo>
                  <a:lnTo>
                    <a:pt x="450" y="124"/>
                  </a:lnTo>
                  <a:lnTo>
                    <a:pt x="468" y="143"/>
                  </a:lnTo>
                  <a:lnTo>
                    <a:pt x="487" y="143"/>
                  </a:lnTo>
                  <a:lnTo>
                    <a:pt x="523" y="124"/>
                  </a:lnTo>
                  <a:lnTo>
                    <a:pt x="532" y="105"/>
                  </a:lnTo>
                  <a:lnTo>
                    <a:pt x="542" y="76"/>
                  </a:lnTo>
                  <a:lnTo>
                    <a:pt x="532" y="48"/>
                  </a:lnTo>
                  <a:lnTo>
                    <a:pt x="523" y="29"/>
                  </a:lnTo>
                  <a:lnTo>
                    <a:pt x="496" y="9"/>
                  </a:lnTo>
                  <a:lnTo>
                    <a:pt x="477" y="0"/>
                  </a:lnTo>
                  <a:lnTo>
                    <a:pt x="450" y="0"/>
                  </a:lnTo>
                  <a:lnTo>
                    <a:pt x="395" y="19"/>
                  </a:lnTo>
                  <a:lnTo>
                    <a:pt x="349" y="57"/>
                  </a:lnTo>
                  <a:lnTo>
                    <a:pt x="321" y="105"/>
                  </a:lnTo>
                  <a:lnTo>
                    <a:pt x="312" y="153"/>
                  </a:lnTo>
                  <a:lnTo>
                    <a:pt x="303" y="191"/>
                  </a:lnTo>
                  <a:lnTo>
                    <a:pt x="276" y="325"/>
                  </a:lnTo>
                  <a:lnTo>
                    <a:pt x="184" y="325"/>
                  </a:lnTo>
                  <a:lnTo>
                    <a:pt x="175" y="334"/>
                  </a:lnTo>
                  <a:lnTo>
                    <a:pt x="175" y="354"/>
                  </a:lnTo>
                  <a:lnTo>
                    <a:pt x="184" y="363"/>
                  </a:lnTo>
                  <a:lnTo>
                    <a:pt x="266" y="363"/>
                  </a:lnTo>
                  <a:lnTo>
                    <a:pt x="184" y="803"/>
                  </a:lnTo>
                  <a:lnTo>
                    <a:pt x="175" y="870"/>
                  </a:lnTo>
                  <a:lnTo>
                    <a:pt x="165" y="918"/>
                  </a:lnTo>
                  <a:lnTo>
                    <a:pt x="156" y="946"/>
                  </a:lnTo>
                  <a:lnTo>
                    <a:pt x="147" y="965"/>
                  </a:lnTo>
                  <a:lnTo>
                    <a:pt x="147" y="994"/>
                  </a:lnTo>
                  <a:lnTo>
                    <a:pt x="138" y="1013"/>
                  </a:lnTo>
                  <a:lnTo>
                    <a:pt x="110" y="1042"/>
                  </a:lnTo>
                  <a:lnTo>
                    <a:pt x="92" y="1051"/>
                  </a:lnTo>
                  <a:lnTo>
                    <a:pt x="74" y="1051"/>
                  </a:lnTo>
                  <a:lnTo>
                    <a:pt x="55" y="1042"/>
                  </a:lnTo>
                  <a:lnTo>
                    <a:pt x="46" y="1023"/>
                  </a:lnTo>
                  <a:lnTo>
                    <a:pt x="83" y="1004"/>
                  </a:lnTo>
                  <a:lnTo>
                    <a:pt x="92" y="985"/>
                  </a:lnTo>
                  <a:lnTo>
                    <a:pt x="92" y="946"/>
                  </a:lnTo>
                  <a:lnTo>
                    <a:pt x="83" y="937"/>
                  </a:lnTo>
                  <a:lnTo>
                    <a:pt x="74" y="937"/>
                  </a:lnTo>
                  <a:lnTo>
                    <a:pt x="55" y="927"/>
                  </a:lnTo>
                  <a:lnTo>
                    <a:pt x="19" y="946"/>
                  </a:lnTo>
                  <a:lnTo>
                    <a:pt x="0" y="965"/>
                  </a:lnTo>
                  <a:lnTo>
                    <a:pt x="0" y="1023"/>
                  </a:lnTo>
                  <a:lnTo>
                    <a:pt x="10" y="1042"/>
                  </a:lnTo>
                  <a:lnTo>
                    <a:pt x="65" y="1071"/>
                  </a:lnTo>
                  <a:lnTo>
                    <a:pt x="92" y="1071"/>
                  </a:lnTo>
                  <a:lnTo>
                    <a:pt x="147" y="1051"/>
                  </a:lnTo>
                  <a:lnTo>
                    <a:pt x="184" y="1004"/>
                  </a:lnTo>
                  <a:lnTo>
                    <a:pt x="221" y="946"/>
                  </a:lnTo>
                  <a:lnTo>
                    <a:pt x="239" y="879"/>
                  </a:lnTo>
                  <a:lnTo>
                    <a:pt x="257" y="822"/>
                  </a:lnTo>
                  <a:lnTo>
                    <a:pt x="266" y="784"/>
                  </a:lnTo>
                  <a:lnTo>
                    <a:pt x="340" y="36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8" name="Freeform 1250"/>
            <p:cNvSpPr>
              <a:spLocks noEditPoints="1"/>
            </p:cNvSpPr>
            <p:nvPr/>
          </p:nvSpPr>
          <p:spPr bwMode="auto">
            <a:xfrm>
              <a:off x="5710" y="2734"/>
              <a:ext cx="459" cy="535"/>
            </a:xfrm>
            <a:custGeom>
              <a:avLst/>
              <a:gdLst/>
              <a:ahLst/>
              <a:cxnLst>
                <a:cxn ang="0">
                  <a:pos x="459" y="201"/>
                </a:cxn>
                <a:cxn ang="0">
                  <a:pos x="440" y="95"/>
                </a:cxn>
                <a:cxn ang="0">
                  <a:pos x="376" y="28"/>
                </a:cxn>
                <a:cxn ang="0">
                  <a:pos x="293" y="0"/>
                </a:cxn>
                <a:cxn ang="0">
                  <a:pos x="192" y="28"/>
                </a:cxn>
                <a:cxn ang="0">
                  <a:pos x="92" y="105"/>
                </a:cxn>
                <a:cxn ang="0">
                  <a:pos x="27" y="220"/>
                </a:cxn>
                <a:cxn ang="0">
                  <a:pos x="0" y="344"/>
                </a:cxn>
                <a:cxn ang="0">
                  <a:pos x="18" y="430"/>
                </a:cxn>
                <a:cxn ang="0">
                  <a:pos x="55" y="487"/>
                </a:cxn>
                <a:cxn ang="0">
                  <a:pos x="101" y="526"/>
                </a:cxn>
                <a:cxn ang="0">
                  <a:pos x="174" y="535"/>
                </a:cxn>
                <a:cxn ang="0">
                  <a:pos x="275" y="506"/>
                </a:cxn>
                <a:cxn ang="0">
                  <a:pos x="367" y="430"/>
                </a:cxn>
                <a:cxn ang="0">
                  <a:pos x="431" y="325"/>
                </a:cxn>
                <a:cxn ang="0">
                  <a:pos x="459" y="201"/>
                </a:cxn>
                <a:cxn ang="0">
                  <a:pos x="174" y="516"/>
                </a:cxn>
                <a:cxn ang="0">
                  <a:pos x="147" y="516"/>
                </a:cxn>
                <a:cxn ang="0">
                  <a:pos x="128" y="497"/>
                </a:cxn>
                <a:cxn ang="0">
                  <a:pos x="110" y="487"/>
                </a:cxn>
                <a:cxn ang="0">
                  <a:pos x="92" y="430"/>
                </a:cxn>
                <a:cxn ang="0">
                  <a:pos x="82" y="392"/>
                </a:cxn>
                <a:cxn ang="0">
                  <a:pos x="92" y="315"/>
                </a:cxn>
                <a:cxn ang="0">
                  <a:pos x="119" y="220"/>
                </a:cxn>
                <a:cxn ang="0">
                  <a:pos x="147" y="134"/>
                </a:cxn>
                <a:cxn ang="0">
                  <a:pos x="183" y="86"/>
                </a:cxn>
                <a:cxn ang="0">
                  <a:pos x="220" y="57"/>
                </a:cxn>
                <a:cxn ang="0">
                  <a:pos x="257" y="38"/>
                </a:cxn>
                <a:cxn ang="0">
                  <a:pos x="293" y="28"/>
                </a:cxn>
                <a:cxn ang="0">
                  <a:pos x="348" y="48"/>
                </a:cxn>
                <a:cxn ang="0">
                  <a:pos x="367" y="76"/>
                </a:cxn>
                <a:cxn ang="0">
                  <a:pos x="376" y="115"/>
                </a:cxn>
                <a:cxn ang="0">
                  <a:pos x="376" y="153"/>
                </a:cxn>
                <a:cxn ang="0">
                  <a:pos x="367" y="220"/>
                </a:cxn>
                <a:cxn ang="0">
                  <a:pos x="348" y="315"/>
                </a:cxn>
                <a:cxn ang="0">
                  <a:pos x="293" y="430"/>
                </a:cxn>
                <a:cxn ang="0">
                  <a:pos x="266" y="468"/>
                </a:cxn>
                <a:cxn ang="0">
                  <a:pos x="238" y="487"/>
                </a:cxn>
                <a:cxn ang="0">
                  <a:pos x="202" y="506"/>
                </a:cxn>
                <a:cxn ang="0">
                  <a:pos x="174" y="516"/>
                </a:cxn>
              </a:cxnLst>
              <a:rect l="0" t="0" r="r" b="b"/>
              <a:pathLst>
                <a:path w="459" h="535">
                  <a:moveTo>
                    <a:pt x="459" y="201"/>
                  </a:moveTo>
                  <a:lnTo>
                    <a:pt x="440" y="95"/>
                  </a:lnTo>
                  <a:lnTo>
                    <a:pt x="376" y="28"/>
                  </a:lnTo>
                  <a:lnTo>
                    <a:pt x="293" y="0"/>
                  </a:lnTo>
                  <a:lnTo>
                    <a:pt x="192" y="28"/>
                  </a:lnTo>
                  <a:lnTo>
                    <a:pt x="92" y="105"/>
                  </a:lnTo>
                  <a:lnTo>
                    <a:pt x="27" y="220"/>
                  </a:lnTo>
                  <a:lnTo>
                    <a:pt x="0" y="344"/>
                  </a:lnTo>
                  <a:lnTo>
                    <a:pt x="18" y="430"/>
                  </a:lnTo>
                  <a:lnTo>
                    <a:pt x="55" y="487"/>
                  </a:lnTo>
                  <a:lnTo>
                    <a:pt x="101" y="526"/>
                  </a:lnTo>
                  <a:lnTo>
                    <a:pt x="174" y="535"/>
                  </a:lnTo>
                  <a:lnTo>
                    <a:pt x="275" y="506"/>
                  </a:lnTo>
                  <a:lnTo>
                    <a:pt x="367" y="430"/>
                  </a:lnTo>
                  <a:lnTo>
                    <a:pt x="431" y="325"/>
                  </a:lnTo>
                  <a:lnTo>
                    <a:pt x="459" y="201"/>
                  </a:lnTo>
                  <a:close/>
                  <a:moveTo>
                    <a:pt x="174" y="516"/>
                  </a:moveTo>
                  <a:lnTo>
                    <a:pt x="147" y="516"/>
                  </a:lnTo>
                  <a:lnTo>
                    <a:pt x="128" y="497"/>
                  </a:lnTo>
                  <a:lnTo>
                    <a:pt x="110" y="487"/>
                  </a:lnTo>
                  <a:lnTo>
                    <a:pt x="92" y="430"/>
                  </a:lnTo>
                  <a:lnTo>
                    <a:pt x="82" y="392"/>
                  </a:lnTo>
                  <a:lnTo>
                    <a:pt x="92" y="315"/>
                  </a:lnTo>
                  <a:lnTo>
                    <a:pt x="119" y="220"/>
                  </a:lnTo>
                  <a:lnTo>
                    <a:pt x="147" y="134"/>
                  </a:lnTo>
                  <a:lnTo>
                    <a:pt x="183" y="86"/>
                  </a:lnTo>
                  <a:lnTo>
                    <a:pt x="220" y="57"/>
                  </a:lnTo>
                  <a:lnTo>
                    <a:pt x="257" y="38"/>
                  </a:lnTo>
                  <a:lnTo>
                    <a:pt x="293" y="28"/>
                  </a:lnTo>
                  <a:lnTo>
                    <a:pt x="348" y="48"/>
                  </a:lnTo>
                  <a:lnTo>
                    <a:pt x="367" y="76"/>
                  </a:lnTo>
                  <a:lnTo>
                    <a:pt x="376" y="115"/>
                  </a:lnTo>
                  <a:lnTo>
                    <a:pt x="376" y="153"/>
                  </a:lnTo>
                  <a:lnTo>
                    <a:pt x="367" y="220"/>
                  </a:lnTo>
                  <a:lnTo>
                    <a:pt x="348" y="315"/>
                  </a:lnTo>
                  <a:lnTo>
                    <a:pt x="293" y="430"/>
                  </a:lnTo>
                  <a:lnTo>
                    <a:pt x="266" y="468"/>
                  </a:lnTo>
                  <a:lnTo>
                    <a:pt x="238" y="487"/>
                  </a:lnTo>
                  <a:lnTo>
                    <a:pt x="202" y="506"/>
                  </a:lnTo>
                  <a:lnTo>
                    <a:pt x="174" y="5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9" name="Freeform 1251"/>
            <p:cNvSpPr>
              <a:spLocks/>
            </p:cNvSpPr>
            <p:nvPr/>
          </p:nvSpPr>
          <p:spPr bwMode="auto">
            <a:xfrm>
              <a:off x="6260" y="2734"/>
              <a:ext cx="468" cy="535"/>
            </a:xfrm>
            <a:custGeom>
              <a:avLst/>
              <a:gdLst/>
              <a:ahLst/>
              <a:cxnLst>
                <a:cxn ang="0">
                  <a:pos x="230" y="124"/>
                </a:cxn>
                <a:cxn ang="0">
                  <a:pos x="303" y="48"/>
                </a:cxn>
                <a:cxn ang="0">
                  <a:pos x="367" y="28"/>
                </a:cxn>
                <a:cxn ang="0">
                  <a:pos x="413" y="48"/>
                </a:cxn>
                <a:cxn ang="0">
                  <a:pos x="376" y="86"/>
                </a:cxn>
                <a:cxn ang="0">
                  <a:pos x="367" y="115"/>
                </a:cxn>
                <a:cxn ang="0">
                  <a:pos x="404" y="143"/>
                </a:cxn>
                <a:cxn ang="0">
                  <a:pos x="432" y="134"/>
                </a:cxn>
                <a:cxn ang="0">
                  <a:pos x="459" y="105"/>
                </a:cxn>
                <a:cxn ang="0">
                  <a:pos x="450" y="38"/>
                </a:cxn>
                <a:cxn ang="0">
                  <a:pos x="413" y="9"/>
                </a:cxn>
                <a:cxn ang="0">
                  <a:pos x="367" y="0"/>
                </a:cxn>
                <a:cxn ang="0">
                  <a:pos x="312" y="9"/>
                </a:cxn>
                <a:cxn ang="0">
                  <a:pos x="257" y="38"/>
                </a:cxn>
                <a:cxn ang="0">
                  <a:pos x="230" y="76"/>
                </a:cxn>
                <a:cxn ang="0">
                  <a:pos x="202" y="57"/>
                </a:cxn>
                <a:cxn ang="0">
                  <a:pos x="147" y="9"/>
                </a:cxn>
                <a:cxn ang="0">
                  <a:pos x="92" y="9"/>
                </a:cxn>
                <a:cxn ang="0">
                  <a:pos x="55" y="38"/>
                </a:cxn>
                <a:cxn ang="0">
                  <a:pos x="28" y="95"/>
                </a:cxn>
                <a:cxn ang="0">
                  <a:pos x="9" y="143"/>
                </a:cxn>
                <a:cxn ang="0">
                  <a:pos x="0" y="181"/>
                </a:cxn>
                <a:cxn ang="0">
                  <a:pos x="9" y="201"/>
                </a:cxn>
                <a:cxn ang="0">
                  <a:pos x="37" y="191"/>
                </a:cxn>
                <a:cxn ang="0">
                  <a:pos x="46" y="172"/>
                </a:cxn>
                <a:cxn ang="0">
                  <a:pos x="65" y="86"/>
                </a:cxn>
                <a:cxn ang="0">
                  <a:pos x="101" y="38"/>
                </a:cxn>
                <a:cxn ang="0">
                  <a:pos x="138" y="28"/>
                </a:cxn>
                <a:cxn ang="0">
                  <a:pos x="147" y="57"/>
                </a:cxn>
                <a:cxn ang="0">
                  <a:pos x="138" y="134"/>
                </a:cxn>
                <a:cxn ang="0">
                  <a:pos x="55" y="526"/>
                </a:cxn>
                <a:cxn ang="0">
                  <a:pos x="101" y="535"/>
                </a:cxn>
                <a:cxn ang="0">
                  <a:pos x="129" y="497"/>
                </a:cxn>
              </a:cxnLst>
              <a:rect l="0" t="0" r="r" b="b"/>
              <a:pathLst>
                <a:path w="468" h="535">
                  <a:moveTo>
                    <a:pt x="202" y="181"/>
                  </a:moveTo>
                  <a:lnTo>
                    <a:pt x="230" y="124"/>
                  </a:lnTo>
                  <a:lnTo>
                    <a:pt x="257" y="86"/>
                  </a:lnTo>
                  <a:lnTo>
                    <a:pt x="303" y="48"/>
                  </a:lnTo>
                  <a:lnTo>
                    <a:pt x="349" y="28"/>
                  </a:lnTo>
                  <a:lnTo>
                    <a:pt x="367" y="28"/>
                  </a:lnTo>
                  <a:lnTo>
                    <a:pt x="386" y="38"/>
                  </a:lnTo>
                  <a:lnTo>
                    <a:pt x="413" y="48"/>
                  </a:lnTo>
                  <a:lnTo>
                    <a:pt x="376" y="67"/>
                  </a:lnTo>
                  <a:lnTo>
                    <a:pt x="376" y="86"/>
                  </a:lnTo>
                  <a:lnTo>
                    <a:pt x="367" y="95"/>
                  </a:lnTo>
                  <a:lnTo>
                    <a:pt x="367" y="115"/>
                  </a:lnTo>
                  <a:lnTo>
                    <a:pt x="386" y="134"/>
                  </a:lnTo>
                  <a:lnTo>
                    <a:pt x="404" y="143"/>
                  </a:lnTo>
                  <a:lnTo>
                    <a:pt x="422" y="143"/>
                  </a:lnTo>
                  <a:lnTo>
                    <a:pt x="432" y="134"/>
                  </a:lnTo>
                  <a:lnTo>
                    <a:pt x="450" y="124"/>
                  </a:lnTo>
                  <a:lnTo>
                    <a:pt x="459" y="105"/>
                  </a:lnTo>
                  <a:lnTo>
                    <a:pt x="468" y="76"/>
                  </a:lnTo>
                  <a:lnTo>
                    <a:pt x="450" y="38"/>
                  </a:lnTo>
                  <a:lnTo>
                    <a:pt x="432" y="19"/>
                  </a:lnTo>
                  <a:lnTo>
                    <a:pt x="413" y="9"/>
                  </a:lnTo>
                  <a:lnTo>
                    <a:pt x="395" y="9"/>
                  </a:lnTo>
                  <a:lnTo>
                    <a:pt x="367" y="0"/>
                  </a:lnTo>
                  <a:lnTo>
                    <a:pt x="349" y="0"/>
                  </a:lnTo>
                  <a:lnTo>
                    <a:pt x="312" y="9"/>
                  </a:lnTo>
                  <a:lnTo>
                    <a:pt x="285" y="19"/>
                  </a:lnTo>
                  <a:lnTo>
                    <a:pt x="257" y="38"/>
                  </a:lnTo>
                  <a:lnTo>
                    <a:pt x="239" y="57"/>
                  </a:lnTo>
                  <a:lnTo>
                    <a:pt x="230" y="76"/>
                  </a:lnTo>
                  <a:lnTo>
                    <a:pt x="211" y="86"/>
                  </a:lnTo>
                  <a:lnTo>
                    <a:pt x="202" y="57"/>
                  </a:lnTo>
                  <a:lnTo>
                    <a:pt x="184" y="28"/>
                  </a:lnTo>
                  <a:lnTo>
                    <a:pt x="147" y="9"/>
                  </a:lnTo>
                  <a:lnTo>
                    <a:pt x="120" y="0"/>
                  </a:lnTo>
                  <a:lnTo>
                    <a:pt x="92" y="9"/>
                  </a:lnTo>
                  <a:lnTo>
                    <a:pt x="74" y="19"/>
                  </a:lnTo>
                  <a:lnTo>
                    <a:pt x="55" y="38"/>
                  </a:lnTo>
                  <a:lnTo>
                    <a:pt x="37" y="67"/>
                  </a:lnTo>
                  <a:lnTo>
                    <a:pt x="28" y="95"/>
                  </a:lnTo>
                  <a:lnTo>
                    <a:pt x="19" y="115"/>
                  </a:lnTo>
                  <a:lnTo>
                    <a:pt x="9" y="143"/>
                  </a:lnTo>
                  <a:lnTo>
                    <a:pt x="9" y="162"/>
                  </a:lnTo>
                  <a:lnTo>
                    <a:pt x="0" y="181"/>
                  </a:lnTo>
                  <a:lnTo>
                    <a:pt x="9" y="191"/>
                  </a:lnTo>
                  <a:lnTo>
                    <a:pt x="9" y="201"/>
                  </a:lnTo>
                  <a:lnTo>
                    <a:pt x="28" y="201"/>
                  </a:lnTo>
                  <a:lnTo>
                    <a:pt x="37" y="191"/>
                  </a:lnTo>
                  <a:lnTo>
                    <a:pt x="37" y="181"/>
                  </a:lnTo>
                  <a:lnTo>
                    <a:pt x="46" y="172"/>
                  </a:lnTo>
                  <a:lnTo>
                    <a:pt x="55" y="124"/>
                  </a:lnTo>
                  <a:lnTo>
                    <a:pt x="65" y="86"/>
                  </a:lnTo>
                  <a:lnTo>
                    <a:pt x="83" y="57"/>
                  </a:lnTo>
                  <a:lnTo>
                    <a:pt x="101" y="38"/>
                  </a:lnTo>
                  <a:lnTo>
                    <a:pt x="120" y="28"/>
                  </a:lnTo>
                  <a:lnTo>
                    <a:pt x="138" y="28"/>
                  </a:lnTo>
                  <a:lnTo>
                    <a:pt x="138" y="38"/>
                  </a:lnTo>
                  <a:lnTo>
                    <a:pt x="147" y="57"/>
                  </a:lnTo>
                  <a:lnTo>
                    <a:pt x="147" y="105"/>
                  </a:lnTo>
                  <a:lnTo>
                    <a:pt x="138" y="134"/>
                  </a:lnTo>
                  <a:lnTo>
                    <a:pt x="55" y="487"/>
                  </a:lnTo>
                  <a:lnTo>
                    <a:pt x="55" y="526"/>
                  </a:lnTo>
                  <a:lnTo>
                    <a:pt x="74" y="535"/>
                  </a:lnTo>
                  <a:lnTo>
                    <a:pt x="101" y="535"/>
                  </a:lnTo>
                  <a:lnTo>
                    <a:pt x="129" y="506"/>
                  </a:lnTo>
                  <a:lnTo>
                    <a:pt x="129" y="497"/>
                  </a:lnTo>
                  <a:lnTo>
                    <a:pt x="202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" name="Freeform 1252"/>
            <p:cNvSpPr>
              <a:spLocks noEditPoints="1"/>
            </p:cNvSpPr>
            <p:nvPr/>
          </p:nvSpPr>
          <p:spPr bwMode="auto">
            <a:xfrm>
              <a:off x="7178" y="2734"/>
              <a:ext cx="403" cy="535"/>
            </a:xfrm>
            <a:custGeom>
              <a:avLst/>
              <a:gdLst/>
              <a:ahLst/>
              <a:cxnLst>
                <a:cxn ang="0">
                  <a:pos x="147" y="248"/>
                </a:cxn>
                <a:cxn ang="0">
                  <a:pos x="192" y="248"/>
                </a:cxn>
                <a:cxn ang="0">
                  <a:pos x="303" y="229"/>
                </a:cxn>
                <a:cxn ang="0">
                  <a:pos x="339" y="210"/>
                </a:cxn>
                <a:cxn ang="0">
                  <a:pos x="358" y="191"/>
                </a:cxn>
                <a:cxn ang="0">
                  <a:pos x="376" y="162"/>
                </a:cxn>
                <a:cxn ang="0">
                  <a:pos x="394" y="124"/>
                </a:cxn>
                <a:cxn ang="0">
                  <a:pos x="394" y="76"/>
                </a:cxn>
                <a:cxn ang="0">
                  <a:pos x="358" y="19"/>
                </a:cxn>
                <a:cxn ang="0">
                  <a:pos x="284" y="0"/>
                </a:cxn>
                <a:cxn ang="0">
                  <a:pos x="211" y="19"/>
                </a:cxn>
                <a:cxn ang="0">
                  <a:pos x="128" y="57"/>
                </a:cxn>
                <a:cxn ang="0">
                  <a:pos x="64" y="124"/>
                </a:cxn>
                <a:cxn ang="0">
                  <a:pos x="18" y="220"/>
                </a:cxn>
                <a:cxn ang="0">
                  <a:pos x="0" y="334"/>
                </a:cxn>
                <a:cxn ang="0">
                  <a:pos x="9" y="411"/>
                </a:cxn>
                <a:cxn ang="0">
                  <a:pos x="46" y="478"/>
                </a:cxn>
                <a:cxn ang="0">
                  <a:pos x="92" y="526"/>
                </a:cxn>
                <a:cxn ang="0">
                  <a:pos x="165" y="535"/>
                </a:cxn>
                <a:cxn ang="0">
                  <a:pos x="266" y="516"/>
                </a:cxn>
                <a:cxn ang="0">
                  <a:pos x="339" y="478"/>
                </a:cxn>
                <a:cxn ang="0">
                  <a:pos x="385" y="430"/>
                </a:cxn>
                <a:cxn ang="0">
                  <a:pos x="403" y="401"/>
                </a:cxn>
                <a:cxn ang="0">
                  <a:pos x="403" y="392"/>
                </a:cxn>
                <a:cxn ang="0">
                  <a:pos x="394" y="392"/>
                </a:cxn>
                <a:cxn ang="0">
                  <a:pos x="385" y="382"/>
                </a:cxn>
                <a:cxn ang="0">
                  <a:pos x="376" y="382"/>
                </a:cxn>
                <a:cxn ang="0">
                  <a:pos x="376" y="392"/>
                </a:cxn>
                <a:cxn ang="0">
                  <a:pos x="303" y="468"/>
                </a:cxn>
                <a:cxn ang="0">
                  <a:pos x="238" y="497"/>
                </a:cxn>
                <a:cxn ang="0">
                  <a:pos x="192" y="506"/>
                </a:cxn>
                <a:cxn ang="0">
                  <a:pos x="165" y="516"/>
                </a:cxn>
                <a:cxn ang="0">
                  <a:pos x="137" y="506"/>
                </a:cxn>
                <a:cxn ang="0">
                  <a:pos x="119" y="497"/>
                </a:cxn>
                <a:cxn ang="0">
                  <a:pos x="101" y="478"/>
                </a:cxn>
                <a:cxn ang="0">
                  <a:pos x="92" y="449"/>
                </a:cxn>
                <a:cxn ang="0">
                  <a:pos x="82" y="430"/>
                </a:cxn>
                <a:cxn ang="0">
                  <a:pos x="82" y="334"/>
                </a:cxn>
                <a:cxn ang="0">
                  <a:pos x="92" y="287"/>
                </a:cxn>
                <a:cxn ang="0">
                  <a:pos x="101" y="248"/>
                </a:cxn>
                <a:cxn ang="0">
                  <a:pos x="147" y="248"/>
                </a:cxn>
                <a:cxn ang="0">
                  <a:pos x="101" y="229"/>
                </a:cxn>
                <a:cxn ang="0">
                  <a:pos x="137" y="134"/>
                </a:cxn>
                <a:cxn ang="0">
                  <a:pos x="183" y="76"/>
                </a:cxn>
                <a:cxn ang="0">
                  <a:pos x="229" y="48"/>
                </a:cxn>
                <a:cxn ang="0">
                  <a:pos x="266" y="28"/>
                </a:cxn>
                <a:cxn ang="0">
                  <a:pos x="284" y="28"/>
                </a:cxn>
                <a:cxn ang="0">
                  <a:pos x="339" y="48"/>
                </a:cxn>
                <a:cxn ang="0">
                  <a:pos x="358" y="105"/>
                </a:cxn>
                <a:cxn ang="0">
                  <a:pos x="339" y="162"/>
                </a:cxn>
                <a:cxn ang="0">
                  <a:pos x="284" y="201"/>
                </a:cxn>
                <a:cxn ang="0">
                  <a:pos x="220" y="220"/>
                </a:cxn>
                <a:cxn ang="0">
                  <a:pos x="165" y="229"/>
                </a:cxn>
                <a:cxn ang="0">
                  <a:pos x="128" y="229"/>
                </a:cxn>
                <a:cxn ang="0">
                  <a:pos x="101" y="229"/>
                </a:cxn>
              </a:cxnLst>
              <a:rect l="0" t="0" r="r" b="b"/>
              <a:pathLst>
                <a:path w="403" h="535">
                  <a:moveTo>
                    <a:pt x="147" y="248"/>
                  </a:moveTo>
                  <a:lnTo>
                    <a:pt x="192" y="248"/>
                  </a:lnTo>
                  <a:lnTo>
                    <a:pt x="303" y="229"/>
                  </a:lnTo>
                  <a:lnTo>
                    <a:pt x="339" y="210"/>
                  </a:lnTo>
                  <a:lnTo>
                    <a:pt x="358" y="191"/>
                  </a:lnTo>
                  <a:lnTo>
                    <a:pt x="376" y="162"/>
                  </a:lnTo>
                  <a:lnTo>
                    <a:pt x="394" y="124"/>
                  </a:lnTo>
                  <a:lnTo>
                    <a:pt x="394" y="76"/>
                  </a:lnTo>
                  <a:lnTo>
                    <a:pt x="358" y="19"/>
                  </a:lnTo>
                  <a:lnTo>
                    <a:pt x="284" y="0"/>
                  </a:lnTo>
                  <a:lnTo>
                    <a:pt x="211" y="19"/>
                  </a:lnTo>
                  <a:lnTo>
                    <a:pt x="128" y="57"/>
                  </a:lnTo>
                  <a:lnTo>
                    <a:pt x="64" y="124"/>
                  </a:lnTo>
                  <a:lnTo>
                    <a:pt x="18" y="220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46" y="478"/>
                  </a:lnTo>
                  <a:lnTo>
                    <a:pt x="92" y="526"/>
                  </a:lnTo>
                  <a:lnTo>
                    <a:pt x="165" y="535"/>
                  </a:lnTo>
                  <a:lnTo>
                    <a:pt x="266" y="516"/>
                  </a:lnTo>
                  <a:lnTo>
                    <a:pt x="339" y="478"/>
                  </a:lnTo>
                  <a:lnTo>
                    <a:pt x="385" y="430"/>
                  </a:lnTo>
                  <a:lnTo>
                    <a:pt x="403" y="401"/>
                  </a:lnTo>
                  <a:lnTo>
                    <a:pt x="403" y="392"/>
                  </a:lnTo>
                  <a:lnTo>
                    <a:pt x="394" y="392"/>
                  </a:lnTo>
                  <a:lnTo>
                    <a:pt x="385" y="382"/>
                  </a:lnTo>
                  <a:lnTo>
                    <a:pt x="376" y="382"/>
                  </a:lnTo>
                  <a:lnTo>
                    <a:pt x="376" y="392"/>
                  </a:lnTo>
                  <a:lnTo>
                    <a:pt x="303" y="468"/>
                  </a:lnTo>
                  <a:lnTo>
                    <a:pt x="238" y="497"/>
                  </a:lnTo>
                  <a:lnTo>
                    <a:pt x="192" y="506"/>
                  </a:lnTo>
                  <a:lnTo>
                    <a:pt x="165" y="516"/>
                  </a:lnTo>
                  <a:lnTo>
                    <a:pt x="137" y="506"/>
                  </a:lnTo>
                  <a:lnTo>
                    <a:pt x="119" y="497"/>
                  </a:lnTo>
                  <a:lnTo>
                    <a:pt x="101" y="478"/>
                  </a:lnTo>
                  <a:lnTo>
                    <a:pt x="92" y="449"/>
                  </a:lnTo>
                  <a:lnTo>
                    <a:pt x="82" y="430"/>
                  </a:lnTo>
                  <a:lnTo>
                    <a:pt x="82" y="334"/>
                  </a:lnTo>
                  <a:lnTo>
                    <a:pt x="92" y="287"/>
                  </a:lnTo>
                  <a:lnTo>
                    <a:pt x="101" y="248"/>
                  </a:lnTo>
                  <a:lnTo>
                    <a:pt x="147" y="248"/>
                  </a:lnTo>
                  <a:close/>
                  <a:moveTo>
                    <a:pt x="101" y="229"/>
                  </a:moveTo>
                  <a:lnTo>
                    <a:pt x="137" y="134"/>
                  </a:lnTo>
                  <a:lnTo>
                    <a:pt x="183" y="76"/>
                  </a:lnTo>
                  <a:lnTo>
                    <a:pt x="229" y="48"/>
                  </a:lnTo>
                  <a:lnTo>
                    <a:pt x="266" y="28"/>
                  </a:lnTo>
                  <a:lnTo>
                    <a:pt x="284" y="28"/>
                  </a:lnTo>
                  <a:lnTo>
                    <a:pt x="339" y="48"/>
                  </a:lnTo>
                  <a:lnTo>
                    <a:pt x="358" y="105"/>
                  </a:lnTo>
                  <a:lnTo>
                    <a:pt x="339" y="162"/>
                  </a:lnTo>
                  <a:lnTo>
                    <a:pt x="284" y="201"/>
                  </a:lnTo>
                  <a:lnTo>
                    <a:pt x="220" y="220"/>
                  </a:lnTo>
                  <a:lnTo>
                    <a:pt x="165" y="229"/>
                  </a:lnTo>
                  <a:lnTo>
                    <a:pt x="128" y="229"/>
                  </a:lnTo>
                  <a:lnTo>
                    <a:pt x="101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1" name="Freeform 1253"/>
            <p:cNvSpPr>
              <a:spLocks/>
            </p:cNvSpPr>
            <p:nvPr/>
          </p:nvSpPr>
          <p:spPr bwMode="auto">
            <a:xfrm>
              <a:off x="7664" y="2734"/>
              <a:ext cx="468" cy="535"/>
            </a:xfrm>
            <a:custGeom>
              <a:avLst/>
              <a:gdLst/>
              <a:ahLst/>
              <a:cxnLst>
                <a:cxn ang="0">
                  <a:pos x="468" y="86"/>
                </a:cxn>
                <a:cxn ang="0">
                  <a:pos x="468" y="57"/>
                </a:cxn>
                <a:cxn ang="0">
                  <a:pos x="450" y="19"/>
                </a:cxn>
                <a:cxn ang="0">
                  <a:pos x="440" y="9"/>
                </a:cxn>
                <a:cxn ang="0">
                  <a:pos x="422" y="0"/>
                </a:cxn>
                <a:cxn ang="0">
                  <a:pos x="385" y="19"/>
                </a:cxn>
                <a:cxn ang="0">
                  <a:pos x="367" y="38"/>
                </a:cxn>
                <a:cxn ang="0">
                  <a:pos x="367" y="67"/>
                </a:cxn>
                <a:cxn ang="0">
                  <a:pos x="376" y="76"/>
                </a:cxn>
                <a:cxn ang="0">
                  <a:pos x="376" y="86"/>
                </a:cxn>
                <a:cxn ang="0">
                  <a:pos x="395" y="115"/>
                </a:cxn>
                <a:cxn ang="0">
                  <a:pos x="404" y="134"/>
                </a:cxn>
                <a:cxn ang="0">
                  <a:pos x="413" y="162"/>
                </a:cxn>
                <a:cxn ang="0">
                  <a:pos x="413" y="181"/>
                </a:cxn>
                <a:cxn ang="0">
                  <a:pos x="404" y="220"/>
                </a:cxn>
                <a:cxn ang="0">
                  <a:pos x="395" y="287"/>
                </a:cxn>
                <a:cxn ang="0">
                  <a:pos x="367" y="363"/>
                </a:cxn>
                <a:cxn ang="0">
                  <a:pos x="330" y="430"/>
                </a:cxn>
                <a:cxn ang="0">
                  <a:pos x="284" y="487"/>
                </a:cxn>
                <a:cxn ang="0">
                  <a:pos x="229" y="516"/>
                </a:cxn>
                <a:cxn ang="0">
                  <a:pos x="202" y="506"/>
                </a:cxn>
                <a:cxn ang="0">
                  <a:pos x="184" y="497"/>
                </a:cxn>
                <a:cxn ang="0">
                  <a:pos x="165" y="478"/>
                </a:cxn>
                <a:cxn ang="0">
                  <a:pos x="156" y="459"/>
                </a:cxn>
                <a:cxn ang="0">
                  <a:pos x="156" y="411"/>
                </a:cxn>
                <a:cxn ang="0">
                  <a:pos x="165" y="334"/>
                </a:cxn>
                <a:cxn ang="0">
                  <a:pos x="229" y="134"/>
                </a:cxn>
                <a:cxn ang="0">
                  <a:pos x="229" y="67"/>
                </a:cxn>
                <a:cxn ang="0">
                  <a:pos x="211" y="38"/>
                </a:cxn>
                <a:cxn ang="0">
                  <a:pos x="202" y="19"/>
                </a:cxn>
                <a:cxn ang="0">
                  <a:pos x="147" y="0"/>
                </a:cxn>
                <a:cxn ang="0">
                  <a:pos x="92" y="19"/>
                </a:cxn>
                <a:cxn ang="0">
                  <a:pos x="46" y="67"/>
                </a:cxn>
                <a:cxn ang="0">
                  <a:pos x="18" y="115"/>
                </a:cxn>
                <a:cxn ang="0">
                  <a:pos x="9" y="162"/>
                </a:cxn>
                <a:cxn ang="0">
                  <a:pos x="0" y="181"/>
                </a:cxn>
                <a:cxn ang="0">
                  <a:pos x="0" y="191"/>
                </a:cxn>
                <a:cxn ang="0">
                  <a:pos x="9" y="201"/>
                </a:cxn>
                <a:cxn ang="0">
                  <a:pos x="28" y="201"/>
                </a:cxn>
                <a:cxn ang="0">
                  <a:pos x="37" y="191"/>
                </a:cxn>
                <a:cxn ang="0">
                  <a:pos x="37" y="181"/>
                </a:cxn>
                <a:cxn ang="0">
                  <a:pos x="46" y="162"/>
                </a:cxn>
                <a:cxn ang="0">
                  <a:pos x="73" y="76"/>
                </a:cxn>
                <a:cxn ang="0">
                  <a:pos x="92" y="57"/>
                </a:cxn>
                <a:cxn ang="0">
                  <a:pos x="119" y="38"/>
                </a:cxn>
                <a:cxn ang="0">
                  <a:pos x="147" y="28"/>
                </a:cxn>
                <a:cxn ang="0">
                  <a:pos x="156" y="28"/>
                </a:cxn>
                <a:cxn ang="0">
                  <a:pos x="165" y="38"/>
                </a:cxn>
                <a:cxn ang="0">
                  <a:pos x="165" y="95"/>
                </a:cxn>
                <a:cxn ang="0">
                  <a:pos x="156" y="124"/>
                </a:cxn>
                <a:cxn ang="0">
                  <a:pos x="138" y="172"/>
                </a:cxn>
                <a:cxn ang="0">
                  <a:pos x="101" y="296"/>
                </a:cxn>
                <a:cxn ang="0">
                  <a:pos x="83" y="401"/>
                </a:cxn>
                <a:cxn ang="0">
                  <a:pos x="101" y="478"/>
                </a:cxn>
                <a:cxn ang="0">
                  <a:pos x="138" y="516"/>
                </a:cxn>
                <a:cxn ang="0">
                  <a:pos x="193" y="535"/>
                </a:cxn>
                <a:cxn ang="0">
                  <a:pos x="220" y="535"/>
                </a:cxn>
                <a:cxn ang="0">
                  <a:pos x="294" y="516"/>
                </a:cxn>
                <a:cxn ang="0">
                  <a:pos x="358" y="449"/>
                </a:cxn>
                <a:cxn ang="0">
                  <a:pos x="431" y="277"/>
                </a:cxn>
                <a:cxn ang="0">
                  <a:pos x="450" y="181"/>
                </a:cxn>
                <a:cxn ang="0">
                  <a:pos x="459" y="115"/>
                </a:cxn>
                <a:cxn ang="0">
                  <a:pos x="468" y="86"/>
                </a:cxn>
              </a:cxnLst>
              <a:rect l="0" t="0" r="r" b="b"/>
              <a:pathLst>
                <a:path w="468" h="535">
                  <a:moveTo>
                    <a:pt x="468" y="86"/>
                  </a:moveTo>
                  <a:lnTo>
                    <a:pt x="468" y="57"/>
                  </a:lnTo>
                  <a:lnTo>
                    <a:pt x="450" y="19"/>
                  </a:lnTo>
                  <a:lnTo>
                    <a:pt x="440" y="9"/>
                  </a:lnTo>
                  <a:lnTo>
                    <a:pt x="422" y="0"/>
                  </a:lnTo>
                  <a:lnTo>
                    <a:pt x="385" y="19"/>
                  </a:lnTo>
                  <a:lnTo>
                    <a:pt x="367" y="38"/>
                  </a:lnTo>
                  <a:lnTo>
                    <a:pt x="367" y="67"/>
                  </a:lnTo>
                  <a:lnTo>
                    <a:pt x="376" y="76"/>
                  </a:lnTo>
                  <a:lnTo>
                    <a:pt x="376" y="86"/>
                  </a:lnTo>
                  <a:lnTo>
                    <a:pt x="395" y="115"/>
                  </a:lnTo>
                  <a:lnTo>
                    <a:pt x="404" y="134"/>
                  </a:lnTo>
                  <a:lnTo>
                    <a:pt x="413" y="162"/>
                  </a:lnTo>
                  <a:lnTo>
                    <a:pt x="413" y="181"/>
                  </a:lnTo>
                  <a:lnTo>
                    <a:pt x="404" y="220"/>
                  </a:lnTo>
                  <a:lnTo>
                    <a:pt x="395" y="287"/>
                  </a:lnTo>
                  <a:lnTo>
                    <a:pt x="367" y="363"/>
                  </a:lnTo>
                  <a:lnTo>
                    <a:pt x="330" y="430"/>
                  </a:lnTo>
                  <a:lnTo>
                    <a:pt x="284" y="487"/>
                  </a:lnTo>
                  <a:lnTo>
                    <a:pt x="229" y="516"/>
                  </a:lnTo>
                  <a:lnTo>
                    <a:pt x="202" y="506"/>
                  </a:lnTo>
                  <a:lnTo>
                    <a:pt x="184" y="497"/>
                  </a:lnTo>
                  <a:lnTo>
                    <a:pt x="165" y="478"/>
                  </a:lnTo>
                  <a:lnTo>
                    <a:pt x="156" y="459"/>
                  </a:lnTo>
                  <a:lnTo>
                    <a:pt x="156" y="411"/>
                  </a:lnTo>
                  <a:lnTo>
                    <a:pt x="165" y="334"/>
                  </a:lnTo>
                  <a:lnTo>
                    <a:pt x="229" y="134"/>
                  </a:lnTo>
                  <a:lnTo>
                    <a:pt x="229" y="67"/>
                  </a:lnTo>
                  <a:lnTo>
                    <a:pt x="211" y="38"/>
                  </a:lnTo>
                  <a:lnTo>
                    <a:pt x="202" y="19"/>
                  </a:lnTo>
                  <a:lnTo>
                    <a:pt x="147" y="0"/>
                  </a:lnTo>
                  <a:lnTo>
                    <a:pt x="92" y="19"/>
                  </a:lnTo>
                  <a:lnTo>
                    <a:pt x="46" y="67"/>
                  </a:lnTo>
                  <a:lnTo>
                    <a:pt x="18" y="115"/>
                  </a:lnTo>
                  <a:lnTo>
                    <a:pt x="9" y="162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9" y="201"/>
                  </a:lnTo>
                  <a:lnTo>
                    <a:pt x="28" y="201"/>
                  </a:lnTo>
                  <a:lnTo>
                    <a:pt x="37" y="191"/>
                  </a:lnTo>
                  <a:lnTo>
                    <a:pt x="37" y="181"/>
                  </a:lnTo>
                  <a:lnTo>
                    <a:pt x="46" y="162"/>
                  </a:lnTo>
                  <a:lnTo>
                    <a:pt x="73" y="76"/>
                  </a:lnTo>
                  <a:lnTo>
                    <a:pt x="92" y="57"/>
                  </a:lnTo>
                  <a:lnTo>
                    <a:pt x="119" y="38"/>
                  </a:lnTo>
                  <a:lnTo>
                    <a:pt x="147" y="28"/>
                  </a:lnTo>
                  <a:lnTo>
                    <a:pt x="156" y="28"/>
                  </a:lnTo>
                  <a:lnTo>
                    <a:pt x="165" y="38"/>
                  </a:lnTo>
                  <a:lnTo>
                    <a:pt x="165" y="95"/>
                  </a:lnTo>
                  <a:lnTo>
                    <a:pt x="156" y="124"/>
                  </a:lnTo>
                  <a:lnTo>
                    <a:pt x="138" y="172"/>
                  </a:lnTo>
                  <a:lnTo>
                    <a:pt x="101" y="296"/>
                  </a:lnTo>
                  <a:lnTo>
                    <a:pt x="83" y="401"/>
                  </a:lnTo>
                  <a:lnTo>
                    <a:pt x="101" y="478"/>
                  </a:lnTo>
                  <a:lnTo>
                    <a:pt x="138" y="516"/>
                  </a:lnTo>
                  <a:lnTo>
                    <a:pt x="193" y="535"/>
                  </a:lnTo>
                  <a:lnTo>
                    <a:pt x="220" y="535"/>
                  </a:lnTo>
                  <a:lnTo>
                    <a:pt x="294" y="516"/>
                  </a:lnTo>
                  <a:lnTo>
                    <a:pt x="358" y="449"/>
                  </a:lnTo>
                  <a:lnTo>
                    <a:pt x="431" y="277"/>
                  </a:lnTo>
                  <a:lnTo>
                    <a:pt x="450" y="181"/>
                  </a:lnTo>
                  <a:lnTo>
                    <a:pt x="459" y="115"/>
                  </a:lnTo>
                  <a:lnTo>
                    <a:pt x="468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2" name="Freeform 1254"/>
            <p:cNvSpPr>
              <a:spLocks noEditPoints="1"/>
            </p:cNvSpPr>
            <p:nvPr/>
          </p:nvSpPr>
          <p:spPr bwMode="auto">
            <a:xfrm>
              <a:off x="8224" y="2734"/>
              <a:ext cx="403" cy="535"/>
            </a:xfrm>
            <a:custGeom>
              <a:avLst/>
              <a:gdLst/>
              <a:ahLst/>
              <a:cxnLst>
                <a:cxn ang="0">
                  <a:pos x="137" y="248"/>
                </a:cxn>
                <a:cxn ang="0">
                  <a:pos x="211" y="248"/>
                </a:cxn>
                <a:cxn ang="0">
                  <a:pos x="303" y="229"/>
                </a:cxn>
                <a:cxn ang="0">
                  <a:pos x="339" y="210"/>
                </a:cxn>
                <a:cxn ang="0">
                  <a:pos x="358" y="191"/>
                </a:cxn>
                <a:cxn ang="0">
                  <a:pos x="376" y="162"/>
                </a:cxn>
                <a:cxn ang="0">
                  <a:pos x="394" y="124"/>
                </a:cxn>
                <a:cxn ang="0">
                  <a:pos x="394" y="105"/>
                </a:cxn>
                <a:cxn ang="0">
                  <a:pos x="376" y="48"/>
                </a:cxn>
                <a:cxn ang="0">
                  <a:pos x="348" y="19"/>
                </a:cxn>
                <a:cxn ang="0">
                  <a:pos x="321" y="9"/>
                </a:cxn>
                <a:cxn ang="0">
                  <a:pos x="275" y="0"/>
                </a:cxn>
                <a:cxn ang="0">
                  <a:pos x="202" y="19"/>
                </a:cxn>
                <a:cxn ang="0">
                  <a:pos x="128" y="57"/>
                </a:cxn>
                <a:cxn ang="0">
                  <a:pos x="64" y="124"/>
                </a:cxn>
                <a:cxn ang="0">
                  <a:pos x="18" y="220"/>
                </a:cxn>
                <a:cxn ang="0">
                  <a:pos x="0" y="334"/>
                </a:cxn>
                <a:cxn ang="0">
                  <a:pos x="9" y="411"/>
                </a:cxn>
                <a:cxn ang="0">
                  <a:pos x="36" y="478"/>
                </a:cxn>
                <a:cxn ang="0">
                  <a:pos x="91" y="526"/>
                </a:cxn>
                <a:cxn ang="0">
                  <a:pos x="156" y="535"/>
                </a:cxn>
                <a:cxn ang="0">
                  <a:pos x="257" y="516"/>
                </a:cxn>
                <a:cxn ang="0">
                  <a:pos x="330" y="478"/>
                </a:cxn>
                <a:cxn ang="0">
                  <a:pos x="385" y="430"/>
                </a:cxn>
                <a:cxn ang="0">
                  <a:pos x="403" y="401"/>
                </a:cxn>
                <a:cxn ang="0">
                  <a:pos x="385" y="382"/>
                </a:cxn>
                <a:cxn ang="0">
                  <a:pos x="376" y="382"/>
                </a:cxn>
                <a:cxn ang="0">
                  <a:pos x="376" y="392"/>
                </a:cxn>
                <a:cxn ang="0">
                  <a:pos x="303" y="468"/>
                </a:cxn>
                <a:cxn ang="0">
                  <a:pos x="238" y="497"/>
                </a:cxn>
                <a:cxn ang="0">
                  <a:pos x="192" y="506"/>
                </a:cxn>
                <a:cxn ang="0">
                  <a:pos x="165" y="516"/>
                </a:cxn>
                <a:cxn ang="0">
                  <a:pos x="110" y="497"/>
                </a:cxn>
                <a:cxn ang="0">
                  <a:pos x="101" y="478"/>
                </a:cxn>
                <a:cxn ang="0">
                  <a:pos x="91" y="449"/>
                </a:cxn>
                <a:cxn ang="0">
                  <a:pos x="82" y="430"/>
                </a:cxn>
                <a:cxn ang="0">
                  <a:pos x="73" y="401"/>
                </a:cxn>
                <a:cxn ang="0">
                  <a:pos x="73" y="382"/>
                </a:cxn>
                <a:cxn ang="0">
                  <a:pos x="82" y="334"/>
                </a:cxn>
                <a:cxn ang="0">
                  <a:pos x="82" y="287"/>
                </a:cxn>
                <a:cxn ang="0">
                  <a:pos x="91" y="248"/>
                </a:cxn>
                <a:cxn ang="0">
                  <a:pos x="137" y="248"/>
                </a:cxn>
                <a:cxn ang="0">
                  <a:pos x="101" y="229"/>
                </a:cxn>
                <a:cxn ang="0">
                  <a:pos x="137" y="134"/>
                </a:cxn>
                <a:cxn ang="0">
                  <a:pos x="183" y="76"/>
                </a:cxn>
                <a:cxn ang="0">
                  <a:pos x="229" y="48"/>
                </a:cxn>
                <a:cxn ang="0">
                  <a:pos x="257" y="28"/>
                </a:cxn>
                <a:cxn ang="0">
                  <a:pos x="303" y="28"/>
                </a:cxn>
                <a:cxn ang="0">
                  <a:pos x="321" y="48"/>
                </a:cxn>
                <a:cxn ang="0">
                  <a:pos x="339" y="57"/>
                </a:cxn>
                <a:cxn ang="0">
                  <a:pos x="348" y="76"/>
                </a:cxn>
                <a:cxn ang="0">
                  <a:pos x="348" y="105"/>
                </a:cxn>
                <a:cxn ang="0">
                  <a:pos x="339" y="153"/>
                </a:cxn>
                <a:cxn ang="0">
                  <a:pos x="303" y="191"/>
                </a:cxn>
                <a:cxn ang="0">
                  <a:pos x="257" y="210"/>
                </a:cxn>
                <a:cxn ang="0">
                  <a:pos x="202" y="220"/>
                </a:cxn>
                <a:cxn ang="0">
                  <a:pos x="156" y="229"/>
                </a:cxn>
                <a:cxn ang="0">
                  <a:pos x="128" y="229"/>
                </a:cxn>
                <a:cxn ang="0">
                  <a:pos x="101" y="229"/>
                </a:cxn>
              </a:cxnLst>
              <a:rect l="0" t="0" r="r" b="b"/>
              <a:pathLst>
                <a:path w="403" h="535">
                  <a:moveTo>
                    <a:pt x="137" y="248"/>
                  </a:moveTo>
                  <a:lnTo>
                    <a:pt x="211" y="248"/>
                  </a:lnTo>
                  <a:lnTo>
                    <a:pt x="303" y="229"/>
                  </a:lnTo>
                  <a:lnTo>
                    <a:pt x="339" y="210"/>
                  </a:lnTo>
                  <a:lnTo>
                    <a:pt x="358" y="191"/>
                  </a:lnTo>
                  <a:lnTo>
                    <a:pt x="376" y="162"/>
                  </a:lnTo>
                  <a:lnTo>
                    <a:pt x="394" y="124"/>
                  </a:lnTo>
                  <a:lnTo>
                    <a:pt x="394" y="105"/>
                  </a:lnTo>
                  <a:lnTo>
                    <a:pt x="376" y="48"/>
                  </a:lnTo>
                  <a:lnTo>
                    <a:pt x="348" y="19"/>
                  </a:lnTo>
                  <a:lnTo>
                    <a:pt x="321" y="9"/>
                  </a:lnTo>
                  <a:lnTo>
                    <a:pt x="275" y="0"/>
                  </a:lnTo>
                  <a:lnTo>
                    <a:pt x="202" y="19"/>
                  </a:lnTo>
                  <a:lnTo>
                    <a:pt x="128" y="57"/>
                  </a:lnTo>
                  <a:lnTo>
                    <a:pt x="64" y="124"/>
                  </a:lnTo>
                  <a:lnTo>
                    <a:pt x="18" y="220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36" y="478"/>
                  </a:lnTo>
                  <a:lnTo>
                    <a:pt x="91" y="526"/>
                  </a:lnTo>
                  <a:lnTo>
                    <a:pt x="156" y="535"/>
                  </a:lnTo>
                  <a:lnTo>
                    <a:pt x="257" y="516"/>
                  </a:lnTo>
                  <a:lnTo>
                    <a:pt x="330" y="478"/>
                  </a:lnTo>
                  <a:lnTo>
                    <a:pt x="385" y="430"/>
                  </a:lnTo>
                  <a:lnTo>
                    <a:pt x="403" y="401"/>
                  </a:lnTo>
                  <a:lnTo>
                    <a:pt x="385" y="382"/>
                  </a:lnTo>
                  <a:lnTo>
                    <a:pt x="376" y="382"/>
                  </a:lnTo>
                  <a:lnTo>
                    <a:pt x="376" y="392"/>
                  </a:lnTo>
                  <a:lnTo>
                    <a:pt x="303" y="468"/>
                  </a:lnTo>
                  <a:lnTo>
                    <a:pt x="238" y="497"/>
                  </a:lnTo>
                  <a:lnTo>
                    <a:pt x="192" y="506"/>
                  </a:lnTo>
                  <a:lnTo>
                    <a:pt x="165" y="516"/>
                  </a:lnTo>
                  <a:lnTo>
                    <a:pt x="110" y="497"/>
                  </a:lnTo>
                  <a:lnTo>
                    <a:pt x="101" y="478"/>
                  </a:lnTo>
                  <a:lnTo>
                    <a:pt x="91" y="449"/>
                  </a:lnTo>
                  <a:lnTo>
                    <a:pt x="82" y="430"/>
                  </a:lnTo>
                  <a:lnTo>
                    <a:pt x="73" y="401"/>
                  </a:lnTo>
                  <a:lnTo>
                    <a:pt x="73" y="382"/>
                  </a:lnTo>
                  <a:lnTo>
                    <a:pt x="82" y="334"/>
                  </a:lnTo>
                  <a:lnTo>
                    <a:pt x="82" y="287"/>
                  </a:lnTo>
                  <a:lnTo>
                    <a:pt x="91" y="248"/>
                  </a:lnTo>
                  <a:lnTo>
                    <a:pt x="137" y="248"/>
                  </a:lnTo>
                  <a:close/>
                  <a:moveTo>
                    <a:pt x="101" y="229"/>
                  </a:moveTo>
                  <a:lnTo>
                    <a:pt x="137" y="134"/>
                  </a:lnTo>
                  <a:lnTo>
                    <a:pt x="183" y="76"/>
                  </a:lnTo>
                  <a:lnTo>
                    <a:pt x="229" y="48"/>
                  </a:lnTo>
                  <a:lnTo>
                    <a:pt x="257" y="28"/>
                  </a:lnTo>
                  <a:lnTo>
                    <a:pt x="303" y="28"/>
                  </a:lnTo>
                  <a:lnTo>
                    <a:pt x="321" y="48"/>
                  </a:lnTo>
                  <a:lnTo>
                    <a:pt x="339" y="57"/>
                  </a:lnTo>
                  <a:lnTo>
                    <a:pt x="348" y="76"/>
                  </a:lnTo>
                  <a:lnTo>
                    <a:pt x="348" y="105"/>
                  </a:lnTo>
                  <a:lnTo>
                    <a:pt x="339" y="153"/>
                  </a:lnTo>
                  <a:lnTo>
                    <a:pt x="303" y="191"/>
                  </a:lnTo>
                  <a:lnTo>
                    <a:pt x="257" y="210"/>
                  </a:lnTo>
                  <a:lnTo>
                    <a:pt x="202" y="220"/>
                  </a:lnTo>
                  <a:lnTo>
                    <a:pt x="156" y="229"/>
                  </a:lnTo>
                  <a:lnTo>
                    <a:pt x="128" y="229"/>
                  </a:lnTo>
                  <a:lnTo>
                    <a:pt x="101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3" name="Freeform 1255"/>
            <p:cNvSpPr>
              <a:spLocks/>
            </p:cNvSpPr>
            <p:nvPr/>
          </p:nvSpPr>
          <p:spPr bwMode="auto">
            <a:xfrm>
              <a:off x="8710" y="2734"/>
              <a:ext cx="459" cy="535"/>
            </a:xfrm>
            <a:custGeom>
              <a:avLst/>
              <a:gdLst/>
              <a:ahLst/>
              <a:cxnLst>
                <a:cxn ang="0">
                  <a:pos x="202" y="162"/>
                </a:cxn>
                <a:cxn ang="0">
                  <a:pos x="284" y="57"/>
                </a:cxn>
                <a:cxn ang="0">
                  <a:pos x="367" y="28"/>
                </a:cxn>
                <a:cxn ang="0">
                  <a:pos x="385" y="57"/>
                </a:cxn>
                <a:cxn ang="0">
                  <a:pos x="367" y="86"/>
                </a:cxn>
                <a:cxn ang="0">
                  <a:pos x="385" y="134"/>
                </a:cxn>
                <a:cxn ang="0">
                  <a:pos x="413" y="143"/>
                </a:cxn>
                <a:cxn ang="0">
                  <a:pos x="459" y="105"/>
                </a:cxn>
                <a:cxn ang="0">
                  <a:pos x="440" y="38"/>
                </a:cxn>
                <a:cxn ang="0">
                  <a:pos x="404" y="9"/>
                </a:cxn>
                <a:cxn ang="0">
                  <a:pos x="367" y="0"/>
                </a:cxn>
                <a:cxn ang="0">
                  <a:pos x="312" y="9"/>
                </a:cxn>
                <a:cxn ang="0">
                  <a:pos x="257" y="38"/>
                </a:cxn>
                <a:cxn ang="0">
                  <a:pos x="202" y="57"/>
                </a:cxn>
                <a:cxn ang="0">
                  <a:pos x="165" y="19"/>
                </a:cxn>
                <a:cxn ang="0">
                  <a:pos x="119" y="0"/>
                </a:cxn>
                <a:cxn ang="0">
                  <a:pos x="46" y="38"/>
                </a:cxn>
                <a:cxn ang="0">
                  <a:pos x="18" y="115"/>
                </a:cxn>
                <a:cxn ang="0">
                  <a:pos x="0" y="162"/>
                </a:cxn>
                <a:cxn ang="0">
                  <a:pos x="9" y="191"/>
                </a:cxn>
                <a:cxn ang="0">
                  <a:pos x="28" y="201"/>
                </a:cxn>
                <a:cxn ang="0">
                  <a:pos x="37" y="181"/>
                </a:cxn>
                <a:cxn ang="0">
                  <a:pos x="46" y="124"/>
                </a:cxn>
                <a:cxn ang="0">
                  <a:pos x="73" y="57"/>
                </a:cxn>
                <a:cxn ang="0">
                  <a:pos x="110" y="28"/>
                </a:cxn>
                <a:cxn ang="0">
                  <a:pos x="138" y="38"/>
                </a:cxn>
                <a:cxn ang="0">
                  <a:pos x="147" y="67"/>
                </a:cxn>
                <a:cxn ang="0">
                  <a:pos x="138" y="105"/>
                </a:cxn>
                <a:cxn ang="0">
                  <a:pos x="55" y="487"/>
                </a:cxn>
                <a:cxn ang="0">
                  <a:pos x="46" y="516"/>
                </a:cxn>
                <a:cxn ang="0">
                  <a:pos x="101" y="535"/>
                </a:cxn>
                <a:cxn ang="0">
                  <a:pos x="119" y="497"/>
                </a:cxn>
              </a:cxnLst>
              <a:rect l="0" t="0" r="r" b="b"/>
              <a:pathLst>
                <a:path w="459" h="535">
                  <a:moveTo>
                    <a:pt x="193" y="181"/>
                  </a:moveTo>
                  <a:lnTo>
                    <a:pt x="202" y="162"/>
                  </a:lnTo>
                  <a:lnTo>
                    <a:pt x="239" y="105"/>
                  </a:lnTo>
                  <a:lnTo>
                    <a:pt x="284" y="57"/>
                  </a:lnTo>
                  <a:lnTo>
                    <a:pt x="349" y="28"/>
                  </a:lnTo>
                  <a:lnTo>
                    <a:pt x="367" y="28"/>
                  </a:lnTo>
                  <a:lnTo>
                    <a:pt x="404" y="48"/>
                  </a:lnTo>
                  <a:lnTo>
                    <a:pt x="385" y="57"/>
                  </a:lnTo>
                  <a:lnTo>
                    <a:pt x="376" y="67"/>
                  </a:lnTo>
                  <a:lnTo>
                    <a:pt x="367" y="86"/>
                  </a:lnTo>
                  <a:lnTo>
                    <a:pt x="367" y="115"/>
                  </a:lnTo>
                  <a:lnTo>
                    <a:pt x="385" y="134"/>
                  </a:lnTo>
                  <a:lnTo>
                    <a:pt x="404" y="143"/>
                  </a:lnTo>
                  <a:lnTo>
                    <a:pt x="413" y="143"/>
                  </a:lnTo>
                  <a:lnTo>
                    <a:pt x="450" y="124"/>
                  </a:lnTo>
                  <a:lnTo>
                    <a:pt x="459" y="105"/>
                  </a:lnTo>
                  <a:lnTo>
                    <a:pt x="459" y="57"/>
                  </a:lnTo>
                  <a:lnTo>
                    <a:pt x="440" y="38"/>
                  </a:lnTo>
                  <a:lnTo>
                    <a:pt x="431" y="19"/>
                  </a:lnTo>
                  <a:lnTo>
                    <a:pt x="404" y="9"/>
                  </a:lnTo>
                  <a:lnTo>
                    <a:pt x="385" y="9"/>
                  </a:lnTo>
                  <a:lnTo>
                    <a:pt x="367" y="0"/>
                  </a:lnTo>
                  <a:lnTo>
                    <a:pt x="349" y="0"/>
                  </a:lnTo>
                  <a:lnTo>
                    <a:pt x="312" y="9"/>
                  </a:lnTo>
                  <a:lnTo>
                    <a:pt x="284" y="19"/>
                  </a:lnTo>
                  <a:lnTo>
                    <a:pt x="257" y="38"/>
                  </a:lnTo>
                  <a:lnTo>
                    <a:pt x="211" y="86"/>
                  </a:lnTo>
                  <a:lnTo>
                    <a:pt x="202" y="57"/>
                  </a:lnTo>
                  <a:lnTo>
                    <a:pt x="184" y="28"/>
                  </a:lnTo>
                  <a:lnTo>
                    <a:pt x="165" y="19"/>
                  </a:lnTo>
                  <a:lnTo>
                    <a:pt x="138" y="9"/>
                  </a:lnTo>
                  <a:lnTo>
                    <a:pt x="119" y="0"/>
                  </a:lnTo>
                  <a:lnTo>
                    <a:pt x="64" y="19"/>
                  </a:lnTo>
                  <a:lnTo>
                    <a:pt x="46" y="38"/>
                  </a:lnTo>
                  <a:lnTo>
                    <a:pt x="28" y="95"/>
                  </a:lnTo>
                  <a:lnTo>
                    <a:pt x="18" y="115"/>
                  </a:lnTo>
                  <a:lnTo>
                    <a:pt x="9" y="143"/>
                  </a:lnTo>
                  <a:lnTo>
                    <a:pt x="0" y="162"/>
                  </a:lnTo>
                  <a:lnTo>
                    <a:pt x="0" y="191"/>
                  </a:lnTo>
                  <a:lnTo>
                    <a:pt x="9" y="191"/>
                  </a:lnTo>
                  <a:lnTo>
                    <a:pt x="9" y="201"/>
                  </a:lnTo>
                  <a:lnTo>
                    <a:pt x="28" y="201"/>
                  </a:lnTo>
                  <a:lnTo>
                    <a:pt x="28" y="191"/>
                  </a:lnTo>
                  <a:lnTo>
                    <a:pt x="37" y="181"/>
                  </a:lnTo>
                  <a:lnTo>
                    <a:pt x="37" y="172"/>
                  </a:lnTo>
                  <a:lnTo>
                    <a:pt x="46" y="124"/>
                  </a:lnTo>
                  <a:lnTo>
                    <a:pt x="64" y="86"/>
                  </a:lnTo>
                  <a:lnTo>
                    <a:pt x="73" y="57"/>
                  </a:lnTo>
                  <a:lnTo>
                    <a:pt x="92" y="38"/>
                  </a:lnTo>
                  <a:lnTo>
                    <a:pt x="110" y="28"/>
                  </a:lnTo>
                  <a:lnTo>
                    <a:pt x="128" y="28"/>
                  </a:lnTo>
                  <a:lnTo>
                    <a:pt x="138" y="38"/>
                  </a:lnTo>
                  <a:lnTo>
                    <a:pt x="138" y="57"/>
                  </a:lnTo>
                  <a:lnTo>
                    <a:pt x="147" y="67"/>
                  </a:lnTo>
                  <a:lnTo>
                    <a:pt x="147" y="76"/>
                  </a:lnTo>
                  <a:lnTo>
                    <a:pt x="138" y="105"/>
                  </a:lnTo>
                  <a:lnTo>
                    <a:pt x="138" y="134"/>
                  </a:lnTo>
                  <a:lnTo>
                    <a:pt x="55" y="487"/>
                  </a:lnTo>
                  <a:lnTo>
                    <a:pt x="46" y="497"/>
                  </a:lnTo>
                  <a:lnTo>
                    <a:pt x="46" y="516"/>
                  </a:lnTo>
                  <a:lnTo>
                    <a:pt x="64" y="535"/>
                  </a:lnTo>
                  <a:lnTo>
                    <a:pt x="101" y="535"/>
                  </a:lnTo>
                  <a:lnTo>
                    <a:pt x="119" y="516"/>
                  </a:lnTo>
                  <a:lnTo>
                    <a:pt x="119" y="497"/>
                  </a:lnTo>
                  <a:lnTo>
                    <a:pt x="193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4" name="Freeform 1256"/>
            <p:cNvSpPr>
              <a:spLocks/>
            </p:cNvSpPr>
            <p:nvPr/>
          </p:nvSpPr>
          <p:spPr bwMode="auto">
            <a:xfrm>
              <a:off x="9187" y="2734"/>
              <a:ext cx="486" cy="765"/>
            </a:xfrm>
            <a:custGeom>
              <a:avLst/>
              <a:gdLst/>
              <a:ahLst/>
              <a:cxnLst>
                <a:cxn ang="0">
                  <a:pos x="275" y="621"/>
                </a:cxn>
                <a:cxn ang="0">
                  <a:pos x="174" y="726"/>
                </a:cxn>
                <a:cxn ang="0">
                  <a:pos x="101" y="736"/>
                </a:cxn>
                <a:cxn ang="0">
                  <a:pos x="55" y="698"/>
                </a:cxn>
                <a:cxn ang="0">
                  <a:pos x="64" y="688"/>
                </a:cxn>
                <a:cxn ang="0">
                  <a:pos x="101" y="659"/>
                </a:cxn>
                <a:cxn ang="0">
                  <a:pos x="110" y="612"/>
                </a:cxn>
                <a:cxn ang="0">
                  <a:pos x="55" y="593"/>
                </a:cxn>
                <a:cxn ang="0">
                  <a:pos x="18" y="640"/>
                </a:cxn>
                <a:cxn ang="0">
                  <a:pos x="37" y="726"/>
                </a:cxn>
                <a:cxn ang="0">
                  <a:pos x="129" y="765"/>
                </a:cxn>
                <a:cxn ang="0">
                  <a:pos x="285" y="688"/>
                </a:cxn>
                <a:cxn ang="0">
                  <a:pos x="376" y="526"/>
                </a:cxn>
                <a:cxn ang="0">
                  <a:pos x="486" y="28"/>
                </a:cxn>
                <a:cxn ang="0">
                  <a:pos x="441" y="19"/>
                </a:cxn>
                <a:cxn ang="0">
                  <a:pos x="413" y="57"/>
                </a:cxn>
                <a:cxn ang="0">
                  <a:pos x="312" y="449"/>
                </a:cxn>
                <a:cxn ang="0">
                  <a:pos x="266" y="497"/>
                </a:cxn>
                <a:cxn ang="0">
                  <a:pos x="174" y="497"/>
                </a:cxn>
                <a:cxn ang="0">
                  <a:pos x="147" y="420"/>
                </a:cxn>
                <a:cxn ang="0">
                  <a:pos x="184" y="248"/>
                </a:cxn>
                <a:cxn ang="0">
                  <a:pos x="229" y="134"/>
                </a:cxn>
                <a:cxn ang="0">
                  <a:pos x="211" y="38"/>
                </a:cxn>
                <a:cxn ang="0">
                  <a:pos x="174" y="9"/>
                </a:cxn>
                <a:cxn ang="0">
                  <a:pos x="92" y="19"/>
                </a:cxn>
                <a:cxn ang="0">
                  <a:pos x="18" y="115"/>
                </a:cxn>
                <a:cxn ang="0">
                  <a:pos x="0" y="191"/>
                </a:cxn>
                <a:cxn ang="0">
                  <a:pos x="28" y="201"/>
                </a:cxn>
                <a:cxn ang="0">
                  <a:pos x="37" y="181"/>
                </a:cxn>
                <a:cxn ang="0">
                  <a:pos x="46" y="134"/>
                </a:cxn>
                <a:cxn ang="0">
                  <a:pos x="74" y="76"/>
                </a:cxn>
                <a:cxn ang="0">
                  <a:pos x="119" y="38"/>
                </a:cxn>
                <a:cxn ang="0">
                  <a:pos x="156" y="28"/>
                </a:cxn>
                <a:cxn ang="0">
                  <a:pos x="165" y="48"/>
                </a:cxn>
                <a:cxn ang="0">
                  <a:pos x="156" y="124"/>
                </a:cxn>
                <a:cxn ang="0">
                  <a:pos x="110" y="258"/>
                </a:cxn>
                <a:cxn ang="0">
                  <a:pos x="83" y="401"/>
                </a:cxn>
                <a:cxn ang="0">
                  <a:pos x="92" y="478"/>
                </a:cxn>
                <a:cxn ang="0">
                  <a:pos x="184" y="535"/>
                </a:cxn>
                <a:cxn ang="0">
                  <a:pos x="275" y="526"/>
                </a:cxn>
                <a:cxn ang="0">
                  <a:pos x="312" y="497"/>
                </a:cxn>
              </a:cxnLst>
              <a:rect l="0" t="0" r="r" b="b"/>
              <a:pathLst>
                <a:path w="486" h="765">
                  <a:moveTo>
                    <a:pt x="312" y="497"/>
                  </a:moveTo>
                  <a:lnTo>
                    <a:pt x="275" y="621"/>
                  </a:lnTo>
                  <a:lnTo>
                    <a:pt x="220" y="688"/>
                  </a:lnTo>
                  <a:lnTo>
                    <a:pt x="174" y="726"/>
                  </a:lnTo>
                  <a:lnTo>
                    <a:pt x="129" y="745"/>
                  </a:lnTo>
                  <a:lnTo>
                    <a:pt x="101" y="736"/>
                  </a:lnTo>
                  <a:lnTo>
                    <a:pt x="83" y="726"/>
                  </a:lnTo>
                  <a:lnTo>
                    <a:pt x="55" y="698"/>
                  </a:lnTo>
                  <a:lnTo>
                    <a:pt x="55" y="688"/>
                  </a:lnTo>
                  <a:lnTo>
                    <a:pt x="64" y="688"/>
                  </a:lnTo>
                  <a:lnTo>
                    <a:pt x="92" y="679"/>
                  </a:lnTo>
                  <a:lnTo>
                    <a:pt x="101" y="659"/>
                  </a:lnTo>
                  <a:lnTo>
                    <a:pt x="110" y="650"/>
                  </a:lnTo>
                  <a:lnTo>
                    <a:pt x="110" y="612"/>
                  </a:lnTo>
                  <a:lnTo>
                    <a:pt x="92" y="593"/>
                  </a:lnTo>
                  <a:lnTo>
                    <a:pt x="55" y="593"/>
                  </a:lnTo>
                  <a:lnTo>
                    <a:pt x="37" y="602"/>
                  </a:lnTo>
                  <a:lnTo>
                    <a:pt x="18" y="640"/>
                  </a:lnTo>
                  <a:lnTo>
                    <a:pt x="18" y="669"/>
                  </a:lnTo>
                  <a:lnTo>
                    <a:pt x="37" y="726"/>
                  </a:lnTo>
                  <a:lnTo>
                    <a:pt x="92" y="765"/>
                  </a:lnTo>
                  <a:lnTo>
                    <a:pt x="129" y="765"/>
                  </a:lnTo>
                  <a:lnTo>
                    <a:pt x="211" y="745"/>
                  </a:lnTo>
                  <a:lnTo>
                    <a:pt x="285" y="688"/>
                  </a:lnTo>
                  <a:lnTo>
                    <a:pt x="340" y="612"/>
                  </a:lnTo>
                  <a:lnTo>
                    <a:pt x="376" y="526"/>
                  </a:lnTo>
                  <a:lnTo>
                    <a:pt x="486" y="67"/>
                  </a:lnTo>
                  <a:lnTo>
                    <a:pt x="486" y="28"/>
                  </a:lnTo>
                  <a:lnTo>
                    <a:pt x="477" y="19"/>
                  </a:lnTo>
                  <a:lnTo>
                    <a:pt x="441" y="19"/>
                  </a:lnTo>
                  <a:lnTo>
                    <a:pt x="413" y="48"/>
                  </a:lnTo>
                  <a:lnTo>
                    <a:pt x="413" y="57"/>
                  </a:lnTo>
                  <a:lnTo>
                    <a:pt x="330" y="411"/>
                  </a:lnTo>
                  <a:lnTo>
                    <a:pt x="312" y="449"/>
                  </a:lnTo>
                  <a:lnTo>
                    <a:pt x="294" y="478"/>
                  </a:lnTo>
                  <a:lnTo>
                    <a:pt x="266" y="497"/>
                  </a:lnTo>
                  <a:lnTo>
                    <a:pt x="211" y="516"/>
                  </a:lnTo>
                  <a:lnTo>
                    <a:pt x="174" y="497"/>
                  </a:lnTo>
                  <a:lnTo>
                    <a:pt x="147" y="440"/>
                  </a:lnTo>
                  <a:lnTo>
                    <a:pt x="147" y="420"/>
                  </a:lnTo>
                  <a:lnTo>
                    <a:pt x="156" y="344"/>
                  </a:lnTo>
                  <a:lnTo>
                    <a:pt x="184" y="248"/>
                  </a:lnTo>
                  <a:lnTo>
                    <a:pt x="220" y="162"/>
                  </a:lnTo>
                  <a:lnTo>
                    <a:pt x="229" y="134"/>
                  </a:lnTo>
                  <a:lnTo>
                    <a:pt x="229" y="67"/>
                  </a:lnTo>
                  <a:lnTo>
                    <a:pt x="211" y="38"/>
                  </a:lnTo>
                  <a:lnTo>
                    <a:pt x="193" y="19"/>
                  </a:lnTo>
                  <a:lnTo>
                    <a:pt x="174" y="9"/>
                  </a:lnTo>
                  <a:lnTo>
                    <a:pt x="147" y="0"/>
                  </a:lnTo>
                  <a:lnTo>
                    <a:pt x="92" y="19"/>
                  </a:lnTo>
                  <a:lnTo>
                    <a:pt x="46" y="67"/>
                  </a:lnTo>
                  <a:lnTo>
                    <a:pt x="18" y="115"/>
                  </a:lnTo>
                  <a:lnTo>
                    <a:pt x="0" y="162"/>
                  </a:lnTo>
                  <a:lnTo>
                    <a:pt x="0" y="191"/>
                  </a:lnTo>
                  <a:lnTo>
                    <a:pt x="9" y="201"/>
                  </a:lnTo>
                  <a:lnTo>
                    <a:pt x="28" y="201"/>
                  </a:lnTo>
                  <a:lnTo>
                    <a:pt x="37" y="191"/>
                  </a:lnTo>
                  <a:lnTo>
                    <a:pt x="37" y="181"/>
                  </a:lnTo>
                  <a:lnTo>
                    <a:pt x="46" y="162"/>
                  </a:lnTo>
                  <a:lnTo>
                    <a:pt x="46" y="134"/>
                  </a:lnTo>
                  <a:lnTo>
                    <a:pt x="64" y="105"/>
                  </a:lnTo>
                  <a:lnTo>
                    <a:pt x="74" y="76"/>
                  </a:lnTo>
                  <a:lnTo>
                    <a:pt x="92" y="57"/>
                  </a:lnTo>
                  <a:lnTo>
                    <a:pt x="119" y="38"/>
                  </a:lnTo>
                  <a:lnTo>
                    <a:pt x="147" y="28"/>
                  </a:lnTo>
                  <a:lnTo>
                    <a:pt x="156" y="28"/>
                  </a:lnTo>
                  <a:lnTo>
                    <a:pt x="156" y="38"/>
                  </a:lnTo>
                  <a:lnTo>
                    <a:pt x="165" y="48"/>
                  </a:lnTo>
                  <a:lnTo>
                    <a:pt x="165" y="95"/>
                  </a:lnTo>
                  <a:lnTo>
                    <a:pt x="156" y="124"/>
                  </a:lnTo>
                  <a:lnTo>
                    <a:pt x="138" y="172"/>
                  </a:lnTo>
                  <a:lnTo>
                    <a:pt x="110" y="258"/>
                  </a:lnTo>
                  <a:lnTo>
                    <a:pt x="92" y="334"/>
                  </a:lnTo>
                  <a:lnTo>
                    <a:pt x="83" y="401"/>
                  </a:lnTo>
                  <a:lnTo>
                    <a:pt x="83" y="440"/>
                  </a:lnTo>
                  <a:lnTo>
                    <a:pt x="92" y="478"/>
                  </a:lnTo>
                  <a:lnTo>
                    <a:pt x="129" y="516"/>
                  </a:lnTo>
                  <a:lnTo>
                    <a:pt x="184" y="535"/>
                  </a:lnTo>
                  <a:lnTo>
                    <a:pt x="248" y="535"/>
                  </a:lnTo>
                  <a:lnTo>
                    <a:pt x="275" y="526"/>
                  </a:lnTo>
                  <a:lnTo>
                    <a:pt x="294" y="506"/>
                  </a:lnTo>
                  <a:lnTo>
                    <a:pt x="312" y="49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5" name="Freeform 1257"/>
            <p:cNvSpPr>
              <a:spLocks noEditPoints="1"/>
            </p:cNvSpPr>
            <p:nvPr/>
          </p:nvSpPr>
          <p:spPr bwMode="auto">
            <a:xfrm>
              <a:off x="10086" y="2476"/>
              <a:ext cx="294" cy="793"/>
            </a:xfrm>
            <a:custGeom>
              <a:avLst/>
              <a:gdLst/>
              <a:ahLst/>
              <a:cxnLst>
                <a:cxn ang="0">
                  <a:pos x="285" y="28"/>
                </a:cxn>
                <a:cxn ang="0">
                  <a:pos x="257" y="9"/>
                </a:cxn>
                <a:cxn ang="0">
                  <a:pos x="220" y="9"/>
                </a:cxn>
                <a:cxn ang="0">
                  <a:pos x="184" y="38"/>
                </a:cxn>
                <a:cxn ang="0">
                  <a:pos x="193" y="95"/>
                </a:cxn>
                <a:cxn ang="0">
                  <a:pos x="248" y="105"/>
                </a:cxn>
                <a:cxn ang="0">
                  <a:pos x="285" y="47"/>
                </a:cxn>
                <a:cxn ang="0">
                  <a:pos x="211" y="468"/>
                </a:cxn>
                <a:cxn ang="0">
                  <a:pos x="220" y="439"/>
                </a:cxn>
                <a:cxn ang="0">
                  <a:pos x="239" y="382"/>
                </a:cxn>
                <a:cxn ang="0">
                  <a:pos x="202" y="277"/>
                </a:cxn>
                <a:cxn ang="0">
                  <a:pos x="92" y="277"/>
                </a:cxn>
                <a:cxn ang="0">
                  <a:pos x="19" y="373"/>
                </a:cxn>
                <a:cxn ang="0">
                  <a:pos x="0" y="449"/>
                </a:cxn>
                <a:cxn ang="0">
                  <a:pos x="19" y="459"/>
                </a:cxn>
                <a:cxn ang="0">
                  <a:pos x="28" y="430"/>
                </a:cxn>
                <a:cxn ang="0">
                  <a:pos x="64" y="344"/>
                </a:cxn>
                <a:cxn ang="0">
                  <a:pos x="101" y="296"/>
                </a:cxn>
                <a:cxn ang="0">
                  <a:pos x="156" y="286"/>
                </a:cxn>
                <a:cxn ang="0">
                  <a:pos x="165" y="306"/>
                </a:cxn>
                <a:cxn ang="0">
                  <a:pos x="165" y="353"/>
                </a:cxn>
                <a:cxn ang="0">
                  <a:pos x="156" y="382"/>
                </a:cxn>
                <a:cxn ang="0">
                  <a:pos x="120" y="487"/>
                </a:cxn>
                <a:cxn ang="0">
                  <a:pos x="83" y="602"/>
                </a:cxn>
                <a:cxn ang="0">
                  <a:pos x="64" y="650"/>
                </a:cxn>
                <a:cxn ang="0">
                  <a:pos x="55" y="726"/>
                </a:cxn>
                <a:cxn ang="0">
                  <a:pos x="92" y="774"/>
                </a:cxn>
                <a:cxn ang="0">
                  <a:pos x="147" y="793"/>
                </a:cxn>
                <a:cxn ang="0">
                  <a:pos x="248" y="736"/>
                </a:cxn>
                <a:cxn ang="0">
                  <a:pos x="294" y="602"/>
                </a:cxn>
                <a:cxn ang="0">
                  <a:pos x="266" y="612"/>
                </a:cxn>
                <a:cxn ang="0">
                  <a:pos x="257" y="659"/>
                </a:cxn>
                <a:cxn ang="0">
                  <a:pos x="220" y="726"/>
                </a:cxn>
                <a:cxn ang="0">
                  <a:pos x="175" y="764"/>
                </a:cxn>
                <a:cxn ang="0">
                  <a:pos x="129" y="764"/>
                </a:cxn>
                <a:cxn ang="0">
                  <a:pos x="120" y="736"/>
                </a:cxn>
                <a:cxn ang="0">
                  <a:pos x="129" y="698"/>
                </a:cxn>
                <a:cxn ang="0">
                  <a:pos x="138" y="650"/>
                </a:cxn>
                <a:cxn ang="0">
                  <a:pos x="202" y="487"/>
                </a:cxn>
              </a:cxnLst>
              <a:rect l="0" t="0" r="r" b="b"/>
              <a:pathLst>
                <a:path w="294" h="793">
                  <a:moveTo>
                    <a:pt x="285" y="47"/>
                  </a:moveTo>
                  <a:lnTo>
                    <a:pt x="285" y="28"/>
                  </a:lnTo>
                  <a:lnTo>
                    <a:pt x="276" y="19"/>
                  </a:lnTo>
                  <a:lnTo>
                    <a:pt x="257" y="9"/>
                  </a:lnTo>
                  <a:lnTo>
                    <a:pt x="248" y="0"/>
                  </a:lnTo>
                  <a:lnTo>
                    <a:pt x="220" y="9"/>
                  </a:lnTo>
                  <a:lnTo>
                    <a:pt x="202" y="19"/>
                  </a:lnTo>
                  <a:lnTo>
                    <a:pt x="184" y="38"/>
                  </a:lnTo>
                  <a:lnTo>
                    <a:pt x="184" y="86"/>
                  </a:lnTo>
                  <a:lnTo>
                    <a:pt x="193" y="95"/>
                  </a:lnTo>
                  <a:lnTo>
                    <a:pt x="211" y="105"/>
                  </a:lnTo>
                  <a:lnTo>
                    <a:pt x="248" y="105"/>
                  </a:lnTo>
                  <a:lnTo>
                    <a:pt x="266" y="86"/>
                  </a:lnTo>
                  <a:lnTo>
                    <a:pt x="285" y="47"/>
                  </a:lnTo>
                  <a:close/>
                  <a:moveTo>
                    <a:pt x="202" y="487"/>
                  </a:moveTo>
                  <a:lnTo>
                    <a:pt x="211" y="468"/>
                  </a:lnTo>
                  <a:lnTo>
                    <a:pt x="211" y="459"/>
                  </a:lnTo>
                  <a:lnTo>
                    <a:pt x="220" y="439"/>
                  </a:lnTo>
                  <a:lnTo>
                    <a:pt x="220" y="420"/>
                  </a:lnTo>
                  <a:lnTo>
                    <a:pt x="239" y="382"/>
                  </a:lnTo>
                  <a:lnTo>
                    <a:pt x="239" y="334"/>
                  </a:lnTo>
                  <a:lnTo>
                    <a:pt x="202" y="277"/>
                  </a:lnTo>
                  <a:lnTo>
                    <a:pt x="147" y="258"/>
                  </a:lnTo>
                  <a:lnTo>
                    <a:pt x="92" y="277"/>
                  </a:lnTo>
                  <a:lnTo>
                    <a:pt x="46" y="325"/>
                  </a:lnTo>
                  <a:lnTo>
                    <a:pt x="19" y="373"/>
                  </a:lnTo>
                  <a:lnTo>
                    <a:pt x="0" y="420"/>
                  </a:lnTo>
                  <a:lnTo>
                    <a:pt x="0" y="449"/>
                  </a:lnTo>
                  <a:lnTo>
                    <a:pt x="9" y="459"/>
                  </a:lnTo>
                  <a:lnTo>
                    <a:pt x="19" y="459"/>
                  </a:lnTo>
                  <a:lnTo>
                    <a:pt x="28" y="449"/>
                  </a:lnTo>
                  <a:lnTo>
                    <a:pt x="28" y="430"/>
                  </a:lnTo>
                  <a:lnTo>
                    <a:pt x="46" y="382"/>
                  </a:lnTo>
                  <a:lnTo>
                    <a:pt x="64" y="344"/>
                  </a:lnTo>
                  <a:lnTo>
                    <a:pt x="83" y="315"/>
                  </a:lnTo>
                  <a:lnTo>
                    <a:pt x="101" y="296"/>
                  </a:lnTo>
                  <a:lnTo>
                    <a:pt x="120" y="286"/>
                  </a:lnTo>
                  <a:lnTo>
                    <a:pt x="156" y="286"/>
                  </a:lnTo>
                  <a:lnTo>
                    <a:pt x="165" y="296"/>
                  </a:lnTo>
                  <a:lnTo>
                    <a:pt x="165" y="306"/>
                  </a:lnTo>
                  <a:lnTo>
                    <a:pt x="175" y="325"/>
                  </a:lnTo>
                  <a:lnTo>
                    <a:pt x="165" y="353"/>
                  </a:lnTo>
                  <a:lnTo>
                    <a:pt x="165" y="373"/>
                  </a:lnTo>
                  <a:lnTo>
                    <a:pt x="156" y="382"/>
                  </a:lnTo>
                  <a:lnTo>
                    <a:pt x="147" y="420"/>
                  </a:lnTo>
                  <a:lnTo>
                    <a:pt x="120" y="487"/>
                  </a:lnTo>
                  <a:lnTo>
                    <a:pt x="101" y="554"/>
                  </a:lnTo>
                  <a:lnTo>
                    <a:pt x="83" y="602"/>
                  </a:lnTo>
                  <a:lnTo>
                    <a:pt x="74" y="631"/>
                  </a:lnTo>
                  <a:lnTo>
                    <a:pt x="64" y="650"/>
                  </a:lnTo>
                  <a:lnTo>
                    <a:pt x="55" y="678"/>
                  </a:lnTo>
                  <a:lnTo>
                    <a:pt x="55" y="726"/>
                  </a:lnTo>
                  <a:lnTo>
                    <a:pt x="74" y="755"/>
                  </a:lnTo>
                  <a:lnTo>
                    <a:pt x="92" y="774"/>
                  </a:lnTo>
                  <a:lnTo>
                    <a:pt x="120" y="793"/>
                  </a:lnTo>
                  <a:lnTo>
                    <a:pt x="147" y="793"/>
                  </a:lnTo>
                  <a:lnTo>
                    <a:pt x="202" y="774"/>
                  </a:lnTo>
                  <a:lnTo>
                    <a:pt x="248" y="736"/>
                  </a:lnTo>
                  <a:lnTo>
                    <a:pt x="294" y="640"/>
                  </a:lnTo>
                  <a:lnTo>
                    <a:pt x="294" y="602"/>
                  </a:lnTo>
                  <a:lnTo>
                    <a:pt x="276" y="602"/>
                  </a:lnTo>
                  <a:lnTo>
                    <a:pt x="266" y="612"/>
                  </a:lnTo>
                  <a:lnTo>
                    <a:pt x="266" y="621"/>
                  </a:lnTo>
                  <a:lnTo>
                    <a:pt x="257" y="659"/>
                  </a:lnTo>
                  <a:lnTo>
                    <a:pt x="239" y="698"/>
                  </a:lnTo>
                  <a:lnTo>
                    <a:pt x="220" y="726"/>
                  </a:lnTo>
                  <a:lnTo>
                    <a:pt x="202" y="745"/>
                  </a:lnTo>
                  <a:lnTo>
                    <a:pt x="175" y="764"/>
                  </a:lnTo>
                  <a:lnTo>
                    <a:pt x="147" y="774"/>
                  </a:lnTo>
                  <a:lnTo>
                    <a:pt x="129" y="764"/>
                  </a:lnTo>
                  <a:lnTo>
                    <a:pt x="129" y="755"/>
                  </a:lnTo>
                  <a:lnTo>
                    <a:pt x="120" y="736"/>
                  </a:lnTo>
                  <a:lnTo>
                    <a:pt x="120" y="717"/>
                  </a:lnTo>
                  <a:lnTo>
                    <a:pt x="129" y="698"/>
                  </a:lnTo>
                  <a:lnTo>
                    <a:pt x="129" y="678"/>
                  </a:lnTo>
                  <a:lnTo>
                    <a:pt x="138" y="650"/>
                  </a:lnTo>
                  <a:lnTo>
                    <a:pt x="156" y="612"/>
                  </a:lnTo>
                  <a:lnTo>
                    <a:pt x="202" y="48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6" name="Freeform 1258"/>
            <p:cNvSpPr>
              <a:spLocks noEditPoints="1"/>
            </p:cNvSpPr>
            <p:nvPr/>
          </p:nvSpPr>
          <p:spPr bwMode="auto">
            <a:xfrm>
              <a:off x="10976" y="2734"/>
              <a:ext cx="404" cy="535"/>
            </a:xfrm>
            <a:custGeom>
              <a:avLst/>
              <a:gdLst/>
              <a:ahLst/>
              <a:cxnLst>
                <a:cxn ang="0">
                  <a:pos x="147" y="248"/>
                </a:cxn>
                <a:cxn ang="0">
                  <a:pos x="193" y="248"/>
                </a:cxn>
                <a:cxn ang="0">
                  <a:pos x="303" y="229"/>
                </a:cxn>
                <a:cxn ang="0">
                  <a:pos x="340" y="210"/>
                </a:cxn>
                <a:cxn ang="0">
                  <a:pos x="358" y="191"/>
                </a:cxn>
                <a:cxn ang="0">
                  <a:pos x="376" y="162"/>
                </a:cxn>
                <a:cxn ang="0">
                  <a:pos x="395" y="124"/>
                </a:cxn>
                <a:cxn ang="0">
                  <a:pos x="395" y="76"/>
                </a:cxn>
                <a:cxn ang="0">
                  <a:pos x="358" y="19"/>
                </a:cxn>
                <a:cxn ang="0">
                  <a:pos x="285" y="0"/>
                </a:cxn>
                <a:cxn ang="0">
                  <a:pos x="211" y="19"/>
                </a:cxn>
                <a:cxn ang="0">
                  <a:pos x="129" y="57"/>
                </a:cxn>
                <a:cxn ang="0">
                  <a:pos x="64" y="124"/>
                </a:cxn>
                <a:cxn ang="0">
                  <a:pos x="19" y="220"/>
                </a:cxn>
                <a:cxn ang="0">
                  <a:pos x="0" y="334"/>
                </a:cxn>
                <a:cxn ang="0">
                  <a:pos x="9" y="411"/>
                </a:cxn>
                <a:cxn ang="0">
                  <a:pos x="46" y="478"/>
                </a:cxn>
                <a:cxn ang="0">
                  <a:pos x="92" y="526"/>
                </a:cxn>
                <a:cxn ang="0">
                  <a:pos x="165" y="535"/>
                </a:cxn>
                <a:cxn ang="0">
                  <a:pos x="266" y="516"/>
                </a:cxn>
                <a:cxn ang="0">
                  <a:pos x="340" y="478"/>
                </a:cxn>
                <a:cxn ang="0">
                  <a:pos x="386" y="430"/>
                </a:cxn>
                <a:cxn ang="0">
                  <a:pos x="404" y="401"/>
                </a:cxn>
                <a:cxn ang="0">
                  <a:pos x="404" y="392"/>
                </a:cxn>
                <a:cxn ang="0">
                  <a:pos x="395" y="392"/>
                </a:cxn>
                <a:cxn ang="0">
                  <a:pos x="386" y="382"/>
                </a:cxn>
                <a:cxn ang="0">
                  <a:pos x="376" y="382"/>
                </a:cxn>
                <a:cxn ang="0">
                  <a:pos x="376" y="392"/>
                </a:cxn>
                <a:cxn ang="0">
                  <a:pos x="303" y="468"/>
                </a:cxn>
                <a:cxn ang="0">
                  <a:pos x="239" y="497"/>
                </a:cxn>
                <a:cxn ang="0">
                  <a:pos x="193" y="506"/>
                </a:cxn>
                <a:cxn ang="0">
                  <a:pos x="165" y="516"/>
                </a:cxn>
                <a:cxn ang="0">
                  <a:pos x="138" y="506"/>
                </a:cxn>
                <a:cxn ang="0">
                  <a:pos x="119" y="497"/>
                </a:cxn>
                <a:cxn ang="0">
                  <a:pos x="101" y="478"/>
                </a:cxn>
                <a:cxn ang="0">
                  <a:pos x="92" y="449"/>
                </a:cxn>
                <a:cxn ang="0">
                  <a:pos x="83" y="430"/>
                </a:cxn>
                <a:cxn ang="0">
                  <a:pos x="83" y="334"/>
                </a:cxn>
                <a:cxn ang="0">
                  <a:pos x="92" y="287"/>
                </a:cxn>
                <a:cxn ang="0">
                  <a:pos x="101" y="248"/>
                </a:cxn>
                <a:cxn ang="0">
                  <a:pos x="147" y="248"/>
                </a:cxn>
                <a:cxn ang="0">
                  <a:pos x="101" y="229"/>
                </a:cxn>
                <a:cxn ang="0">
                  <a:pos x="138" y="134"/>
                </a:cxn>
                <a:cxn ang="0">
                  <a:pos x="184" y="76"/>
                </a:cxn>
                <a:cxn ang="0">
                  <a:pos x="230" y="48"/>
                </a:cxn>
                <a:cxn ang="0">
                  <a:pos x="266" y="28"/>
                </a:cxn>
                <a:cxn ang="0">
                  <a:pos x="285" y="28"/>
                </a:cxn>
                <a:cxn ang="0">
                  <a:pos x="340" y="48"/>
                </a:cxn>
                <a:cxn ang="0">
                  <a:pos x="358" y="105"/>
                </a:cxn>
                <a:cxn ang="0">
                  <a:pos x="340" y="162"/>
                </a:cxn>
                <a:cxn ang="0">
                  <a:pos x="285" y="201"/>
                </a:cxn>
                <a:cxn ang="0">
                  <a:pos x="220" y="220"/>
                </a:cxn>
                <a:cxn ang="0">
                  <a:pos x="165" y="229"/>
                </a:cxn>
                <a:cxn ang="0">
                  <a:pos x="129" y="229"/>
                </a:cxn>
                <a:cxn ang="0">
                  <a:pos x="101" y="229"/>
                </a:cxn>
              </a:cxnLst>
              <a:rect l="0" t="0" r="r" b="b"/>
              <a:pathLst>
                <a:path w="404" h="535">
                  <a:moveTo>
                    <a:pt x="147" y="248"/>
                  </a:moveTo>
                  <a:lnTo>
                    <a:pt x="193" y="248"/>
                  </a:lnTo>
                  <a:lnTo>
                    <a:pt x="303" y="229"/>
                  </a:lnTo>
                  <a:lnTo>
                    <a:pt x="340" y="210"/>
                  </a:lnTo>
                  <a:lnTo>
                    <a:pt x="358" y="191"/>
                  </a:lnTo>
                  <a:lnTo>
                    <a:pt x="376" y="162"/>
                  </a:lnTo>
                  <a:lnTo>
                    <a:pt x="395" y="124"/>
                  </a:lnTo>
                  <a:lnTo>
                    <a:pt x="395" y="76"/>
                  </a:lnTo>
                  <a:lnTo>
                    <a:pt x="358" y="19"/>
                  </a:lnTo>
                  <a:lnTo>
                    <a:pt x="285" y="0"/>
                  </a:lnTo>
                  <a:lnTo>
                    <a:pt x="211" y="19"/>
                  </a:lnTo>
                  <a:lnTo>
                    <a:pt x="129" y="57"/>
                  </a:lnTo>
                  <a:lnTo>
                    <a:pt x="64" y="124"/>
                  </a:lnTo>
                  <a:lnTo>
                    <a:pt x="19" y="220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46" y="478"/>
                  </a:lnTo>
                  <a:lnTo>
                    <a:pt x="92" y="526"/>
                  </a:lnTo>
                  <a:lnTo>
                    <a:pt x="165" y="535"/>
                  </a:lnTo>
                  <a:lnTo>
                    <a:pt x="266" y="516"/>
                  </a:lnTo>
                  <a:lnTo>
                    <a:pt x="340" y="478"/>
                  </a:lnTo>
                  <a:lnTo>
                    <a:pt x="386" y="430"/>
                  </a:lnTo>
                  <a:lnTo>
                    <a:pt x="404" y="401"/>
                  </a:lnTo>
                  <a:lnTo>
                    <a:pt x="404" y="392"/>
                  </a:lnTo>
                  <a:lnTo>
                    <a:pt x="395" y="392"/>
                  </a:lnTo>
                  <a:lnTo>
                    <a:pt x="386" y="382"/>
                  </a:lnTo>
                  <a:lnTo>
                    <a:pt x="376" y="382"/>
                  </a:lnTo>
                  <a:lnTo>
                    <a:pt x="376" y="392"/>
                  </a:lnTo>
                  <a:lnTo>
                    <a:pt x="303" y="468"/>
                  </a:lnTo>
                  <a:lnTo>
                    <a:pt x="239" y="497"/>
                  </a:lnTo>
                  <a:lnTo>
                    <a:pt x="193" y="506"/>
                  </a:lnTo>
                  <a:lnTo>
                    <a:pt x="165" y="516"/>
                  </a:lnTo>
                  <a:lnTo>
                    <a:pt x="138" y="506"/>
                  </a:lnTo>
                  <a:lnTo>
                    <a:pt x="119" y="497"/>
                  </a:lnTo>
                  <a:lnTo>
                    <a:pt x="101" y="478"/>
                  </a:lnTo>
                  <a:lnTo>
                    <a:pt x="92" y="449"/>
                  </a:lnTo>
                  <a:lnTo>
                    <a:pt x="83" y="430"/>
                  </a:lnTo>
                  <a:lnTo>
                    <a:pt x="83" y="334"/>
                  </a:lnTo>
                  <a:lnTo>
                    <a:pt x="92" y="287"/>
                  </a:lnTo>
                  <a:lnTo>
                    <a:pt x="101" y="248"/>
                  </a:lnTo>
                  <a:lnTo>
                    <a:pt x="147" y="248"/>
                  </a:lnTo>
                  <a:close/>
                  <a:moveTo>
                    <a:pt x="101" y="229"/>
                  </a:moveTo>
                  <a:lnTo>
                    <a:pt x="138" y="134"/>
                  </a:lnTo>
                  <a:lnTo>
                    <a:pt x="184" y="76"/>
                  </a:lnTo>
                  <a:lnTo>
                    <a:pt x="230" y="48"/>
                  </a:lnTo>
                  <a:lnTo>
                    <a:pt x="266" y="28"/>
                  </a:lnTo>
                  <a:lnTo>
                    <a:pt x="285" y="28"/>
                  </a:lnTo>
                  <a:lnTo>
                    <a:pt x="340" y="48"/>
                  </a:lnTo>
                  <a:lnTo>
                    <a:pt x="358" y="105"/>
                  </a:lnTo>
                  <a:lnTo>
                    <a:pt x="340" y="162"/>
                  </a:lnTo>
                  <a:lnTo>
                    <a:pt x="285" y="201"/>
                  </a:lnTo>
                  <a:lnTo>
                    <a:pt x="220" y="220"/>
                  </a:lnTo>
                  <a:lnTo>
                    <a:pt x="165" y="229"/>
                  </a:lnTo>
                  <a:lnTo>
                    <a:pt x="129" y="229"/>
                  </a:lnTo>
                  <a:lnTo>
                    <a:pt x="101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" name="Freeform 1259"/>
            <p:cNvSpPr>
              <a:spLocks noEditPoints="1"/>
            </p:cNvSpPr>
            <p:nvPr/>
          </p:nvSpPr>
          <p:spPr bwMode="auto">
            <a:xfrm>
              <a:off x="11462" y="2485"/>
              <a:ext cx="285" cy="784"/>
            </a:xfrm>
            <a:custGeom>
              <a:avLst/>
              <a:gdLst/>
              <a:ahLst/>
              <a:cxnLst>
                <a:cxn ang="0">
                  <a:pos x="285" y="593"/>
                </a:cxn>
                <a:cxn ang="0">
                  <a:pos x="248" y="603"/>
                </a:cxn>
                <a:cxn ang="0">
                  <a:pos x="239" y="631"/>
                </a:cxn>
                <a:cxn ang="0">
                  <a:pos x="193" y="736"/>
                </a:cxn>
                <a:cxn ang="0">
                  <a:pos x="138" y="765"/>
                </a:cxn>
                <a:cxn ang="0">
                  <a:pos x="129" y="755"/>
                </a:cxn>
                <a:cxn ang="0">
                  <a:pos x="120" y="708"/>
                </a:cxn>
                <a:cxn ang="0">
                  <a:pos x="147" y="612"/>
                </a:cxn>
                <a:cxn ang="0">
                  <a:pos x="230" y="392"/>
                </a:cxn>
                <a:cxn ang="0">
                  <a:pos x="221" y="297"/>
                </a:cxn>
                <a:cxn ang="0">
                  <a:pos x="166" y="258"/>
                </a:cxn>
                <a:cxn ang="0">
                  <a:pos x="92" y="268"/>
                </a:cxn>
                <a:cxn ang="0">
                  <a:pos x="19" y="364"/>
                </a:cxn>
                <a:cxn ang="0">
                  <a:pos x="0" y="430"/>
                </a:cxn>
                <a:cxn ang="0">
                  <a:pos x="10" y="450"/>
                </a:cxn>
                <a:cxn ang="0">
                  <a:pos x="37" y="440"/>
                </a:cxn>
                <a:cxn ang="0">
                  <a:pos x="46" y="411"/>
                </a:cxn>
                <a:cxn ang="0">
                  <a:pos x="92" y="297"/>
                </a:cxn>
                <a:cxn ang="0">
                  <a:pos x="156" y="277"/>
                </a:cxn>
                <a:cxn ang="0">
                  <a:pos x="166" y="344"/>
                </a:cxn>
                <a:cxn ang="0">
                  <a:pos x="147" y="392"/>
                </a:cxn>
                <a:cxn ang="0">
                  <a:pos x="111" y="497"/>
                </a:cxn>
                <a:cxn ang="0">
                  <a:pos x="56" y="660"/>
                </a:cxn>
                <a:cxn ang="0">
                  <a:pos x="74" y="755"/>
                </a:cxn>
                <a:cxn ang="0">
                  <a:pos x="111" y="784"/>
                </a:cxn>
                <a:cxn ang="0">
                  <a:pos x="193" y="765"/>
                </a:cxn>
                <a:cxn ang="0">
                  <a:pos x="267" y="669"/>
                </a:cxn>
                <a:cxn ang="0">
                  <a:pos x="285" y="603"/>
                </a:cxn>
                <a:cxn ang="0">
                  <a:pos x="276" y="19"/>
                </a:cxn>
                <a:cxn ang="0">
                  <a:pos x="248" y="0"/>
                </a:cxn>
                <a:cxn ang="0">
                  <a:pos x="193" y="29"/>
                </a:cxn>
                <a:cxn ang="0">
                  <a:pos x="184" y="77"/>
                </a:cxn>
                <a:cxn ang="0">
                  <a:pos x="212" y="96"/>
                </a:cxn>
                <a:cxn ang="0">
                  <a:pos x="276" y="58"/>
                </a:cxn>
              </a:cxnLst>
              <a:rect l="0" t="0" r="r" b="b"/>
              <a:pathLst>
                <a:path w="285" h="784">
                  <a:moveTo>
                    <a:pt x="285" y="603"/>
                  </a:moveTo>
                  <a:lnTo>
                    <a:pt x="285" y="593"/>
                  </a:lnTo>
                  <a:lnTo>
                    <a:pt x="257" y="593"/>
                  </a:lnTo>
                  <a:lnTo>
                    <a:pt x="248" y="603"/>
                  </a:lnTo>
                  <a:lnTo>
                    <a:pt x="248" y="612"/>
                  </a:lnTo>
                  <a:lnTo>
                    <a:pt x="239" y="631"/>
                  </a:lnTo>
                  <a:lnTo>
                    <a:pt x="212" y="717"/>
                  </a:lnTo>
                  <a:lnTo>
                    <a:pt x="193" y="736"/>
                  </a:lnTo>
                  <a:lnTo>
                    <a:pt x="166" y="755"/>
                  </a:lnTo>
                  <a:lnTo>
                    <a:pt x="138" y="765"/>
                  </a:lnTo>
                  <a:lnTo>
                    <a:pt x="129" y="765"/>
                  </a:lnTo>
                  <a:lnTo>
                    <a:pt x="129" y="755"/>
                  </a:lnTo>
                  <a:lnTo>
                    <a:pt x="120" y="746"/>
                  </a:lnTo>
                  <a:lnTo>
                    <a:pt x="120" y="708"/>
                  </a:lnTo>
                  <a:lnTo>
                    <a:pt x="138" y="650"/>
                  </a:lnTo>
                  <a:lnTo>
                    <a:pt x="147" y="612"/>
                  </a:lnTo>
                  <a:lnTo>
                    <a:pt x="221" y="411"/>
                  </a:lnTo>
                  <a:lnTo>
                    <a:pt x="230" y="392"/>
                  </a:lnTo>
                  <a:lnTo>
                    <a:pt x="230" y="316"/>
                  </a:lnTo>
                  <a:lnTo>
                    <a:pt x="221" y="297"/>
                  </a:lnTo>
                  <a:lnTo>
                    <a:pt x="184" y="258"/>
                  </a:lnTo>
                  <a:lnTo>
                    <a:pt x="166" y="258"/>
                  </a:lnTo>
                  <a:lnTo>
                    <a:pt x="147" y="249"/>
                  </a:lnTo>
                  <a:lnTo>
                    <a:pt x="92" y="268"/>
                  </a:lnTo>
                  <a:lnTo>
                    <a:pt x="46" y="316"/>
                  </a:lnTo>
                  <a:lnTo>
                    <a:pt x="19" y="364"/>
                  </a:lnTo>
                  <a:lnTo>
                    <a:pt x="10" y="411"/>
                  </a:lnTo>
                  <a:lnTo>
                    <a:pt x="0" y="430"/>
                  </a:lnTo>
                  <a:lnTo>
                    <a:pt x="0" y="440"/>
                  </a:lnTo>
                  <a:lnTo>
                    <a:pt x="10" y="450"/>
                  </a:lnTo>
                  <a:lnTo>
                    <a:pt x="28" y="450"/>
                  </a:lnTo>
                  <a:lnTo>
                    <a:pt x="37" y="440"/>
                  </a:lnTo>
                  <a:lnTo>
                    <a:pt x="37" y="430"/>
                  </a:lnTo>
                  <a:lnTo>
                    <a:pt x="46" y="411"/>
                  </a:lnTo>
                  <a:lnTo>
                    <a:pt x="74" y="325"/>
                  </a:lnTo>
                  <a:lnTo>
                    <a:pt x="92" y="297"/>
                  </a:lnTo>
                  <a:lnTo>
                    <a:pt x="147" y="277"/>
                  </a:lnTo>
                  <a:lnTo>
                    <a:pt x="156" y="277"/>
                  </a:lnTo>
                  <a:lnTo>
                    <a:pt x="166" y="287"/>
                  </a:lnTo>
                  <a:lnTo>
                    <a:pt x="166" y="344"/>
                  </a:lnTo>
                  <a:lnTo>
                    <a:pt x="156" y="373"/>
                  </a:lnTo>
                  <a:lnTo>
                    <a:pt x="147" y="392"/>
                  </a:lnTo>
                  <a:lnTo>
                    <a:pt x="129" y="450"/>
                  </a:lnTo>
                  <a:lnTo>
                    <a:pt x="111" y="497"/>
                  </a:lnTo>
                  <a:lnTo>
                    <a:pt x="65" y="641"/>
                  </a:lnTo>
                  <a:lnTo>
                    <a:pt x="56" y="660"/>
                  </a:lnTo>
                  <a:lnTo>
                    <a:pt x="56" y="717"/>
                  </a:lnTo>
                  <a:lnTo>
                    <a:pt x="74" y="755"/>
                  </a:lnTo>
                  <a:lnTo>
                    <a:pt x="92" y="775"/>
                  </a:lnTo>
                  <a:lnTo>
                    <a:pt x="111" y="784"/>
                  </a:lnTo>
                  <a:lnTo>
                    <a:pt x="138" y="784"/>
                  </a:lnTo>
                  <a:lnTo>
                    <a:pt x="193" y="765"/>
                  </a:lnTo>
                  <a:lnTo>
                    <a:pt x="239" y="727"/>
                  </a:lnTo>
                  <a:lnTo>
                    <a:pt x="267" y="669"/>
                  </a:lnTo>
                  <a:lnTo>
                    <a:pt x="276" y="622"/>
                  </a:lnTo>
                  <a:lnTo>
                    <a:pt x="285" y="603"/>
                  </a:lnTo>
                  <a:close/>
                  <a:moveTo>
                    <a:pt x="276" y="38"/>
                  </a:moveTo>
                  <a:lnTo>
                    <a:pt x="276" y="19"/>
                  </a:lnTo>
                  <a:lnTo>
                    <a:pt x="267" y="10"/>
                  </a:lnTo>
                  <a:lnTo>
                    <a:pt x="248" y="0"/>
                  </a:lnTo>
                  <a:lnTo>
                    <a:pt x="221" y="0"/>
                  </a:lnTo>
                  <a:lnTo>
                    <a:pt x="193" y="29"/>
                  </a:lnTo>
                  <a:lnTo>
                    <a:pt x="184" y="58"/>
                  </a:lnTo>
                  <a:lnTo>
                    <a:pt x="184" y="77"/>
                  </a:lnTo>
                  <a:lnTo>
                    <a:pt x="193" y="86"/>
                  </a:lnTo>
                  <a:lnTo>
                    <a:pt x="212" y="96"/>
                  </a:lnTo>
                  <a:lnTo>
                    <a:pt x="239" y="96"/>
                  </a:lnTo>
                  <a:lnTo>
                    <a:pt x="276" y="58"/>
                  </a:lnTo>
                  <a:lnTo>
                    <a:pt x="276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8" name="Freeform 1260"/>
            <p:cNvSpPr>
              <a:spLocks/>
            </p:cNvSpPr>
            <p:nvPr/>
          </p:nvSpPr>
          <p:spPr bwMode="auto">
            <a:xfrm>
              <a:off x="11820" y="2523"/>
              <a:ext cx="321" cy="746"/>
            </a:xfrm>
            <a:custGeom>
              <a:avLst/>
              <a:gdLst/>
              <a:ahLst/>
              <a:cxnLst>
                <a:cxn ang="0">
                  <a:pos x="193" y="268"/>
                </a:cxn>
                <a:cxn ang="0">
                  <a:pos x="303" y="268"/>
                </a:cxn>
                <a:cxn ang="0">
                  <a:pos x="312" y="259"/>
                </a:cxn>
                <a:cxn ang="0">
                  <a:pos x="321" y="259"/>
                </a:cxn>
                <a:cxn ang="0">
                  <a:pos x="321" y="230"/>
                </a:cxn>
                <a:cxn ang="0">
                  <a:pos x="202" y="230"/>
                </a:cxn>
                <a:cxn ang="0">
                  <a:pos x="239" y="48"/>
                </a:cxn>
                <a:cxn ang="0">
                  <a:pos x="248" y="39"/>
                </a:cxn>
                <a:cxn ang="0">
                  <a:pos x="248" y="10"/>
                </a:cxn>
                <a:cxn ang="0">
                  <a:pos x="239" y="0"/>
                </a:cxn>
                <a:cxn ang="0">
                  <a:pos x="202" y="0"/>
                </a:cxn>
                <a:cxn ang="0">
                  <a:pos x="184" y="10"/>
                </a:cxn>
                <a:cxn ang="0">
                  <a:pos x="175" y="29"/>
                </a:cxn>
                <a:cxn ang="0">
                  <a:pos x="175" y="39"/>
                </a:cxn>
                <a:cxn ang="0">
                  <a:pos x="129" y="230"/>
                </a:cxn>
                <a:cxn ang="0">
                  <a:pos x="9" y="230"/>
                </a:cxn>
                <a:cxn ang="0">
                  <a:pos x="0" y="239"/>
                </a:cxn>
                <a:cxn ang="0">
                  <a:pos x="0" y="259"/>
                </a:cxn>
                <a:cxn ang="0">
                  <a:pos x="9" y="268"/>
                </a:cxn>
                <a:cxn ang="0">
                  <a:pos x="120" y="268"/>
                </a:cxn>
                <a:cxn ang="0">
                  <a:pos x="37" y="603"/>
                </a:cxn>
                <a:cxn ang="0">
                  <a:pos x="37" y="622"/>
                </a:cxn>
                <a:cxn ang="0">
                  <a:pos x="28" y="641"/>
                </a:cxn>
                <a:cxn ang="0">
                  <a:pos x="37" y="679"/>
                </a:cxn>
                <a:cxn ang="0">
                  <a:pos x="46" y="708"/>
                </a:cxn>
                <a:cxn ang="0">
                  <a:pos x="65" y="727"/>
                </a:cxn>
                <a:cxn ang="0">
                  <a:pos x="92" y="746"/>
                </a:cxn>
                <a:cxn ang="0">
                  <a:pos x="129" y="746"/>
                </a:cxn>
                <a:cxn ang="0">
                  <a:pos x="193" y="727"/>
                </a:cxn>
                <a:cxn ang="0">
                  <a:pos x="239" y="689"/>
                </a:cxn>
                <a:cxn ang="0">
                  <a:pos x="276" y="631"/>
                </a:cxn>
                <a:cxn ang="0">
                  <a:pos x="294" y="593"/>
                </a:cxn>
                <a:cxn ang="0">
                  <a:pos x="303" y="565"/>
                </a:cxn>
                <a:cxn ang="0">
                  <a:pos x="303" y="555"/>
                </a:cxn>
                <a:cxn ang="0">
                  <a:pos x="266" y="555"/>
                </a:cxn>
                <a:cxn ang="0">
                  <a:pos x="266" y="565"/>
                </a:cxn>
                <a:cxn ang="0">
                  <a:pos x="257" y="574"/>
                </a:cxn>
                <a:cxn ang="0">
                  <a:pos x="248" y="603"/>
                </a:cxn>
                <a:cxn ang="0">
                  <a:pos x="230" y="641"/>
                </a:cxn>
                <a:cxn ang="0">
                  <a:pos x="193" y="698"/>
                </a:cxn>
                <a:cxn ang="0">
                  <a:pos x="165" y="717"/>
                </a:cxn>
                <a:cxn ang="0">
                  <a:pos x="129" y="727"/>
                </a:cxn>
                <a:cxn ang="0">
                  <a:pos x="110" y="717"/>
                </a:cxn>
                <a:cxn ang="0">
                  <a:pos x="101" y="698"/>
                </a:cxn>
                <a:cxn ang="0">
                  <a:pos x="101" y="641"/>
                </a:cxn>
                <a:cxn ang="0">
                  <a:pos x="110" y="612"/>
                </a:cxn>
                <a:cxn ang="0">
                  <a:pos x="193" y="268"/>
                </a:cxn>
              </a:cxnLst>
              <a:rect l="0" t="0" r="r" b="b"/>
              <a:pathLst>
                <a:path w="321" h="746">
                  <a:moveTo>
                    <a:pt x="193" y="268"/>
                  </a:moveTo>
                  <a:lnTo>
                    <a:pt x="303" y="268"/>
                  </a:lnTo>
                  <a:lnTo>
                    <a:pt x="312" y="259"/>
                  </a:lnTo>
                  <a:lnTo>
                    <a:pt x="321" y="259"/>
                  </a:lnTo>
                  <a:lnTo>
                    <a:pt x="321" y="230"/>
                  </a:lnTo>
                  <a:lnTo>
                    <a:pt x="202" y="230"/>
                  </a:lnTo>
                  <a:lnTo>
                    <a:pt x="239" y="48"/>
                  </a:lnTo>
                  <a:lnTo>
                    <a:pt x="248" y="39"/>
                  </a:lnTo>
                  <a:lnTo>
                    <a:pt x="248" y="10"/>
                  </a:lnTo>
                  <a:lnTo>
                    <a:pt x="239" y="0"/>
                  </a:lnTo>
                  <a:lnTo>
                    <a:pt x="202" y="0"/>
                  </a:lnTo>
                  <a:lnTo>
                    <a:pt x="184" y="10"/>
                  </a:lnTo>
                  <a:lnTo>
                    <a:pt x="175" y="29"/>
                  </a:lnTo>
                  <a:lnTo>
                    <a:pt x="175" y="39"/>
                  </a:lnTo>
                  <a:lnTo>
                    <a:pt x="129" y="230"/>
                  </a:lnTo>
                  <a:lnTo>
                    <a:pt x="9" y="230"/>
                  </a:lnTo>
                  <a:lnTo>
                    <a:pt x="0" y="239"/>
                  </a:lnTo>
                  <a:lnTo>
                    <a:pt x="0" y="259"/>
                  </a:lnTo>
                  <a:lnTo>
                    <a:pt x="9" y="268"/>
                  </a:lnTo>
                  <a:lnTo>
                    <a:pt x="120" y="268"/>
                  </a:lnTo>
                  <a:lnTo>
                    <a:pt x="37" y="603"/>
                  </a:lnTo>
                  <a:lnTo>
                    <a:pt x="37" y="622"/>
                  </a:lnTo>
                  <a:lnTo>
                    <a:pt x="28" y="641"/>
                  </a:lnTo>
                  <a:lnTo>
                    <a:pt x="37" y="679"/>
                  </a:lnTo>
                  <a:lnTo>
                    <a:pt x="46" y="708"/>
                  </a:lnTo>
                  <a:lnTo>
                    <a:pt x="65" y="727"/>
                  </a:lnTo>
                  <a:lnTo>
                    <a:pt x="92" y="746"/>
                  </a:lnTo>
                  <a:lnTo>
                    <a:pt x="129" y="746"/>
                  </a:lnTo>
                  <a:lnTo>
                    <a:pt x="193" y="727"/>
                  </a:lnTo>
                  <a:lnTo>
                    <a:pt x="239" y="689"/>
                  </a:lnTo>
                  <a:lnTo>
                    <a:pt x="276" y="631"/>
                  </a:lnTo>
                  <a:lnTo>
                    <a:pt x="294" y="593"/>
                  </a:lnTo>
                  <a:lnTo>
                    <a:pt x="303" y="565"/>
                  </a:lnTo>
                  <a:lnTo>
                    <a:pt x="303" y="555"/>
                  </a:lnTo>
                  <a:lnTo>
                    <a:pt x="266" y="555"/>
                  </a:lnTo>
                  <a:lnTo>
                    <a:pt x="266" y="565"/>
                  </a:lnTo>
                  <a:lnTo>
                    <a:pt x="257" y="574"/>
                  </a:lnTo>
                  <a:lnTo>
                    <a:pt x="248" y="603"/>
                  </a:lnTo>
                  <a:lnTo>
                    <a:pt x="230" y="641"/>
                  </a:lnTo>
                  <a:lnTo>
                    <a:pt x="193" y="698"/>
                  </a:lnTo>
                  <a:lnTo>
                    <a:pt x="165" y="717"/>
                  </a:lnTo>
                  <a:lnTo>
                    <a:pt x="129" y="727"/>
                  </a:lnTo>
                  <a:lnTo>
                    <a:pt x="110" y="717"/>
                  </a:lnTo>
                  <a:lnTo>
                    <a:pt x="101" y="698"/>
                  </a:lnTo>
                  <a:lnTo>
                    <a:pt x="101" y="641"/>
                  </a:lnTo>
                  <a:lnTo>
                    <a:pt x="110" y="612"/>
                  </a:lnTo>
                  <a:lnTo>
                    <a:pt x="193" y="2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" name="Freeform 1261"/>
            <p:cNvSpPr>
              <a:spLocks/>
            </p:cNvSpPr>
            <p:nvPr/>
          </p:nvSpPr>
          <p:spPr bwMode="auto">
            <a:xfrm>
              <a:off x="12178" y="2437"/>
              <a:ext cx="523" cy="832"/>
            </a:xfrm>
            <a:custGeom>
              <a:avLst/>
              <a:gdLst/>
              <a:ahLst/>
              <a:cxnLst>
                <a:cxn ang="0">
                  <a:pos x="257" y="20"/>
                </a:cxn>
                <a:cxn ang="0">
                  <a:pos x="266" y="10"/>
                </a:cxn>
                <a:cxn ang="0">
                  <a:pos x="230" y="0"/>
                </a:cxn>
                <a:cxn ang="0">
                  <a:pos x="110" y="10"/>
                </a:cxn>
                <a:cxn ang="0">
                  <a:pos x="92" y="48"/>
                </a:cxn>
                <a:cxn ang="0">
                  <a:pos x="165" y="58"/>
                </a:cxn>
                <a:cxn ang="0">
                  <a:pos x="174" y="96"/>
                </a:cxn>
                <a:cxn ang="0">
                  <a:pos x="0" y="813"/>
                </a:cxn>
                <a:cxn ang="0">
                  <a:pos x="55" y="832"/>
                </a:cxn>
                <a:cxn ang="0">
                  <a:pos x="74" y="803"/>
                </a:cxn>
                <a:cxn ang="0">
                  <a:pos x="101" y="708"/>
                </a:cxn>
                <a:cxn ang="0">
                  <a:pos x="129" y="564"/>
                </a:cxn>
                <a:cxn ang="0">
                  <a:pos x="147" y="498"/>
                </a:cxn>
                <a:cxn ang="0">
                  <a:pos x="156" y="469"/>
                </a:cxn>
                <a:cxn ang="0">
                  <a:pos x="174" y="440"/>
                </a:cxn>
                <a:cxn ang="0">
                  <a:pos x="257" y="345"/>
                </a:cxn>
                <a:cxn ang="0">
                  <a:pos x="340" y="325"/>
                </a:cxn>
                <a:cxn ang="0">
                  <a:pos x="376" y="373"/>
                </a:cxn>
                <a:cxn ang="0">
                  <a:pos x="367" y="469"/>
                </a:cxn>
                <a:cxn ang="0">
                  <a:pos x="330" y="612"/>
                </a:cxn>
                <a:cxn ang="0">
                  <a:pos x="294" y="708"/>
                </a:cxn>
                <a:cxn ang="0">
                  <a:pos x="303" y="794"/>
                </a:cxn>
                <a:cxn ang="0">
                  <a:pos x="349" y="832"/>
                </a:cxn>
                <a:cxn ang="0">
                  <a:pos x="431" y="813"/>
                </a:cxn>
                <a:cxn ang="0">
                  <a:pos x="505" y="717"/>
                </a:cxn>
                <a:cxn ang="0">
                  <a:pos x="523" y="651"/>
                </a:cxn>
                <a:cxn ang="0">
                  <a:pos x="496" y="641"/>
                </a:cxn>
                <a:cxn ang="0">
                  <a:pos x="486" y="660"/>
                </a:cxn>
                <a:cxn ang="0">
                  <a:pos x="477" y="708"/>
                </a:cxn>
                <a:cxn ang="0">
                  <a:pos x="450" y="765"/>
                </a:cxn>
                <a:cxn ang="0">
                  <a:pos x="404" y="803"/>
                </a:cxn>
                <a:cxn ang="0">
                  <a:pos x="367" y="803"/>
                </a:cxn>
                <a:cxn ang="0">
                  <a:pos x="358" y="746"/>
                </a:cxn>
                <a:cxn ang="0">
                  <a:pos x="431" y="507"/>
                </a:cxn>
                <a:cxn ang="0">
                  <a:pos x="441" y="383"/>
                </a:cxn>
                <a:cxn ang="0">
                  <a:pos x="395" y="316"/>
                </a:cxn>
                <a:cxn ang="0">
                  <a:pos x="349" y="306"/>
                </a:cxn>
                <a:cxn ang="0">
                  <a:pos x="266" y="316"/>
                </a:cxn>
                <a:cxn ang="0">
                  <a:pos x="174" y="373"/>
                </a:cxn>
              </a:cxnLst>
              <a:rect l="0" t="0" r="r" b="b"/>
              <a:pathLst>
                <a:path w="523" h="832">
                  <a:moveTo>
                    <a:pt x="257" y="29"/>
                  </a:moveTo>
                  <a:lnTo>
                    <a:pt x="257" y="20"/>
                  </a:lnTo>
                  <a:lnTo>
                    <a:pt x="266" y="20"/>
                  </a:lnTo>
                  <a:lnTo>
                    <a:pt x="266" y="10"/>
                  </a:lnTo>
                  <a:lnTo>
                    <a:pt x="257" y="0"/>
                  </a:lnTo>
                  <a:lnTo>
                    <a:pt x="230" y="0"/>
                  </a:lnTo>
                  <a:lnTo>
                    <a:pt x="119" y="10"/>
                  </a:lnTo>
                  <a:lnTo>
                    <a:pt x="110" y="10"/>
                  </a:lnTo>
                  <a:lnTo>
                    <a:pt x="92" y="29"/>
                  </a:lnTo>
                  <a:lnTo>
                    <a:pt x="92" y="48"/>
                  </a:lnTo>
                  <a:lnTo>
                    <a:pt x="147" y="48"/>
                  </a:lnTo>
                  <a:lnTo>
                    <a:pt x="165" y="58"/>
                  </a:lnTo>
                  <a:lnTo>
                    <a:pt x="174" y="58"/>
                  </a:lnTo>
                  <a:lnTo>
                    <a:pt x="174" y="96"/>
                  </a:lnTo>
                  <a:lnTo>
                    <a:pt x="0" y="794"/>
                  </a:lnTo>
                  <a:lnTo>
                    <a:pt x="0" y="813"/>
                  </a:lnTo>
                  <a:lnTo>
                    <a:pt x="18" y="832"/>
                  </a:lnTo>
                  <a:lnTo>
                    <a:pt x="55" y="832"/>
                  </a:lnTo>
                  <a:lnTo>
                    <a:pt x="64" y="813"/>
                  </a:lnTo>
                  <a:lnTo>
                    <a:pt x="74" y="803"/>
                  </a:lnTo>
                  <a:lnTo>
                    <a:pt x="83" y="765"/>
                  </a:lnTo>
                  <a:lnTo>
                    <a:pt x="101" y="708"/>
                  </a:lnTo>
                  <a:lnTo>
                    <a:pt x="110" y="641"/>
                  </a:lnTo>
                  <a:lnTo>
                    <a:pt x="129" y="564"/>
                  </a:lnTo>
                  <a:lnTo>
                    <a:pt x="138" y="517"/>
                  </a:lnTo>
                  <a:lnTo>
                    <a:pt x="147" y="498"/>
                  </a:lnTo>
                  <a:lnTo>
                    <a:pt x="147" y="488"/>
                  </a:lnTo>
                  <a:lnTo>
                    <a:pt x="156" y="469"/>
                  </a:lnTo>
                  <a:lnTo>
                    <a:pt x="165" y="459"/>
                  </a:lnTo>
                  <a:lnTo>
                    <a:pt x="174" y="440"/>
                  </a:lnTo>
                  <a:lnTo>
                    <a:pt x="202" y="392"/>
                  </a:lnTo>
                  <a:lnTo>
                    <a:pt x="257" y="345"/>
                  </a:lnTo>
                  <a:lnTo>
                    <a:pt x="321" y="325"/>
                  </a:lnTo>
                  <a:lnTo>
                    <a:pt x="340" y="325"/>
                  </a:lnTo>
                  <a:lnTo>
                    <a:pt x="367" y="354"/>
                  </a:lnTo>
                  <a:lnTo>
                    <a:pt x="376" y="373"/>
                  </a:lnTo>
                  <a:lnTo>
                    <a:pt x="376" y="402"/>
                  </a:lnTo>
                  <a:lnTo>
                    <a:pt x="367" y="469"/>
                  </a:lnTo>
                  <a:lnTo>
                    <a:pt x="349" y="545"/>
                  </a:lnTo>
                  <a:lnTo>
                    <a:pt x="330" y="612"/>
                  </a:lnTo>
                  <a:lnTo>
                    <a:pt x="312" y="670"/>
                  </a:lnTo>
                  <a:lnTo>
                    <a:pt x="294" y="708"/>
                  </a:lnTo>
                  <a:lnTo>
                    <a:pt x="294" y="765"/>
                  </a:lnTo>
                  <a:lnTo>
                    <a:pt x="303" y="794"/>
                  </a:lnTo>
                  <a:lnTo>
                    <a:pt x="321" y="813"/>
                  </a:lnTo>
                  <a:lnTo>
                    <a:pt x="349" y="832"/>
                  </a:lnTo>
                  <a:lnTo>
                    <a:pt x="376" y="832"/>
                  </a:lnTo>
                  <a:lnTo>
                    <a:pt x="431" y="813"/>
                  </a:lnTo>
                  <a:lnTo>
                    <a:pt x="477" y="775"/>
                  </a:lnTo>
                  <a:lnTo>
                    <a:pt x="505" y="717"/>
                  </a:lnTo>
                  <a:lnTo>
                    <a:pt x="514" y="679"/>
                  </a:lnTo>
                  <a:lnTo>
                    <a:pt x="523" y="651"/>
                  </a:lnTo>
                  <a:lnTo>
                    <a:pt x="523" y="641"/>
                  </a:lnTo>
                  <a:lnTo>
                    <a:pt x="496" y="641"/>
                  </a:lnTo>
                  <a:lnTo>
                    <a:pt x="486" y="651"/>
                  </a:lnTo>
                  <a:lnTo>
                    <a:pt x="486" y="660"/>
                  </a:lnTo>
                  <a:lnTo>
                    <a:pt x="477" y="679"/>
                  </a:lnTo>
                  <a:lnTo>
                    <a:pt x="477" y="708"/>
                  </a:lnTo>
                  <a:lnTo>
                    <a:pt x="459" y="737"/>
                  </a:lnTo>
                  <a:lnTo>
                    <a:pt x="450" y="765"/>
                  </a:lnTo>
                  <a:lnTo>
                    <a:pt x="431" y="784"/>
                  </a:lnTo>
                  <a:lnTo>
                    <a:pt x="404" y="803"/>
                  </a:lnTo>
                  <a:lnTo>
                    <a:pt x="376" y="813"/>
                  </a:lnTo>
                  <a:lnTo>
                    <a:pt x="367" y="803"/>
                  </a:lnTo>
                  <a:lnTo>
                    <a:pt x="358" y="803"/>
                  </a:lnTo>
                  <a:lnTo>
                    <a:pt x="358" y="746"/>
                  </a:lnTo>
                  <a:lnTo>
                    <a:pt x="404" y="603"/>
                  </a:lnTo>
                  <a:lnTo>
                    <a:pt x="431" y="507"/>
                  </a:lnTo>
                  <a:lnTo>
                    <a:pt x="450" y="421"/>
                  </a:lnTo>
                  <a:lnTo>
                    <a:pt x="441" y="383"/>
                  </a:lnTo>
                  <a:lnTo>
                    <a:pt x="431" y="354"/>
                  </a:lnTo>
                  <a:lnTo>
                    <a:pt x="395" y="316"/>
                  </a:lnTo>
                  <a:lnTo>
                    <a:pt x="376" y="306"/>
                  </a:lnTo>
                  <a:lnTo>
                    <a:pt x="349" y="306"/>
                  </a:lnTo>
                  <a:lnTo>
                    <a:pt x="330" y="297"/>
                  </a:lnTo>
                  <a:lnTo>
                    <a:pt x="266" y="316"/>
                  </a:lnTo>
                  <a:lnTo>
                    <a:pt x="211" y="345"/>
                  </a:lnTo>
                  <a:lnTo>
                    <a:pt x="174" y="373"/>
                  </a:lnTo>
                  <a:lnTo>
                    <a:pt x="257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0" name="Freeform 1262"/>
            <p:cNvSpPr>
              <a:spLocks noEditPoints="1"/>
            </p:cNvSpPr>
            <p:nvPr/>
          </p:nvSpPr>
          <p:spPr bwMode="auto">
            <a:xfrm>
              <a:off x="12802" y="2734"/>
              <a:ext cx="404" cy="535"/>
            </a:xfrm>
            <a:custGeom>
              <a:avLst/>
              <a:gdLst/>
              <a:ahLst/>
              <a:cxnLst>
                <a:cxn ang="0">
                  <a:pos x="147" y="248"/>
                </a:cxn>
                <a:cxn ang="0">
                  <a:pos x="193" y="248"/>
                </a:cxn>
                <a:cxn ang="0">
                  <a:pos x="303" y="229"/>
                </a:cxn>
                <a:cxn ang="0">
                  <a:pos x="340" y="210"/>
                </a:cxn>
                <a:cxn ang="0">
                  <a:pos x="358" y="191"/>
                </a:cxn>
                <a:cxn ang="0">
                  <a:pos x="376" y="162"/>
                </a:cxn>
                <a:cxn ang="0">
                  <a:pos x="395" y="124"/>
                </a:cxn>
                <a:cxn ang="0">
                  <a:pos x="395" y="76"/>
                </a:cxn>
                <a:cxn ang="0">
                  <a:pos x="358" y="19"/>
                </a:cxn>
                <a:cxn ang="0">
                  <a:pos x="284" y="0"/>
                </a:cxn>
                <a:cxn ang="0">
                  <a:pos x="211" y="19"/>
                </a:cxn>
                <a:cxn ang="0">
                  <a:pos x="128" y="57"/>
                </a:cxn>
                <a:cxn ang="0">
                  <a:pos x="64" y="124"/>
                </a:cxn>
                <a:cxn ang="0">
                  <a:pos x="18" y="220"/>
                </a:cxn>
                <a:cxn ang="0">
                  <a:pos x="0" y="334"/>
                </a:cxn>
                <a:cxn ang="0">
                  <a:pos x="9" y="411"/>
                </a:cxn>
                <a:cxn ang="0">
                  <a:pos x="46" y="478"/>
                </a:cxn>
                <a:cxn ang="0">
                  <a:pos x="92" y="526"/>
                </a:cxn>
                <a:cxn ang="0">
                  <a:pos x="165" y="535"/>
                </a:cxn>
                <a:cxn ang="0">
                  <a:pos x="266" y="516"/>
                </a:cxn>
                <a:cxn ang="0">
                  <a:pos x="340" y="478"/>
                </a:cxn>
                <a:cxn ang="0">
                  <a:pos x="385" y="430"/>
                </a:cxn>
                <a:cxn ang="0">
                  <a:pos x="404" y="401"/>
                </a:cxn>
                <a:cxn ang="0">
                  <a:pos x="404" y="392"/>
                </a:cxn>
                <a:cxn ang="0">
                  <a:pos x="395" y="392"/>
                </a:cxn>
                <a:cxn ang="0">
                  <a:pos x="385" y="382"/>
                </a:cxn>
                <a:cxn ang="0">
                  <a:pos x="376" y="382"/>
                </a:cxn>
                <a:cxn ang="0">
                  <a:pos x="376" y="392"/>
                </a:cxn>
                <a:cxn ang="0">
                  <a:pos x="303" y="468"/>
                </a:cxn>
                <a:cxn ang="0">
                  <a:pos x="239" y="497"/>
                </a:cxn>
                <a:cxn ang="0">
                  <a:pos x="193" y="506"/>
                </a:cxn>
                <a:cxn ang="0">
                  <a:pos x="165" y="516"/>
                </a:cxn>
                <a:cxn ang="0">
                  <a:pos x="138" y="506"/>
                </a:cxn>
                <a:cxn ang="0">
                  <a:pos x="119" y="497"/>
                </a:cxn>
                <a:cxn ang="0">
                  <a:pos x="101" y="478"/>
                </a:cxn>
                <a:cxn ang="0">
                  <a:pos x="92" y="449"/>
                </a:cxn>
                <a:cxn ang="0">
                  <a:pos x="83" y="430"/>
                </a:cxn>
                <a:cxn ang="0">
                  <a:pos x="83" y="334"/>
                </a:cxn>
                <a:cxn ang="0">
                  <a:pos x="92" y="287"/>
                </a:cxn>
                <a:cxn ang="0">
                  <a:pos x="101" y="248"/>
                </a:cxn>
                <a:cxn ang="0">
                  <a:pos x="147" y="248"/>
                </a:cxn>
                <a:cxn ang="0">
                  <a:pos x="101" y="229"/>
                </a:cxn>
                <a:cxn ang="0">
                  <a:pos x="138" y="134"/>
                </a:cxn>
                <a:cxn ang="0">
                  <a:pos x="184" y="76"/>
                </a:cxn>
                <a:cxn ang="0">
                  <a:pos x="229" y="48"/>
                </a:cxn>
                <a:cxn ang="0">
                  <a:pos x="266" y="28"/>
                </a:cxn>
                <a:cxn ang="0">
                  <a:pos x="284" y="28"/>
                </a:cxn>
                <a:cxn ang="0">
                  <a:pos x="340" y="48"/>
                </a:cxn>
                <a:cxn ang="0">
                  <a:pos x="358" y="105"/>
                </a:cxn>
                <a:cxn ang="0">
                  <a:pos x="340" y="162"/>
                </a:cxn>
                <a:cxn ang="0">
                  <a:pos x="284" y="201"/>
                </a:cxn>
                <a:cxn ang="0">
                  <a:pos x="220" y="220"/>
                </a:cxn>
                <a:cxn ang="0">
                  <a:pos x="165" y="229"/>
                </a:cxn>
                <a:cxn ang="0">
                  <a:pos x="128" y="229"/>
                </a:cxn>
                <a:cxn ang="0">
                  <a:pos x="101" y="229"/>
                </a:cxn>
              </a:cxnLst>
              <a:rect l="0" t="0" r="r" b="b"/>
              <a:pathLst>
                <a:path w="404" h="535">
                  <a:moveTo>
                    <a:pt x="147" y="248"/>
                  </a:moveTo>
                  <a:lnTo>
                    <a:pt x="193" y="248"/>
                  </a:lnTo>
                  <a:lnTo>
                    <a:pt x="303" y="229"/>
                  </a:lnTo>
                  <a:lnTo>
                    <a:pt x="340" y="210"/>
                  </a:lnTo>
                  <a:lnTo>
                    <a:pt x="358" y="191"/>
                  </a:lnTo>
                  <a:lnTo>
                    <a:pt x="376" y="162"/>
                  </a:lnTo>
                  <a:lnTo>
                    <a:pt x="395" y="124"/>
                  </a:lnTo>
                  <a:lnTo>
                    <a:pt x="395" y="76"/>
                  </a:lnTo>
                  <a:lnTo>
                    <a:pt x="358" y="19"/>
                  </a:lnTo>
                  <a:lnTo>
                    <a:pt x="284" y="0"/>
                  </a:lnTo>
                  <a:lnTo>
                    <a:pt x="211" y="19"/>
                  </a:lnTo>
                  <a:lnTo>
                    <a:pt x="128" y="57"/>
                  </a:lnTo>
                  <a:lnTo>
                    <a:pt x="64" y="124"/>
                  </a:lnTo>
                  <a:lnTo>
                    <a:pt x="18" y="220"/>
                  </a:lnTo>
                  <a:lnTo>
                    <a:pt x="0" y="334"/>
                  </a:lnTo>
                  <a:lnTo>
                    <a:pt x="9" y="411"/>
                  </a:lnTo>
                  <a:lnTo>
                    <a:pt x="46" y="478"/>
                  </a:lnTo>
                  <a:lnTo>
                    <a:pt x="92" y="526"/>
                  </a:lnTo>
                  <a:lnTo>
                    <a:pt x="165" y="535"/>
                  </a:lnTo>
                  <a:lnTo>
                    <a:pt x="266" y="516"/>
                  </a:lnTo>
                  <a:lnTo>
                    <a:pt x="340" y="478"/>
                  </a:lnTo>
                  <a:lnTo>
                    <a:pt x="385" y="430"/>
                  </a:lnTo>
                  <a:lnTo>
                    <a:pt x="404" y="401"/>
                  </a:lnTo>
                  <a:lnTo>
                    <a:pt x="404" y="392"/>
                  </a:lnTo>
                  <a:lnTo>
                    <a:pt x="395" y="392"/>
                  </a:lnTo>
                  <a:lnTo>
                    <a:pt x="385" y="382"/>
                  </a:lnTo>
                  <a:lnTo>
                    <a:pt x="376" y="382"/>
                  </a:lnTo>
                  <a:lnTo>
                    <a:pt x="376" y="392"/>
                  </a:lnTo>
                  <a:lnTo>
                    <a:pt x="303" y="468"/>
                  </a:lnTo>
                  <a:lnTo>
                    <a:pt x="239" y="497"/>
                  </a:lnTo>
                  <a:lnTo>
                    <a:pt x="193" y="506"/>
                  </a:lnTo>
                  <a:lnTo>
                    <a:pt x="165" y="516"/>
                  </a:lnTo>
                  <a:lnTo>
                    <a:pt x="138" y="506"/>
                  </a:lnTo>
                  <a:lnTo>
                    <a:pt x="119" y="497"/>
                  </a:lnTo>
                  <a:lnTo>
                    <a:pt x="101" y="478"/>
                  </a:lnTo>
                  <a:lnTo>
                    <a:pt x="92" y="449"/>
                  </a:lnTo>
                  <a:lnTo>
                    <a:pt x="83" y="430"/>
                  </a:lnTo>
                  <a:lnTo>
                    <a:pt x="83" y="334"/>
                  </a:lnTo>
                  <a:lnTo>
                    <a:pt x="92" y="287"/>
                  </a:lnTo>
                  <a:lnTo>
                    <a:pt x="101" y="248"/>
                  </a:lnTo>
                  <a:lnTo>
                    <a:pt x="147" y="248"/>
                  </a:lnTo>
                  <a:close/>
                  <a:moveTo>
                    <a:pt x="101" y="229"/>
                  </a:moveTo>
                  <a:lnTo>
                    <a:pt x="138" y="134"/>
                  </a:lnTo>
                  <a:lnTo>
                    <a:pt x="184" y="76"/>
                  </a:lnTo>
                  <a:lnTo>
                    <a:pt x="229" y="48"/>
                  </a:lnTo>
                  <a:lnTo>
                    <a:pt x="266" y="28"/>
                  </a:lnTo>
                  <a:lnTo>
                    <a:pt x="284" y="28"/>
                  </a:lnTo>
                  <a:lnTo>
                    <a:pt x="340" y="48"/>
                  </a:lnTo>
                  <a:lnTo>
                    <a:pt x="358" y="105"/>
                  </a:lnTo>
                  <a:lnTo>
                    <a:pt x="340" y="162"/>
                  </a:lnTo>
                  <a:lnTo>
                    <a:pt x="284" y="201"/>
                  </a:lnTo>
                  <a:lnTo>
                    <a:pt x="220" y="220"/>
                  </a:lnTo>
                  <a:lnTo>
                    <a:pt x="165" y="229"/>
                  </a:lnTo>
                  <a:lnTo>
                    <a:pt x="128" y="229"/>
                  </a:lnTo>
                  <a:lnTo>
                    <a:pt x="101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1" name="Freeform 1263"/>
            <p:cNvSpPr>
              <a:spLocks/>
            </p:cNvSpPr>
            <p:nvPr/>
          </p:nvSpPr>
          <p:spPr bwMode="auto">
            <a:xfrm>
              <a:off x="13288" y="2734"/>
              <a:ext cx="459" cy="535"/>
            </a:xfrm>
            <a:custGeom>
              <a:avLst/>
              <a:gdLst/>
              <a:ahLst/>
              <a:cxnLst>
                <a:cxn ang="0">
                  <a:pos x="230" y="124"/>
                </a:cxn>
                <a:cxn ang="0">
                  <a:pos x="294" y="48"/>
                </a:cxn>
                <a:cxn ang="0">
                  <a:pos x="358" y="28"/>
                </a:cxn>
                <a:cxn ang="0">
                  <a:pos x="376" y="67"/>
                </a:cxn>
                <a:cxn ang="0">
                  <a:pos x="367" y="115"/>
                </a:cxn>
                <a:cxn ang="0">
                  <a:pos x="404" y="143"/>
                </a:cxn>
                <a:cxn ang="0">
                  <a:pos x="432" y="134"/>
                </a:cxn>
                <a:cxn ang="0">
                  <a:pos x="459" y="105"/>
                </a:cxn>
                <a:cxn ang="0">
                  <a:pos x="441" y="38"/>
                </a:cxn>
                <a:cxn ang="0">
                  <a:pos x="413" y="9"/>
                </a:cxn>
                <a:cxn ang="0">
                  <a:pos x="367" y="0"/>
                </a:cxn>
                <a:cxn ang="0">
                  <a:pos x="312" y="9"/>
                </a:cxn>
                <a:cxn ang="0">
                  <a:pos x="257" y="38"/>
                </a:cxn>
                <a:cxn ang="0">
                  <a:pos x="202" y="57"/>
                </a:cxn>
                <a:cxn ang="0">
                  <a:pos x="165" y="19"/>
                </a:cxn>
                <a:cxn ang="0">
                  <a:pos x="120" y="0"/>
                </a:cxn>
                <a:cxn ang="0">
                  <a:pos x="74" y="19"/>
                </a:cxn>
                <a:cxn ang="0">
                  <a:pos x="37" y="67"/>
                </a:cxn>
                <a:cxn ang="0">
                  <a:pos x="19" y="115"/>
                </a:cxn>
                <a:cxn ang="0">
                  <a:pos x="9" y="162"/>
                </a:cxn>
                <a:cxn ang="0">
                  <a:pos x="0" y="191"/>
                </a:cxn>
                <a:cxn ang="0">
                  <a:pos x="28" y="201"/>
                </a:cxn>
                <a:cxn ang="0">
                  <a:pos x="37" y="172"/>
                </a:cxn>
                <a:cxn ang="0">
                  <a:pos x="65" y="86"/>
                </a:cxn>
                <a:cxn ang="0">
                  <a:pos x="101" y="38"/>
                </a:cxn>
                <a:cxn ang="0">
                  <a:pos x="129" y="28"/>
                </a:cxn>
                <a:cxn ang="0">
                  <a:pos x="147" y="57"/>
                </a:cxn>
                <a:cxn ang="0">
                  <a:pos x="138" y="134"/>
                </a:cxn>
                <a:cxn ang="0">
                  <a:pos x="55" y="497"/>
                </a:cxn>
                <a:cxn ang="0">
                  <a:pos x="46" y="516"/>
                </a:cxn>
                <a:cxn ang="0">
                  <a:pos x="101" y="535"/>
                </a:cxn>
                <a:cxn ang="0">
                  <a:pos x="120" y="506"/>
                </a:cxn>
                <a:cxn ang="0">
                  <a:pos x="202" y="181"/>
                </a:cxn>
              </a:cxnLst>
              <a:rect l="0" t="0" r="r" b="b"/>
              <a:pathLst>
                <a:path w="459" h="535">
                  <a:moveTo>
                    <a:pt x="202" y="181"/>
                  </a:moveTo>
                  <a:lnTo>
                    <a:pt x="230" y="124"/>
                  </a:lnTo>
                  <a:lnTo>
                    <a:pt x="257" y="86"/>
                  </a:lnTo>
                  <a:lnTo>
                    <a:pt x="294" y="48"/>
                  </a:lnTo>
                  <a:lnTo>
                    <a:pt x="349" y="28"/>
                  </a:lnTo>
                  <a:lnTo>
                    <a:pt x="358" y="28"/>
                  </a:lnTo>
                  <a:lnTo>
                    <a:pt x="413" y="48"/>
                  </a:lnTo>
                  <a:lnTo>
                    <a:pt x="376" y="67"/>
                  </a:lnTo>
                  <a:lnTo>
                    <a:pt x="367" y="86"/>
                  </a:lnTo>
                  <a:lnTo>
                    <a:pt x="367" y="115"/>
                  </a:lnTo>
                  <a:lnTo>
                    <a:pt x="386" y="134"/>
                  </a:lnTo>
                  <a:lnTo>
                    <a:pt x="404" y="143"/>
                  </a:lnTo>
                  <a:lnTo>
                    <a:pt x="422" y="143"/>
                  </a:lnTo>
                  <a:lnTo>
                    <a:pt x="432" y="134"/>
                  </a:lnTo>
                  <a:lnTo>
                    <a:pt x="450" y="124"/>
                  </a:lnTo>
                  <a:lnTo>
                    <a:pt x="459" y="105"/>
                  </a:lnTo>
                  <a:lnTo>
                    <a:pt x="459" y="57"/>
                  </a:lnTo>
                  <a:lnTo>
                    <a:pt x="441" y="38"/>
                  </a:lnTo>
                  <a:lnTo>
                    <a:pt x="432" y="19"/>
                  </a:lnTo>
                  <a:lnTo>
                    <a:pt x="413" y="9"/>
                  </a:lnTo>
                  <a:lnTo>
                    <a:pt x="386" y="9"/>
                  </a:lnTo>
                  <a:lnTo>
                    <a:pt x="367" y="0"/>
                  </a:lnTo>
                  <a:lnTo>
                    <a:pt x="349" y="0"/>
                  </a:lnTo>
                  <a:lnTo>
                    <a:pt x="312" y="9"/>
                  </a:lnTo>
                  <a:lnTo>
                    <a:pt x="285" y="19"/>
                  </a:lnTo>
                  <a:lnTo>
                    <a:pt x="257" y="38"/>
                  </a:lnTo>
                  <a:lnTo>
                    <a:pt x="211" y="86"/>
                  </a:lnTo>
                  <a:lnTo>
                    <a:pt x="202" y="57"/>
                  </a:lnTo>
                  <a:lnTo>
                    <a:pt x="184" y="28"/>
                  </a:lnTo>
                  <a:lnTo>
                    <a:pt x="165" y="19"/>
                  </a:lnTo>
                  <a:lnTo>
                    <a:pt x="138" y="9"/>
                  </a:lnTo>
                  <a:lnTo>
                    <a:pt x="120" y="0"/>
                  </a:lnTo>
                  <a:lnTo>
                    <a:pt x="92" y="9"/>
                  </a:lnTo>
                  <a:lnTo>
                    <a:pt x="74" y="19"/>
                  </a:lnTo>
                  <a:lnTo>
                    <a:pt x="55" y="38"/>
                  </a:lnTo>
                  <a:lnTo>
                    <a:pt x="37" y="67"/>
                  </a:lnTo>
                  <a:lnTo>
                    <a:pt x="28" y="95"/>
                  </a:lnTo>
                  <a:lnTo>
                    <a:pt x="19" y="115"/>
                  </a:lnTo>
                  <a:lnTo>
                    <a:pt x="9" y="143"/>
                  </a:lnTo>
                  <a:lnTo>
                    <a:pt x="9" y="162"/>
                  </a:lnTo>
                  <a:lnTo>
                    <a:pt x="0" y="181"/>
                  </a:lnTo>
                  <a:lnTo>
                    <a:pt x="0" y="191"/>
                  </a:lnTo>
                  <a:lnTo>
                    <a:pt x="9" y="201"/>
                  </a:lnTo>
                  <a:lnTo>
                    <a:pt x="28" y="201"/>
                  </a:lnTo>
                  <a:lnTo>
                    <a:pt x="37" y="191"/>
                  </a:lnTo>
                  <a:lnTo>
                    <a:pt x="37" y="172"/>
                  </a:lnTo>
                  <a:lnTo>
                    <a:pt x="55" y="124"/>
                  </a:lnTo>
                  <a:lnTo>
                    <a:pt x="65" y="86"/>
                  </a:lnTo>
                  <a:lnTo>
                    <a:pt x="83" y="57"/>
                  </a:lnTo>
                  <a:lnTo>
                    <a:pt x="101" y="38"/>
                  </a:lnTo>
                  <a:lnTo>
                    <a:pt x="120" y="28"/>
                  </a:lnTo>
                  <a:lnTo>
                    <a:pt x="129" y="28"/>
                  </a:lnTo>
                  <a:lnTo>
                    <a:pt x="138" y="38"/>
                  </a:lnTo>
                  <a:lnTo>
                    <a:pt x="147" y="57"/>
                  </a:lnTo>
                  <a:lnTo>
                    <a:pt x="147" y="105"/>
                  </a:lnTo>
                  <a:lnTo>
                    <a:pt x="138" y="134"/>
                  </a:lnTo>
                  <a:lnTo>
                    <a:pt x="55" y="487"/>
                  </a:lnTo>
                  <a:lnTo>
                    <a:pt x="55" y="497"/>
                  </a:lnTo>
                  <a:lnTo>
                    <a:pt x="46" y="506"/>
                  </a:lnTo>
                  <a:lnTo>
                    <a:pt x="46" y="516"/>
                  </a:lnTo>
                  <a:lnTo>
                    <a:pt x="65" y="535"/>
                  </a:lnTo>
                  <a:lnTo>
                    <a:pt x="101" y="535"/>
                  </a:lnTo>
                  <a:lnTo>
                    <a:pt x="120" y="516"/>
                  </a:lnTo>
                  <a:lnTo>
                    <a:pt x="120" y="506"/>
                  </a:lnTo>
                  <a:lnTo>
                    <a:pt x="129" y="497"/>
                  </a:lnTo>
                  <a:lnTo>
                    <a:pt x="202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" name="Freeform 1264"/>
            <p:cNvSpPr>
              <a:spLocks noEditPoints="1"/>
            </p:cNvSpPr>
            <p:nvPr/>
          </p:nvSpPr>
          <p:spPr bwMode="auto">
            <a:xfrm>
              <a:off x="13802" y="2753"/>
              <a:ext cx="211" cy="507"/>
            </a:xfrm>
            <a:custGeom>
              <a:avLst/>
              <a:gdLst/>
              <a:ahLst/>
              <a:cxnLst>
                <a:cxn ang="0">
                  <a:pos x="119" y="430"/>
                </a:cxn>
                <a:cxn ang="0">
                  <a:pos x="119" y="411"/>
                </a:cxn>
                <a:cxn ang="0">
                  <a:pos x="92" y="382"/>
                </a:cxn>
                <a:cxn ang="0">
                  <a:pos x="74" y="382"/>
                </a:cxn>
                <a:cxn ang="0">
                  <a:pos x="18" y="401"/>
                </a:cxn>
                <a:cxn ang="0">
                  <a:pos x="0" y="459"/>
                </a:cxn>
                <a:cxn ang="0">
                  <a:pos x="0" y="478"/>
                </a:cxn>
                <a:cxn ang="0">
                  <a:pos x="9" y="497"/>
                </a:cxn>
                <a:cxn ang="0">
                  <a:pos x="28" y="507"/>
                </a:cxn>
                <a:cxn ang="0">
                  <a:pos x="46" y="507"/>
                </a:cxn>
                <a:cxn ang="0">
                  <a:pos x="74" y="497"/>
                </a:cxn>
                <a:cxn ang="0">
                  <a:pos x="101" y="478"/>
                </a:cxn>
                <a:cxn ang="0">
                  <a:pos x="119" y="459"/>
                </a:cxn>
                <a:cxn ang="0">
                  <a:pos x="119" y="430"/>
                </a:cxn>
                <a:cxn ang="0">
                  <a:pos x="211" y="48"/>
                </a:cxn>
                <a:cxn ang="0">
                  <a:pos x="211" y="29"/>
                </a:cxn>
                <a:cxn ang="0">
                  <a:pos x="202" y="9"/>
                </a:cxn>
                <a:cxn ang="0">
                  <a:pos x="184" y="0"/>
                </a:cxn>
                <a:cxn ang="0">
                  <a:pos x="165" y="0"/>
                </a:cxn>
                <a:cxn ang="0">
                  <a:pos x="110" y="19"/>
                </a:cxn>
                <a:cxn ang="0">
                  <a:pos x="92" y="76"/>
                </a:cxn>
                <a:cxn ang="0">
                  <a:pos x="92" y="96"/>
                </a:cxn>
                <a:cxn ang="0">
                  <a:pos x="101" y="105"/>
                </a:cxn>
                <a:cxn ang="0">
                  <a:pos x="138" y="124"/>
                </a:cxn>
                <a:cxn ang="0">
                  <a:pos x="165" y="115"/>
                </a:cxn>
                <a:cxn ang="0">
                  <a:pos x="193" y="96"/>
                </a:cxn>
                <a:cxn ang="0">
                  <a:pos x="211" y="76"/>
                </a:cxn>
                <a:cxn ang="0">
                  <a:pos x="211" y="48"/>
                </a:cxn>
              </a:cxnLst>
              <a:rect l="0" t="0" r="r" b="b"/>
              <a:pathLst>
                <a:path w="211" h="507">
                  <a:moveTo>
                    <a:pt x="119" y="430"/>
                  </a:moveTo>
                  <a:lnTo>
                    <a:pt x="119" y="411"/>
                  </a:lnTo>
                  <a:lnTo>
                    <a:pt x="92" y="382"/>
                  </a:lnTo>
                  <a:lnTo>
                    <a:pt x="74" y="382"/>
                  </a:lnTo>
                  <a:lnTo>
                    <a:pt x="18" y="401"/>
                  </a:lnTo>
                  <a:lnTo>
                    <a:pt x="0" y="459"/>
                  </a:lnTo>
                  <a:lnTo>
                    <a:pt x="0" y="478"/>
                  </a:lnTo>
                  <a:lnTo>
                    <a:pt x="9" y="497"/>
                  </a:lnTo>
                  <a:lnTo>
                    <a:pt x="28" y="507"/>
                  </a:lnTo>
                  <a:lnTo>
                    <a:pt x="46" y="507"/>
                  </a:lnTo>
                  <a:lnTo>
                    <a:pt x="74" y="497"/>
                  </a:lnTo>
                  <a:lnTo>
                    <a:pt x="101" y="478"/>
                  </a:lnTo>
                  <a:lnTo>
                    <a:pt x="119" y="459"/>
                  </a:lnTo>
                  <a:lnTo>
                    <a:pt x="119" y="430"/>
                  </a:lnTo>
                  <a:close/>
                  <a:moveTo>
                    <a:pt x="211" y="48"/>
                  </a:moveTo>
                  <a:lnTo>
                    <a:pt x="211" y="29"/>
                  </a:lnTo>
                  <a:lnTo>
                    <a:pt x="202" y="9"/>
                  </a:lnTo>
                  <a:lnTo>
                    <a:pt x="184" y="0"/>
                  </a:lnTo>
                  <a:lnTo>
                    <a:pt x="165" y="0"/>
                  </a:lnTo>
                  <a:lnTo>
                    <a:pt x="110" y="19"/>
                  </a:lnTo>
                  <a:lnTo>
                    <a:pt x="92" y="76"/>
                  </a:lnTo>
                  <a:lnTo>
                    <a:pt x="92" y="96"/>
                  </a:lnTo>
                  <a:lnTo>
                    <a:pt x="101" y="105"/>
                  </a:lnTo>
                  <a:lnTo>
                    <a:pt x="138" y="124"/>
                  </a:lnTo>
                  <a:lnTo>
                    <a:pt x="165" y="115"/>
                  </a:lnTo>
                  <a:lnTo>
                    <a:pt x="193" y="96"/>
                  </a:lnTo>
                  <a:lnTo>
                    <a:pt x="211" y="76"/>
                  </a:lnTo>
                  <a:lnTo>
                    <a:pt x="211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3" name="Text Box 708"/>
          <p:cNvSpPr txBox="1">
            <a:spLocks noChangeArrowheads="1"/>
          </p:cNvSpPr>
          <p:nvPr/>
        </p:nvSpPr>
        <p:spPr bwMode="auto">
          <a:xfrm>
            <a:off x="19278600" y="13563600"/>
            <a:ext cx="10795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200" dirty="0" smtClean="0">
                <a:latin typeface="Garamond" pitchFamily="18" charset="0"/>
              </a:rPr>
              <a:t>Feature III</a:t>
            </a:r>
            <a:endParaRPr lang="en-US" sz="2200" dirty="0">
              <a:latin typeface="Garamond" pitchFamily="18" charset="0"/>
            </a:endParaRPr>
          </a:p>
        </p:txBody>
      </p:sp>
      <p:sp>
        <p:nvSpPr>
          <p:cNvPr id="894" name="Text Box 708"/>
          <p:cNvSpPr txBox="1">
            <a:spLocks noChangeArrowheads="1"/>
          </p:cNvSpPr>
          <p:nvPr/>
        </p:nvSpPr>
        <p:spPr bwMode="auto">
          <a:xfrm>
            <a:off x="22618700" y="13563600"/>
            <a:ext cx="10795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200" dirty="0" smtClean="0">
                <a:latin typeface="Garamond" pitchFamily="18" charset="0"/>
              </a:rPr>
              <a:t>Feature IV</a:t>
            </a:r>
            <a:endParaRPr lang="en-US" sz="2200" dirty="0">
              <a:latin typeface="Garamond" pitchFamily="18" charset="0"/>
            </a:endParaRPr>
          </a:p>
        </p:txBody>
      </p:sp>
      <p:sp>
        <p:nvSpPr>
          <p:cNvPr id="978" name="Rectangle 977"/>
          <p:cNvSpPr/>
          <p:nvPr/>
        </p:nvSpPr>
        <p:spPr>
          <a:xfrm>
            <a:off x="10287000" y="15383223"/>
            <a:ext cx="6858000" cy="3505200"/>
          </a:xfrm>
          <a:prstGeom prst="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5" name="Group 86"/>
          <p:cNvGrpSpPr>
            <a:grpSpLocks noChangeAspect="1"/>
          </p:cNvGrpSpPr>
          <p:nvPr>
            <p:custDataLst>
              <p:tags r:id="rId14"/>
            </p:custDataLst>
          </p:nvPr>
        </p:nvGrpSpPr>
        <p:grpSpPr bwMode="auto">
          <a:xfrm>
            <a:off x="10668000" y="15680858"/>
            <a:ext cx="6019800" cy="3131365"/>
            <a:chOff x="654" y="889"/>
            <a:chExt cx="23665" cy="12310"/>
          </a:xfrm>
        </p:grpSpPr>
        <p:sp>
          <p:nvSpPr>
            <p:cNvPr id="896" name="Freeform 88"/>
            <p:cNvSpPr>
              <a:spLocks/>
            </p:cNvSpPr>
            <p:nvPr/>
          </p:nvSpPr>
          <p:spPr bwMode="auto">
            <a:xfrm>
              <a:off x="654" y="911"/>
              <a:ext cx="1149" cy="780"/>
            </a:xfrm>
            <a:custGeom>
              <a:avLst/>
              <a:gdLst/>
              <a:ahLst/>
              <a:cxnLst>
                <a:cxn ang="0">
                  <a:pos x="575" y="627"/>
                </a:cxn>
                <a:cxn ang="0">
                  <a:pos x="306" y="29"/>
                </a:cxn>
                <a:cxn ang="0">
                  <a:pos x="298" y="14"/>
                </a:cxn>
                <a:cxn ang="0">
                  <a:pos x="269" y="0"/>
                </a:cxn>
                <a:cxn ang="0">
                  <a:pos x="0" y="0"/>
                </a:cxn>
                <a:cxn ang="0">
                  <a:pos x="0" y="51"/>
                </a:cxn>
                <a:cxn ang="0">
                  <a:pos x="124" y="51"/>
                </a:cxn>
                <a:cxn ang="0">
                  <a:pos x="124" y="707"/>
                </a:cxn>
                <a:cxn ang="0">
                  <a:pos x="109" y="721"/>
                </a:cxn>
                <a:cxn ang="0">
                  <a:pos x="73" y="721"/>
                </a:cxn>
                <a:cxn ang="0">
                  <a:pos x="66" y="729"/>
                </a:cxn>
                <a:cxn ang="0">
                  <a:pos x="0" y="729"/>
                </a:cxn>
                <a:cxn ang="0">
                  <a:pos x="0" y="780"/>
                </a:cxn>
                <a:cxn ang="0">
                  <a:pos x="306" y="780"/>
                </a:cxn>
                <a:cxn ang="0">
                  <a:pos x="306" y="729"/>
                </a:cxn>
                <a:cxn ang="0">
                  <a:pos x="277" y="729"/>
                </a:cxn>
                <a:cxn ang="0">
                  <a:pos x="218" y="721"/>
                </a:cxn>
                <a:cxn ang="0">
                  <a:pos x="197" y="721"/>
                </a:cxn>
                <a:cxn ang="0">
                  <a:pos x="182" y="707"/>
                </a:cxn>
                <a:cxn ang="0">
                  <a:pos x="182" y="65"/>
                </a:cxn>
                <a:cxn ang="0">
                  <a:pos x="495" y="750"/>
                </a:cxn>
                <a:cxn ang="0">
                  <a:pos x="502" y="765"/>
                </a:cxn>
                <a:cxn ang="0">
                  <a:pos x="509" y="772"/>
                </a:cxn>
                <a:cxn ang="0">
                  <a:pos x="524" y="780"/>
                </a:cxn>
                <a:cxn ang="0">
                  <a:pos x="546" y="780"/>
                </a:cxn>
                <a:cxn ang="0">
                  <a:pos x="553" y="772"/>
                </a:cxn>
                <a:cxn ang="0">
                  <a:pos x="560" y="758"/>
                </a:cxn>
                <a:cxn ang="0">
                  <a:pos x="567" y="750"/>
                </a:cxn>
                <a:cxn ang="0">
                  <a:pos x="880" y="51"/>
                </a:cxn>
                <a:cxn ang="0">
                  <a:pos x="880" y="729"/>
                </a:cxn>
                <a:cxn ang="0">
                  <a:pos x="764" y="729"/>
                </a:cxn>
                <a:cxn ang="0">
                  <a:pos x="764" y="780"/>
                </a:cxn>
                <a:cxn ang="0">
                  <a:pos x="1149" y="780"/>
                </a:cxn>
                <a:cxn ang="0">
                  <a:pos x="1149" y="729"/>
                </a:cxn>
                <a:cxn ang="0">
                  <a:pos x="1025" y="729"/>
                </a:cxn>
                <a:cxn ang="0">
                  <a:pos x="1025" y="51"/>
                </a:cxn>
                <a:cxn ang="0">
                  <a:pos x="1149" y="51"/>
                </a:cxn>
                <a:cxn ang="0">
                  <a:pos x="1149" y="0"/>
                </a:cxn>
                <a:cxn ang="0">
                  <a:pos x="880" y="0"/>
                </a:cxn>
                <a:cxn ang="0">
                  <a:pos x="865" y="7"/>
                </a:cxn>
                <a:cxn ang="0">
                  <a:pos x="844" y="29"/>
                </a:cxn>
                <a:cxn ang="0">
                  <a:pos x="575" y="627"/>
                </a:cxn>
              </a:cxnLst>
              <a:rect l="0" t="0" r="r" b="b"/>
              <a:pathLst>
                <a:path w="1149" h="780">
                  <a:moveTo>
                    <a:pt x="575" y="627"/>
                  </a:moveTo>
                  <a:lnTo>
                    <a:pt x="306" y="29"/>
                  </a:lnTo>
                  <a:lnTo>
                    <a:pt x="298" y="14"/>
                  </a:lnTo>
                  <a:lnTo>
                    <a:pt x="269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124" y="51"/>
                  </a:lnTo>
                  <a:lnTo>
                    <a:pt x="124" y="707"/>
                  </a:lnTo>
                  <a:lnTo>
                    <a:pt x="109" y="721"/>
                  </a:lnTo>
                  <a:lnTo>
                    <a:pt x="73" y="721"/>
                  </a:lnTo>
                  <a:lnTo>
                    <a:pt x="66" y="729"/>
                  </a:lnTo>
                  <a:lnTo>
                    <a:pt x="0" y="729"/>
                  </a:lnTo>
                  <a:lnTo>
                    <a:pt x="0" y="780"/>
                  </a:lnTo>
                  <a:lnTo>
                    <a:pt x="306" y="780"/>
                  </a:lnTo>
                  <a:lnTo>
                    <a:pt x="306" y="729"/>
                  </a:lnTo>
                  <a:lnTo>
                    <a:pt x="277" y="729"/>
                  </a:lnTo>
                  <a:lnTo>
                    <a:pt x="218" y="721"/>
                  </a:lnTo>
                  <a:lnTo>
                    <a:pt x="197" y="721"/>
                  </a:lnTo>
                  <a:lnTo>
                    <a:pt x="182" y="707"/>
                  </a:lnTo>
                  <a:lnTo>
                    <a:pt x="182" y="65"/>
                  </a:lnTo>
                  <a:lnTo>
                    <a:pt x="495" y="750"/>
                  </a:lnTo>
                  <a:lnTo>
                    <a:pt x="502" y="765"/>
                  </a:lnTo>
                  <a:lnTo>
                    <a:pt x="509" y="772"/>
                  </a:lnTo>
                  <a:lnTo>
                    <a:pt x="524" y="780"/>
                  </a:lnTo>
                  <a:lnTo>
                    <a:pt x="546" y="780"/>
                  </a:lnTo>
                  <a:lnTo>
                    <a:pt x="553" y="772"/>
                  </a:lnTo>
                  <a:lnTo>
                    <a:pt x="560" y="758"/>
                  </a:lnTo>
                  <a:lnTo>
                    <a:pt x="567" y="750"/>
                  </a:lnTo>
                  <a:lnTo>
                    <a:pt x="880" y="51"/>
                  </a:lnTo>
                  <a:lnTo>
                    <a:pt x="880" y="729"/>
                  </a:lnTo>
                  <a:lnTo>
                    <a:pt x="764" y="729"/>
                  </a:lnTo>
                  <a:lnTo>
                    <a:pt x="764" y="780"/>
                  </a:lnTo>
                  <a:lnTo>
                    <a:pt x="1149" y="780"/>
                  </a:lnTo>
                  <a:lnTo>
                    <a:pt x="1149" y="729"/>
                  </a:lnTo>
                  <a:lnTo>
                    <a:pt x="1025" y="729"/>
                  </a:lnTo>
                  <a:lnTo>
                    <a:pt x="1025" y="51"/>
                  </a:lnTo>
                  <a:lnTo>
                    <a:pt x="1149" y="51"/>
                  </a:lnTo>
                  <a:lnTo>
                    <a:pt x="1149" y="0"/>
                  </a:lnTo>
                  <a:lnTo>
                    <a:pt x="880" y="0"/>
                  </a:lnTo>
                  <a:lnTo>
                    <a:pt x="865" y="7"/>
                  </a:lnTo>
                  <a:lnTo>
                    <a:pt x="844" y="29"/>
                  </a:lnTo>
                  <a:lnTo>
                    <a:pt x="575" y="6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7" name="Freeform 89"/>
            <p:cNvSpPr>
              <a:spLocks/>
            </p:cNvSpPr>
            <p:nvPr/>
          </p:nvSpPr>
          <p:spPr bwMode="auto">
            <a:xfrm>
              <a:off x="1926" y="1333"/>
              <a:ext cx="356" cy="525"/>
            </a:xfrm>
            <a:custGeom>
              <a:avLst/>
              <a:gdLst/>
              <a:ahLst/>
              <a:cxnLst>
                <a:cxn ang="0">
                  <a:pos x="240" y="30"/>
                </a:cxn>
                <a:cxn ang="0">
                  <a:pos x="240" y="15"/>
                </a:cxn>
                <a:cxn ang="0">
                  <a:pos x="233" y="8"/>
                </a:cxn>
                <a:cxn ang="0">
                  <a:pos x="218" y="8"/>
                </a:cxn>
                <a:cxn ang="0">
                  <a:pos x="197" y="0"/>
                </a:cxn>
                <a:cxn ang="0">
                  <a:pos x="146" y="37"/>
                </a:cxn>
                <a:cxn ang="0">
                  <a:pos x="80" y="51"/>
                </a:cxn>
                <a:cxn ang="0">
                  <a:pos x="0" y="51"/>
                </a:cxn>
                <a:cxn ang="0">
                  <a:pos x="0" y="102"/>
                </a:cxn>
                <a:cxn ang="0">
                  <a:pos x="22" y="102"/>
                </a:cxn>
                <a:cxn ang="0">
                  <a:pos x="58" y="95"/>
                </a:cxn>
                <a:cxn ang="0">
                  <a:pos x="95" y="95"/>
                </a:cxn>
                <a:cxn ang="0">
                  <a:pos x="131" y="81"/>
                </a:cxn>
                <a:cxn ang="0">
                  <a:pos x="131" y="481"/>
                </a:cxn>
                <a:cxn ang="0">
                  <a:pos x="8" y="481"/>
                </a:cxn>
                <a:cxn ang="0">
                  <a:pos x="8" y="525"/>
                </a:cxn>
                <a:cxn ang="0">
                  <a:pos x="356" y="525"/>
                </a:cxn>
                <a:cxn ang="0">
                  <a:pos x="356" y="481"/>
                </a:cxn>
                <a:cxn ang="0">
                  <a:pos x="240" y="481"/>
                </a:cxn>
                <a:cxn ang="0">
                  <a:pos x="240" y="30"/>
                </a:cxn>
              </a:cxnLst>
              <a:rect l="0" t="0" r="r" b="b"/>
              <a:pathLst>
                <a:path w="356" h="525">
                  <a:moveTo>
                    <a:pt x="240" y="30"/>
                  </a:moveTo>
                  <a:lnTo>
                    <a:pt x="240" y="15"/>
                  </a:lnTo>
                  <a:lnTo>
                    <a:pt x="233" y="8"/>
                  </a:lnTo>
                  <a:lnTo>
                    <a:pt x="218" y="8"/>
                  </a:lnTo>
                  <a:lnTo>
                    <a:pt x="197" y="0"/>
                  </a:lnTo>
                  <a:lnTo>
                    <a:pt x="146" y="37"/>
                  </a:lnTo>
                  <a:lnTo>
                    <a:pt x="80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22" y="102"/>
                  </a:lnTo>
                  <a:lnTo>
                    <a:pt x="58" y="95"/>
                  </a:lnTo>
                  <a:lnTo>
                    <a:pt x="95" y="95"/>
                  </a:lnTo>
                  <a:lnTo>
                    <a:pt x="131" y="81"/>
                  </a:lnTo>
                  <a:lnTo>
                    <a:pt x="131" y="481"/>
                  </a:lnTo>
                  <a:lnTo>
                    <a:pt x="8" y="481"/>
                  </a:lnTo>
                  <a:lnTo>
                    <a:pt x="8" y="525"/>
                  </a:lnTo>
                  <a:lnTo>
                    <a:pt x="356" y="525"/>
                  </a:lnTo>
                  <a:lnTo>
                    <a:pt x="356" y="481"/>
                  </a:lnTo>
                  <a:lnTo>
                    <a:pt x="240" y="481"/>
                  </a:lnTo>
                  <a:lnTo>
                    <a:pt x="24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8" name="Freeform 90"/>
            <p:cNvSpPr>
              <a:spLocks/>
            </p:cNvSpPr>
            <p:nvPr/>
          </p:nvSpPr>
          <p:spPr bwMode="auto">
            <a:xfrm>
              <a:off x="2450" y="1763"/>
              <a:ext cx="101" cy="248"/>
            </a:xfrm>
            <a:custGeom>
              <a:avLst/>
              <a:gdLst/>
              <a:ahLst/>
              <a:cxnLst>
                <a:cxn ang="0">
                  <a:pos x="80" y="81"/>
                </a:cxn>
                <a:cxn ang="0">
                  <a:pos x="72" y="124"/>
                </a:cxn>
                <a:cxn ang="0">
                  <a:pos x="58" y="175"/>
                </a:cxn>
                <a:cxn ang="0">
                  <a:pos x="21" y="226"/>
                </a:cxn>
                <a:cxn ang="0">
                  <a:pos x="14" y="234"/>
                </a:cxn>
                <a:cxn ang="0">
                  <a:pos x="14" y="241"/>
                </a:cxn>
                <a:cxn ang="0">
                  <a:pos x="21" y="248"/>
                </a:cxn>
                <a:cxn ang="0">
                  <a:pos x="65" y="205"/>
                </a:cxn>
                <a:cxn ang="0">
                  <a:pos x="94" y="154"/>
                </a:cxn>
                <a:cxn ang="0">
                  <a:pos x="101" y="88"/>
                </a:cxn>
                <a:cxn ang="0">
                  <a:pos x="101" y="59"/>
                </a:cxn>
                <a:cxn ang="0">
                  <a:pos x="94" y="37"/>
                </a:cxn>
                <a:cxn ang="0">
                  <a:pos x="65" y="8"/>
                </a:cxn>
                <a:cxn ang="0">
                  <a:pos x="43" y="0"/>
                </a:cxn>
                <a:cxn ang="0">
                  <a:pos x="14" y="15"/>
                </a:cxn>
                <a:cxn ang="0">
                  <a:pos x="7" y="30"/>
                </a:cxn>
                <a:cxn ang="0">
                  <a:pos x="0" y="51"/>
                </a:cxn>
                <a:cxn ang="0">
                  <a:pos x="14" y="81"/>
                </a:cxn>
                <a:cxn ang="0">
                  <a:pos x="29" y="95"/>
                </a:cxn>
                <a:cxn ang="0">
                  <a:pos x="65" y="95"/>
                </a:cxn>
                <a:cxn ang="0">
                  <a:pos x="72" y="88"/>
                </a:cxn>
                <a:cxn ang="0">
                  <a:pos x="80" y="88"/>
                </a:cxn>
                <a:cxn ang="0">
                  <a:pos x="80" y="81"/>
                </a:cxn>
              </a:cxnLst>
              <a:rect l="0" t="0" r="r" b="b"/>
              <a:pathLst>
                <a:path w="101" h="248">
                  <a:moveTo>
                    <a:pt x="80" y="81"/>
                  </a:moveTo>
                  <a:lnTo>
                    <a:pt x="72" y="124"/>
                  </a:lnTo>
                  <a:lnTo>
                    <a:pt x="58" y="175"/>
                  </a:lnTo>
                  <a:lnTo>
                    <a:pt x="21" y="226"/>
                  </a:lnTo>
                  <a:lnTo>
                    <a:pt x="14" y="234"/>
                  </a:lnTo>
                  <a:lnTo>
                    <a:pt x="14" y="241"/>
                  </a:lnTo>
                  <a:lnTo>
                    <a:pt x="21" y="248"/>
                  </a:lnTo>
                  <a:lnTo>
                    <a:pt x="65" y="205"/>
                  </a:lnTo>
                  <a:lnTo>
                    <a:pt x="94" y="154"/>
                  </a:lnTo>
                  <a:lnTo>
                    <a:pt x="101" y="88"/>
                  </a:lnTo>
                  <a:lnTo>
                    <a:pt x="101" y="59"/>
                  </a:lnTo>
                  <a:lnTo>
                    <a:pt x="94" y="37"/>
                  </a:lnTo>
                  <a:lnTo>
                    <a:pt x="65" y="8"/>
                  </a:lnTo>
                  <a:lnTo>
                    <a:pt x="43" y="0"/>
                  </a:lnTo>
                  <a:lnTo>
                    <a:pt x="14" y="15"/>
                  </a:lnTo>
                  <a:lnTo>
                    <a:pt x="7" y="30"/>
                  </a:lnTo>
                  <a:lnTo>
                    <a:pt x="0" y="51"/>
                  </a:lnTo>
                  <a:lnTo>
                    <a:pt x="14" y="81"/>
                  </a:lnTo>
                  <a:lnTo>
                    <a:pt x="29" y="95"/>
                  </a:lnTo>
                  <a:lnTo>
                    <a:pt x="65" y="95"/>
                  </a:lnTo>
                  <a:lnTo>
                    <a:pt x="72" y="88"/>
                  </a:lnTo>
                  <a:lnTo>
                    <a:pt x="80" y="88"/>
                  </a:lnTo>
                  <a:lnTo>
                    <a:pt x="8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" name="Freeform 91"/>
            <p:cNvSpPr>
              <a:spLocks noEditPoints="1"/>
            </p:cNvSpPr>
            <p:nvPr/>
          </p:nvSpPr>
          <p:spPr bwMode="auto">
            <a:xfrm>
              <a:off x="2697" y="1508"/>
              <a:ext cx="777" cy="358"/>
            </a:xfrm>
            <a:custGeom>
              <a:avLst/>
              <a:gdLst/>
              <a:ahLst/>
              <a:cxnLst>
                <a:cxn ang="0">
                  <a:pos x="392" y="132"/>
                </a:cxn>
                <a:cxn ang="0">
                  <a:pos x="356" y="88"/>
                </a:cxn>
                <a:cxn ang="0">
                  <a:pos x="305" y="51"/>
                </a:cxn>
                <a:cxn ang="0">
                  <a:pos x="247" y="15"/>
                </a:cxn>
                <a:cxn ang="0">
                  <a:pos x="167" y="0"/>
                </a:cxn>
                <a:cxn ang="0">
                  <a:pos x="94" y="15"/>
                </a:cxn>
                <a:cxn ang="0">
                  <a:pos x="43" y="51"/>
                </a:cxn>
                <a:cxn ang="0">
                  <a:pos x="7" y="110"/>
                </a:cxn>
                <a:cxn ang="0">
                  <a:pos x="0" y="183"/>
                </a:cxn>
                <a:cxn ang="0">
                  <a:pos x="7" y="248"/>
                </a:cxn>
                <a:cxn ang="0">
                  <a:pos x="43" y="306"/>
                </a:cxn>
                <a:cxn ang="0">
                  <a:pos x="94" y="343"/>
                </a:cxn>
                <a:cxn ang="0">
                  <a:pos x="160" y="358"/>
                </a:cxn>
                <a:cxn ang="0">
                  <a:pos x="240" y="343"/>
                </a:cxn>
                <a:cxn ang="0">
                  <a:pos x="298" y="306"/>
                </a:cxn>
                <a:cxn ang="0">
                  <a:pos x="349" y="263"/>
                </a:cxn>
                <a:cxn ang="0">
                  <a:pos x="378" y="226"/>
                </a:cxn>
                <a:cxn ang="0">
                  <a:pos x="414" y="270"/>
                </a:cxn>
                <a:cxn ang="0">
                  <a:pos x="465" y="306"/>
                </a:cxn>
                <a:cxn ang="0">
                  <a:pos x="523" y="343"/>
                </a:cxn>
                <a:cxn ang="0">
                  <a:pos x="603" y="358"/>
                </a:cxn>
                <a:cxn ang="0">
                  <a:pos x="676" y="343"/>
                </a:cxn>
                <a:cxn ang="0">
                  <a:pos x="727" y="306"/>
                </a:cxn>
                <a:cxn ang="0">
                  <a:pos x="763" y="248"/>
                </a:cxn>
                <a:cxn ang="0">
                  <a:pos x="777" y="175"/>
                </a:cxn>
                <a:cxn ang="0">
                  <a:pos x="763" y="110"/>
                </a:cxn>
                <a:cxn ang="0">
                  <a:pos x="727" y="51"/>
                </a:cxn>
                <a:cxn ang="0">
                  <a:pos x="676" y="15"/>
                </a:cxn>
                <a:cxn ang="0">
                  <a:pos x="610" y="0"/>
                </a:cxn>
                <a:cxn ang="0">
                  <a:pos x="530" y="15"/>
                </a:cxn>
                <a:cxn ang="0">
                  <a:pos x="472" y="51"/>
                </a:cxn>
                <a:cxn ang="0">
                  <a:pos x="421" y="95"/>
                </a:cxn>
                <a:cxn ang="0">
                  <a:pos x="392" y="132"/>
                </a:cxn>
                <a:cxn ang="0">
                  <a:pos x="421" y="161"/>
                </a:cxn>
                <a:cxn ang="0">
                  <a:pos x="472" y="95"/>
                </a:cxn>
                <a:cxn ang="0">
                  <a:pos x="538" y="44"/>
                </a:cxn>
                <a:cxn ang="0">
                  <a:pos x="618" y="30"/>
                </a:cxn>
                <a:cxn ang="0">
                  <a:pos x="668" y="44"/>
                </a:cxn>
                <a:cxn ang="0">
                  <a:pos x="712" y="73"/>
                </a:cxn>
                <a:cxn ang="0">
                  <a:pos x="741" y="124"/>
                </a:cxn>
                <a:cxn ang="0">
                  <a:pos x="756" y="175"/>
                </a:cxn>
                <a:cxn ang="0">
                  <a:pos x="741" y="234"/>
                </a:cxn>
                <a:cxn ang="0">
                  <a:pos x="712" y="277"/>
                </a:cxn>
                <a:cxn ang="0">
                  <a:pos x="668" y="306"/>
                </a:cxn>
                <a:cxn ang="0">
                  <a:pos x="618" y="314"/>
                </a:cxn>
                <a:cxn ang="0">
                  <a:pos x="552" y="292"/>
                </a:cxn>
                <a:cxn ang="0">
                  <a:pos x="487" y="241"/>
                </a:cxn>
                <a:cxn ang="0">
                  <a:pos x="421" y="161"/>
                </a:cxn>
                <a:cxn ang="0">
                  <a:pos x="356" y="197"/>
                </a:cxn>
                <a:cxn ang="0">
                  <a:pos x="298" y="263"/>
                </a:cxn>
                <a:cxn ang="0">
                  <a:pos x="232" y="314"/>
                </a:cxn>
                <a:cxn ang="0">
                  <a:pos x="160" y="328"/>
                </a:cxn>
                <a:cxn ang="0">
                  <a:pos x="101" y="314"/>
                </a:cxn>
                <a:cxn ang="0">
                  <a:pos x="58" y="285"/>
                </a:cxn>
                <a:cxn ang="0">
                  <a:pos x="29" y="234"/>
                </a:cxn>
                <a:cxn ang="0">
                  <a:pos x="22" y="183"/>
                </a:cxn>
                <a:cxn ang="0">
                  <a:pos x="29" y="124"/>
                </a:cxn>
                <a:cxn ang="0">
                  <a:pos x="58" y="81"/>
                </a:cxn>
                <a:cxn ang="0">
                  <a:pos x="101" y="51"/>
                </a:cxn>
                <a:cxn ang="0">
                  <a:pos x="152" y="44"/>
                </a:cxn>
                <a:cxn ang="0">
                  <a:pos x="218" y="66"/>
                </a:cxn>
                <a:cxn ang="0">
                  <a:pos x="283" y="117"/>
                </a:cxn>
                <a:cxn ang="0">
                  <a:pos x="356" y="197"/>
                </a:cxn>
              </a:cxnLst>
              <a:rect l="0" t="0" r="r" b="b"/>
              <a:pathLst>
                <a:path w="777" h="358">
                  <a:moveTo>
                    <a:pt x="392" y="132"/>
                  </a:moveTo>
                  <a:lnTo>
                    <a:pt x="356" y="88"/>
                  </a:lnTo>
                  <a:lnTo>
                    <a:pt x="305" y="51"/>
                  </a:lnTo>
                  <a:lnTo>
                    <a:pt x="247" y="15"/>
                  </a:lnTo>
                  <a:lnTo>
                    <a:pt x="167" y="0"/>
                  </a:lnTo>
                  <a:lnTo>
                    <a:pt x="94" y="15"/>
                  </a:lnTo>
                  <a:lnTo>
                    <a:pt x="43" y="51"/>
                  </a:lnTo>
                  <a:lnTo>
                    <a:pt x="7" y="110"/>
                  </a:lnTo>
                  <a:lnTo>
                    <a:pt x="0" y="183"/>
                  </a:lnTo>
                  <a:lnTo>
                    <a:pt x="7" y="248"/>
                  </a:lnTo>
                  <a:lnTo>
                    <a:pt x="43" y="306"/>
                  </a:lnTo>
                  <a:lnTo>
                    <a:pt x="94" y="343"/>
                  </a:lnTo>
                  <a:lnTo>
                    <a:pt x="160" y="358"/>
                  </a:lnTo>
                  <a:lnTo>
                    <a:pt x="240" y="343"/>
                  </a:lnTo>
                  <a:lnTo>
                    <a:pt x="298" y="306"/>
                  </a:lnTo>
                  <a:lnTo>
                    <a:pt x="349" y="263"/>
                  </a:lnTo>
                  <a:lnTo>
                    <a:pt x="378" y="226"/>
                  </a:lnTo>
                  <a:lnTo>
                    <a:pt x="414" y="270"/>
                  </a:lnTo>
                  <a:lnTo>
                    <a:pt x="465" y="306"/>
                  </a:lnTo>
                  <a:lnTo>
                    <a:pt x="523" y="343"/>
                  </a:lnTo>
                  <a:lnTo>
                    <a:pt x="603" y="358"/>
                  </a:lnTo>
                  <a:lnTo>
                    <a:pt x="676" y="343"/>
                  </a:lnTo>
                  <a:lnTo>
                    <a:pt x="727" y="306"/>
                  </a:lnTo>
                  <a:lnTo>
                    <a:pt x="763" y="248"/>
                  </a:lnTo>
                  <a:lnTo>
                    <a:pt x="777" y="175"/>
                  </a:lnTo>
                  <a:lnTo>
                    <a:pt x="763" y="110"/>
                  </a:lnTo>
                  <a:lnTo>
                    <a:pt x="727" y="51"/>
                  </a:lnTo>
                  <a:lnTo>
                    <a:pt x="676" y="15"/>
                  </a:lnTo>
                  <a:lnTo>
                    <a:pt x="610" y="0"/>
                  </a:lnTo>
                  <a:lnTo>
                    <a:pt x="530" y="15"/>
                  </a:lnTo>
                  <a:lnTo>
                    <a:pt x="472" y="51"/>
                  </a:lnTo>
                  <a:lnTo>
                    <a:pt x="421" y="95"/>
                  </a:lnTo>
                  <a:lnTo>
                    <a:pt x="392" y="132"/>
                  </a:lnTo>
                  <a:close/>
                  <a:moveTo>
                    <a:pt x="421" y="161"/>
                  </a:moveTo>
                  <a:lnTo>
                    <a:pt x="472" y="95"/>
                  </a:lnTo>
                  <a:lnTo>
                    <a:pt x="538" y="44"/>
                  </a:lnTo>
                  <a:lnTo>
                    <a:pt x="618" y="30"/>
                  </a:lnTo>
                  <a:lnTo>
                    <a:pt x="668" y="44"/>
                  </a:lnTo>
                  <a:lnTo>
                    <a:pt x="712" y="73"/>
                  </a:lnTo>
                  <a:lnTo>
                    <a:pt x="741" y="124"/>
                  </a:lnTo>
                  <a:lnTo>
                    <a:pt x="756" y="175"/>
                  </a:lnTo>
                  <a:lnTo>
                    <a:pt x="741" y="234"/>
                  </a:lnTo>
                  <a:lnTo>
                    <a:pt x="712" y="277"/>
                  </a:lnTo>
                  <a:lnTo>
                    <a:pt x="668" y="306"/>
                  </a:lnTo>
                  <a:lnTo>
                    <a:pt x="618" y="314"/>
                  </a:lnTo>
                  <a:lnTo>
                    <a:pt x="552" y="292"/>
                  </a:lnTo>
                  <a:lnTo>
                    <a:pt x="487" y="241"/>
                  </a:lnTo>
                  <a:lnTo>
                    <a:pt x="421" y="161"/>
                  </a:lnTo>
                  <a:close/>
                  <a:moveTo>
                    <a:pt x="356" y="197"/>
                  </a:moveTo>
                  <a:lnTo>
                    <a:pt x="298" y="263"/>
                  </a:lnTo>
                  <a:lnTo>
                    <a:pt x="232" y="314"/>
                  </a:lnTo>
                  <a:lnTo>
                    <a:pt x="160" y="328"/>
                  </a:lnTo>
                  <a:lnTo>
                    <a:pt x="101" y="314"/>
                  </a:lnTo>
                  <a:lnTo>
                    <a:pt x="58" y="285"/>
                  </a:lnTo>
                  <a:lnTo>
                    <a:pt x="29" y="234"/>
                  </a:lnTo>
                  <a:lnTo>
                    <a:pt x="22" y="183"/>
                  </a:lnTo>
                  <a:lnTo>
                    <a:pt x="29" y="124"/>
                  </a:lnTo>
                  <a:lnTo>
                    <a:pt x="58" y="81"/>
                  </a:lnTo>
                  <a:lnTo>
                    <a:pt x="101" y="51"/>
                  </a:lnTo>
                  <a:lnTo>
                    <a:pt x="152" y="44"/>
                  </a:lnTo>
                  <a:lnTo>
                    <a:pt x="218" y="66"/>
                  </a:lnTo>
                  <a:lnTo>
                    <a:pt x="283" y="117"/>
                  </a:lnTo>
                  <a:lnTo>
                    <a:pt x="356" y="19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0" name="Freeform 92"/>
            <p:cNvSpPr>
              <a:spLocks noEditPoints="1"/>
            </p:cNvSpPr>
            <p:nvPr/>
          </p:nvSpPr>
          <p:spPr bwMode="auto">
            <a:xfrm>
              <a:off x="3998" y="1202"/>
              <a:ext cx="123" cy="489"/>
            </a:xfrm>
            <a:custGeom>
              <a:avLst/>
              <a:gdLst/>
              <a:ahLst/>
              <a:cxnLst>
                <a:cxn ang="0">
                  <a:pos x="123" y="59"/>
                </a:cxn>
                <a:cxn ang="0">
                  <a:pos x="116" y="37"/>
                </a:cxn>
                <a:cxn ang="0">
                  <a:pos x="101" y="15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22" y="15"/>
                </a:cxn>
                <a:cxn ang="0">
                  <a:pos x="7" y="37"/>
                </a:cxn>
                <a:cxn ang="0">
                  <a:pos x="0" y="59"/>
                </a:cxn>
                <a:cxn ang="0">
                  <a:pos x="7" y="80"/>
                </a:cxn>
                <a:cxn ang="0">
                  <a:pos x="22" y="102"/>
                </a:cxn>
                <a:cxn ang="0">
                  <a:pos x="36" y="117"/>
                </a:cxn>
                <a:cxn ang="0">
                  <a:pos x="87" y="117"/>
                </a:cxn>
                <a:cxn ang="0">
                  <a:pos x="109" y="102"/>
                </a:cxn>
                <a:cxn ang="0">
                  <a:pos x="123" y="59"/>
                </a:cxn>
                <a:cxn ang="0">
                  <a:pos x="123" y="430"/>
                </a:cxn>
                <a:cxn ang="0">
                  <a:pos x="116" y="408"/>
                </a:cxn>
                <a:cxn ang="0">
                  <a:pos x="101" y="387"/>
                </a:cxn>
                <a:cxn ang="0">
                  <a:pos x="87" y="372"/>
                </a:cxn>
                <a:cxn ang="0">
                  <a:pos x="65" y="365"/>
                </a:cxn>
                <a:cxn ang="0">
                  <a:pos x="43" y="372"/>
                </a:cxn>
                <a:cxn ang="0">
                  <a:pos x="22" y="387"/>
                </a:cxn>
                <a:cxn ang="0">
                  <a:pos x="7" y="408"/>
                </a:cxn>
                <a:cxn ang="0">
                  <a:pos x="0" y="430"/>
                </a:cxn>
                <a:cxn ang="0">
                  <a:pos x="7" y="452"/>
                </a:cxn>
                <a:cxn ang="0">
                  <a:pos x="22" y="474"/>
                </a:cxn>
                <a:cxn ang="0">
                  <a:pos x="36" y="481"/>
                </a:cxn>
                <a:cxn ang="0">
                  <a:pos x="65" y="489"/>
                </a:cxn>
                <a:cxn ang="0">
                  <a:pos x="109" y="474"/>
                </a:cxn>
                <a:cxn ang="0">
                  <a:pos x="123" y="430"/>
                </a:cxn>
              </a:cxnLst>
              <a:rect l="0" t="0" r="r" b="b"/>
              <a:pathLst>
                <a:path w="123" h="489">
                  <a:moveTo>
                    <a:pt x="123" y="59"/>
                  </a:moveTo>
                  <a:lnTo>
                    <a:pt x="116" y="37"/>
                  </a:lnTo>
                  <a:lnTo>
                    <a:pt x="101" y="15"/>
                  </a:lnTo>
                  <a:lnTo>
                    <a:pt x="87" y="0"/>
                  </a:lnTo>
                  <a:lnTo>
                    <a:pt x="65" y="0"/>
                  </a:lnTo>
                  <a:lnTo>
                    <a:pt x="22" y="15"/>
                  </a:lnTo>
                  <a:lnTo>
                    <a:pt x="7" y="37"/>
                  </a:lnTo>
                  <a:lnTo>
                    <a:pt x="0" y="59"/>
                  </a:lnTo>
                  <a:lnTo>
                    <a:pt x="7" y="80"/>
                  </a:lnTo>
                  <a:lnTo>
                    <a:pt x="22" y="102"/>
                  </a:lnTo>
                  <a:lnTo>
                    <a:pt x="36" y="117"/>
                  </a:lnTo>
                  <a:lnTo>
                    <a:pt x="87" y="117"/>
                  </a:lnTo>
                  <a:lnTo>
                    <a:pt x="109" y="102"/>
                  </a:lnTo>
                  <a:lnTo>
                    <a:pt x="123" y="59"/>
                  </a:lnTo>
                  <a:close/>
                  <a:moveTo>
                    <a:pt x="123" y="430"/>
                  </a:moveTo>
                  <a:lnTo>
                    <a:pt x="116" y="408"/>
                  </a:lnTo>
                  <a:lnTo>
                    <a:pt x="101" y="387"/>
                  </a:lnTo>
                  <a:lnTo>
                    <a:pt x="87" y="372"/>
                  </a:lnTo>
                  <a:lnTo>
                    <a:pt x="65" y="365"/>
                  </a:lnTo>
                  <a:lnTo>
                    <a:pt x="43" y="372"/>
                  </a:lnTo>
                  <a:lnTo>
                    <a:pt x="22" y="387"/>
                  </a:lnTo>
                  <a:lnTo>
                    <a:pt x="7" y="408"/>
                  </a:lnTo>
                  <a:lnTo>
                    <a:pt x="0" y="430"/>
                  </a:lnTo>
                  <a:lnTo>
                    <a:pt x="7" y="452"/>
                  </a:lnTo>
                  <a:lnTo>
                    <a:pt x="22" y="474"/>
                  </a:lnTo>
                  <a:lnTo>
                    <a:pt x="36" y="481"/>
                  </a:lnTo>
                  <a:lnTo>
                    <a:pt x="65" y="489"/>
                  </a:lnTo>
                  <a:lnTo>
                    <a:pt x="109" y="474"/>
                  </a:lnTo>
                  <a:lnTo>
                    <a:pt x="123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" name="Freeform 93"/>
            <p:cNvSpPr>
              <a:spLocks/>
            </p:cNvSpPr>
            <p:nvPr/>
          </p:nvSpPr>
          <p:spPr bwMode="auto">
            <a:xfrm>
              <a:off x="5379" y="889"/>
              <a:ext cx="567" cy="802"/>
            </a:xfrm>
            <a:custGeom>
              <a:avLst/>
              <a:gdLst/>
              <a:ahLst/>
              <a:cxnLst>
                <a:cxn ang="0">
                  <a:pos x="363" y="350"/>
                </a:cxn>
                <a:cxn ang="0">
                  <a:pos x="399" y="372"/>
                </a:cxn>
                <a:cxn ang="0">
                  <a:pos x="407" y="736"/>
                </a:cxn>
                <a:cxn ang="0">
                  <a:pos x="392" y="758"/>
                </a:cxn>
                <a:cxn ang="0">
                  <a:pos x="319" y="765"/>
                </a:cxn>
                <a:cxn ang="0">
                  <a:pos x="567" y="802"/>
                </a:cxn>
                <a:cxn ang="0">
                  <a:pos x="508" y="765"/>
                </a:cxn>
                <a:cxn ang="0">
                  <a:pos x="487" y="751"/>
                </a:cxn>
                <a:cxn ang="0">
                  <a:pos x="479" y="299"/>
                </a:cxn>
                <a:cxn ang="0">
                  <a:pos x="319" y="306"/>
                </a:cxn>
                <a:cxn ang="0">
                  <a:pos x="160" y="313"/>
                </a:cxn>
                <a:cxn ang="0">
                  <a:pos x="174" y="124"/>
                </a:cxn>
                <a:cxn ang="0">
                  <a:pos x="239" y="51"/>
                </a:cxn>
                <a:cxn ang="0">
                  <a:pos x="356" y="29"/>
                </a:cxn>
                <a:cxn ang="0">
                  <a:pos x="407" y="44"/>
                </a:cxn>
                <a:cxn ang="0">
                  <a:pos x="407" y="65"/>
                </a:cxn>
                <a:cxn ang="0">
                  <a:pos x="385" y="87"/>
                </a:cxn>
                <a:cxn ang="0">
                  <a:pos x="378" y="109"/>
                </a:cxn>
                <a:cxn ang="0">
                  <a:pos x="378" y="138"/>
                </a:cxn>
                <a:cxn ang="0">
                  <a:pos x="414" y="167"/>
                </a:cxn>
                <a:cxn ang="0">
                  <a:pos x="450" y="160"/>
                </a:cxn>
                <a:cxn ang="0">
                  <a:pos x="479" y="116"/>
                </a:cxn>
                <a:cxn ang="0">
                  <a:pos x="407" y="14"/>
                </a:cxn>
                <a:cxn ang="0">
                  <a:pos x="269" y="7"/>
                </a:cxn>
                <a:cxn ang="0">
                  <a:pos x="145" y="65"/>
                </a:cxn>
                <a:cxn ang="0">
                  <a:pos x="94" y="182"/>
                </a:cxn>
                <a:cxn ang="0">
                  <a:pos x="0" y="313"/>
                </a:cxn>
                <a:cxn ang="0">
                  <a:pos x="94" y="350"/>
                </a:cxn>
                <a:cxn ang="0">
                  <a:pos x="87" y="751"/>
                </a:cxn>
                <a:cxn ang="0">
                  <a:pos x="0" y="765"/>
                </a:cxn>
                <a:cxn ang="0">
                  <a:pos x="254" y="802"/>
                </a:cxn>
                <a:cxn ang="0">
                  <a:pos x="196" y="765"/>
                </a:cxn>
                <a:cxn ang="0">
                  <a:pos x="174" y="751"/>
                </a:cxn>
                <a:cxn ang="0">
                  <a:pos x="167" y="350"/>
                </a:cxn>
              </a:cxnLst>
              <a:rect l="0" t="0" r="r" b="b"/>
              <a:pathLst>
                <a:path w="567" h="802">
                  <a:moveTo>
                    <a:pt x="341" y="350"/>
                  </a:moveTo>
                  <a:lnTo>
                    <a:pt x="363" y="350"/>
                  </a:lnTo>
                  <a:lnTo>
                    <a:pt x="385" y="357"/>
                  </a:lnTo>
                  <a:lnTo>
                    <a:pt x="399" y="372"/>
                  </a:lnTo>
                  <a:lnTo>
                    <a:pt x="407" y="386"/>
                  </a:lnTo>
                  <a:lnTo>
                    <a:pt x="407" y="736"/>
                  </a:lnTo>
                  <a:lnTo>
                    <a:pt x="399" y="751"/>
                  </a:lnTo>
                  <a:lnTo>
                    <a:pt x="392" y="758"/>
                  </a:lnTo>
                  <a:lnTo>
                    <a:pt x="370" y="765"/>
                  </a:lnTo>
                  <a:lnTo>
                    <a:pt x="319" y="765"/>
                  </a:lnTo>
                  <a:lnTo>
                    <a:pt x="319" y="802"/>
                  </a:lnTo>
                  <a:lnTo>
                    <a:pt x="567" y="802"/>
                  </a:lnTo>
                  <a:lnTo>
                    <a:pt x="567" y="765"/>
                  </a:lnTo>
                  <a:lnTo>
                    <a:pt x="508" y="765"/>
                  </a:lnTo>
                  <a:lnTo>
                    <a:pt x="494" y="758"/>
                  </a:lnTo>
                  <a:lnTo>
                    <a:pt x="487" y="751"/>
                  </a:lnTo>
                  <a:lnTo>
                    <a:pt x="479" y="736"/>
                  </a:lnTo>
                  <a:lnTo>
                    <a:pt x="479" y="299"/>
                  </a:lnTo>
                  <a:lnTo>
                    <a:pt x="334" y="306"/>
                  </a:lnTo>
                  <a:lnTo>
                    <a:pt x="319" y="306"/>
                  </a:lnTo>
                  <a:lnTo>
                    <a:pt x="319" y="313"/>
                  </a:lnTo>
                  <a:lnTo>
                    <a:pt x="160" y="313"/>
                  </a:lnTo>
                  <a:lnTo>
                    <a:pt x="160" y="182"/>
                  </a:lnTo>
                  <a:lnTo>
                    <a:pt x="174" y="124"/>
                  </a:lnTo>
                  <a:lnTo>
                    <a:pt x="203" y="80"/>
                  </a:lnTo>
                  <a:lnTo>
                    <a:pt x="239" y="51"/>
                  </a:lnTo>
                  <a:lnTo>
                    <a:pt x="283" y="29"/>
                  </a:lnTo>
                  <a:lnTo>
                    <a:pt x="356" y="29"/>
                  </a:lnTo>
                  <a:lnTo>
                    <a:pt x="385" y="36"/>
                  </a:lnTo>
                  <a:lnTo>
                    <a:pt x="407" y="44"/>
                  </a:lnTo>
                  <a:lnTo>
                    <a:pt x="428" y="65"/>
                  </a:lnTo>
                  <a:lnTo>
                    <a:pt x="407" y="65"/>
                  </a:lnTo>
                  <a:lnTo>
                    <a:pt x="392" y="73"/>
                  </a:lnTo>
                  <a:lnTo>
                    <a:pt x="385" y="87"/>
                  </a:lnTo>
                  <a:lnTo>
                    <a:pt x="378" y="95"/>
                  </a:lnTo>
                  <a:lnTo>
                    <a:pt x="378" y="109"/>
                  </a:lnTo>
                  <a:lnTo>
                    <a:pt x="370" y="116"/>
                  </a:lnTo>
                  <a:lnTo>
                    <a:pt x="378" y="138"/>
                  </a:lnTo>
                  <a:lnTo>
                    <a:pt x="385" y="153"/>
                  </a:lnTo>
                  <a:lnTo>
                    <a:pt x="414" y="167"/>
                  </a:lnTo>
                  <a:lnTo>
                    <a:pt x="436" y="167"/>
                  </a:lnTo>
                  <a:lnTo>
                    <a:pt x="450" y="160"/>
                  </a:lnTo>
                  <a:lnTo>
                    <a:pt x="465" y="146"/>
                  </a:lnTo>
                  <a:lnTo>
                    <a:pt x="479" y="116"/>
                  </a:lnTo>
                  <a:lnTo>
                    <a:pt x="458" y="58"/>
                  </a:lnTo>
                  <a:lnTo>
                    <a:pt x="407" y="14"/>
                  </a:lnTo>
                  <a:lnTo>
                    <a:pt x="334" y="0"/>
                  </a:lnTo>
                  <a:lnTo>
                    <a:pt x="269" y="7"/>
                  </a:lnTo>
                  <a:lnTo>
                    <a:pt x="203" y="29"/>
                  </a:lnTo>
                  <a:lnTo>
                    <a:pt x="145" y="65"/>
                  </a:lnTo>
                  <a:lnTo>
                    <a:pt x="109" y="116"/>
                  </a:lnTo>
                  <a:lnTo>
                    <a:pt x="94" y="182"/>
                  </a:lnTo>
                  <a:lnTo>
                    <a:pt x="94" y="313"/>
                  </a:lnTo>
                  <a:lnTo>
                    <a:pt x="0" y="313"/>
                  </a:lnTo>
                  <a:lnTo>
                    <a:pt x="0" y="350"/>
                  </a:lnTo>
                  <a:lnTo>
                    <a:pt x="94" y="350"/>
                  </a:lnTo>
                  <a:lnTo>
                    <a:pt x="94" y="736"/>
                  </a:lnTo>
                  <a:lnTo>
                    <a:pt x="87" y="751"/>
                  </a:lnTo>
                  <a:lnTo>
                    <a:pt x="58" y="765"/>
                  </a:lnTo>
                  <a:lnTo>
                    <a:pt x="0" y="765"/>
                  </a:lnTo>
                  <a:lnTo>
                    <a:pt x="0" y="802"/>
                  </a:lnTo>
                  <a:lnTo>
                    <a:pt x="254" y="802"/>
                  </a:lnTo>
                  <a:lnTo>
                    <a:pt x="254" y="765"/>
                  </a:lnTo>
                  <a:lnTo>
                    <a:pt x="196" y="765"/>
                  </a:lnTo>
                  <a:lnTo>
                    <a:pt x="181" y="758"/>
                  </a:lnTo>
                  <a:lnTo>
                    <a:pt x="174" y="751"/>
                  </a:lnTo>
                  <a:lnTo>
                    <a:pt x="167" y="736"/>
                  </a:lnTo>
                  <a:lnTo>
                    <a:pt x="167" y="350"/>
                  </a:lnTo>
                  <a:lnTo>
                    <a:pt x="341" y="3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" name="Freeform 94"/>
            <p:cNvSpPr>
              <a:spLocks/>
            </p:cNvSpPr>
            <p:nvPr/>
          </p:nvSpPr>
          <p:spPr bwMode="auto">
            <a:xfrm>
              <a:off x="6018" y="1188"/>
              <a:ext cx="567" cy="503"/>
            </a:xfrm>
            <a:custGeom>
              <a:avLst/>
              <a:gdLst/>
              <a:ahLst/>
              <a:cxnLst>
                <a:cxn ang="0">
                  <a:pos x="87" y="109"/>
                </a:cxn>
                <a:cxn ang="0">
                  <a:pos x="87" y="437"/>
                </a:cxn>
                <a:cxn ang="0">
                  <a:pos x="80" y="452"/>
                </a:cxn>
                <a:cxn ang="0">
                  <a:pos x="73" y="459"/>
                </a:cxn>
                <a:cxn ang="0">
                  <a:pos x="51" y="466"/>
                </a:cxn>
                <a:cxn ang="0">
                  <a:pos x="0" y="466"/>
                </a:cxn>
                <a:cxn ang="0">
                  <a:pos x="0" y="503"/>
                </a:cxn>
                <a:cxn ang="0">
                  <a:pos x="255" y="503"/>
                </a:cxn>
                <a:cxn ang="0">
                  <a:pos x="255" y="466"/>
                </a:cxn>
                <a:cxn ang="0">
                  <a:pos x="196" y="466"/>
                </a:cxn>
                <a:cxn ang="0">
                  <a:pos x="167" y="452"/>
                </a:cxn>
                <a:cxn ang="0">
                  <a:pos x="167" y="437"/>
                </a:cxn>
                <a:cxn ang="0">
                  <a:pos x="160" y="415"/>
                </a:cxn>
                <a:cxn ang="0">
                  <a:pos x="160" y="204"/>
                </a:cxn>
                <a:cxn ang="0">
                  <a:pos x="175" y="131"/>
                </a:cxn>
                <a:cxn ang="0">
                  <a:pos x="211" y="73"/>
                </a:cxn>
                <a:cxn ang="0">
                  <a:pos x="262" y="36"/>
                </a:cxn>
                <a:cxn ang="0">
                  <a:pos x="313" y="29"/>
                </a:cxn>
                <a:cxn ang="0">
                  <a:pos x="356" y="36"/>
                </a:cxn>
                <a:cxn ang="0">
                  <a:pos x="385" y="65"/>
                </a:cxn>
                <a:cxn ang="0">
                  <a:pos x="400" y="102"/>
                </a:cxn>
                <a:cxn ang="0">
                  <a:pos x="400" y="437"/>
                </a:cxn>
                <a:cxn ang="0">
                  <a:pos x="393" y="452"/>
                </a:cxn>
                <a:cxn ang="0">
                  <a:pos x="385" y="459"/>
                </a:cxn>
                <a:cxn ang="0">
                  <a:pos x="371" y="466"/>
                </a:cxn>
                <a:cxn ang="0">
                  <a:pos x="313" y="466"/>
                </a:cxn>
                <a:cxn ang="0">
                  <a:pos x="313" y="503"/>
                </a:cxn>
                <a:cxn ang="0">
                  <a:pos x="567" y="503"/>
                </a:cxn>
                <a:cxn ang="0">
                  <a:pos x="567" y="466"/>
                </a:cxn>
                <a:cxn ang="0">
                  <a:pos x="502" y="466"/>
                </a:cxn>
                <a:cxn ang="0">
                  <a:pos x="487" y="459"/>
                </a:cxn>
                <a:cxn ang="0">
                  <a:pos x="480" y="444"/>
                </a:cxn>
                <a:cxn ang="0">
                  <a:pos x="480" y="138"/>
                </a:cxn>
                <a:cxn ang="0">
                  <a:pos x="465" y="87"/>
                </a:cxn>
                <a:cxn ang="0">
                  <a:pos x="444" y="43"/>
                </a:cxn>
                <a:cxn ang="0">
                  <a:pos x="422" y="22"/>
                </a:cxn>
                <a:cxn ang="0">
                  <a:pos x="378" y="7"/>
                </a:cxn>
                <a:cxn ang="0">
                  <a:pos x="327" y="0"/>
                </a:cxn>
                <a:cxn ang="0">
                  <a:pos x="255" y="14"/>
                </a:cxn>
                <a:cxn ang="0">
                  <a:pos x="196" y="58"/>
                </a:cxn>
                <a:cxn ang="0">
                  <a:pos x="160" y="116"/>
                </a:cxn>
                <a:cxn ang="0">
                  <a:pos x="160" y="0"/>
                </a:cxn>
                <a:cxn ang="0">
                  <a:pos x="0" y="14"/>
                </a:cxn>
                <a:cxn ang="0">
                  <a:pos x="0" y="51"/>
                </a:cxn>
                <a:cxn ang="0">
                  <a:pos x="58" y="51"/>
                </a:cxn>
                <a:cxn ang="0">
                  <a:pos x="73" y="58"/>
                </a:cxn>
                <a:cxn ang="0">
                  <a:pos x="87" y="87"/>
                </a:cxn>
                <a:cxn ang="0">
                  <a:pos x="87" y="109"/>
                </a:cxn>
              </a:cxnLst>
              <a:rect l="0" t="0" r="r" b="b"/>
              <a:pathLst>
                <a:path w="567" h="503">
                  <a:moveTo>
                    <a:pt x="87" y="109"/>
                  </a:moveTo>
                  <a:lnTo>
                    <a:pt x="87" y="437"/>
                  </a:lnTo>
                  <a:lnTo>
                    <a:pt x="80" y="452"/>
                  </a:lnTo>
                  <a:lnTo>
                    <a:pt x="73" y="459"/>
                  </a:lnTo>
                  <a:lnTo>
                    <a:pt x="51" y="466"/>
                  </a:lnTo>
                  <a:lnTo>
                    <a:pt x="0" y="466"/>
                  </a:lnTo>
                  <a:lnTo>
                    <a:pt x="0" y="503"/>
                  </a:lnTo>
                  <a:lnTo>
                    <a:pt x="255" y="503"/>
                  </a:lnTo>
                  <a:lnTo>
                    <a:pt x="255" y="466"/>
                  </a:lnTo>
                  <a:lnTo>
                    <a:pt x="196" y="466"/>
                  </a:lnTo>
                  <a:lnTo>
                    <a:pt x="167" y="452"/>
                  </a:lnTo>
                  <a:lnTo>
                    <a:pt x="167" y="437"/>
                  </a:lnTo>
                  <a:lnTo>
                    <a:pt x="160" y="415"/>
                  </a:lnTo>
                  <a:lnTo>
                    <a:pt x="160" y="204"/>
                  </a:lnTo>
                  <a:lnTo>
                    <a:pt x="175" y="131"/>
                  </a:lnTo>
                  <a:lnTo>
                    <a:pt x="211" y="73"/>
                  </a:lnTo>
                  <a:lnTo>
                    <a:pt x="262" y="36"/>
                  </a:lnTo>
                  <a:lnTo>
                    <a:pt x="313" y="29"/>
                  </a:lnTo>
                  <a:lnTo>
                    <a:pt x="356" y="36"/>
                  </a:lnTo>
                  <a:lnTo>
                    <a:pt x="385" y="65"/>
                  </a:lnTo>
                  <a:lnTo>
                    <a:pt x="400" y="102"/>
                  </a:lnTo>
                  <a:lnTo>
                    <a:pt x="400" y="437"/>
                  </a:lnTo>
                  <a:lnTo>
                    <a:pt x="393" y="452"/>
                  </a:lnTo>
                  <a:lnTo>
                    <a:pt x="385" y="459"/>
                  </a:lnTo>
                  <a:lnTo>
                    <a:pt x="371" y="466"/>
                  </a:lnTo>
                  <a:lnTo>
                    <a:pt x="313" y="466"/>
                  </a:lnTo>
                  <a:lnTo>
                    <a:pt x="313" y="503"/>
                  </a:lnTo>
                  <a:lnTo>
                    <a:pt x="567" y="503"/>
                  </a:lnTo>
                  <a:lnTo>
                    <a:pt x="567" y="466"/>
                  </a:lnTo>
                  <a:lnTo>
                    <a:pt x="502" y="466"/>
                  </a:lnTo>
                  <a:lnTo>
                    <a:pt x="487" y="459"/>
                  </a:lnTo>
                  <a:lnTo>
                    <a:pt x="480" y="444"/>
                  </a:lnTo>
                  <a:lnTo>
                    <a:pt x="480" y="138"/>
                  </a:lnTo>
                  <a:lnTo>
                    <a:pt x="465" y="87"/>
                  </a:lnTo>
                  <a:lnTo>
                    <a:pt x="444" y="43"/>
                  </a:lnTo>
                  <a:lnTo>
                    <a:pt x="422" y="22"/>
                  </a:lnTo>
                  <a:lnTo>
                    <a:pt x="378" y="7"/>
                  </a:lnTo>
                  <a:lnTo>
                    <a:pt x="327" y="0"/>
                  </a:lnTo>
                  <a:lnTo>
                    <a:pt x="255" y="14"/>
                  </a:lnTo>
                  <a:lnTo>
                    <a:pt x="196" y="58"/>
                  </a:lnTo>
                  <a:lnTo>
                    <a:pt x="160" y="116"/>
                  </a:lnTo>
                  <a:lnTo>
                    <a:pt x="160" y="0"/>
                  </a:lnTo>
                  <a:lnTo>
                    <a:pt x="0" y="14"/>
                  </a:lnTo>
                  <a:lnTo>
                    <a:pt x="0" y="51"/>
                  </a:lnTo>
                  <a:lnTo>
                    <a:pt x="58" y="51"/>
                  </a:lnTo>
                  <a:lnTo>
                    <a:pt x="73" y="58"/>
                  </a:lnTo>
                  <a:lnTo>
                    <a:pt x="87" y="87"/>
                  </a:lnTo>
                  <a:lnTo>
                    <a:pt x="87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3" name="Freeform 95"/>
            <p:cNvSpPr>
              <a:spLocks noEditPoints="1"/>
            </p:cNvSpPr>
            <p:nvPr/>
          </p:nvSpPr>
          <p:spPr bwMode="auto">
            <a:xfrm>
              <a:off x="6643" y="903"/>
              <a:ext cx="560" cy="802"/>
            </a:xfrm>
            <a:custGeom>
              <a:avLst/>
              <a:gdLst/>
              <a:ahLst/>
              <a:cxnLst>
                <a:cxn ang="0">
                  <a:pos x="393" y="722"/>
                </a:cxn>
                <a:cxn ang="0">
                  <a:pos x="393" y="802"/>
                </a:cxn>
                <a:cxn ang="0">
                  <a:pos x="560" y="788"/>
                </a:cxn>
                <a:cxn ang="0">
                  <a:pos x="560" y="751"/>
                </a:cxn>
                <a:cxn ang="0">
                  <a:pos x="502" y="751"/>
                </a:cxn>
                <a:cxn ang="0">
                  <a:pos x="487" y="744"/>
                </a:cxn>
                <a:cxn ang="0">
                  <a:pos x="473" y="715"/>
                </a:cxn>
                <a:cxn ang="0">
                  <a:pos x="473" y="0"/>
                </a:cxn>
                <a:cxn ang="0">
                  <a:pos x="313" y="15"/>
                </a:cxn>
                <a:cxn ang="0">
                  <a:pos x="313" y="44"/>
                </a:cxn>
                <a:cxn ang="0">
                  <a:pos x="349" y="44"/>
                </a:cxn>
                <a:cxn ang="0">
                  <a:pos x="371" y="51"/>
                </a:cxn>
                <a:cxn ang="0">
                  <a:pos x="385" y="59"/>
                </a:cxn>
                <a:cxn ang="0">
                  <a:pos x="393" y="66"/>
                </a:cxn>
                <a:cxn ang="0">
                  <a:pos x="400" y="88"/>
                </a:cxn>
                <a:cxn ang="0">
                  <a:pos x="400" y="358"/>
                </a:cxn>
                <a:cxn ang="0">
                  <a:pos x="364" y="321"/>
                </a:cxn>
                <a:cxn ang="0">
                  <a:pos x="313" y="292"/>
                </a:cxn>
                <a:cxn ang="0">
                  <a:pos x="255" y="285"/>
                </a:cxn>
                <a:cxn ang="0">
                  <a:pos x="160" y="307"/>
                </a:cxn>
                <a:cxn ang="0">
                  <a:pos x="80" y="358"/>
                </a:cxn>
                <a:cxn ang="0">
                  <a:pos x="22" y="438"/>
                </a:cxn>
                <a:cxn ang="0">
                  <a:pos x="0" y="540"/>
                </a:cxn>
                <a:cxn ang="0">
                  <a:pos x="22" y="642"/>
                </a:cxn>
                <a:cxn ang="0">
                  <a:pos x="73" y="722"/>
                </a:cxn>
                <a:cxn ang="0">
                  <a:pos x="153" y="780"/>
                </a:cxn>
                <a:cxn ang="0">
                  <a:pos x="240" y="802"/>
                </a:cxn>
                <a:cxn ang="0">
                  <a:pos x="306" y="788"/>
                </a:cxn>
                <a:cxn ang="0">
                  <a:pos x="356" y="758"/>
                </a:cxn>
                <a:cxn ang="0">
                  <a:pos x="393" y="722"/>
                </a:cxn>
                <a:cxn ang="0">
                  <a:pos x="393" y="423"/>
                </a:cxn>
                <a:cxn ang="0">
                  <a:pos x="393" y="686"/>
                </a:cxn>
                <a:cxn ang="0">
                  <a:pos x="342" y="737"/>
                </a:cxn>
                <a:cxn ang="0">
                  <a:pos x="298" y="766"/>
                </a:cxn>
                <a:cxn ang="0">
                  <a:pos x="247" y="773"/>
                </a:cxn>
                <a:cxn ang="0">
                  <a:pos x="204" y="766"/>
                </a:cxn>
                <a:cxn ang="0">
                  <a:pos x="160" y="744"/>
                </a:cxn>
                <a:cxn ang="0">
                  <a:pos x="131" y="700"/>
                </a:cxn>
                <a:cxn ang="0">
                  <a:pos x="109" y="649"/>
                </a:cxn>
                <a:cxn ang="0">
                  <a:pos x="95" y="547"/>
                </a:cxn>
                <a:cxn ang="0">
                  <a:pos x="95" y="496"/>
                </a:cxn>
                <a:cxn ang="0">
                  <a:pos x="109" y="438"/>
                </a:cxn>
                <a:cxn ang="0">
                  <a:pos x="131" y="387"/>
                </a:cxn>
                <a:cxn ang="0">
                  <a:pos x="160" y="350"/>
                </a:cxn>
                <a:cxn ang="0">
                  <a:pos x="204" y="321"/>
                </a:cxn>
                <a:cxn ang="0">
                  <a:pos x="262" y="314"/>
                </a:cxn>
                <a:cxn ang="0">
                  <a:pos x="306" y="321"/>
                </a:cxn>
                <a:cxn ang="0">
                  <a:pos x="342" y="336"/>
                </a:cxn>
                <a:cxn ang="0">
                  <a:pos x="385" y="379"/>
                </a:cxn>
                <a:cxn ang="0">
                  <a:pos x="393" y="394"/>
                </a:cxn>
                <a:cxn ang="0">
                  <a:pos x="393" y="423"/>
                </a:cxn>
              </a:cxnLst>
              <a:rect l="0" t="0" r="r" b="b"/>
              <a:pathLst>
                <a:path w="560" h="802">
                  <a:moveTo>
                    <a:pt x="393" y="722"/>
                  </a:moveTo>
                  <a:lnTo>
                    <a:pt x="393" y="802"/>
                  </a:lnTo>
                  <a:lnTo>
                    <a:pt x="560" y="788"/>
                  </a:lnTo>
                  <a:lnTo>
                    <a:pt x="560" y="751"/>
                  </a:lnTo>
                  <a:lnTo>
                    <a:pt x="502" y="751"/>
                  </a:lnTo>
                  <a:lnTo>
                    <a:pt x="487" y="744"/>
                  </a:lnTo>
                  <a:lnTo>
                    <a:pt x="473" y="715"/>
                  </a:lnTo>
                  <a:lnTo>
                    <a:pt x="473" y="0"/>
                  </a:lnTo>
                  <a:lnTo>
                    <a:pt x="313" y="15"/>
                  </a:lnTo>
                  <a:lnTo>
                    <a:pt x="313" y="44"/>
                  </a:lnTo>
                  <a:lnTo>
                    <a:pt x="349" y="44"/>
                  </a:lnTo>
                  <a:lnTo>
                    <a:pt x="371" y="51"/>
                  </a:lnTo>
                  <a:lnTo>
                    <a:pt x="385" y="59"/>
                  </a:lnTo>
                  <a:lnTo>
                    <a:pt x="393" y="66"/>
                  </a:lnTo>
                  <a:lnTo>
                    <a:pt x="400" y="88"/>
                  </a:lnTo>
                  <a:lnTo>
                    <a:pt x="400" y="358"/>
                  </a:lnTo>
                  <a:lnTo>
                    <a:pt x="364" y="321"/>
                  </a:lnTo>
                  <a:lnTo>
                    <a:pt x="313" y="292"/>
                  </a:lnTo>
                  <a:lnTo>
                    <a:pt x="255" y="285"/>
                  </a:lnTo>
                  <a:lnTo>
                    <a:pt x="160" y="307"/>
                  </a:lnTo>
                  <a:lnTo>
                    <a:pt x="80" y="358"/>
                  </a:lnTo>
                  <a:lnTo>
                    <a:pt x="22" y="438"/>
                  </a:lnTo>
                  <a:lnTo>
                    <a:pt x="0" y="540"/>
                  </a:lnTo>
                  <a:lnTo>
                    <a:pt x="22" y="642"/>
                  </a:lnTo>
                  <a:lnTo>
                    <a:pt x="73" y="722"/>
                  </a:lnTo>
                  <a:lnTo>
                    <a:pt x="153" y="780"/>
                  </a:lnTo>
                  <a:lnTo>
                    <a:pt x="240" y="802"/>
                  </a:lnTo>
                  <a:lnTo>
                    <a:pt x="306" y="788"/>
                  </a:lnTo>
                  <a:lnTo>
                    <a:pt x="356" y="758"/>
                  </a:lnTo>
                  <a:lnTo>
                    <a:pt x="393" y="722"/>
                  </a:lnTo>
                  <a:close/>
                  <a:moveTo>
                    <a:pt x="393" y="423"/>
                  </a:moveTo>
                  <a:lnTo>
                    <a:pt x="393" y="686"/>
                  </a:lnTo>
                  <a:lnTo>
                    <a:pt x="342" y="737"/>
                  </a:lnTo>
                  <a:lnTo>
                    <a:pt x="298" y="766"/>
                  </a:lnTo>
                  <a:lnTo>
                    <a:pt x="247" y="773"/>
                  </a:lnTo>
                  <a:lnTo>
                    <a:pt x="204" y="766"/>
                  </a:lnTo>
                  <a:lnTo>
                    <a:pt x="160" y="744"/>
                  </a:lnTo>
                  <a:lnTo>
                    <a:pt x="131" y="700"/>
                  </a:lnTo>
                  <a:lnTo>
                    <a:pt x="109" y="649"/>
                  </a:lnTo>
                  <a:lnTo>
                    <a:pt x="95" y="547"/>
                  </a:lnTo>
                  <a:lnTo>
                    <a:pt x="95" y="496"/>
                  </a:lnTo>
                  <a:lnTo>
                    <a:pt x="109" y="438"/>
                  </a:lnTo>
                  <a:lnTo>
                    <a:pt x="131" y="387"/>
                  </a:lnTo>
                  <a:lnTo>
                    <a:pt x="160" y="350"/>
                  </a:lnTo>
                  <a:lnTo>
                    <a:pt x="204" y="321"/>
                  </a:lnTo>
                  <a:lnTo>
                    <a:pt x="262" y="314"/>
                  </a:lnTo>
                  <a:lnTo>
                    <a:pt x="306" y="321"/>
                  </a:lnTo>
                  <a:lnTo>
                    <a:pt x="342" y="336"/>
                  </a:lnTo>
                  <a:lnTo>
                    <a:pt x="385" y="379"/>
                  </a:lnTo>
                  <a:lnTo>
                    <a:pt x="393" y="394"/>
                  </a:lnTo>
                  <a:lnTo>
                    <a:pt x="393" y="4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4" name="Freeform 96"/>
            <p:cNvSpPr>
              <a:spLocks/>
            </p:cNvSpPr>
            <p:nvPr/>
          </p:nvSpPr>
          <p:spPr bwMode="auto">
            <a:xfrm>
              <a:off x="8417" y="1180"/>
              <a:ext cx="719" cy="751"/>
            </a:xfrm>
            <a:custGeom>
              <a:avLst/>
              <a:gdLst/>
              <a:ahLst/>
              <a:cxnLst>
                <a:cxn ang="0">
                  <a:pos x="276" y="110"/>
                </a:cxn>
                <a:cxn ang="0">
                  <a:pos x="283" y="73"/>
                </a:cxn>
                <a:cxn ang="0">
                  <a:pos x="276" y="22"/>
                </a:cxn>
                <a:cxn ang="0">
                  <a:pos x="254" y="0"/>
                </a:cxn>
                <a:cxn ang="0">
                  <a:pos x="196" y="8"/>
                </a:cxn>
                <a:cxn ang="0">
                  <a:pos x="160" y="51"/>
                </a:cxn>
                <a:cxn ang="0">
                  <a:pos x="7" y="671"/>
                </a:cxn>
                <a:cxn ang="0">
                  <a:pos x="0" y="700"/>
                </a:cxn>
                <a:cxn ang="0">
                  <a:pos x="14" y="737"/>
                </a:cxn>
                <a:cxn ang="0">
                  <a:pos x="72" y="751"/>
                </a:cxn>
                <a:cxn ang="0">
                  <a:pos x="109" y="729"/>
                </a:cxn>
                <a:cxn ang="0">
                  <a:pos x="145" y="642"/>
                </a:cxn>
                <a:cxn ang="0">
                  <a:pos x="167" y="532"/>
                </a:cxn>
                <a:cxn ang="0">
                  <a:pos x="210" y="511"/>
                </a:cxn>
                <a:cxn ang="0">
                  <a:pos x="327" y="518"/>
                </a:cxn>
                <a:cxn ang="0">
                  <a:pos x="443" y="452"/>
                </a:cxn>
                <a:cxn ang="0">
                  <a:pos x="530" y="511"/>
                </a:cxn>
                <a:cxn ang="0">
                  <a:pos x="610" y="518"/>
                </a:cxn>
                <a:cxn ang="0">
                  <a:pos x="654" y="481"/>
                </a:cxn>
                <a:cxn ang="0">
                  <a:pos x="690" y="430"/>
                </a:cxn>
                <a:cxn ang="0">
                  <a:pos x="712" y="387"/>
                </a:cxn>
                <a:cxn ang="0">
                  <a:pos x="719" y="350"/>
                </a:cxn>
                <a:cxn ang="0">
                  <a:pos x="712" y="328"/>
                </a:cxn>
                <a:cxn ang="0">
                  <a:pos x="668" y="336"/>
                </a:cxn>
                <a:cxn ang="0">
                  <a:pos x="661" y="350"/>
                </a:cxn>
                <a:cxn ang="0">
                  <a:pos x="647" y="409"/>
                </a:cxn>
                <a:cxn ang="0">
                  <a:pos x="625" y="460"/>
                </a:cxn>
                <a:cxn ang="0">
                  <a:pos x="574" y="481"/>
                </a:cxn>
                <a:cxn ang="0">
                  <a:pos x="559" y="409"/>
                </a:cxn>
                <a:cxn ang="0">
                  <a:pos x="574" y="350"/>
                </a:cxn>
                <a:cxn ang="0">
                  <a:pos x="610" y="219"/>
                </a:cxn>
                <a:cxn ang="0">
                  <a:pos x="625" y="139"/>
                </a:cxn>
                <a:cxn ang="0">
                  <a:pos x="639" y="102"/>
                </a:cxn>
                <a:cxn ang="0">
                  <a:pos x="647" y="66"/>
                </a:cxn>
                <a:cxn ang="0">
                  <a:pos x="639" y="30"/>
                </a:cxn>
                <a:cxn ang="0">
                  <a:pos x="610" y="8"/>
                </a:cxn>
                <a:cxn ang="0">
                  <a:pos x="559" y="15"/>
                </a:cxn>
                <a:cxn ang="0">
                  <a:pos x="516" y="66"/>
                </a:cxn>
                <a:cxn ang="0">
                  <a:pos x="414" y="423"/>
                </a:cxn>
                <a:cxn ang="0">
                  <a:pos x="356" y="460"/>
                </a:cxn>
                <a:cxn ang="0">
                  <a:pos x="298" y="481"/>
                </a:cxn>
                <a:cxn ang="0">
                  <a:pos x="247" y="474"/>
                </a:cxn>
                <a:cxn ang="0">
                  <a:pos x="210" y="416"/>
                </a:cxn>
                <a:cxn ang="0">
                  <a:pos x="218" y="343"/>
                </a:cxn>
                <a:cxn ang="0">
                  <a:pos x="269" y="132"/>
                </a:cxn>
              </a:cxnLst>
              <a:rect l="0" t="0" r="r" b="b"/>
              <a:pathLst>
                <a:path w="719" h="751">
                  <a:moveTo>
                    <a:pt x="269" y="132"/>
                  </a:moveTo>
                  <a:lnTo>
                    <a:pt x="276" y="110"/>
                  </a:lnTo>
                  <a:lnTo>
                    <a:pt x="276" y="95"/>
                  </a:lnTo>
                  <a:lnTo>
                    <a:pt x="283" y="73"/>
                  </a:lnTo>
                  <a:lnTo>
                    <a:pt x="283" y="30"/>
                  </a:lnTo>
                  <a:lnTo>
                    <a:pt x="276" y="22"/>
                  </a:lnTo>
                  <a:lnTo>
                    <a:pt x="269" y="8"/>
                  </a:lnTo>
                  <a:lnTo>
                    <a:pt x="254" y="0"/>
                  </a:lnTo>
                  <a:lnTo>
                    <a:pt x="210" y="0"/>
                  </a:lnTo>
                  <a:lnTo>
                    <a:pt x="196" y="8"/>
                  </a:lnTo>
                  <a:lnTo>
                    <a:pt x="167" y="37"/>
                  </a:lnTo>
                  <a:lnTo>
                    <a:pt x="160" y="51"/>
                  </a:lnTo>
                  <a:lnTo>
                    <a:pt x="160" y="66"/>
                  </a:lnTo>
                  <a:lnTo>
                    <a:pt x="7" y="671"/>
                  </a:lnTo>
                  <a:lnTo>
                    <a:pt x="0" y="686"/>
                  </a:lnTo>
                  <a:lnTo>
                    <a:pt x="0" y="700"/>
                  </a:lnTo>
                  <a:lnTo>
                    <a:pt x="7" y="722"/>
                  </a:lnTo>
                  <a:lnTo>
                    <a:pt x="14" y="737"/>
                  </a:lnTo>
                  <a:lnTo>
                    <a:pt x="43" y="751"/>
                  </a:lnTo>
                  <a:lnTo>
                    <a:pt x="72" y="751"/>
                  </a:lnTo>
                  <a:lnTo>
                    <a:pt x="94" y="737"/>
                  </a:lnTo>
                  <a:lnTo>
                    <a:pt x="109" y="729"/>
                  </a:lnTo>
                  <a:lnTo>
                    <a:pt x="123" y="707"/>
                  </a:lnTo>
                  <a:lnTo>
                    <a:pt x="145" y="642"/>
                  </a:lnTo>
                  <a:lnTo>
                    <a:pt x="152" y="583"/>
                  </a:lnTo>
                  <a:lnTo>
                    <a:pt x="167" y="532"/>
                  </a:lnTo>
                  <a:lnTo>
                    <a:pt x="174" y="503"/>
                  </a:lnTo>
                  <a:lnTo>
                    <a:pt x="210" y="511"/>
                  </a:lnTo>
                  <a:lnTo>
                    <a:pt x="240" y="518"/>
                  </a:lnTo>
                  <a:lnTo>
                    <a:pt x="327" y="518"/>
                  </a:lnTo>
                  <a:lnTo>
                    <a:pt x="385" y="496"/>
                  </a:lnTo>
                  <a:lnTo>
                    <a:pt x="443" y="452"/>
                  </a:lnTo>
                  <a:lnTo>
                    <a:pt x="479" y="496"/>
                  </a:lnTo>
                  <a:lnTo>
                    <a:pt x="530" y="511"/>
                  </a:lnTo>
                  <a:lnTo>
                    <a:pt x="581" y="518"/>
                  </a:lnTo>
                  <a:lnTo>
                    <a:pt x="610" y="518"/>
                  </a:lnTo>
                  <a:lnTo>
                    <a:pt x="632" y="503"/>
                  </a:lnTo>
                  <a:lnTo>
                    <a:pt x="654" y="481"/>
                  </a:lnTo>
                  <a:lnTo>
                    <a:pt x="676" y="452"/>
                  </a:lnTo>
                  <a:lnTo>
                    <a:pt x="690" y="430"/>
                  </a:lnTo>
                  <a:lnTo>
                    <a:pt x="697" y="409"/>
                  </a:lnTo>
                  <a:lnTo>
                    <a:pt x="712" y="387"/>
                  </a:lnTo>
                  <a:lnTo>
                    <a:pt x="712" y="365"/>
                  </a:lnTo>
                  <a:lnTo>
                    <a:pt x="719" y="350"/>
                  </a:lnTo>
                  <a:lnTo>
                    <a:pt x="719" y="336"/>
                  </a:lnTo>
                  <a:lnTo>
                    <a:pt x="712" y="328"/>
                  </a:lnTo>
                  <a:lnTo>
                    <a:pt x="676" y="328"/>
                  </a:lnTo>
                  <a:lnTo>
                    <a:pt x="668" y="336"/>
                  </a:lnTo>
                  <a:lnTo>
                    <a:pt x="668" y="343"/>
                  </a:lnTo>
                  <a:lnTo>
                    <a:pt x="661" y="350"/>
                  </a:lnTo>
                  <a:lnTo>
                    <a:pt x="661" y="365"/>
                  </a:lnTo>
                  <a:lnTo>
                    <a:pt x="647" y="409"/>
                  </a:lnTo>
                  <a:lnTo>
                    <a:pt x="639" y="438"/>
                  </a:lnTo>
                  <a:lnTo>
                    <a:pt x="625" y="460"/>
                  </a:lnTo>
                  <a:lnTo>
                    <a:pt x="581" y="481"/>
                  </a:lnTo>
                  <a:lnTo>
                    <a:pt x="574" y="481"/>
                  </a:lnTo>
                  <a:lnTo>
                    <a:pt x="559" y="467"/>
                  </a:lnTo>
                  <a:lnTo>
                    <a:pt x="559" y="409"/>
                  </a:lnTo>
                  <a:lnTo>
                    <a:pt x="567" y="387"/>
                  </a:lnTo>
                  <a:lnTo>
                    <a:pt x="574" y="350"/>
                  </a:lnTo>
                  <a:lnTo>
                    <a:pt x="603" y="241"/>
                  </a:lnTo>
                  <a:lnTo>
                    <a:pt x="610" y="219"/>
                  </a:lnTo>
                  <a:lnTo>
                    <a:pt x="625" y="161"/>
                  </a:lnTo>
                  <a:lnTo>
                    <a:pt x="625" y="139"/>
                  </a:lnTo>
                  <a:lnTo>
                    <a:pt x="632" y="117"/>
                  </a:lnTo>
                  <a:lnTo>
                    <a:pt x="639" y="102"/>
                  </a:lnTo>
                  <a:lnTo>
                    <a:pt x="639" y="81"/>
                  </a:lnTo>
                  <a:lnTo>
                    <a:pt x="647" y="66"/>
                  </a:lnTo>
                  <a:lnTo>
                    <a:pt x="647" y="44"/>
                  </a:lnTo>
                  <a:lnTo>
                    <a:pt x="639" y="30"/>
                  </a:lnTo>
                  <a:lnTo>
                    <a:pt x="625" y="15"/>
                  </a:lnTo>
                  <a:lnTo>
                    <a:pt x="610" y="8"/>
                  </a:lnTo>
                  <a:lnTo>
                    <a:pt x="581" y="8"/>
                  </a:lnTo>
                  <a:lnTo>
                    <a:pt x="559" y="15"/>
                  </a:lnTo>
                  <a:lnTo>
                    <a:pt x="545" y="22"/>
                  </a:lnTo>
                  <a:lnTo>
                    <a:pt x="516" y="66"/>
                  </a:lnTo>
                  <a:lnTo>
                    <a:pt x="443" y="379"/>
                  </a:lnTo>
                  <a:lnTo>
                    <a:pt x="414" y="423"/>
                  </a:lnTo>
                  <a:lnTo>
                    <a:pt x="392" y="438"/>
                  </a:lnTo>
                  <a:lnTo>
                    <a:pt x="356" y="460"/>
                  </a:lnTo>
                  <a:lnTo>
                    <a:pt x="327" y="474"/>
                  </a:lnTo>
                  <a:lnTo>
                    <a:pt x="298" y="481"/>
                  </a:lnTo>
                  <a:lnTo>
                    <a:pt x="269" y="481"/>
                  </a:lnTo>
                  <a:lnTo>
                    <a:pt x="247" y="474"/>
                  </a:lnTo>
                  <a:lnTo>
                    <a:pt x="232" y="460"/>
                  </a:lnTo>
                  <a:lnTo>
                    <a:pt x="210" y="416"/>
                  </a:lnTo>
                  <a:lnTo>
                    <a:pt x="210" y="387"/>
                  </a:lnTo>
                  <a:lnTo>
                    <a:pt x="218" y="343"/>
                  </a:lnTo>
                  <a:lnTo>
                    <a:pt x="225" y="314"/>
                  </a:lnTo>
                  <a:lnTo>
                    <a:pt x="269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5" name="Freeform 97"/>
            <p:cNvSpPr>
              <a:spLocks/>
            </p:cNvSpPr>
            <p:nvPr/>
          </p:nvSpPr>
          <p:spPr bwMode="auto">
            <a:xfrm>
              <a:off x="9645" y="1567"/>
              <a:ext cx="138" cy="342"/>
            </a:xfrm>
            <a:custGeom>
              <a:avLst/>
              <a:gdLst/>
              <a:ahLst/>
              <a:cxnLst>
                <a:cxn ang="0">
                  <a:pos x="138" y="124"/>
                </a:cxn>
                <a:cxn ang="0">
                  <a:pos x="131" y="58"/>
                </a:cxn>
                <a:cxn ang="0">
                  <a:pos x="102" y="14"/>
                </a:cxn>
                <a:cxn ang="0">
                  <a:pos x="65" y="0"/>
                </a:cxn>
                <a:cxn ang="0">
                  <a:pos x="44" y="7"/>
                </a:cxn>
                <a:cxn ang="0">
                  <a:pos x="29" y="14"/>
                </a:cxn>
                <a:cxn ang="0">
                  <a:pos x="14" y="29"/>
                </a:cxn>
                <a:cxn ang="0">
                  <a:pos x="7" y="43"/>
                </a:cxn>
                <a:cxn ang="0">
                  <a:pos x="0" y="65"/>
                </a:cxn>
                <a:cxn ang="0">
                  <a:pos x="7" y="80"/>
                </a:cxn>
                <a:cxn ang="0">
                  <a:pos x="14" y="102"/>
                </a:cxn>
                <a:cxn ang="0">
                  <a:pos x="29" y="109"/>
                </a:cxn>
                <a:cxn ang="0">
                  <a:pos x="44" y="124"/>
                </a:cxn>
                <a:cxn ang="0">
                  <a:pos x="87" y="124"/>
                </a:cxn>
                <a:cxn ang="0">
                  <a:pos x="102" y="109"/>
                </a:cxn>
                <a:cxn ang="0">
                  <a:pos x="109" y="109"/>
                </a:cxn>
                <a:cxn ang="0">
                  <a:pos x="109" y="124"/>
                </a:cxn>
                <a:cxn ang="0">
                  <a:pos x="102" y="204"/>
                </a:cxn>
                <a:cxn ang="0">
                  <a:pos x="73" y="262"/>
                </a:cxn>
                <a:cxn ang="0">
                  <a:pos x="36" y="313"/>
                </a:cxn>
                <a:cxn ang="0">
                  <a:pos x="22" y="328"/>
                </a:cxn>
                <a:cxn ang="0">
                  <a:pos x="22" y="335"/>
                </a:cxn>
                <a:cxn ang="0">
                  <a:pos x="29" y="342"/>
                </a:cxn>
                <a:cxn ang="0">
                  <a:pos x="44" y="335"/>
                </a:cxn>
                <a:cxn ang="0">
                  <a:pos x="73" y="306"/>
                </a:cxn>
                <a:cxn ang="0">
                  <a:pos x="102" y="255"/>
                </a:cxn>
                <a:cxn ang="0">
                  <a:pos x="124" y="196"/>
                </a:cxn>
                <a:cxn ang="0">
                  <a:pos x="138" y="124"/>
                </a:cxn>
              </a:cxnLst>
              <a:rect l="0" t="0" r="r" b="b"/>
              <a:pathLst>
                <a:path w="138" h="342">
                  <a:moveTo>
                    <a:pt x="138" y="124"/>
                  </a:moveTo>
                  <a:lnTo>
                    <a:pt x="131" y="58"/>
                  </a:lnTo>
                  <a:lnTo>
                    <a:pt x="102" y="14"/>
                  </a:lnTo>
                  <a:lnTo>
                    <a:pt x="65" y="0"/>
                  </a:lnTo>
                  <a:lnTo>
                    <a:pt x="44" y="7"/>
                  </a:lnTo>
                  <a:lnTo>
                    <a:pt x="29" y="14"/>
                  </a:lnTo>
                  <a:lnTo>
                    <a:pt x="14" y="29"/>
                  </a:lnTo>
                  <a:lnTo>
                    <a:pt x="7" y="43"/>
                  </a:lnTo>
                  <a:lnTo>
                    <a:pt x="0" y="65"/>
                  </a:lnTo>
                  <a:lnTo>
                    <a:pt x="7" y="80"/>
                  </a:lnTo>
                  <a:lnTo>
                    <a:pt x="14" y="102"/>
                  </a:lnTo>
                  <a:lnTo>
                    <a:pt x="29" y="109"/>
                  </a:lnTo>
                  <a:lnTo>
                    <a:pt x="44" y="124"/>
                  </a:lnTo>
                  <a:lnTo>
                    <a:pt x="87" y="124"/>
                  </a:lnTo>
                  <a:lnTo>
                    <a:pt x="102" y="109"/>
                  </a:lnTo>
                  <a:lnTo>
                    <a:pt x="109" y="109"/>
                  </a:lnTo>
                  <a:lnTo>
                    <a:pt x="109" y="124"/>
                  </a:lnTo>
                  <a:lnTo>
                    <a:pt x="102" y="204"/>
                  </a:lnTo>
                  <a:lnTo>
                    <a:pt x="73" y="262"/>
                  </a:lnTo>
                  <a:lnTo>
                    <a:pt x="36" y="313"/>
                  </a:lnTo>
                  <a:lnTo>
                    <a:pt x="22" y="328"/>
                  </a:lnTo>
                  <a:lnTo>
                    <a:pt x="22" y="335"/>
                  </a:lnTo>
                  <a:lnTo>
                    <a:pt x="29" y="342"/>
                  </a:lnTo>
                  <a:lnTo>
                    <a:pt x="44" y="335"/>
                  </a:lnTo>
                  <a:lnTo>
                    <a:pt x="73" y="306"/>
                  </a:lnTo>
                  <a:lnTo>
                    <a:pt x="102" y="255"/>
                  </a:lnTo>
                  <a:lnTo>
                    <a:pt x="124" y="196"/>
                  </a:lnTo>
                  <a:lnTo>
                    <a:pt x="138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6" name="Freeform 98"/>
            <p:cNvSpPr>
              <a:spLocks noEditPoints="1"/>
            </p:cNvSpPr>
            <p:nvPr/>
          </p:nvSpPr>
          <p:spPr bwMode="auto">
            <a:xfrm>
              <a:off x="10481" y="889"/>
              <a:ext cx="465" cy="816"/>
            </a:xfrm>
            <a:custGeom>
              <a:avLst/>
              <a:gdLst/>
              <a:ahLst/>
              <a:cxnLst>
                <a:cxn ang="0">
                  <a:pos x="465" y="233"/>
                </a:cxn>
                <a:cxn ang="0">
                  <a:pos x="465" y="189"/>
                </a:cxn>
                <a:cxn ang="0">
                  <a:pos x="458" y="138"/>
                </a:cxn>
                <a:cxn ang="0">
                  <a:pos x="443" y="87"/>
                </a:cxn>
                <a:cxn ang="0">
                  <a:pos x="414" y="44"/>
                </a:cxn>
                <a:cxn ang="0">
                  <a:pos x="378" y="14"/>
                </a:cxn>
                <a:cxn ang="0">
                  <a:pos x="327" y="0"/>
                </a:cxn>
                <a:cxn ang="0">
                  <a:pos x="247" y="22"/>
                </a:cxn>
                <a:cxn ang="0">
                  <a:pos x="174" y="95"/>
                </a:cxn>
                <a:cxn ang="0">
                  <a:pos x="102" y="197"/>
                </a:cxn>
                <a:cxn ang="0">
                  <a:pos x="51" y="313"/>
                </a:cxn>
                <a:cxn ang="0">
                  <a:pos x="7" y="444"/>
                </a:cxn>
                <a:cxn ang="0">
                  <a:pos x="0" y="583"/>
                </a:cxn>
                <a:cxn ang="0">
                  <a:pos x="0" y="649"/>
                </a:cxn>
                <a:cxn ang="0">
                  <a:pos x="14" y="707"/>
                </a:cxn>
                <a:cxn ang="0">
                  <a:pos x="43" y="765"/>
                </a:cxn>
                <a:cxn ang="0">
                  <a:pos x="80" y="802"/>
                </a:cxn>
                <a:cxn ang="0">
                  <a:pos x="131" y="816"/>
                </a:cxn>
                <a:cxn ang="0">
                  <a:pos x="211" y="787"/>
                </a:cxn>
                <a:cxn ang="0">
                  <a:pos x="290" y="721"/>
                </a:cxn>
                <a:cxn ang="0">
                  <a:pos x="356" y="619"/>
                </a:cxn>
                <a:cxn ang="0">
                  <a:pos x="414" y="495"/>
                </a:cxn>
                <a:cxn ang="0">
                  <a:pos x="450" y="364"/>
                </a:cxn>
                <a:cxn ang="0">
                  <a:pos x="465" y="233"/>
                </a:cxn>
                <a:cxn ang="0">
                  <a:pos x="116" y="386"/>
                </a:cxn>
                <a:cxn ang="0">
                  <a:pos x="152" y="270"/>
                </a:cxn>
                <a:cxn ang="0">
                  <a:pos x="203" y="146"/>
                </a:cxn>
                <a:cxn ang="0">
                  <a:pos x="240" y="87"/>
                </a:cxn>
                <a:cxn ang="0">
                  <a:pos x="276" y="44"/>
                </a:cxn>
                <a:cxn ang="0">
                  <a:pos x="327" y="29"/>
                </a:cxn>
                <a:cxn ang="0">
                  <a:pos x="363" y="36"/>
                </a:cxn>
                <a:cxn ang="0">
                  <a:pos x="378" y="73"/>
                </a:cxn>
                <a:cxn ang="0">
                  <a:pos x="392" y="160"/>
                </a:cxn>
                <a:cxn ang="0">
                  <a:pos x="385" y="219"/>
                </a:cxn>
                <a:cxn ang="0">
                  <a:pos x="378" y="291"/>
                </a:cxn>
                <a:cxn ang="0">
                  <a:pos x="356" y="386"/>
                </a:cxn>
                <a:cxn ang="0">
                  <a:pos x="116" y="386"/>
                </a:cxn>
                <a:cxn ang="0">
                  <a:pos x="341" y="423"/>
                </a:cxn>
                <a:cxn ang="0">
                  <a:pos x="327" y="488"/>
                </a:cxn>
                <a:cxn ang="0">
                  <a:pos x="298" y="568"/>
                </a:cxn>
                <a:cxn ang="0">
                  <a:pos x="261" y="656"/>
                </a:cxn>
                <a:cxn ang="0">
                  <a:pos x="225" y="721"/>
                </a:cxn>
                <a:cxn ang="0">
                  <a:pos x="181" y="772"/>
                </a:cxn>
                <a:cxn ang="0">
                  <a:pos x="131" y="787"/>
                </a:cxn>
                <a:cxn ang="0">
                  <a:pos x="109" y="780"/>
                </a:cxn>
                <a:cxn ang="0">
                  <a:pos x="87" y="758"/>
                </a:cxn>
                <a:cxn ang="0">
                  <a:pos x="72" y="714"/>
                </a:cxn>
                <a:cxn ang="0">
                  <a:pos x="72" y="598"/>
                </a:cxn>
                <a:cxn ang="0">
                  <a:pos x="87" y="525"/>
                </a:cxn>
                <a:cxn ang="0">
                  <a:pos x="109" y="423"/>
                </a:cxn>
                <a:cxn ang="0">
                  <a:pos x="341" y="423"/>
                </a:cxn>
              </a:cxnLst>
              <a:rect l="0" t="0" r="r" b="b"/>
              <a:pathLst>
                <a:path w="465" h="816">
                  <a:moveTo>
                    <a:pt x="465" y="233"/>
                  </a:moveTo>
                  <a:lnTo>
                    <a:pt x="465" y="189"/>
                  </a:lnTo>
                  <a:lnTo>
                    <a:pt x="458" y="138"/>
                  </a:lnTo>
                  <a:lnTo>
                    <a:pt x="443" y="87"/>
                  </a:lnTo>
                  <a:lnTo>
                    <a:pt x="414" y="44"/>
                  </a:lnTo>
                  <a:lnTo>
                    <a:pt x="378" y="14"/>
                  </a:lnTo>
                  <a:lnTo>
                    <a:pt x="327" y="0"/>
                  </a:lnTo>
                  <a:lnTo>
                    <a:pt x="247" y="22"/>
                  </a:lnTo>
                  <a:lnTo>
                    <a:pt x="174" y="95"/>
                  </a:lnTo>
                  <a:lnTo>
                    <a:pt x="102" y="197"/>
                  </a:lnTo>
                  <a:lnTo>
                    <a:pt x="51" y="313"/>
                  </a:lnTo>
                  <a:lnTo>
                    <a:pt x="7" y="444"/>
                  </a:lnTo>
                  <a:lnTo>
                    <a:pt x="0" y="583"/>
                  </a:lnTo>
                  <a:lnTo>
                    <a:pt x="0" y="649"/>
                  </a:lnTo>
                  <a:lnTo>
                    <a:pt x="14" y="707"/>
                  </a:lnTo>
                  <a:lnTo>
                    <a:pt x="43" y="765"/>
                  </a:lnTo>
                  <a:lnTo>
                    <a:pt x="80" y="802"/>
                  </a:lnTo>
                  <a:lnTo>
                    <a:pt x="131" y="816"/>
                  </a:lnTo>
                  <a:lnTo>
                    <a:pt x="211" y="787"/>
                  </a:lnTo>
                  <a:lnTo>
                    <a:pt x="290" y="721"/>
                  </a:lnTo>
                  <a:lnTo>
                    <a:pt x="356" y="619"/>
                  </a:lnTo>
                  <a:lnTo>
                    <a:pt x="414" y="495"/>
                  </a:lnTo>
                  <a:lnTo>
                    <a:pt x="450" y="364"/>
                  </a:lnTo>
                  <a:lnTo>
                    <a:pt x="465" y="233"/>
                  </a:lnTo>
                  <a:close/>
                  <a:moveTo>
                    <a:pt x="116" y="386"/>
                  </a:moveTo>
                  <a:lnTo>
                    <a:pt x="152" y="270"/>
                  </a:lnTo>
                  <a:lnTo>
                    <a:pt x="203" y="146"/>
                  </a:lnTo>
                  <a:lnTo>
                    <a:pt x="240" y="87"/>
                  </a:lnTo>
                  <a:lnTo>
                    <a:pt x="276" y="44"/>
                  </a:lnTo>
                  <a:lnTo>
                    <a:pt x="327" y="29"/>
                  </a:lnTo>
                  <a:lnTo>
                    <a:pt x="363" y="36"/>
                  </a:lnTo>
                  <a:lnTo>
                    <a:pt x="378" y="73"/>
                  </a:lnTo>
                  <a:lnTo>
                    <a:pt x="392" y="160"/>
                  </a:lnTo>
                  <a:lnTo>
                    <a:pt x="385" y="219"/>
                  </a:lnTo>
                  <a:lnTo>
                    <a:pt x="378" y="291"/>
                  </a:lnTo>
                  <a:lnTo>
                    <a:pt x="356" y="386"/>
                  </a:lnTo>
                  <a:lnTo>
                    <a:pt x="116" y="386"/>
                  </a:lnTo>
                  <a:close/>
                  <a:moveTo>
                    <a:pt x="341" y="423"/>
                  </a:moveTo>
                  <a:lnTo>
                    <a:pt x="327" y="488"/>
                  </a:lnTo>
                  <a:lnTo>
                    <a:pt x="298" y="568"/>
                  </a:lnTo>
                  <a:lnTo>
                    <a:pt x="261" y="656"/>
                  </a:lnTo>
                  <a:lnTo>
                    <a:pt x="225" y="721"/>
                  </a:lnTo>
                  <a:lnTo>
                    <a:pt x="181" y="772"/>
                  </a:lnTo>
                  <a:lnTo>
                    <a:pt x="131" y="787"/>
                  </a:lnTo>
                  <a:lnTo>
                    <a:pt x="109" y="780"/>
                  </a:lnTo>
                  <a:lnTo>
                    <a:pt x="87" y="758"/>
                  </a:lnTo>
                  <a:lnTo>
                    <a:pt x="72" y="714"/>
                  </a:lnTo>
                  <a:lnTo>
                    <a:pt x="72" y="598"/>
                  </a:lnTo>
                  <a:lnTo>
                    <a:pt x="87" y="525"/>
                  </a:lnTo>
                  <a:lnTo>
                    <a:pt x="109" y="423"/>
                  </a:lnTo>
                  <a:lnTo>
                    <a:pt x="341" y="4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7" name="Freeform 99"/>
            <p:cNvSpPr>
              <a:spLocks/>
            </p:cNvSpPr>
            <p:nvPr/>
          </p:nvSpPr>
          <p:spPr bwMode="auto">
            <a:xfrm>
              <a:off x="5568" y="3148"/>
              <a:ext cx="370" cy="525"/>
            </a:xfrm>
            <a:custGeom>
              <a:avLst/>
              <a:gdLst/>
              <a:ahLst/>
              <a:cxnLst>
                <a:cxn ang="0">
                  <a:pos x="218" y="299"/>
                </a:cxn>
                <a:cxn ang="0">
                  <a:pos x="283" y="321"/>
                </a:cxn>
                <a:cxn ang="0">
                  <a:pos x="319" y="394"/>
                </a:cxn>
                <a:cxn ang="0">
                  <a:pos x="283" y="467"/>
                </a:cxn>
                <a:cxn ang="0">
                  <a:pos x="189" y="496"/>
                </a:cxn>
                <a:cxn ang="0">
                  <a:pos x="80" y="452"/>
                </a:cxn>
                <a:cxn ang="0">
                  <a:pos x="29" y="336"/>
                </a:cxn>
                <a:cxn ang="0">
                  <a:pos x="21" y="321"/>
                </a:cxn>
                <a:cxn ang="0">
                  <a:pos x="0" y="510"/>
                </a:cxn>
                <a:cxn ang="0">
                  <a:pos x="21" y="525"/>
                </a:cxn>
                <a:cxn ang="0">
                  <a:pos x="29" y="510"/>
                </a:cxn>
                <a:cxn ang="0">
                  <a:pos x="43" y="496"/>
                </a:cxn>
                <a:cxn ang="0">
                  <a:pos x="50" y="481"/>
                </a:cxn>
                <a:cxn ang="0">
                  <a:pos x="116" y="510"/>
                </a:cxn>
                <a:cxn ang="0">
                  <a:pos x="189" y="525"/>
                </a:cxn>
                <a:cxn ang="0">
                  <a:pos x="327" y="474"/>
                </a:cxn>
                <a:cxn ang="0">
                  <a:pos x="370" y="365"/>
                </a:cxn>
                <a:cxn ang="0">
                  <a:pos x="356" y="306"/>
                </a:cxn>
                <a:cxn ang="0">
                  <a:pos x="334" y="270"/>
                </a:cxn>
                <a:cxn ang="0">
                  <a:pos x="261" y="219"/>
                </a:cxn>
                <a:cxn ang="0">
                  <a:pos x="145" y="190"/>
                </a:cxn>
                <a:cxn ang="0">
                  <a:pos x="65" y="153"/>
                </a:cxn>
                <a:cxn ang="0">
                  <a:pos x="65" y="80"/>
                </a:cxn>
                <a:cxn ang="0">
                  <a:pos x="123" y="29"/>
                </a:cxn>
                <a:cxn ang="0">
                  <a:pos x="239" y="37"/>
                </a:cxn>
                <a:cxn ang="0">
                  <a:pos x="305" y="95"/>
                </a:cxn>
                <a:cxn ang="0">
                  <a:pos x="312" y="161"/>
                </a:cxn>
                <a:cxn ang="0">
                  <a:pos x="341" y="168"/>
                </a:cxn>
                <a:cxn ang="0">
                  <a:pos x="327" y="0"/>
                </a:cxn>
                <a:cxn ang="0">
                  <a:pos x="319" y="8"/>
                </a:cxn>
                <a:cxn ang="0">
                  <a:pos x="305" y="22"/>
                </a:cxn>
                <a:cxn ang="0">
                  <a:pos x="254" y="15"/>
                </a:cxn>
                <a:cxn ang="0">
                  <a:pos x="203" y="0"/>
                </a:cxn>
                <a:cxn ang="0">
                  <a:pos x="109" y="8"/>
                </a:cxn>
                <a:cxn ang="0">
                  <a:pos x="21" y="66"/>
                </a:cxn>
                <a:cxn ang="0">
                  <a:pos x="0" y="139"/>
                </a:cxn>
                <a:cxn ang="0">
                  <a:pos x="29" y="219"/>
                </a:cxn>
                <a:cxn ang="0">
                  <a:pos x="87" y="263"/>
                </a:cxn>
                <a:cxn ang="0">
                  <a:pos x="196" y="292"/>
                </a:cxn>
              </a:cxnLst>
              <a:rect l="0" t="0" r="r" b="b"/>
              <a:pathLst>
                <a:path w="370" h="525">
                  <a:moveTo>
                    <a:pt x="196" y="292"/>
                  </a:moveTo>
                  <a:lnTo>
                    <a:pt x="218" y="299"/>
                  </a:lnTo>
                  <a:lnTo>
                    <a:pt x="254" y="306"/>
                  </a:lnTo>
                  <a:lnTo>
                    <a:pt x="283" y="321"/>
                  </a:lnTo>
                  <a:lnTo>
                    <a:pt x="305" y="350"/>
                  </a:lnTo>
                  <a:lnTo>
                    <a:pt x="319" y="394"/>
                  </a:lnTo>
                  <a:lnTo>
                    <a:pt x="312" y="438"/>
                  </a:lnTo>
                  <a:lnTo>
                    <a:pt x="283" y="467"/>
                  </a:lnTo>
                  <a:lnTo>
                    <a:pt x="247" y="489"/>
                  </a:lnTo>
                  <a:lnTo>
                    <a:pt x="189" y="496"/>
                  </a:lnTo>
                  <a:lnTo>
                    <a:pt x="130" y="489"/>
                  </a:lnTo>
                  <a:lnTo>
                    <a:pt x="80" y="452"/>
                  </a:lnTo>
                  <a:lnTo>
                    <a:pt x="50" y="401"/>
                  </a:lnTo>
                  <a:lnTo>
                    <a:pt x="29" y="336"/>
                  </a:lnTo>
                  <a:lnTo>
                    <a:pt x="29" y="328"/>
                  </a:lnTo>
                  <a:lnTo>
                    <a:pt x="21" y="321"/>
                  </a:lnTo>
                  <a:lnTo>
                    <a:pt x="0" y="321"/>
                  </a:lnTo>
                  <a:lnTo>
                    <a:pt x="0" y="510"/>
                  </a:lnTo>
                  <a:lnTo>
                    <a:pt x="14" y="525"/>
                  </a:lnTo>
                  <a:lnTo>
                    <a:pt x="21" y="525"/>
                  </a:lnTo>
                  <a:lnTo>
                    <a:pt x="21" y="518"/>
                  </a:lnTo>
                  <a:lnTo>
                    <a:pt x="29" y="510"/>
                  </a:lnTo>
                  <a:lnTo>
                    <a:pt x="43" y="503"/>
                  </a:lnTo>
                  <a:lnTo>
                    <a:pt x="43" y="496"/>
                  </a:lnTo>
                  <a:lnTo>
                    <a:pt x="50" y="489"/>
                  </a:lnTo>
                  <a:lnTo>
                    <a:pt x="50" y="481"/>
                  </a:lnTo>
                  <a:lnTo>
                    <a:pt x="65" y="474"/>
                  </a:lnTo>
                  <a:lnTo>
                    <a:pt x="116" y="510"/>
                  </a:lnTo>
                  <a:lnTo>
                    <a:pt x="159" y="518"/>
                  </a:lnTo>
                  <a:lnTo>
                    <a:pt x="189" y="525"/>
                  </a:lnTo>
                  <a:lnTo>
                    <a:pt x="269" y="510"/>
                  </a:lnTo>
                  <a:lnTo>
                    <a:pt x="327" y="474"/>
                  </a:lnTo>
                  <a:lnTo>
                    <a:pt x="363" y="423"/>
                  </a:lnTo>
                  <a:lnTo>
                    <a:pt x="370" y="365"/>
                  </a:lnTo>
                  <a:lnTo>
                    <a:pt x="370" y="328"/>
                  </a:lnTo>
                  <a:lnTo>
                    <a:pt x="356" y="306"/>
                  </a:lnTo>
                  <a:lnTo>
                    <a:pt x="348" y="285"/>
                  </a:lnTo>
                  <a:lnTo>
                    <a:pt x="334" y="270"/>
                  </a:lnTo>
                  <a:lnTo>
                    <a:pt x="327" y="255"/>
                  </a:lnTo>
                  <a:lnTo>
                    <a:pt x="261" y="219"/>
                  </a:lnTo>
                  <a:lnTo>
                    <a:pt x="196" y="204"/>
                  </a:lnTo>
                  <a:lnTo>
                    <a:pt x="145" y="190"/>
                  </a:lnTo>
                  <a:lnTo>
                    <a:pt x="101" y="175"/>
                  </a:lnTo>
                  <a:lnTo>
                    <a:pt x="65" y="153"/>
                  </a:lnTo>
                  <a:lnTo>
                    <a:pt x="58" y="110"/>
                  </a:lnTo>
                  <a:lnTo>
                    <a:pt x="65" y="80"/>
                  </a:lnTo>
                  <a:lnTo>
                    <a:pt x="80" y="51"/>
                  </a:lnTo>
                  <a:lnTo>
                    <a:pt x="123" y="29"/>
                  </a:lnTo>
                  <a:lnTo>
                    <a:pt x="181" y="22"/>
                  </a:lnTo>
                  <a:lnTo>
                    <a:pt x="239" y="37"/>
                  </a:lnTo>
                  <a:lnTo>
                    <a:pt x="283" y="59"/>
                  </a:lnTo>
                  <a:lnTo>
                    <a:pt x="305" y="95"/>
                  </a:lnTo>
                  <a:lnTo>
                    <a:pt x="312" y="131"/>
                  </a:lnTo>
                  <a:lnTo>
                    <a:pt x="312" y="161"/>
                  </a:lnTo>
                  <a:lnTo>
                    <a:pt x="319" y="168"/>
                  </a:lnTo>
                  <a:lnTo>
                    <a:pt x="341" y="168"/>
                  </a:lnTo>
                  <a:lnTo>
                    <a:pt x="341" y="8"/>
                  </a:lnTo>
                  <a:lnTo>
                    <a:pt x="327" y="0"/>
                  </a:lnTo>
                  <a:lnTo>
                    <a:pt x="319" y="0"/>
                  </a:lnTo>
                  <a:lnTo>
                    <a:pt x="319" y="8"/>
                  </a:lnTo>
                  <a:lnTo>
                    <a:pt x="305" y="15"/>
                  </a:lnTo>
                  <a:lnTo>
                    <a:pt x="305" y="22"/>
                  </a:lnTo>
                  <a:lnTo>
                    <a:pt x="290" y="37"/>
                  </a:lnTo>
                  <a:lnTo>
                    <a:pt x="254" y="15"/>
                  </a:lnTo>
                  <a:lnTo>
                    <a:pt x="225" y="8"/>
                  </a:lnTo>
                  <a:lnTo>
                    <a:pt x="203" y="0"/>
                  </a:lnTo>
                  <a:lnTo>
                    <a:pt x="181" y="0"/>
                  </a:lnTo>
                  <a:lnTo>
                    <a:pt x="109" y="8"/>
                  </a:lnTo>
                  <a:lnTo>
                    <a:pt x="58" y="29"/>
                  </a:lnTo>
                  <a:lnTo>
                    <a:pt x="21" y="66"/>
                  </a:lnTo>
                  <a:lnTo>
                    <a:pt x="7" y="102"/>
                  </a:lnTo>
                  <a:lnTo>
                    <a:pt x="0" y="139"/>
                  </a:lnTo>
                  <a:lnTo>
                    <a:pt x="14" y="197"/>
                  </a:lnTo>
                  <a:lnTo>
                    <a:pt x="29" y="219"/>
                  </a:lnTo>
                  <a:lnTo>
                    <a:pt x="50" y="241"/>
                  </a:lnTo>
                  <a:lnTo>
                    <a:pt x="87" y="263"/>
                  </a:lnTo>
                  <a:lnTo>
                    <a:pt x="130" y="277"/>
                  </a:lnTo>
                  <a:lnTo>
                    <a:pt x="196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8" name="Freeform 100"/>
            <p:cNvSpPr>
              <a:spLocks/>
            </p:cNvSpPr>
            <p:nvPr/>
          </p:nvSpPr>
          <p:spPr bwMode="auto">
            <a:xfrm>
              <a:off x="6069" y="3535"/>
              <a:ext cx="124" cy="123"/>
            </a:xfrm>
            <a:custGeom>
              <a:avLst/>
              <a:gdLst/>
              <a:ahLst/>
              <a:cxnLst>
                <a:cxn ang="0">
                  <a:pos x="124" y="65"/>
                </a:cxn>
                <a:cxn ang="0">
                  <a:pos x="116" y="43"/>
                </a:cxn>
                <a:cxn ang="0">
                  <a:pos x="102" y="21"/>
                </a:cxn>
                <a:cxn ang="0">
                  <a:pos x="87" y="7"/>
                </a:cxn>
                <a:cxn ang="0">
                  <a:pos x="66" y="0"/>
                </a:cxn>
                <a:cxn ang="0">
                  <a:pos x="44" y="7"/>
                </a:cxn>
                <a:cxn ang="0">
                  <a:pos x="22" y="21"/>
                </a:cxn>
                <a:cxn ang="0">
                  <a:pos x="7" y="43"/>
                </a:cxn>
                <a:cxn ang="0">
                  <a:pos x="0" y="65"/>
                </a:cxn>
                <a:cxn ang="0">
                  <a:pos x="7" y="87"/>
                </a:cxn>
                <a:cxn ang="0">
                  <a:pos x="22" y="109"/>
                </a:cxn>
                <a:cxn ang="0">
                  <a:pos x="36" y="116"/>
                </a:cxn>
                <a:cxn ang="0">
                  <a:pos x="66" y="123"/>
                </a:cxn>
                <a:cxn ang="0">
                  <a:pos x="109" y="109"/>
                </a:cxn>
                <a:cxn ang="0">
                  <a:pos x="124" y="65"/>
                </a:cxn>
              </a:cxnLst>
              <a:rect l="0" t="0" r="r" b="b"/>
              <a:pathLst>
                <a:path w="124" h="123">
                  <a:moveTo>
                    <a:pt x="124" y="65"/>
                  </a:moveTo>
                  <a:lnTo>
                    <a:pt x="116" y="43"/>
                  </a:lnTo>
                  <a:lnTo>
                    <a:pt x="102" y="21"/>
                  </a:lnTo>
                  <a:lnTo>
                    <a:pt x="87" y="7"/>
                  </a:lnTo>
                  <a:lnTo>
                    <a:pt x="66" y="0"/>
                  </a:lnTo>
                  <a:lnTo>
                    <a:pt x="44" y="7"/>
                  </a:lnTo>
                  <a:lnTo>
                    <a:pt x="22" y="21"/>
                  </a:lnTo>
                  <a:lnTo>
                    <a:pt x="7" y="43"/>
                  </a:lnTo>
                  <a:lnTo>
                    <a:pt x="0" y="65"/>
                  </a:lnTo>
                  <a:lnTo>
                    <a:pt x="7" y="87"/>
                  </a:lnTo>
                  <a:lnTo>
                    <a:pt x="22" y="109"/>
                  </a:lnTo>
                  <a:lnTo>
                    <a:pt x="36" y="116"/>
                  </a:lnTo>
                  <a:lnTo>
                    <a:pt x="66" y="123"/>
                  </a:lnTo>
                  <a:lnTo>
                    <a:pt x="109" y="109"/>
                  </a:lnTo>
                  <a:lnTo>
                    <a:pt x="124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9" name="Freeform 101"/>
            <p:cNvSpPr>
              <a:spLocks/>
            </p:cNvSpPr>
            <p:nvPr/>
          </p:nvSpPr>
          <p:spPr bwMode="auto">
            <a:xfrm>
              <a:off x="6309" y="2959"/>
              <a:ext cx="356" cy="714"/>
            </a:xfrm>
            <a:custGeom>
              <a:avLst/>
              <a:gdLst/>
              <a:ahLst/>
              <a:cxnLst>
                <a:cxn ang="0">
                  <a:pos x="174" y="248"/>
                </a:cxn>
                <a:cxn ang="0">
                  <a:pos x="334" y="248"/>
                </a:cxn>
                <a:cxn ang="0">
                  <a:pos x="334" y="211"/>
                </a:cxn>
                <a:cxn ang="0">
                  <a:pos x="174" y="211"/>
                </a:cxn>
                <a:cxn ang="0">
                  <a:pos x="174" y="0"/>
                </a:cxn>
                <a:cxn ang="0">
                  <a:pos x="145" y="0"/>
                </a:cxn>
                <a:cxn ang="0">
                  <a:pos x="138" y="58"/>
                </a:cxn>
                <a:cxn ang="0">
                  <a:pos x="123" y="116"/>
                </a:cxn>
                <a:cxn ang="0">
                  <a:pos x="102" y="167"/>
                </a:cxn>
                <a:cxn ang="0">
                  <a:pos x="58" y="204"/>
                </a:cxn>
                <a:cxn ang="0">
                  <a:pos x="0" y="218"/>
                </a:cxn>
                <a:cxn ang="0">
                  <a:pos x="0" y="248"/>
                </a:cxn>
                <a:cxn ang="0">
                  <a:pos x="94" y="248"/>
                </a:cxn>
                <a:cxn ang="0">
                  <a:pos x="94" y="561"/>
                </a:cxn>
                <a:cxn ang="0">
                  <a:pos x="109" y="627"/>
                </a:cxn>
                <a:cxn ang="0">
                  <a:pos x="138" y="670"/>
                </a:cxn>
                <a:cxn ang="0">
                  <a:pos x="174" y="699"/>
                </a:cxn>
                <a:cxn ang="0">
                  <a:pos x="211" y="707"/>
                </a:cxn>
                <a:cxn ang="0">
                  <a:pos x="240" y="714"/>
                </a:cxn>
                <a:cxn ang="0">
                  <a:pos x="291" y="699"/>
                </a:cxn>
                <a:cxn ang="0">
                  <a:pos x="327" y="663"/>
                </a:cxn>
                <a:cxn ang="0">
                  <a:pos x="349" y="612"/>
                </a:cxn>
                <a:cxn ang="0">
                  <a:pos x="356" y="561"/>
                </a:cxn>
                <a:cxn ang="0">
                  <a:pos x="356" y="495"/>
                </a:cxn>
                <a:cxn ang="0">
                  <a:pos x="327" y="495"/>
                </a:cxn>
                <a:cxn ang="0">
                  <a:pos x="327" y="554"/>
                </a:cxn>
                <a:cxn ang="0">
                  <a:pos x="312" y="627"/>
                </a:cxn>
                <a:cxn ang="0">
                  <a:pos x="291" y="670"/>
                </a:cxn>
                <a:cxn ang="0">
                  <a:pos x="247" y="685"/>
                </a:cxn>
                <a:cxn ang="0">
                  <a:pos x="211" y="670"/>
                </a:cxn>
                <a:cxn ang="0">
                  <a:pos x="189" y="648"/>
                </a:cxn>
                <a:cxn ang="0">
                  <a:pos x="182" y="612"/>
                </a:cxn>
                <a:cxn ang="0">
                  <a:pos x="174" y="583"/>
                </a:cxn>
                <a:cxn ang="0">
                  <a:pos x="174" y="561"/>
                </a:cxn>
                <a:cxn ang="0">
                  <a:pos x="174" y="248"/>
                </a:cxn>
              </a:cxnLst>
              <a:rect l="0" t="0" r="r" b="b"/>
              <a:pathLst>
                <a:path w="356" h="714">
                  <a:moveTo>
                    <a:pt x="174" y="248"/>
                  </a:moveTo>
                  <a:lnTo>
                    <a:pt x="334" y="248"/>
                  </a:lnTo>
                  <a:lnTo>
                    <a:pt x="334" y="211"/>
                  </a:lnTo>
                  <a:lnTo>
                    <a:pt x="174" y="211"/>
                  </a:lnTo>
                  <a:lnTo>
                    <a:pt x="174" y="0"/>
                  </a:lnTo>
                  <a:lnTo>
                    <a:pt x="145" y="0"/>
                  </a:lnTo>
                  <a:lnTo>
                    <a:pt x="138" y="58"/>
                  </a:lnTo>
                  <a:lnTo>
                    <a:pt x="123" y="116"/>
                  </a:lnTo>
                  <a:lnTo>
                    <a:pt x="102" y="167"/>
                  </a:lnTo>
                  <a:lnTo>
                    <a:pt x="58" y="204"/>
                  </a:lnTo>
                  <a:lnTo>
                    <a:pt x="0" y="218"/>
                  </a:lnTo>
                  <a:lnTo>
                    <a:pt x="0" y="248"/>
                  </a:lnTo>
                  <a:lnTo>
                    <a:pt x="94" y="248"/>
                  </a:lnTo>
                  <a:lnTo>
                    <a:pt x="94" y="561"/>
                  </a:lnTo>
                  <a:lnTo>
                    <a:pt x="109" y="627"/>
                  </a:lnTo>
                  <a:lnTo>
                    <a:pt x="138" y="670"/>
                  </a:lnTo>
                  <a:lnTo>
                    <a:pt x="174" y="699"/>
                  </a:lnTo>
                  <a:lnTo>
                    <a:pt x="211" y="707"/>
                  </a:lnTo>
                  <a:lnTo>
                    <a:pt x="240" y="714"/>
                  </a:lnTo>
                  <a:lnTo>
                    <a:pt x="291" y="699"/>
                  </a:lnTo>
                  <a:lnTo>
                    <a:pt x="327" y="663"/>
                  </a:lnTo>
                  <a:lnTo>
                    <a:pt x="349" y="612"/>
                  </a:lnTo>
                  <a:lnTo>
                    <a:pt x="356" y="561"/>
                  </a:lnTo>
                  <a:lnTo>
                    <a:pt x="356" y="495"/>
                  </a:lnTo>
                  <a:lnTo>
                    <a:pt x="327" y="495"/>
                  </a:lnTo>
                  <a:lnTo>
                    <a:pt x="327" y="554"/>
                  </a:lnTo>
                  <a:lnTo>
                    <a:pt x="312" y="627"/>
                  </a:lnTo>
                  <a:lnTo>
                    <a:pt x="291" y="670"/>
                  </a:lnTo>
                  <a:lnTo>
                    <a:pt x="247" y="685"/>
                  </a:lnTo>
                  <a:lnTo>
                    <a:pt x="211" y="670"/>
                  </a:lnTo>
                  <a:lnTo>
                    <a:pt x="189" y="648"/>
                  </a:lnTo>
                  <a:lnTo>
                    <a:pt x="182" y="612"/>
                  </a:lnTo>
                  <a:lnTo>
                    <a:pt x="174" y="583"/>
                  </a:lnTo>
                  <a:lnTo>
                    <a:pt x="174" y="561"/>
                  </a:lnTo>
                  <a:lnTo>
                    <a:pt x="174" y="2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0" name="Freeform 102"/>
            <p:cNvSpPr>
              <a:spLocks/>
            </p:cNvSpPr>
            <p:nvPr/>
          </p:nvSpPr>
          <p:spPr bwMode="auto">
            <a:xfrm>
              <a:off x="6825" y="3535"/>
              <a:ext cx="124" cy="123"/>
            </a:xfrm>
            <a:custGeom>
              <a:avLst/>
              <a:gdLst/>
              <a:ahLst/>
              <a:cxnLst>
                <a:cxn ang="0">
                  <a:pos x="124" y="65"/>
                </a:cxn>
                <a:cxn ang="0">
                  <a:pos x="116" y="43"/>
                </a:cxn>
                <a:cxn ang="0">
                  <a:pos x="102" y="21"/>
                </a:cxn>
                <a:cxn ang="0">
                  <a:pos x="87" y="7"/>
                </a:cxn>
                <a:cxn ang="0">
                  <a:pos x="65" y="0"/>
                </a:cxn>
                <a:cxn ang="0">
                  <a:pos x="44" y="7"/>
                </a:cxn>
                <a:cxn ang="0">
                  <a:pos x="22" y="21"/>
                </a:cxn>
                <a:cxn ang="0">
                  <a:pos x="7" y="43"/>
                </a:cxn>
                <a:cxn ang="0">
                  <a:pos x="0" y="65"/>
                </a:cxn>
                <a:cxn ang="0">
                  <a:pos x="7" y="87"/>
                </a:cxn>
                <a:cxn ang="0">
                  <a:pos x="22" y="109"/>
                </a:cxn>
                <a:cxn ang="0">
                  <a:pos x="36" y="116"/>
                </a:cxn>
                <a:cxn ang="0">
                  <a:pos x="65" y="123"/>
                </a:cxn>
                <a:cxn ang="0">
                  <a:pos x="109" y="109"/>
                </a:cxn>
                <a:cxn ang="0">
                  <a:pos x="124" y="65"/>
                </a:cxn>
              </a:cxnLst>
              <a:rect l="0" t="0" r="r" b="b"/>
              <a:pathLst>
                <a:path w="124" h="123">
                  <a:moveTo>
                    <a:pt x="124" y="65"/>
                  </a:moveTo>
                  <a:lnTo>
                    <a:pt x="116" y="43"/>
                  </a:lnTo>
                  <a:lnTo>
                    <a:pt x="102" y="21"/>
                  </a:lnTo>
                  <a:lnTo>
                    <a:pt x="87" y="7"/>
                  </a:lnTo>
                  <a:lnTo>
                    <a:pt x="65" y="0"/>
                  </a:lnTo>
                  <a:lnTo>
                    <a:pt x="44" y="7"/>
                  </a:lnTo>
                  <a:lnTo>
                    <a:pt x="22" y="21"/>
                  </a:lnTo>
                  <a:lnTo>
                    <a:pt x="7" y="43"/>
                  </a:lnTo>
                  <a:lnTo>
                    <a:pt x="0" y="65"/>
                  </a:lnTo>
                  <a:lnTo>
                    <a:pt x="7" y="87"/>
                  </a:lnTo>
                  <a:lnTo>
                    <a:pt x="22" y="109"/>
                  </a:lnTo>
                  <a:lnTo>
                    <a:pt x="36" y="116"/>
                  </a:lnTo>
                  <a:lnTo>
                    <a:pt x="65" y="123"/>
                  </a:lnTo>
                  <a:lnTo>
                    <a:pt x="109" y="109"/>
                  </a:lnTo>
                  <a:lnTo>
                    <a:pt x="124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1" name="Freeform 103"/>
            <p:cNvSpPr>
              <a:spLocks/>
            </p:cNvSpPr>
            <p:nvPr/>
          </p:nvSpPr>
          <p:spPr bwMode="auto">
            <a:xfrm>
              <a:off x="8431" y="2580"/>
              <a:ext cx="1505" cy="1589"/>
            </a:xfrm>
            <a:custGeom>
              <a:avLst/>
              <a:gdLst/>
              <a:ahLst/>
              <a:cxnLst>
                <a:cxn ang="0">
                  <a:pos x="1367" y="1589"/>
                </a:cxn>
                <a:cxn ang="0">
                  <a:pos x="1505" y="1224"/>
                </a:cxn>
                <a:cxn ang="0">
                  <a:pos x="1476" y="1224"/>
                </a:cxn>
                <a:cxn ang="0">
                  <a:pos x="1432" y="1304"/>
                </a:cxn>
                <a:cxn ang="0">
                  <a:pos x="1359" y="1370"/>
                </a:cxn>
                <a:cxn ang="0">
                  <a:pos x="1279" y="1421"/>
                </a:cxn>
                <a:cxn ang="0">
                  <a:pos x="1185" y="1457"/>
                </a:cxn>
                <a:cxn ang="0">
                  <a:pos x="1149" y="1465"/>
                </a:cxn>
                <a:cxn ang="0">
                  <a:pos x="1083" y="1472"/>
                </a:cxn>
                <a:cxn ang="0">
                  <a:pos x="974" y="1487"/>
                </a:cxn>
                <a:cxn ang="0">
                  <a:pos x="829" y="1494"/>
                </a:cxn>
                <a:cxn ang="0">
                  <a:pos x="146" y="1494"/>
                </a:cxn>
                <a:cxn ang="0">
                  <a:pos x="727" y="816"/>
                </a:cxn>
                <a:cxn ang="0">
                  <a:pos x="734" y="809"/>
                </a:cxn>
                <a:cxn ang="0">
                  <a:pos x="734" y="787"/>
                </a:cxn>
                <a:cxn ang="0">
                  <a:pos x="727" y="780"/>
                </a:cxn>
                <a:cxn ang="0">
                  <a:pos x="196" y="51"/>
                </a:cxn>
                <a:cxn ang="0">
                  <a:pos x="821" y="51"/>
                </a:cxn>
                <a:cxn ang="0">
                  <a:pos x="923" y="58"/>
                </a:cxn>
                <a:cxn ang="0">
                  <a:pos x="1003" y="65"/>
                </a:cxn>
                <a:cxn ang="0">
                  <a:pos x="1061" y="65"/>
                </a:cxn>
                <a:cxn ang="0">
                  <a:pos x="1083" y="73"/>
                </a:cxn>
                <a:cxn ang="0">
                  <a:pos x="1156" y="87"/>
                </a:cxn>
                <a:cxn ang="0">
                  <a:pos x="1243" y="109"/>
                </a:cxn>
                <a:cxn ang="0">
                  <a:pos x="1330" y="160"/>
                </a:cxn>
                <a:cxn ang="0">
                  <a:pos x="1374" y="189"/>
                </a:cxn>
                <a:cxn ang="0">
                  <a:pos x="1432" y="240"/>
                </a:cxn>
                <a:cxn ang="0">
                  <a:pos x="1476" y="320"/>
                </a:cxn>
                <a:cxn ang="0">
                  <a:pos x="1505" y="320"/>
                </a:cxn>
                <a:cxn ang="0">
                  <a:pos x="1367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43"/>
                </a:cxn>
                <a:cxn ang="0">
                  <a:pos x="596" y="867"/>
                </a:cxn>
                <a:cxn ang="0">
                  <a:pos x="7" y="1559"/>
                </a:cxn>
                <a:cxn ang="0">
                  <a:pos x="0" y="1567"/>
                </a:cxn>
                <a:cxn ang="0">
                  <a:pos x="0" y="1581"/>
                </a:cxn>
                <a:cxn ang="0">
                  <a:pos x="7" y="1589"/>
                </a:cxn>
                <a:cxn ang="0">
                  <a:pos x="29" y="1589"/>
                </a:cxn>
                <a:cxn ang="0">
                  <a:pos x="1367" y="1589"/>
                </a:cxn>
              </a:cxnLst>
              <a:rect l="0" t="0" r="r" b="b"/>
              <a:pathLst>
                <a:path w="1505" h="1589">
                  <a:moveTo>
                    <a:pt x="1367" y="1589"/>
                  </a:moveTo>
                  <a:lnTo>
                    <a:pt x="1505" y="1224"/>
                  </a:lnTo>
                  <a:lnTo>
                    <a:pt x="1476" y="1224"/>
                  </a:lnTo>
                  <a:lnTo>
                    <a:pt x="1432" y="1304"/>
                  </a:lnTo>
                  <a:lnTo>
                    <a:pt x="1359" y="1370"/>
                  </a:lnTo>
                  <a:lnTo>
                    <a:pt x="1279" y="1421"/>
                  </a:lnTo>
                  <a:lnTo>
                    <a:pt x="1185" y="1457"/>
                  </a:lnTo>
                  <a:lnTo>
                    <a:pt x="1149" y="1465"/>
                  </a:lnTo>
                  <a:lnTo>
                    <a:pt x="1083" y="1472"/>
                  </a:lnTo>
                  <a:lnTo>
                    <a:pt x="974" y="1487"/>
                  </a:lnTo>
                  <a:lnTo>
                    <a:pt x="829" y="1494"/>
                  </a:lnTo>
                  <a:lnTo>
                    <a:pt x="146" y="1494"/>
                  </a:lnTo>
                  <a:lnTo>
                    <a:pt x="727" y="816"/>
                  </a:lnTo>
                  <a:lnTo>
                    <a:pt x="734" y="809"/>
                  </a:lnTo>
                  <a:lnTo>
                    <a:pt x="734" y="787"/>
                  </a:lnTo>
                  <a:lnTo>
                    <a:pt x="727" y="780"/>
                  </a:lnTo>
                  <a:lnTo>
                    <a:pt x="196" y="51"/>
                  </a:lnTo>
                  <a:lnTo>
                    <a:pt x="821" y="51"/>
                  </a:lnTo>
                  <a:lnTo>
                    <a:pt x="923" y="58"/>
                  </a:lnTo>
                  <a:lnTo>
                    <a:pt x="1003" y="65"/>
                  </a:lnTo>
                  <a:lnTo>
                    <a:pt x="1061" y="65"/>
                  </a:lnTo>
                  <a:lnTo>
                    <a:pt x="1083" y="73"/>
                  </a:lnTo>
                  <a:lnTo>
                    <a:pt x="1156" y="87"/>
                  </a:lnTo>
                  <a:lnTo>
                    <a:pt x="1243" y="109"/>
                  </a:lnTo>
                  <a:lnTo>
                    <a:pt x="1330" y="160"/>
                  </a:lnTo>
                  <a:lnTo>
                    <a:pt x="1374" y="189"/>
                  </a:lnTo>
                  <a:lnTo>
                    <a:pt x="1432" y="240"/>
                  </a:lnTo>
                  <a:lnTo>
                    <a:pt x="1476" y="320"/>
                  </a:lnTo>
                  <a:lnTo>
                    <a:pt x="1505" y="320"/>
                  </a:lnTo>
                  <a:lnTo>
                    <a:pt x="1367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43"/>
                  </a:lnTo>
                  <a:lnTo>
                    <a:pt x="596" y="867"/>
                  </a:lnTo>
                  <a:lnTo>
                    <a:pt x="7" y="1559"/>
                  </a:lnTo>
                  <a:lnTo>
                    <a:pt x="0" y="1567"/>
                  </a:lnTo>
                  <a:lnTo>
                    <a:pt x="0" y="1581"/>
                  </a:lnTo>
                  <a:lnTo>
                    <a:pt x="7" y="1589"/>
                  </a:lnTo>
                  <a:lnTo>
                    <a:pt x="29" y="1589"/>
                  </a:lnTo>
                  <a:lnTo>
                    <a:pt x="1367" y="15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2" name="Freeform 104"/>
            <p:cNvSpPr>
              <a:spLocks noEditPoints="1"/>
            </p:cNvSpPr>
            <p:nvPr/>
          </p:nvSpPr>
          <p:spPr bwMode="auto">
            <a:xfrm>
              <a:off x="9064" y="4475"/>
              <a:ext cx="239" cy="532"/>
            </a:xfrm>
            <a:custGeom>
              <a:avLst/>
              <a:gdLst/>
              <a:ahLst/>
              <a:cxnLst>
                <a:cxn ang="0">
                  <a:pos x="218" y="22"/>
                </a:cxn>
                <a:cxn ang="0">
                  <a:pos x="203" y="0"/>
                </a:cxn>
                <a:cxn ang="0">
                  <a:pos x="159" y="14"/>
                </a:cxn>
                <a:cxn ang="0">
                  <a:pos x="145" y="51"/>
                </a:cxn>
                <a:cxn ang="0">
                  <a:pos x="174" y="73"/>
                </a:cxn>
                <a:cxn ang="0">
                  <a:pos x="218" y="43"/>
                </a:cxn>
                <a:cxn ang="0">
                  <a:pos x="58" y="430"/>
                </a:cxn>
                <a:cxn ang="0">
                  <a:pos x="50" y="466"/>
                </a:cxn>
                <a:cxn ang="0">
                  <a:pos x="65" y="503"/>
                </a:cxn>
                <a:cxn ang="0">
                  <a:pos x="101" y="532"/>
                </a:cxn>
                <a:cxn ang="0">
                  <a:pos x="167" y="517"/>
                </a:cxn>
                <a:cxn ang="0">
                  <a:pos x="225" y="459"/>
                </a:cxn>
                <a:cxn ang="0">
                  <a:pos x="239" y="401"/>
                </a:cxn>
                <a:cxn ang="0">
                  <a:pos x="218" y="408"/>
                </a:cxn>
                <a:cxn ang="0">
                  <a:pos x="196" y="452"/>
                </a:cxn>
                <a:cxn ang="0">
                  <a:pos x="145" y="510"/>
                </a:cxn>
                <a:cxn ang="0">
                  <a:pos x="109" y="495"/>
                </a:cxn>
                <a:cxn ang="0">
                  <a:pos x="116" y="459"/>
                </a:cxn>
                <a:cxn ang="0">
                  <a:pos x="138" y="401"/>
                </a:cxn>
                <a:cxn ang="0">
                  <a:pos x="159" y="342"/>
                </a:cxn>
                <a:cxn ang="0">
                  <a:pos x="181" y="291"/>
                </a:cxn>
                <a:cxn ang="0">
                  <a:pos x="188" y="269"/>
                </a:cxn>
                <a:cxn ang="0">
                  <a:pos x="159" y="189"/>
                </a:cxn>
                <a:cxn ang="0">
                  <a:pos x="116" y="175"/>
                </a:cxn>
                <a:cxn ang="0">
                  <a:pos x="29" y="233"/>
                </a:cxn>
                <a:cxn ang="0">
                  <a:pos x="0" y="299"/>
                </a:cxn>
                <a:cxn ang="0">
                  <a:pos x="21" y="306"/>
                </a:cxn>
                <a:cxn ang="0">
                  <a:pos x="29" y="291"/>
                </a:cxn>
                <a:cxn ang="0">
                  <a:pos x="58" y="226"/>
                </a:cxn>
                <a:cxn ang="0">
                  <a:pos x="94" y="197"/>
                </a:cxn>
                <a:cxn ang="0">
                  <a:pos x="130" y="204"/>
                </a:cxn>
                <a:cxn ang="0">
                  <a:pos x="116" y="277"/>
                </a:cxn>
                <a:cxn ang="0">
                  <a:pos x="58" y="430"/>
                </a:cxn>
              </a:cxnLst>
              <a:rect l="0" t="0" r="r" b="b"/>
              <a:pathLst>
                <a:path w="239" h="532">
                  <a:moveTo>
                    <a:pt x="218" y="29"/>
                  </a:moveTo>
                  <a:lnTo>
                    <a:pt x="218" y="22"/>
                  </a:lnTo>
                  <a:lnTo>
                    <a:pt x="210" y="7"/>
                  </a:lnTo>
                  <a:lnTo>
                    <a:pt x="203" y="0"/>
                  </a:lnTo>
                  <a:lnTo>
                    <a:pt x="174" y="0"/>
                  </a:lnTo>
                  <a:lnTo>
                    <a:pt x="159" y="14"/>
                  </a:lnTo>
                  <a:lnTo>
                    <a:pt x="145" y="22"/>
                  </a:lnTo>
                  <a:lnTo>
                    <a:pt x="145" y="51"/>
                  </a:lnTo>
                  <a:lnTo>
                    <a:pt x="159" y="65"/>
                  </a:lnTo>
                  <a:lnTo>
                    <a:pt x="174" y="73"/>
                  </a:lnTo>
                  <a:lnTo>
                    <a:pt x="203" y="58"/>
                  </a:lnTo>
                  <a:lnTo>
                    <a:pt x="218" y="43"/>
                  </a:lnTo>
                  <a:lnTo>
                    <a:pt x="218" y="29"/>
                  </a:lnTo>
                  <a:close/>
                  <a:moveTo>
                    <a:pt x="58" y="430"/>
                  </a:moveTo>
                  <a:lnTo>
                    <a:pt x="50" y="444"/>
                  </a:lnTo>
                  <a:lnTo>
                    <a:pt x="50" y="466"/>
                  </a:lnTo>
                  <a:lnTo>
                    <a:pt x="58" y="488"/>
                  </a:lnTo>
                  <a:lnTo>
                    <a:pt x="65" y="503"/>
                  </a:lnTo>
                  <a:lnTo>
                    <a:pt x="79" y="517"/>
                  </a:lnTo>
                  <a:lnTo>
                    <a:pt x="101" y="532"/>
                  </a:lnTo>
                  <a:lnTo>
                    <a:pt x="123" y="532"/>
                  </a:lnTo>
                  <a:lnTo>
                    <a:pt x="167" y="517"/>
                  </a:lnTo>
                  <a:lnTo>
                    <a:pt x="203" y="495"/>
                  </a:lnTo>
                  <a:lnTo>
                    <a:pt x="225" y="459"/>
                  </a:lnTo>
                  <a:lnTo>
                    <a:pt x="239" y="430"/>
                  </a:lnTo>
                  <a:lnTo>
                    <a:pt x="239" y="401"/>
                  </a:lnTo>
                  <a:lnTo>
                    <a:pt x="218" y="401"/>
                  </a:lnTo>
                  <a:lnTo>
                    <a:pt x="218" y="408"/>
                  </a:lnTo>
                  <a:lnTo>
                    <a:pt x="210" y="415"/>
                  </a:lnTo>
                  <a:lnTo>
                    <a:pt x="196" y="452"/>
                  </a:lnTo>
                  <a:lnTo>
                    <a:pt x="167" y="495"/>
                  </a:lnTo>
                  <a:lnTo>
                    <a:pt x="145" y="510"/>
                  </a:lnTo>
                  <a:lnTo>
                    <a:pt x="123" y="510"/>
                  </a:lnTo>
                  <a:lnTo>
                    <a:pt x="109" y="495"/>
                  </a:lnTo>
                  <a:lnTo>
                    <a:pt x="109" y="481"/>
                  </a:lnTo>
                  <a:lnTo>
                    <a:pt x="116" y="459"/>
                  </a:lnTo>
                  <a:lnTo>
                    <a:pt x="123" y="430"/>
                  </a:lnTo>
                  <a:lnTo>
                    <a:pt x="138" y="401"/>
                  </a:lnTo>
                  <a:lnTo>
                    <a:pt x="145" y="371"/>
                  </a:lnTo>
                  <a:lnTo>
                    <a:pt x="159" y="342"/>
                  </a:lnTo>
                  <a:lnTo>
                    <a:pt x="167" y="320"/>
                  </a:lnTo>
                  <a:lnTo>
                    <a:pt x="181" y="291"/>
                  </a:lnTo>
                  <a:lnTo>
                    <a:pt x="181" y="277"/>
                  </a:lnTo>
                  <a:lnTo>
                    <a:pt x="188" y="269"/>
                  </a:lnTo>
                  <a:lnTo>
                    <a:pt x="188" y="218"/>
                  </a:lnTo>
                  <a:lnTo>
                    <a:pt x="159" y="189"/>
                  </a:lnTo>
                  <a:lnTo>
                    <a:pt x="138" y="175"/>
                  </a:lnTo>
                  <a:lnTo>
                    <a:pt x="116" y="175"/>
                  </a:lnTo>
                  <a:lnTo>
                    <a:pt x="65" y="189"/>
                  </a:lnTo>
                  <a:lnTo>
                    <a:pt x="29" y="233"/>
                  </a:lnTo>
                  <a:lnTo>
                    <a:pt x="7" y="269"/>
                  </a:lnTo>
                  <a:lnTo>
                    <a:pt x="0" y="299"/>
                  </a:lnTo>
                  <a:lnTo>
                    <a:pt x="0" y="306"/>
                  </a:lnTo>
                  <a:lnTo>
                    <a:pt x="21" y="306"/>
                  </a:lnTo>
                  <a:lnTo>
                    <a:pt x="29" y="299"/>
                  </a:lnTo>
                  <a:lnTo>
                    <a:pt x="29" y="291"/>
                  </a:lnTo>
                  <a:lnTo>
                    <a:pt x="43" y="255"/>
                  </a:lnTo>
                  <a:lnTo>
                    <a:pt x="58" y="226"/>
                  </a:lnTo>
                  <a:lnTo>
                    <a:pt x="79" y="211"/>
                  </a:lnTo>
                  <a:lnTo>
                    <a:pt x="94" y="197"/>
                  </a:lnTo>
                  <a:lnTo>
                    <a:pt x="123" y="197"/>
                  </a:lnTo>
                  <a:lnTo>
                    <a:pt x="130" y="204"/>
                  </a:lnTo>
                  <a:lnTo>
                    <a:pt x="130" y="248"/>
                  </a:lnTo>
                  <a:lnTo>
                    <a:pt x="116" y="277"/>
                  </a:lnTo>
                  <a:lnTo>
                    <a:pt x="109" y="306"/>
                  </a:lnTo>
                  <a:lnTo>
                    <a:pt x="58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3" name="Freeform 105"/>
            <p:cNvSpPr>
              <a:spLocks/>
            </p:cNvSpPr>
            <p:nvPr/>
          </p:nvSpPr>
          <p:spPr bwMode="auto">
            <a:xfrm>
              <a:off x="10226" y="3156"/>
              <a:ext cx="611" cy="750"/>
            </a:xfrm>
            <a:custGeom>
              <a:avLst/>
              <a:gdLst/>
              <a:ahLst/>
              <a:cxnLst>
                <a:cxn ang="0">
                  <a:pos x="233" y="87"/>
                </a:cxn>
                <a:cxn ang="0">
                  <a:pos x="240" y="51"/>
                </a:cxn>
                <a:cxn ang="0">
                  <a:pos x="211" y="0"/>
                </a:cxn>
                <a:cxn ang="0">
                  <a:pos x="197" y="7"/>
                </a:cxn>
                <a:cxn ang="0">
                  <a:pos x="175" y="21"/>
                </a:cxn>
                <a:cxn ang="0">
                  <a:pos x="0" y="699"/>
                </a:cxn>
                <a:cxn ang="0">
                  <a:pos x="15" y="743"/>
                </a:cxn>
                <a:cxn ang="0">
                  <a:pos x="59" y="736"/>
                </a:cxn>
                <a:cxn ang="0">
                  <a:pos x="66" y="721"/>
                </a:cxn>
                <a:cxn ang="0">
                  <a:pos x="88" y="663"/>
                </a:cxn>
                <a:cxn ang="0">
                  <a:pos x="131" y="481"/>
                </a:cxn>
                <a:cxn ang="0">
                  <a:pos x="182" y="502"/>
                </a:cxn>
                <a:cxn ang="0">
                  <a:pos x="240" y="517"/>
                </a:cxn>
                <a:cxn ang="0">
                  <a:pos x="357" y="466"/>
                </a:cxn>
                <a:cxn ang="0">
                  <a:pos x="400" y="459"/>
                </a:cxn>
                <a:cxn ang="0">
                  <a:pos x="436" y="502"/>
                </a:cxn>
                <a:cxn ang="0">
                  <a:pos x="524" y="510"/>
                </a:cxn>
                <a:cxn ang="0">
                  <a:pos x="560" y="481"/>
                </a:cxn>
                <a:cxn ang="0">
                  <a:pos x="582" y="430"/>
                </a:cxn>
                <a:cxn ang="0">
                  <a:pos x="604" y="379"/>
                </a:cxn>
                <a:cxn ang="0">
                  <a:pos x="611" y="349"/>
                </a:cxn>
                <a:cxn ang="0">
                  <a:pos x="604" y="328"/>
                </a:cxn>
                <a:cxn ang="0">
                  <a:pos x="582" y="335"/>
                </a:cxn>
                <a:cxn ang="0">
                  <a:pos x="567" y="400"/>
                </a:cxn>
                <a:cxn ang="0">
                  <a:pos x="524" y="481"/>
                </a:cxn>
                <a:cxn ang="0">
                  <a:pos x="480" y="488"/>
                </a:cxn>
                <a:cxn ang="0">
                  <a:pos x="466" y="466"/>
                </a:cxn>
                <a:cxn ang="0">
                  <a:pos x="473" y="364"/>
                </a:cxn>
                <a:cxn ang="0">
                  <a:pos x="516" y="196"/>
                </a:cxn>
                <a:cxn ang="0">
                  <a:pos x="524" y="160"/>
                </a:cxn>
                <a:cxn ang="0">
                  <a:pos x="538" y="102"/>
                </a:cxn>
                <a:cxn ang="0">
                  <a:pos x="545" y="65"/>
                </a:cxn>
                <a:cxn ang="0">
                  <a:pos x="553" y="29"/>
                </a:cxn>
                <a:cxn ang="0">
                  <a:pos x="531" y="14"/>
                </a:cxn>
                <a:cxn ang="0">
                  <a:pos x="480" y="36"/>
                </a:cxn>
                <a:cxn ang="0">
                  <a:pos x="451" y="153"/>
                </a:cxn>
                <a:cxn ang="0">
                  <a:pos x="407" y="320"/>
                </a:cxn>
                <a:cxn ang="0">
                  <a:pos x="386" y="400"/>
                </a:cxn>
                <a:cxn ang="0">
                  <a:pos x="306" y="473"/>
                </a:cxn>
                <a:cxn ang="0">
                  <a:pos x="218" y="488"/>
                </a:cxn>
                <a:cxn ang="0">
                  <a:pos x="182" y="466"/>
                </a:cxn>
                <a:cxn ang="0">
                  <a:pos x="160" y="393"/>
                </a:cxn>
                <a:cxn ang="0">
                  <a:pos x="226" y="102"/>
                </a:cxn>
              </a:cxnLst>
              <a:rect l="0" t="0" r="r" b="b"/>
              <a:pathLst>
                <a:path w="611" h="750">
                  <a:moveTo>
                    <a:pt x="226" y="102"/>
                  </a:moveTo>
                  <a:lnTo>
                    <a:pt x="233" y="87"/>
                  </a:lnTo>
                  <a:lnTo>
                    <a:pt x="233" y="72"/>
                  </a:lnTo>
                  <a:lnTo>
                    <a:pt x="240" y="51"/>
                  </a:lnTo>
                  <a:lnTo>
                    <a:pt x="240" y="14"/>
                  </a:lnTo>
                  <a:lnTo>
                    <a:pt x="211" y="0"/>
                  </a:lnTo>
                  <a:lnTo>
                    <a:pt x="204" y="0"/>
                  </a:lnTo>
                  <a:lnTo>
                    <a:pt x="197" y="7"/>
                  </a:lnTo>
                  <a:lnTo>
                    <a:pt x="182" y="7"/>
                  </a:lnTo>
                  <a:lnTo>
                    <a:pt x="175" y="21"/>
                  </a:lnTo>
                  <a:lnTo>
                    <a:pt x="168" y="43"/>
                  </a:lnTo>
                  <a:lnTo>
                    <a:pt x="0" y="699"/>
                  </a:lnTo>
                  <a:lnTo>
                    <a:pt x="0" y="728"/>
                  </a:lnTo>
                  <a:lnTo>
                    <a:pt x="15" y="743"/>
                  </a:lnTo>
                  <a:lnTo>
                    <a:pt x="29" y="750"/>
                  </a:lnTo>
                  <a:lnTo>
                    <a:pt x="59" y="736"/>
                  </a:lnTo>
                  <a:lnTo>
                    <a:pt x="66" y="728"/>
                  </a:lnTo>
                  <a:lnTo>
                    <a:pt x="66" y="721"/>
                  </a:lnTo>
                  <a:lnTo>
                    <a:pt x="73" y="707"/>
                  </a:lnTo>
                  <a:lnTo>
                    <a:pt x="88" y="663"/>
                  </a:lnTo>
                  <a:lnTo>
                    <a:pt x="102" y="590"/>
                  </a:lnTo>
                  <a:lnTo>
                    <a:pt x="131" y="481"/>
                  </a:lnTo>
                  <a:lnTo>
                    <a:pt x="153" y="495"/>
                  </a:lnTo>
                  <a:lnTo>
                    <a:pt x="182" y="502"/>
                  </a:lnTo>
                  <a:lnTo>
                    <a:pt x="226" y="517"/>
                  </a:lnTo>
                  <a:lnTo>
                    <a:pt x="240" y="517"/>
                  </a:lnTo>
                  <a:lnTo>
                    <a:pt x="313" y="502"/>
                  </a:lnTo>
                  <a:lnTo>
                    <a:pt x="357" y="466"/>
                  </a:lnTo>
                  <a:lnTo>
                    <a:pt x="393" y="430"/>
                  </a:lnTo>
                  <a:lnTo>
                    <a:pt x="400" y="459"/>
                  </a:lnTo>
                  <a:lnTo>
                    <a:pt x="415" y="481"/>
                  </a:lnTo>
                  <a:lnTo>
                    <a:pt x="436" y="502"/>
                  </a:lnTo>
                  <a:lnTo>
                    <a:pt x="495" y="517"/>
                  </a:lnTo>
                  <a:lnTo>
                    <a:pt x="524" y="510"/>
                  </a:lnTo>
                  <a:lnTo>
                    <a:pt x="545" y="495"/>
                  </a:lnTo>
                  <a:lnTo>
                    <a:pt x="560" y="481"/>
                  </a:lnTo>
                  <a:lnTo>
                    <a:pt x="575" y="451"/>
                  </a:lnTo>
                  <a:lnTo>
                    <a:pt x="582" y="430"/>
                  </a:lnTo>
                  <a:lnTo>
                    <a:pt x="596" y="408"/>
                  </a:lnTo>
                  <a:lnTo>
                    <a:pt x="604" y="379"/>
                  </a:lnTo>
                  <a:lnTo>
                    <a:pt x="604" y="364"/>
                  </a:lnTo>
                  <a:lnTo>
                    <a:pt x="611" y="349"/>
                  </a:lnTo>
                  <a:lnTo>
                    <a:pt x="611" y="335"/>
                  </a:lnTo>
                  <a:lnTo>
                    <a:pt x="604" y="328"/>
                  </a:lnTo>
                  <a:lnTo>
                    <a:pt x="589" y="328"/>
                  </a:lnTo>
                  <a:lnTo>
                    <a:pt x="582" y="335"/>
                  </a:lnTo>
                  <a:lnTo>
                    <a:pt x="582" y="349"/>
                  </a:lnTo>
                  <a:lnTo>
                    <a:pt x="567" y="400"/>
                  </a:lnTo>
                  <a:lnTo>
                    <a:pt x="553" y="444"/>
                  </a:lnTo>
                  <a:lnTo>
                    <a:pt x="524" y="481"/>
                  </a:lnTo>
                  <a:lnTo>
                    <a:pt x="495" y="488"/>
                  </a:lnTo>
                  <a:lnTo>
                    <a:pt x="480" y="488"/>
                  </a:lnTo>
                  <a:lnTo>
                    <a:pt x="473" y="481"/>
                  </a:lnTo>
                  <a:lnTo>
                    <a:pt x="466" y="466"/>
                  </a:lnTo>
                  <a:lnTo>
                    <a:pt x="466" y="408"/>
                  </a:lnTo>
                  <a:lnTo>
                    <a:pt x="473" y="364"/>
                  </a:lnTo>
                  <a:lnTo>
                    <a:pt x="487" y="320"/>
                  </a:lnTo>
                  <a:lnTo>
                    <a:pt x="516" y="196"/>
                  </a:lnTo>
                  <a:lnTo>
                    <a:pt x="524" y="182"/>
                  </a:lnTo>
                  <a:lnTo>
                    <a:pt x="524" y="160"/>
                  </a:lnTo>
                  <a:lnTo>
                    <a:pt x="538" y="116"/>
                  </a:lnTo>
                  <a:lnTo>
                    <a:pt x="538" y="102"/>
                  </a:lnTo>
                  <a:lnTo>
                    <a:pt x="545" y="80"/>
                  </a:lnTo>
                  <a:lnTo>
                    <a:pt x="545" y="65"/>
                  </a:lnTo>
                  <a:lnTo>
                    <a:pt x="553" y="51"/>
                  </a:lnTo>
                  <a:lnTo>
                    <a:pt x="553" y="29"/>
                  </a:lnTo>
                  <a:lnTo>
                    <a:pt x="545" y="21"/>
                  </a:lnTo>
                  <a:lnTo>
                    <a:pt x="531" y="14"/>
                  </a:lnTo>
                  <a:lnTo>
                    <a:pt x="502" y="14"/>
                  </a:lnTo>
                  <a:lnTo>
                    <a:pt x="480" y="36"/>
                  </a:lnTo>
                  <a:lnTo>
                    <a:pt x="473" y="51"/>
                  </a:lnTo>
                  <a:lnTo>
                    <a:pt x="451" y="153"/>
                  </a:lnTo>
                  <a:lnTo>
                    <a:pt x="422" y="262"/>
                  </a:lnTo>
                  <a:lnTo>
                    <a:pt x="407" y="320"/>
                  </a:lnTo>
                  <a:lnTo>
                    <a:pt x="400" y="357"/>
                  </a:lnTo>
                  <a:lnTo>
                    <a:pt x="386" y="400"/>
                  </a:lnTo>
                  <a:lnTo>
                    <a:pt x="357" y="437"/>
                  </a:lnTo>
                  <a:lnTo>
                    <a:pt x="306" y="473"/>
                  </a:lnTo>
                  <a:lnTo>
                    <a:pt x="248" y="488"/>
                  </a:lnTo>
                  <a:lnTo>
                    <a:pt x="218" y="488"/>
                  </a:lnTo>
                  <a:lnTo>
                    <a:pt x="197" y="481"/>
                  </a:lnTo>
                  <a:lnTo>
                    <a:pt x="182" y="466"/>
                  </a:lnTo>
                  <a:lnTo>
                    <a:pt x="168" y="422"/>
                  </a:lnTo>
                  <a:lnTo>
                    <a:pt x="160" y="393"/>
                  </a:lnTo>
                  <a:lnTo>
                    <a:pt x="175" y="291"/>
                  </a:lnTo>
                  <a:lnTo>
                    <a:pt x="226" y="10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4" name="Freeform 106"/>
            <p:cNvSpPr>
              <a:spLocks noEditPoints="1"/>
            </p:cNvSpPr>
            <p:nvPr/>
          </p:nvSpPr>
          <p:spPr bwMode="auto">
            <a:xfrm>
              <a:off x="10910" y="3309"/>
              <a:ext cx="239" cy="532"/>
            </a:xfrm>
            <a:custGeom>
              <a:avLst/>
              <a:gdLst/>
              <a:ahLst/>
              <a:cxnLst>
                <a:cxn ang="0">
                  <a:pos x="218" y="21"/>
                </a:cxn>
                <a:cxn ang="0">
                  <a:pos x="203" y="0"/>
                </a:cxn>
                <a:cxn ang="0">
                  <a:pos x="159" y="14"/>
                </a:cxn>
                <a:cxn ang="0">
                  <a:pos x="145" y="51"/>
                </a:cxn>
                <a:cxn ang="0">
                  <a:pos x="174" y="72"/>
                </a:cxn>
                <a:cxn ang="0">
                  <a:pos x="218" y="43"/>
                </a:cxn>
                <a:cxn ang="0">
                  <a:pos x="58" y="430"/>
                </a:cxn>
                <a:cxn ang="0">
                  <a:pos x="50" y="466"/>
                </a:cxn>
                <a:cxn ang="0">
                  <a:pos x="65" y="503"/>
                </a:cxn>
                <a:cxn ang="0">
                  <a:pos x="101" y="532"/>
                </a:cxn>
                <a:cxn ang="0">
                  <a:pos x="167" y="517"/>
                </a:cxn>
                <a:cxn ang="0">
                  <a:pos x="225" y="459"/>
                </a:cxn>
                <a:cxn ang="0">
                  <a:pos x="239" y="400"/>
                </a:cxn>
                <a:cxn ang="0">
                  <a:pos x="218" y="408"/>
                </a:cxn>
                <a:cxn ang="0">
                  <a:pos x="196" y="451"/>
                </a:cxn>
                <a:cxn ang="0">
                  <a:pos x="145" y="510"/>
                </a:cxn>
                <a:cxn ang="0">
                  <a:pos x="109" y="495"/>
                </a:cxn>
                <a:cxn ang="0">
                  <a:pos x="116" y="459"/>
                </a:cxn>
                <a:cxn ang="0">
                  <a:pos x="138" y="400"/>
                </a:cxn>
                <a:cxn ang="0">
                  <a:pos x="159" y="342"/>
                </a:cxn>
                <a:cxn ang="0">
                  <a:pos x="181" y="291"/>
                </a:cxn>
                <a:cxn ang="0">
                  <a:pos x="189" y="269"/>
                </a:cxn>
                <a:cxn ang="0">
                  <a:pos x="159" y="189"/>
                </a:cxn>
                <a:cxn ang="0">
                  <a:pos x="116" y="175"/>
                </a:cxn>
                <a:cxn ang="0">
                  <a:pos x="29" y="233"/>
                </a:cxn>
                <a:cxn ang="0">
                  <a:pos x="0" y="298"/>
                </a:cxn>
                <a:cxn ang="0">
                  <a:pos x="21" y="306"/>
                </a:cxn>
                <a:cxn ang="0">
                  <a:pos x="29" y="291"/>
                </a:cxn>
                <a:cxn ang="0">
                  <a:pos x="58" y="226"/>
                </a:cxn>
                <a:cxn ang="0">
                  <a:pos x="94" y="196"/>
                </a:cxn>
                <a:cxn ang="0">
                  <a:pos x="130" y="204"/>
                </a:cxn>
                <a:cxn ang="0">
                  <a:pos x="116" y="277"/>
                </a:cxn>
                <a:cxn ang="0">
                  <a:pos x="58" y="430"/>
                </a:cxn>
              </a:cxnLst>
              <a:rect l="0" t="0" r="r" b="b"/>
              <a:pathLst>
                <a:path w="239" h="532">
                  <a:moveTo>
                    <a:pt x="218" y="29"/>
                  </a:moveTo>
                  <a:lnTo>
                    <a:pt x="218" y="21"/>
                  </a:lnTo>
                  <a:lnTo>
                    <a:pt x="210" y="7"/>
                  </a:lnTo>
                  <a:lnTo>
                    <a:pt x="203" y="0"/>
                  </a:lnTo>
                  <a:lnTo>
                    <a:pt x="174" y="0"/>
                  </a:lnTo>
                  <a:lnTo>
                    <a:pt x="159" y="14"/>
                  </a:lnTo>
                  <a:lnTo>
                    <a:pt x="145" y="21"/>
                  </a:lnTo>
                  <a:lnTo>
                    <a:pt x="145" y="51"/>
                  </a:lnTo>
                  <a:lnTo>
                    <a:pt x="159" y="65"/>
                  </a:lnTo>
                  <a:lnTo>
                    <a:pt x="174" y="72"/>
                  </a:lnTo>
                  <a:lnTo>
                    <a:pt x="203" y="58"/>
                  </a:lnTo>
                  <a:lnTo>
                    <a:pt x="218" y="43"/>
                  </a:lnTo>
                  <a:lnTo>
                    <a:pt x="218" y="29"/>
                  </a:lnTo>
                  <a:close/>
                  <a:moveTo>
                    <a:pt x="58" y="430"/>
                  </a:moveTo>
                  <a:lnTo>
                    <a:pt x="50" y="444"/>
                  </a:lnTo>
                  <a:lnTo>
                    <a:pt x="50" y="466"/>
                  </a:lnTo>
                  <a:lnTo>
                    <a:pt x="58" y="488"/>
                  </a:lnTo>
                  <a:lnTo>
                    <a:pt x="65" y="503"/>
                  </a:lnTo>
                  <a:lnTo>
                    <a:pt x="80" y="517"/>
                  </a:lnTo>
                  <a:lnTo>
                    <a:pt x="101" y="532"/>
                  </a:lnTo>
                  <a:lnTo>
                    <a:pt x="123" y="532"/>
                  </a:lnTo>
                  <a:lnTo>
                    <a:pt x="167" y="517"/>
                  </a:lnTo>
                  <a:lnTo>
                    <a:pt x="203" y="495"/>
                  </a:lnTo>
                  <a:lnTo>
                    <a:pt x="225" y="459"/>
                  </a:lnTo>
                  <a:lnTo>
                    <a:pt x="239" y="430"/>
                  </a:lnTo>
                  <a:lnTo>
                    <a:pt x="239" y="400"/>
                  </a:lnTo>
                  <a:lnTo>
                    <a:pt x="218" y="400"/>
                  </a:lnTo>
                  <a:lnTo>
                    <a:pt x="218" y="408"/>
                  </a:lnTo>
                  <a:lnTo>
                    <a:pt x="210" y="415"/>
                  </a:lnTo>
                  <a:lnTo>
                    <a:pt x="196" y="451"/>
                  </a:lnTo>
                  <a:lnTo>
                    <a:pt x="167" y="495"/>
                  </a:lnTo>
                  <a:lnTo>
                    <a:pt x="145" y="510"/>
                  </a:lnTo>
                  <a:lnTo>
                    <a:pt x="123" y="510"/>
                  </a:lnTo>
                  <a:lnTo>
                    <a:pt x="109" y="495"/>
                  </a:lnTo>
                  <a:lnTo>
                    <a:pt x="109" y="481"/>
                  </a:lnTo>
                  <a:lnTo>
                    <a:pt x="116" y="459"/>
                  </a:lnTo>
                  <a:lnTo>
                    <a:pt x="123" y="430"/>
                  </a:lnTo>
                  <a:lnTo>
                    <a:pt x="138" y="400"/>
                  </a:lnTo>
                  <a:lnTo>
                    <a:pt x="145" y="371"/>
                  </a:lnTo>
                  <a:lnTo>
                    <a:pt x="159" y="342"/>
                  </a:lnTo>
                  <a:lnTo>
                    <a:pt x="167" y="320"/>
                  </a:lnTo>
                  <a:lnTo>
                    <a:pt x="181" y="291"/>
                  </a:lnTo>
                  <a:lnTo>
                    <a:pt x="181" y="277"/>
                  </a:lnTo>
                  <a:lnTo>
                    <a:pt x="189" y="269"/>
                  </a:lnTo>
                  <a:lnTo>
                    <a:pt x="189" y="218"/>
                  </a:lnTo>
                  <a:lnTo>
                    <a:pt x="159" y="189"/>
                  </a:lnTo>
                  <a:lnTo>
                    <a:pt x="138" y="175"/>
                  </a:lnTo>
                  <a:lnTo>
                    <a:pt x="116" y="175"/>
                  </a:lnTo>
                  <a:lnTo>
                    <a:pt x="65" y="189"/>
                  </a:lnTo>
                  <a:lnTo>
                    <a:pt x="29" y="233"/>
                  </a:lnTo>
                  <a:lnTo>
                    <a:pt x="7" y="269"/>
                  </a:lnTo>
                  <a:lnTo>
                    <a:pt x="0" y="298"/>
                  </a:lnTo>
                  <a:lnTo>
                    <a:pt x="0" y="306"/>
                  </a:lnTo>
                  <a:lnTo>
                    <a:pt x="21" y="306"/>
                  </a:lnTo>
                  <a:lnTo>
                    <a:pt x="29" y="298"/>
                  </a:lnTo>
                  <a:lnTo>
                    <a:pt x="29" y="291"/>
                  </a:lnTo>
                  <a:lnTo>
                    <a:pt x="43" y="255"/>
                  </a:lnTo>
                  <a:lnTo>
                    <a:pt x="58" y="226"/>
                  </a:lnTo>
                  <a:lnTo>
                    <a:pt x="80" y="211"/>
                  </a:lnTo>
                  <a:lnTo>
                    <a:pt x="94" y="196"/>
                  </a:lnTo>
                  <a:lnTo>
                    <a:pt x="123" y="196"/>
                  </a:lnTo>
                  <a:lnTo>
                    <a:pt x="130" y="204"/>
                  </a:lnTo>
                  <a:lnTo>
                    <a:pt x="130" y="247"/>
                  </a:lnTo>
                  <a:lnTo>
                    <a:pt x="116" y="277"/>
                  </a:lnTo>
                  <a:lnTo>
                    <a:pt x="109" y="306"/>
                  </a:lnTo>
                  <a:lnTo>
                    <a:pt x="58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5" name="Freeform 107"/>
            <p:cNvSpPr>
              <a:spLocks noEditPoints="1"/>
            </p:cNvSpPr>
            <p:nvPr/>
          </p:nvSpPr>
          <p:spPr bwMode="auto">
            <a:xfrm>
              <a:off x="11629" y="3243"/>
              <a:ext cx="749" cy="262"/>
            </a:xfrm>
            <a:custGeom>
              <a:avLst/>
              <a:gdLst/>
              <a:ahLst/>
              <a:cxnLst>
                <a:cxn ang="0">
                  <a:pos x="712" y="44"/>
                </a:cxn>
                <a:cxn ang="0">
                  <a:pos x="734" y="44"/>
                </a:cxn>
                <a:cxn ang="0">
                  <a:pos x="749" y="29"/>
                </a:cxn>
                <a:cxn ang="0">
                  <a:pos x="749" y="7"/>
                </a:cxn>
                <a:cxn ang="0">
                  <a:pos x="741" y="7"/>
                </a:cxn>
                <a:cxn ang="0">
                  <a:pos x="734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29"/>
                </a:cxn>
                <a:cxn ang="0">
                  <a:pos x="15" y="44"/>
                </a:cxn>
                <a:cxn ang="0">
                  <a:pos x="36" y="44"/>
                </a:cxn>
                <a:cxn ang="0">
                  <a:pos x="712" y="44"/>
                </a:cxn>
                <a:cxn ang="0">
                  <a:pos x="712" y="262"/>
                </a:cxn>
                <a:cxn ang="0">
                  <a:pos x="741" y="262"/>
                </a:cxn>
                <a:cxn ang="0">
                  <a:pos x="749" y="255"/>
                </a:cxn>
                <a:cxn ang="0">
                  <a:pos x="749" y="233"/>
                </a:cxn>
                <a:cxn ang="0">
                  <a:pos x="734" y="219"/>
                </a:cxn>
                <a:cxn ang="0">
                  <a:pos x="15" y="219"/>
                </a:cxn>
                <a:cxn ang="0">
                  <a:pos x="0" y="233"/>
                </a:cxn>
                <a:cxn ang="0">
                  <a:pos x="0" y="255"/>
                </a:cxn>
                <a:cxn ang="0">
                  <a:pos x="7" y="262"/>
                </a:cxn>
                <a:cxn ang="0">
                  <a:pos x="36" y="262"/>
                </a:cxn>
                <a:cxn ang="0">
                  <a:pos x="712" y="262"/>
                </a:cxn>
              </a:cxnLst>
              <a:rect l="0" t="0" r="r" b="b"/>
              <a:pathLst>
                <a:path w="749" h="262">
                  <a:moveTo>
                    <a:pt x="712" y="44"/>
                  </a:moveTo>
                  <a:lnTo>
                    <a:pt x="734" y="44"/>
                  </a:lnTo>
                  <a:lnTo>
                    <a:pt x="749" y="29"/>
                  </a:lnTo>
                  <a:lnTo>
                    <a:pt x="749" y="7"/>
                  </a:lnTo>
                  <a:lnTo>
                    <a:pt x="741" y="7"/>
                  </a:lnTo>
                  <a:lnTo>
                    <a:pt x="734" y="0"/>
                  </a:lnTo>
                  <a:lnTo>
                    <a:pt x="15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29"/>
                  </a:lnTo>
                  <a:lnTo>
                    <a:pt x="15" y="44"/>
                  </a:lnTo>
                  <a:lnTo>
                    <a:pt x="36" y="44"/>
                  </a:lnTo>
                  <a:lnTo>
                    <a:pt x="712" y="44"/>
                  </a:lnTo>
                  <a:close/>
                  <a:moveTo>
                    <a:pt x="712" y="262"/>
                  </a:moveTo>
                  <a:lnTo>
                    <a:pt x="741" y="262"/>
                  </a:lnTo>
                  <a:lnTo>
                    <a:pt x="749" y="255"/>
                  </a:lnTo>
                  <a:lnTo>
                    <a:pt x="749" y="233"/>
                  </a:lnTo>
                  <a:lnTo>
                    <a:pt x="734" y="219"/>
                  </a:lnTo>
                  <a:lnTo>
                    <a:pt x="15" y="219"/>
                  </a:lnTo>
                  <a:lnTo>
                    <a:pt x="0" y="233"/>
                  </a:lnTo>
                  <a:lnTo>
                    <a:pt x="0" y="255"/>
                  </a:lnTo>
                  <a:lnTo>
                    <a:pt x="7" y="262"/>
                  </a:lnTo>
                  <a:lnTo>
                    <a:pt x="36" y="262"/>
                  </a:lnTo>
                  <a:lnTo>
                    <a:pt x="712" y="2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6" name="Freeform 108"/>
            <p:cNvSpPr>
              <a:spLocks/>
            </p:cNvSpPr>
            <p:nvPr/>
          </p:nvSpPr>
          <p:spPr bwMode="auto">
            <a:xfrm>
              <a:off x="12814" y="2857"/>
              <a:ext cx="799" cy="823"/>
            </a:xfrm>
            <a:custGeom>
              <a:avLst/>
              <a:gdLst/>
              <a:ahLst/>
              <a:cxnLst>
                <a:cxn ang="0">
                  <a:pos x="799" y="14"/>
                </a:cxn>
                <a:cxn ang="0">
                  <a:pos x="799" y="0"/>
                </a:cxn>
                <a:cxn ang="0">
                  <a:pos x="785" y="0"/>
                </a:cxn>
                <a:cxn ang="0">
                  <a:pos x="770" y="14"/>
                </a:cxn>
                <a:cxn ang="0">
                  <a:pos x="690" y="102"/>
                </a:cxn>
                <a:cxn ang="0">
                  <a:pos x="683" y="87"/>
                </a:cxn>
                <a:cxn ang="0">
                  <a:pos x="661" y="58"/>
                </a:cxn>
                <a:cxn ang="0">
                  <a:pos x="625" y="29"/>
                </a:cxn>
                <a:cxn ang="0">
                  <a:pos x="574" y="7"/>
                </a:cxn>
                <a:cxn ang="0">
                  <a:pos x="509" y="0"/>
                </a:cxn>
                <a:cxn ang="0">
                  <a:pos x="385" y="22"/>
                </a:cxn>
                <a:cxn ang="0">
                  <a:pos x="261" y="73"/>
                </a:cxn>
                <a:cxn ang="0">
                  <a:pos x="160" y="160"/>
                </a:cxn>
                <a:cxn ang="0">
                  <a:pos x="72" y="262"/>
                </a:cxn>
                <a:cxn ang="0">
                  <a:pos x="22" y="386"/>
                </a:cxn>
                <a:cxn ang="0">
                  <a:pos x="0" y="517"/>
                </a:cxn>
                <a:cxn ang="0">
                  <a:pos x="14" y="619"/>
                </a:cxn>
                <a:cxn ang="0">
                  <a:pos x="58" y="707"/>
                </a:cxn>
                <a:cxn ang="0">
                  <a:pos x="123" y="772"/>
                </a:cxn>
                <a:cxn ang="0">
                  <a:pos x="203" y="809"/>
                </a:cxn>
                <a:cxn ang="0">
                  <a:pos x="305" y="823"/>
                </a:cxn>
                <a:cxn ang="0">
                  <a:pos x="400" y="809"/>
                </a:cxn>
                <a:cxn ang="0">
                  <a:pos x="479" y="780"/>
                </a:cxn>
                <a:cxn ang="0">
                  <a:pos x="552" y="729"/>
                </a:cxn>
                <a:cxn ang="0">
                  <a:pos x="618" y="656"/>
                </a:cxn>
                <a:cxn ang="0">
                  <a:pos x="654" y="597"/>
                </a:cxn>
                <a:cxn ang="0">
                  <a:pos x="668" y="546"/>
                </a:cxn>
                <a:cxn ang="0">
                  <a:pos x="676" y="532"/>
                </a:cxn>
                <a:cxn ang="0">
                  <a:pos x="676" y="524"/>
                </a:cxn>
                <a:cxn ang="0">
                  <a:pos x="668" y="517"/>
                </a:cxn>
                <a:cxn ang="0">
                  <a:pos x="654" y="517"/>
                </a:cxn>
                <a:cxn ang="0">
                  <a:pos x="647" y="524"/>
                </a:cxn>
                <a:cxn ang="0">
                  <a:pos x="647" y="532"/>
                </a:cxn>
                <a:cxn ang="0">
                  <a:pos x="632" y="576"/>
                </a:cxn>
                <a:cxn ang="0">
                  <a:pos x="596" y="641"/>
                </a:cxn>
                <a:cxn ang="0">
                  <a:pos x="530" y="707"/>
                </a:cxn>
                <a:cxn ang="0">
                  <a:pos x="458" y="758"/>
                </a:cxn>
                <a:cxn ang="0">
                  <a:pos x="385" y="787"/>
                </a:cxn>
                <a:cxn ang="0">
                  <a:pos x="327" y="794"/>
                </a:cxn>
                <a:cxn ang="0">
                  <a:pos x="261" y="787"/>
                </a:cxn>
                <a:cxn ang="0">
                  <a:pos x="203" y="758"/>
                </a:cxn>
                <a:cxn ang="0">
                  <a:pos x="152" y="714"/>
                </a:cxn>
                <a:cxn ang="0">
                  <a:pos x="116" y="648"/>
                </a:cxn>
                <a:cxn ang="0">
                  <a:pos x="102" y="554"/>
                </a:cxn>
                <a:cxn ang="0">
                  <a:pos x="109" y="488"/>
                </a:cxn>
                <a:cxn ang="0">
                  <a:pos x="131" y="386"/>
                </a:cxn>
                <a:cxn ang="0">
                  <a:pos x="167" y="277"/>
                </a:cxn>
                <a:cxn ang="0">
                  <a:pos x="240" y="175"/>
                </a:cxn>
                <a:cxn ang="0">
                  <a:pos x="320" y="102"/>
                </a:cxn>
                <a:cxn ang="0">
                  <a:pos x="414" y="51"/>
                </a:cxn>
                <a:cxn ang="0">
                  <a:pos x="516" y="36"/>
                </a:cxn>
                <a:cxn ang="0">
                  <a:pos x="596" y="51"/>
                </a:cxn>
                <a:cxn ang="0">
                  <a:pos x="647" y="94"/>
                </a:cxn>
                <a:cxn ang="0">
                  <a:pos x="683" y="167"/>
                </a:cxn>
                <a:cxn ang="0">
                  <a:pos x="698" y="255"/>
                </a:cxn>
                <a:cxn ang="0">
                  <a:pos x="698" y="306"/>
                </a:cxn>
                <a:cxn ang="0">
                  <a:pos x="690" y="313"/>
                </a:cxn>
                <a:cxn ang="0">
                  <a:pos x="705" y="328"/>
                </a:cxn>
                <a:cxn ang="0">
                  <a:pos x="719" y="328"/>
                </a:cxn>
                <a:cxn ang="0">
                  <a:pos x="727" y="320"/>
                </a:cxn>
                <a:cxn ang="0">
                  <a:pos x="727" y="313"/>
                </a:cxn>
                <a:cxn ang="0">
                  <a:pos x="734" y="299"/>
                </a:cxn>
                <a:cxn ang="0">
                  <a:pos x="799" y="14"/>
                </a:cxn>
              </a:cxnLst>
              <a:rect l="0" t="0" r="r" b="b"/>
              <a:pathLst>
                <a:path w="799" h="823">
                  <a:moveTo>
                    <a:pt x="799" y="14"/>
                  </a:moveTo>
                  <a:lnTo>
                    <a:pt x="799" y="0"/>
                  </a:lnTo>
                  <a:lnTo>
                    <a:pt x="785" y="0"/>
                  </a:lnTo>
                  <a:lnTo>
                    <a:pt x="770" y="14"/>
                  </a:lnTo>
                  <a:lnTo>
                    <a:pt x="690" y="102"/>
                  </a:lnTo>
                  <a:lnTo>
                    <a:pt x="683" y="87"/>
                  </a:lnTo>
                  <a:lnTo>
                    <a:pt x="661" y="58"/>
                  </a:lnTo>
                  <a:lnTo>
                    <a:pt x="625" y="29"/>
                  </a:lnTo>
                  <a:lnTo>
                    <a:pt x="574" y="7"/>
                  </a:lnTo>
                  <a:lnTo>
                    <a:pt x="509" y="0"/>
                  </a:lnTo>
                  <a:lnTo>
                    <a:pt x="385" y="22"/>
                  </a:lnTo>
                  <a:lnTo>
                    <a:pt x="261" y="73"/>
                  </a:lnTo>
                  <a:lnTo>
                    <a:pt x="160" y="160"/>
                  </a:lnTo>
                  <a:lnTo>
                    <a:pt x="72" y="262"/>
                  </a:lnTo>
                  <a:lnTo>
                    <a:pt x="22" y="386"/>
                  </a:lnTo>
                  <a:lnTo>
                    <a:pt x="0" y="517"/>
                  </a:lnTo>
                  <a:lnTo>
                    <a:pt x="14" y="619"/>
                  </a:lnTo>
                  <a:lnTo>
                    <a:pt x="58" y="707"/>
                  </a:lnTo>
                  <a:lnTo>
                    <a:pt x="123" y="772"/>
                  </a:lnTo>
                  <a:lnTo>
                    <a:pt x="203" y="809"/>
                  </a:lnTo>
                  <a:lnTo>
                    <a:pt x="305" y="823"/>
                  </a:lnTo>
                  <a:lnTo>
                    <a:pt x="400" y="809"/>
                  </a:lnTo>
                  <a:lnTo>
                    <a:pt x="479" y="780"/>
                  </a:lnTo>
                  <a:lnTo>
                    <a:pt x="552" y="729"/>
                  </a:lnTo>
                  <a:lnTo>
                    <a:pt x="618" y="656"/>
                  </a:lnTo>
                  <a:lnTo>
                    <a:pt x="654" y="597"/>
                  </a:lnTo>
                  <a:lnTo>
                    <a:pt x="668" y="546"/>
                  </a:lnTo>
                  <a:lnTo>
                    <a:pt x="676" y="532"/>
                  </a:lnTo>
                  <a:lnTo>
                    <a:pt x="676" y="524"/>
                  </a:lnTo>
                  <a:lnTo>
                    <a:pt x="668" y="517"/>
                  </a:lnTo>
                  <a:lnTo>
                    <a:pt x="654" y="517"/>
                  </a:lnTo>
                  <a:lnTo>
                    <a:pt x="647" y="524"/>
                  </a:lnTo>
                  <a:lnTo>
                    <a:pt x="647" y="532"/>
                  </a:lnTo>
                  <a:lnTo>
                    <a:pt x="632" y="576"/>
                  </a:lnTo>
                  <a:lnTo>
                    <a:pt x="596" y="641"/>
                  </a:lnTo>
                  <a:lnTo>
                    <a:pt x="530" y="707"/>
                  </a:lnTo>
                  <a:lnTo>
                    <a:pt x="458" y="758"/>
                  </a:lnTo>
                  <a:lnTo>
                    <a:pt x="385" y="787"/>
                  </a:lnTo>
                  <a:lnTo>
                    <a:pt x="327" y="794"/>
                  </a:lnTo>
                  <a:lnTo>
                    <a:pt x="261" y="787"/>
                  </a:lnTo>
                  <a:lnTo>
                    <a:pt x="203" y="758"/>
                  </a:lnTo>
                  <a:lnTo>
                    <a:pt x="152" y="714"/>
                  </a:lnTo>
                  <a:lnTo>
                    <a:pt x="116" y="648"/>
                  </a:lnTo>
                  <a:lnTo>
                    <a:pt x="102" y="554"/>
                  </a:lnTo>
                  <a:lnTo>
                    <a:pt x="109" y="488"/>
                  </a:lnTo>
                  <a:lnTo>
                    <a:pt x="131" y="386"/>
                  </a:lnTo>
                  <a:lnTo>
                    <a:pt x="167" y="277"/>
                  </a:lnTo>
                  <a:lnTo>
                    <a:pt x="240" y="175"/>
                  </a:lnTo>
                  <a:lnTo>
                    <a:pt x="320" y="102"/>
                  </a:lnTo>
                  <a:lnTo>
                    <a:pt x="414" y="51"/>
                  </a:lnTo>
                  <a:lnTo>
                    <a:pt x="516" y="36"/>
                  </a:lnTo>
                  <a:lnTo>
                    <a:pt x="596" y="51"/>
                  </a:lnTo>
                  <a:lnTo>
                    <a:pt x="647" y="94"/>
                  </a:lnTo>
                  <a:lnTo>
                    <a:pt x="683" y="167"/>
                  </a:lnTo>
                  <a:lnTo>
                    <a:pt x="698" y="255"/>
                  </a:lnTo>
                  <a:lnTo>
                    <a:pt x="698" y="306"/>
                  </a:lnTo>
                  <a:lnTo>
                    <a:pt x="690" y="313"/>
                  </a:lnTo>
                  <a:lnTo>
                    <a:pt x="705" y="328"/>
                  </a:lnTo>
                  <a:lnTo>
                    <a:pt x="719" y="328"/>
                  </a:lnTo>
                  <a:lnTo>
                    <a:pt x="727" y="320"/>
                  </a:lnTo>
                  <a:lnTo>
                    <a:pt x="727" y="313"/>
                  </a:lnTo>
                  <a:lnTo>
                    <a:pt x="734" y="299"/>
                  </a:lnTo>
                  <a:lnTo>
                    <a:pt x="79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7" name="Freeform 109"/>
            <p:cNvSpPr>
              <a:spLocks/>
            </p:cNvSpPr>
            <p:nvPr/>
          </p:nvSpPr>
          <p:spPr bwMode="auto">
            <a:xfrm>
              <a:off x="7014" y="5685"/>
              <a:ext cx="1504" cy="1588"/>
            </a:xfrm>
            <a:custGeom>
              <a:avLst/>
              <a:gdLst/>
              <a:ahLst/>
              <a:cxnLst>
                <a:cxn ang="0">
                  <a:pos x="1366" y="1588"/>
                </a:cxn>
                <a:cxn ang="0">
                  <a:pos x="1504" y="1224"/>
                </a:cxn>
                <a:cxn ang="0">
                  <a:pos x="1475" y="1224"/>
                </a:cxn>
                <a:cxn ang="0">
                  <a:pos x="1432" y="1304"/>
                </a:cxn>
                <a:cxn ang="0">
                  <a:pos x="1359" y="1370"/>
                </a:cxn>
                <a:cxn ang="0">
                  <a:pos x="1279" y="1421"/>
                </a:cxn>
                <a:cxn ang="0">
                  <a:pos x="1185" y="1457"/>
                </a:cxn>
                <a:cxn ang="0">
                  <a:pos x="1148" y="1465"/>
                </a:cxn>
                <a:cxn ang="0">
                  <a:pos x="1083" y="1472"/>
                </a:cxn>
                <a:cxn ang="0">
                  <a:pos x="974" y="1486"/>
                </a:cxn>
                <a:cxn ang="0">
                  <a:pos x="828" y="1494"/>
                </a:cxn>
                <a:cxn ang="0">
                  <a:pos x="145" y="1494"/>
                </a:cxn>
                <a:cxn ang="0">
                  <a:pos x="727" y="816"/>
                </a:cxn>
                <a:cxn ang="0">
                  <a:pos x="734" y="809"/>
                </a:cxn>
                <a:cxn ang="0">
                  <a:pos x="734" y="787"/>
                </a:cxn>
                <a:cxn ang="0">
                  <a:pos x="727" y="779"/>
                </a:cxn>
                <a:cxn ang="0">
                  <a:pos x="196" y="51"/>
                </a:cxn>
                <a:cxn ang="0">
                  <a:pos x="821" y="51"/>
                </a:cxn>
                <a:cxn ang="0">
                  <a:pos x="923" y="58"/>
                </a:cxn>
                <a:cxn ang="0">
                  <a:pos x="1003" y="65"/>
                </a:cxn>
                <a:cxn ang="0">
                  <a:pos x="1061" y="65"/>
                </a:cxn>
                <a:cxn ang="0">
                  <a:pos x="1083" y="73"/>
                </a:cxn>
                <a:cxn ang="0">
                  <a:pos x="1156" y="87"/>
                </a:cxn>
                <a:cxn ang="0">
                  <a:pos x="1243" y="109"/>
                </a:cxn>
                <a:cxn ang="0">
                  <a:pos x="1330" y="160"/>
                </a:cxn>
                <a:cxn ang="0">
                  <a:pos x="1374" y="189"/>
                </a:cxn>
                <a:cxn ang="0">
                  <a:pos x="1432" y="240"/>
                </a:cxn>
                <a:cxn ang="0">
                  <a:pos x="1475" y="320"/>
                </a:cxn>
                <a:cxn ang="0">
                  <a:pos x="1504" y="320"/>
                </a:cxn>
                <a:cxn ang="0">
                  <a:pos x="1366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43"/>
                </a:cxn>
                <a:cxn ang="0">
                  <a:pos x="596" y="867"/>
                </a:cxn>
                <a:cxn ang="0">
                  <a:pos x="7" y="1559"/>
                </a:cxn>
                <a:cxn ang="0">
                  <a:pos x="0" y="1567"/>
                </a:cxn>
                <a:cxn ang="0">
                  <a:pos x="0" y="1581"/>
                </a:cxn>
                <a:cxn ang="0">
                  <a:pos x="7" y="1588"/>
                </a:cxn>
                <a:cxn ang="0">
                  <a:pos x="29" y="1588"/>
                </a:cxn>
                <a:cxn ang="0">
                  <a:pos x="1366" y="1588"/>
                </a:cxn>
              </a:cxnLst>
              <a:rect l="0" t="0" r="r" b="b"/>
              <a:pathLst>
                <a:path w="1504" h="1588">
                  <a:moveTo>
                    <a:pt x="1366" y="1588"/>
                  </a:moveTo>
                  <a:lnTo>
                    <a:pt x="1504" y="1224"/>
                  </a:lnTo>
                  <a:lnTo>
                    <a:pt x="1475" y="1224"/>
                  </a:lnTo>
                  <a:lnTo>
                    <a:pt x="1432" y="1304"/>
                  </a:lnTo>
                  <a:lnTo>
                    <a:pt x="1359" y="1370"/>
                  </a:lnTo>
                  <a:lnTo>
                    <a:pt x="1279" y="1421"/>
                  </a:lnTo>
                  <a:lnTo>
                    <a:pt x="1185" y="1457"/>
                  </a:lnTo>
                  <a:lnTo>
                    <a:pt x="1148" y="1465"/>
                  </a:lnTo>
                  <a:lnTo>
                    <a:pt x="1083" y="1472"/>
                  </a:lnTo>
                  <a:lnTo>
                    <a:pt x="974" y="1486"/>
                  </a:lnTo>
                  <a:lnTo>
                    <a:pt x="828" y="1494"/>
                  </a:lnTo>
                  <a:lnTo>
                    <a:pt x="145" y="1494"/>
                  </a:lnTo>
                  <a:lnTo>
                    <a:pt x="727" y="816"/>
                  </a:lnTo>
                  <a:lnTo>
                    <a:pt x="734" y="809"/>
                  </a:lnTo>
                  <a:lnTo>
                    <a:pt x="734" y="787"/>
                  </a:lnTo>
                  <a:lnTo>
                    <a:pt x="727" y="779"/>
                  </a:lnTo>
                  <a:lnTo>
                    <a:pt x="196" y="51"/>
                  </a:lnTo>
                  <a:lnTo>
                    <a:pt x="821" y="51"/>
                  </a:lnTo>
                  <a:lnTo>
                    <a:pt x="923" y="58"/>
                  </a:lnTo>
                  <a:lnTo>
                    <a:pt x="1003" y="65"/>
                  </a:lnTo>
                  <a:lnTo>
                    <a:pt x="1061" y="65"/>
                  </a:lnTo>
                  <a:lnTo>
                    <a:pt x="1083" y="73"/>
                  </a:lnTo>
                  <a:lnTo>
                    <a:pt x="1156" y="87"/>
                  </a:lnTo>
                  <a:lnTo>
                    <a:pt x="1243" y="109"/>
                  </a:lnTo>
                  <a:lnTo>
                    <a:pt x="1330" y="160"/>
                  </a:lnTo>
                  <a:lnTo>
                    <a:pt x="1374" y="189"/>
                  </a:lnTo>
                  <a:lnTo>
                    <a:pt x="1432" y="240"/>
                  </a:lnTo>
                  <a:lnTo>
                    <a:pt x="1475" y="320"/>
                  </a:lnTo>
                  <a:lnTo>
                    <a:pt x="1504" y="320"/>
                  </a:lnTo>
                  <a:lnTo>
                    <a:pt x="1366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43"/>
                  </a:lnTo>
                  <a:lnTo>
                    <a:pt x="596" y="867"/>
                  </a:lnTo>
                  <a:lnTo>
                    <a:pt x="7" y="1559"/>
                  </a:lnTo>
                  <a:lnTo>
                    <a:pt x="0" y="1567"/>
                  </a:lnTo>
                  <a:lnTo>
                    <a:pt x="0" y="1581"/>
                  </a:lnTo>
                  <a:lnTo>
                    <a:pt x="7" y="1588"/>
                  </a:lnTo>
                  <a:lnTo>
                    <a:pt x="29" y="1588"/>
                  </a:lnTo>
                  <a:lnTo>
                    <a:pt x="1366" y="158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8" name="Freeform 110"/>
            <p:cNvSpPr>
              <a:spLocks noEditPoints="1"/>
            </p:cNvSpPr>
            <p:nvPr/>
          </p:nvSpPr>
          <p:spPr bwMode="auto">
            <a:xfrm>
              <a:off x="5786" y="7594"/>
              <a:ext cx="349" cy="685"/>
            </a:xfrm>
            <a:custGeom>
              <a:avLst/>
              <a:gdLst/>
              <a:ahLst/>
              <a:cxnLst>
                <a:cxn ang="0">
                  <a:pos x="349" y="29"/>
                </a:cxn>
                <a:cxn ang="0">
                  <a:pos x="349" y="15"/>
                </a:cxn>
                <a:cxn ang="0">
                  <a:pos x="341" y="7"/>
                </a:cxn>
                <a:cxn ang="0">
                  <a:pos x="327" y="0"/>
                </a:cxn>
                <a:cxn ang="0">
                  <a:pos x="298" y="0"/>
                </a:cxn>
                <a:cxn ang="0">
                  <a:pos x="283" y="15"/>
                </a:cxn>
                <a:cxn ang="0">
                  <a:pos x="269" y="44"/>
                </a:cxn>
                <a:cxn ang="0">
                  <a:pos x="269" y="51"/>
                </a:cxn>
                <a:cxn ang="0">
                  <a:pos x="276" y="58"/>
                </a:cxn>
                <a:cxn ang="0">
                  <a:pos x="305" y="73"/>
                </a:cxn>
                <a:cxn ang="0">
                  <a:pos x="334" y="58"/>
                </a:cxn>
                <a:cxn ang="0">
                  <a:pos x="349" y="29"/>
                </a:cxn>
                <a:cxn ang="0">
                  <a:pos x="181" y="561"/>
                </a:cxn>
                <a:cxn ang="0">
                  <a:pos x="152" y="620"/>
                </a:cxn>
                <a:cxn ang="0">
                  <a:pos x="130" y="642"/>
                </a:cxn>
                <a:cxn ang="0">
                  <a:pos x="101" y="656"/>
                </a:cxn>
                <a:cxn ang="0">
                  <a:pos x="80" y="663"/>
                </a:cxn>
                <a:cxn ang="0">
                  <a:pos x="51" y="663"/>
                </a:cxn>
                <a:cxn ang="0">
                  <a:pos x="65" y="649"/>
                </a:cxn>
                <a:cxn ang="0">
                  <a:pos x="72" y="634"/>
                </a:cxn>
                <a:cxn ang="0">
                  <a:pos x="72" y="605"/>
                </a:cxn>
                <a:cxn ang="0">
                  <a:pos x="58" y="591"/>
                </a:cxn>
                <a:cxn ang="0">
                  <a:pos x="29" y="591"/>
                </a:cxn>
                <a:cxn ang="0">
                  <a:pos x="0" y="620"/>
                </a:cxn>
                <a:cxn ang="0">
                  <a:pos x="0" y="649"/>
                </a:cxn>
                <a:cxn ang="0">
                  <a:pos x="14" y="671"/>
                </a:cxn>
                <a:cxn ang="0">
                  <a:pos x="29" y="678"/>
                </a:cxn>
                <a:cxn ang="0">
                  <a:pos x="51" y="685"/>
                </a:cxn>
                <a:cxn ang="0">
                  <a:pos x="80" y="685"/>
                </a:cxn>
                <a:cxn ang="0">
                  <a:pos x="123" y="678"/>
                </a:cxn>
                <a:cxn ang="0">
                  <a:pos x="167" y="663"/>
                </a:cxn>
                <a:cxn ang="0">
                  <a:pos x="210" y="620"/>
                </a:cxn>
                <a:cxn ang="0">
                  <a:pos x="239" y="561"/>
                </a:cxn>
                <a:cxn ang="0">
                  <a:pos x="312" y="277"/>
                </a:cxn>
                <a:cxn ang="0">
                  <a:pos x="319" y="263"/>
                </a:cxn>
                <a:cxn ang="0">
                  <a:pos x="319" y="248"/>
                </a:cxn>
                <a:cxn ang="0">
                  <a:pos x="305" y="204"/>
                </a:cxn>
                <a:cxn ang="0">
                  <a:pos x="261" y="175"/>
                </a:cxn>
                <a:cxn ang="0">
                  <a:pos x="232" y="175"/>
                </a:cxn>
                <a:cxn ang="0">
                  <a:pos x="174" y="190"/>
                </a:cxn>
                <a:cxn ang="0">
                  <a:pos x="130" y="233"/>
                </a:cxn>
                <a:cxn ang="0">
                  <a:pos x="101" y="270"/>
                </a:cxn>
                <a:cxn ang="0">
                  <a:pos x="94" y="299"/>
                </a:cxn>
                <a:cxn ang="0">
                  <a:pos x="94" y="306"/>
                </a:cxn>
                <a:cxn ang="0">
                  <a:pos x="116" y="306"/>
                </a:cxn>
                <a:cxn ang="0">
                  <a:pos x="123" y="299"/>
                </a:cxn>
                <a:cxn ang="0">
                  <a:pos x="123" y="292"/>
                </a:cxn>
                <a:cxn ang="0">
                  <a:pos x="138" y="263"/>
                </a:cxn>
                <a:cxn ang="0">
                  <a:pos x="181" y="219"/>
                </a:cxn>
                <a:cxn ang="0">
                  <a:pos x="203" y="204"/>
                </a:cxn>
                <a:cxn ang="0">
                  <a:pos x="232" y="197"/>
                </a:cxn>
                <a:cxn ang="0">
                  <a:pos x="247" y="197"/>
                </a:cxn>
                <a:cxn ang="0">
                  <a:pos x="254" y="204"/>
                </a:cxn>
                <a:cxn ang="0">
                  <a:pos x="254" y="219"/>
                </a:cxn>
                <a:cxn ang="0">
                  <a:pos x="261" y="233"/>
                </a:cxn>
                <a:cxn ang="0">
                  <a:pos x="254" y="248"/>
                </a:cxn>
                <a:cxn ang="0">
                  <a:pos x="254" y="263"/>
                </a:cxn>
                <a:cxn ang="0">
                  <a:pos x="181" y="561"/>
                </a:cxn>
              </a:cxnLst>
              <a:rect l="0" t="0" r="r" b="b"/>
              <a:pathLst>
                <a:path w="349" h="685">
                  <a:moveTo>
                    <a:pt x="349" y="29"/>
                  </a:moveTo>
                  <a:lnTo>
                    <a:pt x="349" y="15"/>
                  </a:lnTo>
                  <a:lnTo>
                    <a:pt x="341" y="7"/>
                  </a:lnTo>
                  <a:lnTo>
                    <a:pt x="327" y="0"/>
                  </a:lnTo>
                  <a:lnTo>
                    <a:pt x="298" y="0"/>
                  </a:lnTo>
                  <a:lnTo>
                    <a:pt x="283" y="15"/>
                  </a:lnTo>
                  <a:lnTo>
                    <a:pt x="269" y="44"/>
                  </a:lnTo>
                  <a:lnTo>
                    <a:pt x="269" y="51"/>
                  </a:lnTo>
                  <a:lnTo>
                    <a:pt x="276" y="58"/>
                  </a:lnTo>
                  <a:lnTo>
                    <a:pt x="305" y="73"/>
                  </a:lnTo>
                  <a:lnTo>
                    <a:pt x="334" y="58"/>
                  </a:lnTo>
                  <a:lnTo>
                    <a:pt x="349" y="29"/>
                  </a:lnTo>
                  <a:close/>
                  <a:moveTo>
                    <a:pt x="181" y="561"/>
                  </a:moveTo>
                  <a:lnTo>
                    <a:pt x="152" y="620"/>
                  </a:lnTo>
                  <a:lnTo>
                    <a:pt x="130" y="642"/>
                  </a:lnTo>
                  <a:lnTo>
                    <a:pt x="101" y="656"/>
                  </a:lnTo>
                  <a:lnTo>
                    <a:pt x="80" y="663"/>
                  </a:lnTo>
                  <a:lnTo>
                    <a:pt x="51" y="663"/>
                  </a:lnTo>
                  <a:lnTo>
                    <a:pt x="65" y="649"/>
                  </a:lnTo>
                  <a:lnTo>
                    <a:pt x="72" y="634"/>
                  </a:lnTo>
                  <a:lnTo>
                    <a:pt x="72" y="605"/>
                  </a:lnTo>
                  <a:lnTo>
                    <a:pt x="58" y="591"/>
                  </a:lnTo>
                  <a:lnTo>
                    <a:pt x="29" y="591"/>
                  </a:lnTo>
                  <a:lnTo>
                    <a:pt x="0" y="620"/>
                  </a:lnTo>
                  <a:lnTo>
                    <a:pt x="0" y="649"/>
                  </a:lnTo>
                  <a:lnTo>
                    <a:pt x="14" y="671"/>
                  </a:lnTo>
                  <a:lnTo>
                    <a:pt x="29" y="678"/>
                  </a:lnTo>
                  <a:lnTo>
                    <a:pt x="51" y="685"/>
                  </a:lnTo>
                  <a:lnTo>
                    <a:pt x="80" y="685"/>
                  </a:lnTo>
                  <a:lnTo>
                    <a:pt x="123" y="678"/>
                  </a:lnTo>
                  <a:lnTo>
                    <a:pt x="167" y="663"/>
                  </a:lnTo>
                  <a:lnTo>
                    <a:pt x="210" y="620"/>
                  </a:lnTo>
                  <a:lnTo>
                    <a:pt x="239" y="561"/>
                  </a:lnTo>
                  <a:lnTo>
                    <a:pt x="312" y="277"/>
                  </a:lnTo>
                  <a:lnTo>
                    <a:pt x="319" y="263"/>
                  </a:lnTo>
                  <a:lnTo>
                    <a:pt x="319" y="248"/>
                  </a:lnTo>
                  <a:lnTo>
                    <a:pt x="305" y="204"/>
                  </a:lnTo>
                  <a:lnTo>
                    <a:pt x="261" y="175"/>
                  </a:lnTo>
                  <a:lnTo>
                    <a:pt x="232" y="175"/>
                  </a:lnTo>
                  <a:lnTo>
                    <a:pt x="174" y="190"/>
                  </a:lnTo>
                  <a:lnTo>
                    <a:pt x="130" y="233"/>
                  </a:lnTo>
                  <a:lnTo>
                    <a:pt x="101" y="270"/>
                  </a:lnTo>
                  <a:lnTo>
                    <a:pt x="94" y="299"/>
                  </a:lnTo>
                  <a:lnTo>
                    <a:pt x="94" y="306"/>
                  </a:lnTo>
                  <a:lnTo>
                    <a:pt x="116" y="306"/>
                  </a:lnTo>
                  <a:lnTo>
                    <a:pt x="123" y="299"/>
                  </a:lnTo>
                  <a:lnTo>
                    <a:pt x="123" y="292"/>
                  </a:lnTo>
                  <a:lnTo>
                    <a:pt x="138" y="263"/>
                  </a:lnTo>
                  <a:lnTo>
                    <a:pt x="181" y="219"/>
                  </a:lnTo>
                  <a:lnTo>
                    <a:pt x="203" y="204"/>
                  </a:lnTo>
                  <a:lnTo>
                    <a:pt x="232" y="197"/>
                  </a:lnTo>
                  <a:lnTo>
                    <a:pt x="247" y="197"/>
                  </a:lnTo>
                  <a:lnTo>
                    <a:pt x="254" y="204"/>
                  </a:lnTo>
                  <a:lnTo>
                    <a:pt x="254" y="219"/>
                  </a:lnTo>
                  <a:lnTo>
                    <a:pt x="261" y="233"/>
                  </a:lnTo>
                  <a:lnTo>
                    <a:pt x="254" y="248"/>
                  </a:lnTo>
                  <a:lnTo>
                    <a:pt x="254" y="263"/>
                  </a:lnTo>
                  <a:lnTo>
                    <a:pt x="181" y="5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9" name="Freeform 111"/>
            <p:cNvSpPr>
              <a:spLocks noEditPoints="1"/>
            </p:cNvSpPr>
            <p:nvPr/>
          </p:nvSpPr>
          <p:spPr bwMode="auto">
            <a:xfrm>
              <a:off x="6287" y="7776"/>
              <a:ext cx="95" cy="343"/>
            </a:xfrm>
            <a:custGeom>
              <a:avLst/>
              <a:gdLst/>
              <a:ahLst/>
              <a:cxnLst>
                <a:cxn ang="0">
                  <a:pos x="95" y="44"/>
                </a:cxn>
                <a:cxn ang="0">
                  <a:pos x="80" y="15"/>
                </a:cxn>
                <a:cxn ang="0">
                  <a:pos x="66" y="0"/>
                </a:cxn>
                <a:cxn ang="0">
                  <a:pos x="51" y="0"/>
                </a:cxn>
                <a:cxn ang="0">
                  <a:pos x="29" y="8"/>
                </a:cxn>
                <a:cxn ang="0">
                  <a:pos x="15" y="15"/>
                </a:cxn>
                <a:cxn ang="0">
                  <a:pos x="0" y="44"/>
                </a:cxn>
                <a:cxn ang="0">
                  <a:pos x="7" y="66"/>
                </a:cxn>
                <a:cxn ang="0">
                  <a:pos x="15" y="81"/>
                </a:cxn>
                <a:cxn ang="0">
                  <a:pos x="29" y="88"/>
                </a:cxn>
                <a:cxn ang="0">
                  <a:pos x="51" y="95"/>
                </a:cxn>
                <a:cxn ang="0">
                  <a:pos x="80" y="81"/>
                </a:cxn>
                <a:cxn ang="0">
                  <a:pos x="87" y="66"/>
                </a:cxn>
                <a:cxn ang="0">
                  <a:pos x="95" y="44"/>
                </a:cxn>
                <a:cxn ang="0">
                  <a:pos x="95" y="299"/>
                </a:cxn>
                <a:cxn ang="0">
                  <a:pos x="87" y="277"/>
                </a:cxn>
                <a:cxn ang="0">
                  <a:pos x="80" y="263"/>
                </a:cxn>
                <a:cxn ang="0">
                  <a:pos x="51" y="248"/>
                </a:cxn>
                <a:cxn ang="0">
                  <a:pos x="29" y="255"/>
                </a:cxn>
                <a:cxn ang="0">
                  <a:pos x="15" y="263"/>
                </a:cxn>
                <a:cxn ang="0">
                  <a:pos x="7" y="277"/>
                </a:cxn>
                <a:cxn ang="0">
                  <a:pos x="0" y="299"/>
                </a:cxn>
                <a:cxn ang="0">
                  <a:pos x="15" y="328"/>
                </a:cxn>
                <a:cxn ang="0">
                  <a:pos x="29" y="343"/>
                </a:cxn>
                <a:cxn ang="0">
                  <a:pos x="51" y="343"/>
                </a:cxn>
                <a:cxn ang="0">
                  <a:pos x="80" y="328"/>
                </a:cxn>
                <a:cxn ang="0">
                  <a:pos x="95" y="299"/>
                </a:cxn>
              </a:cxnLst>
              <a:rect l="0" t="0" r="r" b="b"/>
              <a:pathLst>
                <a:path w="95" h="343">
                  <a:moveTo>
                    <a:pt x="95" y="44"/>
                  </a:moveTo>
                  <a:lnTo>
                    <a:pt x="80" y="15"/>
                  </a:lnTo>
                  <a:lnTo>
                    <a:pt x="66" y="0"/>
                  </a:lnTo>
                  <a:lnTo>
                    <a:pt x="51" y="0"/>
                  </a:lnTo>
                  <a:lnTo>
                    <a:pt x="29" y="8"/>
                  </a:lnTo>
                  <a:lnTo>
                    <a:pt x="15" y="15"/>
                  </a:lnTo>
                  <a:lnTo>
                    <a:pt x="0" y="44"/>
                  </a:lnTo>
                  <a:lnTo>
                    <a:pt x="7" y="66"/>
                  </a:lnTo>
                  <a:lnTo>
                    <a:pt x="15" y="81"/>
                  </a:lnTo>
                  <a:lnTo>
                    <a:pt x="29" y="88"/>
                  </a:lnTo>
                  <a:lnTo>
                    <a:pt x="51" y="95"/>
                  </a:lnTo>
                  <a:lnTo>
                    <a:pt x="80" y="81"/>
                  </a:lnTo>
                  <a:lnTo>
                    <a:pt x="87" y="66"/>
                  </a:lnTo>
                  <a:lnTo>
                    <a:pt x="95" y="44"/>
                  </a:lnTo>
                  <a:close/>
                  <a:moveTo>
                    <a:pt x="95" y="299"/>
                  </a:moveTo>
                  <a:lnTo>
                    <a:pt x="87" y="277"/>
                  </a:lnTo>
                  <a:lnTo>
                    <a:pt x="80" y="263"/>
                  </a:lnTo>
                  <a:lnTo>
                    <a:pt x="51" y="248"/>
                  </a:lnTo>
                  <a:lnTo>
                    <a:pt x="29" y="255"/>
                  </a:lnTo>
                  <a:lnTo>
                    <a:pt x="15" y="263"/>
                  </a:lnTo>
                  <a:lnTo>
                    <a:pt x="7" y="277"/>
                  </a:lnTo>
                  <a:lnTo>
                    <a:pt x="0" y="299"/>
                  </a:lnTo>
                  <a:lnTo>
                    <a:pt x="15" y="328"/>
                  </a:lnTo>
                  <a:lnTo>
                    <a:pt x="29" y="343"/>
                  </a:lnTo>
                  <a:lnTo>
                    <a:pt x="51" y="343"/>
                  </a:lnTo>
                  <a:lnTo>
                    <a:pt x="80" y="328"/>
                  </a:lnTo>
                  <a:lnTo>
                    <a:pt x="95" y="29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0" name="Freeform 112"/>
            <p:cNvSpPr>
              <a:spLocks noEditPoints="1"/>
            </p:cNvSpPr>
            <p:nvPr/>
          </p:nvSpPr>
          <p:spPr bwMode="auto">
            <a:xfrm>
              <a:off x="6505" y="7550"/>
              <a:ext cx="596" cy="569"/>
            </a:xfrm>
            <a:custGeom>
              <a:avLst/>
              <a:gdLst/>
              <a:ahLst/>
              <a:cxnLst>
                <a:cxn ang="0">
                  <a:pos x="116" y="474"/>
                </a:cxn>
                <a:cxn ang="0">
                  <a:pos x="87" y="518"/>
                </a:cxn>
                <a:cxn ang="0">
                  <a:pos x="66" y="525"/>
                </a:cxn>
                <a:cxn ang="0">
                  <a:pos x="44" y="540"/>
                </a:cxn>
                <a:cxn ang="0">
                  <a:pos x="7" y="540"/>
                </a:cxn>
                <a:cxn ang="0">
                  <a:pos x="0" y="547"/>
                </a:cxn>
                <a:cxn ang="0">
                  <a:pos x="0" y="562"/>
                </a:cxn>
                <a:cxn ang="0">
                  <a:pos x="7" y="569"/>
                </a:cxn>
                <a:cxn ang="0">
                  <a:pos x="175" y="569"/>
                </a:cxn>
                <a:cxn ang="0">
                  <a:pos x="175" y="562"/>
                </a:cxn>
                <a:cxn ang="0">
                  <a:pos x="182" y="554"/>
                </a:cxn>
                <a:cxn ang="0">
                  <a:pos x="167" y="540"/>
                </a:cxn>
                <a:cxn ang="0">
                  <a:pos x="153" y="540"/>
                </a:cxn>
                <a:cxn ang="0">
                  <a:pos x="138" y="533"/>
                </a:cxn>
                <a:cxn ang="0">
                  <a:pos x="131" y="525"/>
                </a:cxn>
                <a:cxn ang="0">
                  <a:pos x="131" y="503"/>
                </a:cxn>
                <a:cxn ang="0">
                  <a:pos x="146" y="489"/>
                </a:cxn>
                <a:cxn ang="0">
                  <a:pos x="146" y="481"/>
                </a:cxn>
                <a:cxn ang="0">
                  <a:pos x="153" y="467"/>
                </a:cxn>
                <a:cxn ang="0">
                  <a:pos x="167" y="445"/>
                </a:cxn>
                <a:cxn ang="0">
                  <a:pos x="182" y="430"/>
                </a:cxn>
                <a:cxn ang="0">
                  <a:pos x="196" y="409"/>
                </a:cxn>
                <a:cxn ang="0">
                  <a:pos x="204" y="387"/>
                </a:cxn>
                <a:cxn ang="0">
                  <a:pos x="429" y="387"/>
                </a:cxn>
                <a:cxn ang="0">
                  <a:pos x="451" y="518"/>
                </a:cxn>
                <a:cxn ang="0">
                  <a:pos x="451" y="525"/>
                </a:cxn>
                <a:cxn ang="0">
                  <a:pos x="444" y="533"/>
                </a:cxn>
                <a:cxn ang="0">
                  <a:pos x="436" y="533"/>
                </a:cxn>
                <a:cxn ang="0">
                  <a:pos x="422" y="540"/>
                </a:cxn>
                <a:cxn ang="0">
                  <a:pos x="385" y="540"/>
                </a:cxn>
                <a:cxn ang="0">
                  <a:pos x="378" y="547"/>
                </a:cxn>
                <a:cxn ang="0">
                  <a:pos x="378" y="569"/>
                </a:cxn>
                <a:cxn ang="0">
                  <a:pos x="589" y="569"/>
                </a:cxn>
                <a:cxn ang="0">
                  <a:pos x="596" y="562"/>
                </a:cxn>
                <a:cxn ang="0">
                  <a:pos x="596" y="547"/>
                </a:cxn>
                <a:cxn ang="0">
                  <a:pos x="589" y="540"/>
                </a:cxn>
                <a:cxn ang="0">
                  <a:pos x="538" y="540"/>
                </a:cxn>
                <a:cxn ang="0">
                  <a:pos x="531" y="533"/>
                </a:cxn>
                <a:cxn ang="0">
                  <a:pos x="531" y="525"/>
                </a:cxn>
                <a:cxn ang="0">
                  <a:pos x="523" y="518"/>
                </a:cxn>
                <a:cxn ang="0">
                  <a:pos x="458" y="22"/>
                </a:cxn>
                <a:cxn ang="0">
                  <a:pos x="458" y="8"/>
                </a:cxn>
                <a:cxn ang="0">
                  <a:pos x="451" y="8"/>
                </a:cxn>
                <a:cxn ang="0">
                  <a:pos x="436" y="0"/>
                </a:cxn>
                <a:cxn ang="0">
                  <a:pos x="422" y="0"/>
                </a:cxn>
                <a:cxn ang="0">
                  <a:pos x="414" y="8"/>
                </a:cxn>
                <a:cxn ang="0">
                  <a:pos x="407" y="22"/>
                </a:cxn>
                <a:cxn ang="0">
                  <a:pos x="116" y="474"/>
                </a:cxn>
                <a:cxn ang="0">
                  <a:pos x="225" y="358"/>
                </a:cxn>
                <a:cxn ang="0">
                  <a:pos x="393" y="102"/>
                </a:cxn>
                <a:cxn ang="0">
                  <a:pos x="429" y="358"/>
                </a:cxn>
                <a:cxn ang="0">
                  <a:pos x="225" y="358"/>
                </a:cxn>
              </a:cxnLst>
              <a:rect l="0" t="0" r="r" b="b"/>
              <a:pathLst>
                <a:path w="596" h="569">
                  <a:moveTo>
                    <a:pt x="116" y="474"/>
                  </a:moveTo>
                  <a:lnTo>
                    <a:pt x="87" y="518"/>
                  </a:lnTo>
                  <a:lnTo>
                    <a:pt x="66" y="525"/>
                  </a:lnTo>
                  <a:lnTo>
                    <a:pt x="44" y="540"/>
                  </a:lnTo>
                  <a:lnTo>
                    <a:pt x="7" y="540"/>
                  </a:lnTo>
                  <a:lnTo>
                    <a:pt x="0" y="547"/>
                  </a:lnTo>
                  <a:lnTo>
                    <a:pt x="0" y="562"/>
                  </a:lnTo>
                  <a:lnTo>
                    <a:pt x="7" y="569"/>
                  </a:lnTo>
                  <a:lnTo>
                    <a:pt x="175" y="569"/>
                  </a:lnTo>
                  <a:lnTo>
                    <a:pt x="175" y="562"/>
                  </a:lnTo>
                  <a:lnTo>
                    <a:pt x="182" y="554"/>
                  </a:lnTo>
                  <a:lnTo>
                    <a:pt x="167" y="540"/>
                  </a:lnTo>
                  <a:lnTo>
                    <a:pt x="153" y="540"/>
                  </a:lnTo>
                  <a:lnTo>
                    <a:pt x="138" y="533"/>
                  </a:lnTo>
                  <a:lnTo>
                    <a:pt x="131" y="525"/>
                  </a:lnTo>
                  <a:lnTo>
                    <a:pt x="131" y="503"/>
                  </a:lnTo>
                  <a:lnTo>
                    <a:pt x="146" y="489"/>
                  </a:lnTo>
                  <a:lnTo>
                    <a:pt x="146" y="481"/>
                  </a:lnTo>
                  <a:lnTo>
                    <a:pt x="153" y="467"/>
                  </a:lnTo>
                  <a:lnTo>
                    <a:pt x="167" y="445"/>
                  </a:lnTo>
                  <a:lnTo>
                    <a:pt x="182" y="430"/>
                  </a:lnTo>
                  <a:lnTo>
                    <a:pt x="196" y="409"/>
                  </a:lnTo>
                  <a:lnTo>
                    <a:pt x="204" y="387"/>
                  </a:lnTo>
                  <a:lnTo>
                    <a:pt x="429" y="387"/>
                  </a:lnTo>
                  <a:lnTo>
                    <a:pt x="451" y="518"/>
                  </a:lnTo>
                  <a:lnTo>
                    <a:pt x="451" y="525"/>
                  </a:lnTo>
                  <a:lnTo>
                    <a:pt x="444" y="533"/>
                  </a:lnTo>
                  <a:lnTo>
                    <a:pt x="436" y="533"/>
                  </a:lnTo>
                  <a:lnTo>
                    <a:pt x="422" y="540"/>
                  </a:lnTo>
                  <a:lnTo>
                    <a:pt x="385" y="540"/>
                  </a:lnTo>
                  <a:lnTo>
                    <a:pt x="378" y="547"/>
                  </a:lnTo>
                  <a:lnTo>
                    <a:pt x="378" y="569"/>
                  </a:lnTo>
                  <a:lnTo>
                    <a:pt x="589" y="569"/>
                  </a:lnTo>
                  <a:lnTo>
                    <a:pt x="596" y="562"/>
                  </a:lnTo>
                  <a:lnTo>
                    <a:pt x="596" y="547"/>
                  </a:lnTo>
                  <a:lnTo>
                    <a:pt x="589" y="540"/>
                  </a:lnTo>
                  <a:lnTo>
                    <a:pt x="538" y="540"/>
                  </a:lnTo>
                  <a:lnTo>
                    <a:pt x="531" y="533"/>
                  </a:lnTo>
                  <a:lnTo>
                    <a:pt x="531" y="525"/>
                  </a:lnTo>
                  <a:lnTo>
                    <a:pt x="523" y="518"/>
                  </a:lnTo>
                  <a:lnTo>
                    <a:pt x="458" y="22"/>
                  </a:lnTo>
                  <a:lnTo>
                    <a:pt x="458" y="8"/>
                  </a:lnTo>
                  <a:lnTo>
                    <a:pt x="451" y="8"/>
                  </a:lnTo>
                  <a:lnTo>
                    <a:pt x="436" y="0"/>
                  </a:lnTo>
                  <a:lnTo>
                    <a:pt x="422" y="0"/>
                  </a:lnTo>
                  <a:lnTo>
                    <a:pt x="414" y="8"/>
                  </a:lnTo>
                  <a:lnTo>
                    <a:pt x="407" y="22"/>
                  </a:lnTo>
                  <a:lnTo>
                    <a:pt x="116" y="474"/>
                  </a:lnTo>
                  <a:close/>
                  <a:moveTo>
                    <a:pt x="225" y="358"/>
                  </a:moveTo>
                  <a:lnTo>
                    <a:pt x="393" y="102"/>
                  </a:lnTo>
                  <a:lnTo>
                    <a:pt x="429" y="358"/>
                  </a:lnTo>
                  <a:lnTo>
                    <a:pt x="225" y="3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1" name="Freeform 113"/>
            <p:cNvSpPr>
              <a:spLocks noEditPoints="1"/>
            </p:cNvSpPr>
            <p:nvPr/>
          </p:nvSpPr>
          <p:spPr bwMode="auto">
            <a:xfrm>
              <a:off x="7196" y="7857"/>
              <a:ext cx="203" cy="386"/>
            </a:xfrm>
            <a:custGeom>
              <a:avLst/>
              <a:gdLst/>
              <a:ahLst/>
              <a:cxnLst>
                <a:cxn ang="0">
                  <a:pos x="167" y="14"/>
                </a:cxn>
                <a:cxn ang="0">
                  <a:pos x="138" y="0"/>
                </a:cxn>
                <a:cxn ang="0">
                  <a:pos x="116" y="21"/>
                </a:cxn>
                <a:cxn ang="0">
                  <a:pos x="123" y="58"/>
                </a:cxn>
                <a:cxn ang="0">
                  <a:pos x="167" y="43"/>
                </a:cxn>
                <a:cxn ang="0">
                  <a:pos x="203" y="298"/>
                </a:cxn>
                <a:cxn ang="0">
                  <a:pos x="174" y="291"/>
                </a:cxn>
                <a:cxn ang="0">
                  <a:pos x="167" y="320"/>
                </a:cxn>
                <a:cxn ang="0">
                  <a:pos x="130" y="357"/>
                </a:cxn>
                <a:cxn ang="0">
                  <a:pos x="101" y="364"/>
                </a:cxn>
                <a:cxn ang="0">
                  <a:pos x="94" y="328"/>
                </a:cxn>
                <a:cxn ang="0">
                  <a:pos x="116" y="277"/>
                </a:cxn>
                <a:cxn ang="0">
                  <a:pos x="130" y="247"/>
                </a:cxn>
                <a:cxn ang="0">
                  <a:pos x="152" y="189"/>
                </a:cxn>
                <a:cxn ang="0">
                  <a:pos x="138" y="145"/>
                </a:cxn>
                <a:cxn ang="0">
                  <a:pos x="72" y="131"/>
                </a:cxn>
                <a:cxn ang="0">
                  <a:pos x="14" y="174"/>
                </a:cxn>
                <a:cxn ang="0">
                  <a:pos x="0" y="226"/>
                </a:cxn>
                <a:cxn ang="0">
                  <a:pos x="29" y="211"/>
                </a:cxn>
                <a:cxn ang="0">
                  <a:pos x="51" y="167"/>
                </a:cxn>
                <a:cxn ang="0">
                  <a:pos x="87" y="145"/>
                </a:cxn>
                <a:cxn ang="0">
                  <a:pos x="101" y="153"/>
                </a:cxn>
                <a:cxn ang="0">
                  <a:pos x="109" y="174"/>
                </a:cxn>
                <a:cxn ang="0">
                  <a:pos x="101" y="196"/>
                </a:cxn>
                <a:cxn ang="0">
                  <a:pos x="87" y="233"/>
                </a:cxn>
                <a:cxn ang="0">
                  <a:pos x="72" y="269"/>
                </a:cxn>
                <a:cxn ang="0">
                  <a:pos x="65" y="284"/>
                </a:cxn>
                <a:cxn ang="0">
                  <a:pos x="58" y="298"/>
                </a:cxn>
                <a:cxn ang="0">
                  <a:pos x="51" y="320"/>
                </a:cxn>
                <a:cxn ang="0">
                  <a:pos x="51" y="357"/>
                </a:cxn>
                <a:cxn ang="0">
                  <a:pos x="109" y="386"/>
                </a:cxn>
                <a:cxn ang="0">
                  <a:pos x="167" y="357"/>
                </a:cxn>
                <a:cxn ang="0">
                  <a:pos x="196" y="306"/>
                </a:cxn>
              </a:cxnLst>
              <a:rect l="0" t="0" r="r" b="b"/>
              <a:pathLst>
                <a:path w="203" h="386">
                  <a:moveTo>
                    <a:pt x="174" y="21"/>
                  </a:moveTo>
                  <a:lnTo>
                    <a:pt x="167" y="14"/>
                  </a:lnTo>
                  <a:lnTo>
                    <a:pt x="160" y="0"/>
                  </a:lnTo>
                  <a:lnTo>
                    <a:pt x="138" y="0"/>
                  </a:lnTo>
                  <a:lnTo>
                    <a:pt x="123" y="7"/>
                  </a:lnTo>
                  <a:lnTo>
                    <a:pt x="116" y="21"/>
                  </a:lnTo>
                  <a:lnTo>
                    <a:pt x="116" y="51"/>
                  </a:lnTo>
                  <a:lnTo>
                    <a:pt x="123" y="58"/>
                  </a:lnTo>
                  <a:lnTo>
                    <a:pt x="138" y="58"/>
                  </a:lnTo>
                  <a:lnTo>
                    <a:pt x="167" y="43"/>
                  </a:lnTo>
                  <a:lnTo>
                    <a:pt x="174" y="21"/>
                  </a:lnTo>
                  <a:close/>
                  <a:moveTo>
                    <a:pt x="203" y="298"/>
                  </a:moveTo>
                  <a:lnTo>
                    <a:pt x="196" y="291"/>
                  </a:lnTo>
                  <a:lnTo>
                    <a:pt x="174" y="291"/>
                  </a:lnTo>
                  <a:lnTo>
                    <a:pt x="174" y="298"/>
                  </a:lnTo>
                  <a:lnTo>
                    <a:pt x="167" y="320"/>
                  </a:lnTo>
                  <a:lnTo>
                    <a:pt x="152" y="342"/>
                  </a:lnTo>
                  <a:lnTo>
                    <a:pt x="130" y="357"/>
                  </a:lnTo>
                  <a:lnTo>
                    <a:pt x="109" y="364"/>
                  </a:lnTo>
                  <a:lnTo>
                    <a:pt x="101" y="364"/>
                  </a:lnTo>
                  <a:lnTo>
                    <a:pt x="94" y="357"/>
                  </a:lnTo>
                  <a:lnTo>
                    <a:pt x="94" y="328"/>
                  </a:lnTo>
                  <a:lnTo>
                    <a:pt x="116" y="284"/>
                  </a:lnTo>
                  <a:lnTo>
                    <a:pt x="116" y="277"/>
                  </a:lnTo>
                  <a:lnTo>
                    <a:pt x="123" y="269"/>
                  </a:lnTo>
                  <a:lnTo>
                    <a:pt x="130" y="247"/>
                  </a:lnTo>
                  <a:lnTo>
                    <a:pt x="130" y="233"/>
                  </a:lnTo>
                  <a:lnTo>
                    <a:pt x="152" y="189"/>
                  </a:lnTo>
                  <a:lnTo>
                    <a:pt x="152" y="174"/>
                  </a:lnTo>
                  <a:lnTo>
                    <a:pt x="138" y="145"/>
                  </a:lnTo>
                  <a:lnTo>
                    <a:pt x="116" y="131"/>
                  </a:lnTo>
                  <a:lnTo>
                    <a:pt x="72" y="131"/>
                  </a:lnTo>
                  <a:lnTo>
                    <a:pt x="29" y="160"/>
                  </a:lnTo>
                  <a:lnTo>
                    <a:pt x="14" y="174"/>
                  </a:lnTo>
                  <a:lnTo>
                    <a:pt x="0" y="204"/>
                  </a:lnTo>
                  <a:lnTo>
                    <a:pt x="0" y="226"/>
                  </a:lnTo>
                  <a:lnTo>
                    <a:pt x="14" y="226"/>
                  </a:lnTo>
                  <a:lnTo>
                    <a:pt x="29" y="211"/>
                  </a:lnTo>
                  <a:lnTo>
                    <a:pt x="36" y="182"/>
                  </a:lnTo>
                  <a:lnTo>
                    <a:pt x="51" y="167"/>
                  </a:lnTo>
                  <a:lnTo>
                    <a:pt x="72" y="153"/>
                  </a:lnTo>
                  <a:lnTo>
                    <a:pt x="87" y="145"/>
                  </a:lnTo>
                  <a:lnTo>
                    <a:pt x="94" y="145"/>
                  </a:lnTo>
                  <a:lnTo>
                    <a:pt x="101" y="153"/>
                  </a:lnTo>
                  <a:lnTo>
                    <a:pt x="109" y="167"/>
                  </a:lnTo>
                  <a:lnTo>
                    <a:pt x="109" y="174"/>
                  </a:lnTo>
                  <a:lnTo>
                    <a:pt x="101" y="189"/>
                  </a:lnTo>
                  <a:lnTo>
                    <a:pt x="101" y="196"/>
                  </a:lnTo>
                  <a:lnTo>
                    <a:pt x="94" y="211"/>
                  </a:lnTo>
                  <a:lnTo>
                    <a:pt x="87" y="233"/>
                  </a:lnTo>
                  <a:lnTo>
                    <a:pt x="80" y="247"/>
                  </a:lnTo>
                  <a:lnTo>
                    <a:pt x="72" y="269"/>
                  </a:lnTo>
                  <a:lnTo>
                    <a:pt x="65" y="277"/>
                  </a:lnTo>
                  <a:lnTo>
                    <a:pt x="65" y="284"/>
                  </a:lnTo>
                  <a:lnTo>
                    <a:pt x="58" y="291"/>
                  </a:lnTo>
                  <a:lnTo>
                    <a:pt x="58" y="298"/>
                  </a:lnTo>
                  <a:lnTo>
                    <a:pt x="51" y="306"/>
                  </a:lnTo>
                  <a:lnTo>
                    <a:pt x="51" y="320"/>
                  </a:lnTo>
                  <a:lnTo>
                    <a:pt x="43" y="335"/>
                  </a:lnTo>
                  <a:lnTo>
                    <a:pt x="51" y="357"/>
                  </a:lnTo>
                  <a:lnTo>
                    <a:pt x="65" y="371"/>
                  </a:lnTo>
                  <a:lnTo>
                    <a:pt x="109" y="386"/>
                  </a:lnTo>
                  <a:lnTo>
                    <a:pt x="152" y="371"/>
                  </a:lnTo>
                  <a:lnTo>
                    <a:pt x="167" y="357"/>
                  </a:lnTo>
                  <a:lnTo>
                    <a:pt x="181" y="335"/>
                  </a:lnTo>
                  <a:lnTo>
                    <a:pt x="196" y="306"/>
                  </a:lnTo>
                  <a:lnTo>
                    <a:pt x="203" y="2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" name="Freeform 114"/>
            <p:cNvSpPr>
              <a:spLocks/>
            </p:cNvSpPr>
            <p:nvPr/>
          </p:nvSpPr>
          <p:spPr bwMode="auto">
            <a:xfrm>
              <a:off x="7544" y="8163"/>
              <a:ext cx="73" cy="182"/>
            </a:xfrm>
            <a:custGeom>
              <a:avLst/>
              <a:gdLst/>
              <a:ahLst/>
              <a:cxnLst>
                <a:cxn ang="0">
                  <a:pos x="59" y="65"/>
                </a:cxn>
                <a:cxn ang="0">
                  <a:pos x="51" y="94"/>
                </a:cxn>
                <a:cxn ang="0">
                  <a:pos x="37" y="138"/>
                </a:cxn>
                <a:cxn ang="0">
                  <a:pos x="22" y="153"/>
                </a:cxn>
                <a:cxn ang="0">
                  <a:pos x="8" y="160"/>
                </a:cxn>
                <a:cxn ang="0">
                  <a:pos x="8" y="182"/>
                </a:cxn>
                <a:cxn ang="0">
                  <a:pos x="22" y="182"/>
                </a:cxn>
                <a:cxn ang="0">
                  <a:pos x="44" y="160"/>
                </a:cxn>
                <a:cxn ang="0">
                  <a:pos x="51" y="145"/>
                </a:cxn>
                <a:cxn ang="0">
                  <a:pos x="66" y="124"/>
                </a:cxn>
                <a:cxn ang="0">
                  <a:pos x="73" y="94"/>
                </a:cxn>
                <a:cxn ang="0">
                  <a:pos x="73" y="43"/>
                </a:cxn>
                <a:cxn ang="0">
                  <a:pos x="66" y="22"/>
                </a:cxn>
                <a:cxn ang="0">
                  <a:pos x="51" y="7"/>
                </a:cxn>
                <a:cxn ang="0">
                  <a:pos x="30" y="0"/>
                </a:cxn>
                <a:cxn ang="0">
                  <a:pos x="15" y="7"/>
                </a:cxn>
                <a:cxn ang="0">
                  <a:pos x="0" y="22"/>
                </a:cxn>
                <a:cxn ang="0">
                  <a:pos x="0" y="51"/>
                </a:cxn>
                <a:cxn ang="0">
                  <a:pos x="8" y="65"/>
                </a:cxn>
                <a:cxn ang="0">
                  <a:pos x="15" y="73"/>
                </a:cxn>
                <a:cxn ang="0">
                  <a:pos x="44" y="73"/>
                </a:cxn>
                <a:cxn ang="0">
                  <a:pos x="59" y="65"/>
                </a:cxn>
              </a:cxnLst>
              <a:rect l="0" t="0" r="r" b="b"/>
              <a:pathLst>
                <a:path w="73" h="182">
                  <a:moveTo>
                    <a:pt x="59" y="65"/>
                  </a:moveTo>
                  <a:lnTo>
                    <a:pt x="51" y="94"/>
                  </a:lnTo>
                  <a:lnTo>
                    <a:pt x="37" y="138"/>
                  </a:lnTo>
                  <a:lnTo>
                    <a:pt x="22" y="153"/>
                  </a:lnTo>
                  <a:lnTo>
                    <a:pt x="8" y="160"/>
                  </a:lnTo>
                  <a:lnTo>
                    <a:pt x="8" y="182"/>
                  </a:lnTo>
                  <a:lnTo>
                    <a:pt x="22" y="182"/>
                  </a:lnTo>
                  <a:lnTo>
                    <a:pt x="44" y="160"/>
                  </a:lnTo>
                  <a:lnTo>
                    <a:pt x="51" y="145"/>
                  </a:lnTo>
                  <a:lnTo>
                    <a:pt x="66" y="124"/>
                  </a:lnTo>
                  <a:lnTo>
                    <a:pt x="73" y="94"/>
                  </a:lnTo>
                  <a:lnTo>
                    <a:pt x="73" y="43"/>
                  </a:lnTo>
                  <a:lnTo>
                    <a:pt x="66" y="22"/>
                  </a:lnTo>
                  <a:lnTo>
                    <a:pt x="51" y="7"/>
                  </a:lnTo>
                  <a:lnTo>
                    <a:pt x="30" y="0"/>
                  </a:lnTo>
                  <a:lnTo>
                    <a:pt x="15" y="7"/>
                  </a:lnTo>
                  <a:lnTo>
                    <a:pt x="0" y="22"/>
                  </a:lnTo>
                  <a:lnTo>
                    <a:pt x="0" y="51"/>
                  </a:lnTo>
                  <a:lnTo>
                    <a:pt x="8" y="65"/>
                  </a:lnTo>
                  <a:lnTo>
                    <a:pt x="15" y="73"/>
                  </a:lnTo>
                  <a:lnTo>
                    <a:pt x="44" y="73"/>
                  </a:lnTo>
                  <a:lnTo>
                    <a:pt x="59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" name="Freeform 115"/>
            <p:cNvSpPr>
              <a:spLocks noEditPoints="1"/>
            </p:cNvSpPr>
            <p:nvPr/>
          </p:nvSpPr>
          <p:spPr bwMode="auto">
            <a:xfrm>
              <a:off x="7726" y="7857"/>
              <a:ext cx="269" cy="495"/>
            </a:xfrm>
            <a:custGeom>
              <a:avLst/>
              <a:gdLst/>
              <a:ahLst/>
              <a:cxnLst>
                <a:cxn ang="0">
                  <a:pos x="269" y="21"/>
                </a:cxn>
                <a:cxn ang="0">
                  <a:pos x="269" y="14"/>
                </a:cxn>
                <a:cxn ang="0">
                  <a:pos x="255" y="0"/>
                </a:cxn>
                <a:cxn ang="0">
                  <a:pos x="247" y="0"/>
                </a:cxn>
                <a:cxn ang="0">
                  <a:pos x="226" y="7"/>
                </a:cxn>
                <a:cxn ang="0">
                  <a:pos x="211" y="14"/>
                </a:cxn>
                <a:cxn ang="0">
                  <a:pos x="211" y="43"/>
                </a:cxn>
                <a:cxn ang="0">
                  <a:pos x="218" y="58"/>
                </a:cxn>
                <a:cxn ang="0">
                  <a:pos x="247" y="58"/>
                </a:cxn>
                <a:cxn ang="0">
                  <a:pos x="262" y="51"/>
                </a:cxn>
                <a:cxn ang="0">
                  <a:pos x="269" y="36"/>
                </a:cxn>
                <a:cxn ang="0">
                  <a:pos x="269" y="21"/>
                </a:cxn>
                <a:cxn ang="0">
                  <a:pos x="146" y="408"/>
                </a:cxn>
                <a:cxn ang="0">
                  <a:pos x="131" y="437"/>
                </a:cxn>
                <a:cxn ang="0">
                  <a:pos x="116" y="459"/>
                </a:cxn>
                <a:cxn ang="0">
                  <a:pos x="87" y="473"/>
                </a:cxn>
                <a:cxn ang="0">
                  <a:pos x="44" y="473"/>
                </a:cxn>
                <a:cxn ang="0">
                  <a:pos x="58" y="466"/>
                </a:cxn>
                <a:cxn ang="0">
                  <a:pos x="58" y="430"/>
                </a:cxn>
                <a:cxn ang="0">
                  <a:pos x="51" y="422"/>
                </a:cxn>
                <a:cxn ang="0">
                  <a:pos x="22" y="422"/>
                </a:cxn>
                <a:cxn ang="0">
                  <a:pos x="15" y="430"/>
                </a:cxn>
                <a:cxn ang="0">
                  <a:pos x="0" y="459"/>
                </a:cxn>
                <a:cxn ang="0">
                  <a:pos x="7" y="473"/>
                </a:cxn>
                <a:cxn ang="0">
                  <a:pos x="22" y="488"/>
                </a:cxn>
                <a:cxn ang="0">
                  <a:pos x="37" y="495"/>
                </a:cxn>
                <a:cxn ang="0">
                  <a:pos x="66" y="495"/>
                </a:cxn>
                <a:cxn ang="0">
                  <a:pos x="102" y="488"/>
                </a:cxn>
                <a:cxn ang="0">
                  <a:pos x="138" y="473"/>
                </a:cxn>
                <a:cxn ang="0">
                  <a:pos x="175" y="451"/>
                </a:cxn>
                <a:cxn ang="0">
                  <a:pos x="196" y="408"/>
                </a:cxn>
                <a:cxn ang="0">
                  <a:pos x="247" y="204"/>
                </a:cxn>
                <a:cxn ang="0">
                  <a:pos x="247" y="167"/>
                </a:cxn>
                <a:cxn ang="0">
                  <a:pos x="218" y="138"/>
                </a:cxn>
                <a:cxn ang="0">
                  <a:pos x="204" y="131"/>
                </a:cxn>
                <a:cxn ang="0">
                  <a:pos x="153" y="131"/>
                </a:cxn>
                <a:cxn ang="0">
                  <a:pos x="87" y="174"/>
                </a:cxn>
                <a:cxn ang="0">
                  <a:pos x="80" y="196"/>
                </a:cxn>
                <a:cxn ang="0">
                  <a:pos x="73" y="204"/>
                </a:cxn>
                <a:cxn ang="0">
                  <a:pos x="66" y="218"/>
                </a:cxn>
                <a:cxn ang="0">
                  <a:pos x="73" y="226"/>
                </a:cxn>
                <a:cxn ang="0">
                  <a:pos x="87" y="226"/>
                </a:cxn>
                <a:cxn ang="0">
                  <a:pos x="95" y="218"/>
                </a:cxn>
                <a:cxn ang="0">
                  <a:pos x="109" y="189"/>
                </a:cxn>
                <a:cxn ang="0">
                  <a:pos x="146" y="153"/>
                </a:cxn>
                <a:cxn ang="0">
                  <a:pos x="160" y="145"/>
                </a:cxn>
                <a:cxn ang="0">
                  <a:pos x="189" y="145"/>
                </a:cxn>
                <a:cxn ang="0">
                  <a:pos x="196" y="153"/>
                </a:cxn>
                <a:cxn ang="0">
                  <a:pos x="196" y="160"/>
                </a:cxn>
                <a:cxn ang="0">
                  <a:pos x="204" y="167"/>
                </a:cxn>
                <a:cxn ang="0">
                  <a:pos x="204" y="182"/>
                </a:cxn>
                <a:cxn ang="0">
                  <a:pos x="196" y="189"/>
                </a:cxn>
                <a:cxn ang="0">
                  <a:pos x="146" y="408"/>
                </a:cxn>
              </a:cxnLst>
              <a:rect l="0" t="0" r="r" b="b"/>
              <a:pathLst>
                <a:path w="269" h="495">
                  <a:moveTo>
                    <a:pt x="269" y="21"/>
                  </a:moveTo>
                  <a:lnTo>
                    <a:pt x="269" y="14"/>
                  </a:lnTo>
                  <a:lnTo>
                    <a:pt x="255" y="0"/>
                  </a:lnTo>
                  <a:lnTo>
                    <a:pt x="247" y="0"/>
                  </a:lnTo>
                  <a:lnTo>
                    <a:pt x="226" y="7"/>
                  </a:lnTo>
                  <a:lnTo>
                    <a:pt x="211" y="14"/>
                  </a:lnTo>
                  <a:lnTo>
                    <a:pt x="211" y="43"/>
                  </a:lnTo>
                  <a:lnTo>
                    <a:pt x="218" y="58"/>
                  </a:lnTo>
                  <a:lnTo>
                    <a:pt x="247" y="58"/>
                  </a:lnTo>
                  <a:lnTo>
                    <a:pt x="262" y="51"/>
                  </a:lnTo>
                  <a:lnTo>
                    <a:pt x="269" y="36"/>
                  </a:lnTo>
                  <a:lnTo>
                    <a:pt x="269" y="21"/>
                  </a:lnTo>
                  <a:close/>
                  <a:moveTo>
                    <a:pt x="146" y="408"/>
                  </a:moveTo>
                  <a:lnTo>
                    <a:pt x="131" y="437"/>
                  </a:lnTo>
                  <a:lnTo>
                    <a:pt x="116" y="459"/>
                  </a:lnTo>
                  <a:lnTo>
                    <a:pt x="87" y="473"/>
                  </a:lnTo>
                  <a:lnTo>
                    <a:pt x="44" y="473"/>
                  </a:lnTo>
                  <a:lnTo>
                    <a:pt x="58" y="466"/>
                  </a:lnTo>
                  <a:lnTo>
                    <a:pt x="58" y="430"/>
                  </a:lnTo>
                  <a:lnTo>
                    <a:pt x="51" y="422"/>
                  </a:lnTo>
                  <a:lnTo>
                    <a:pt x="22" y="422"/>
                  </a:lnTo>
                  <a:lnTo>
                    <a:pt x="15" y="430"/>
                  </a:lnTo>
                  <a:lnTo>
                    <a:pt x="0" y="459"/>
                  </a:lnTo>
                  <a:lnTo>
                    <a:pt x="7" y="473"/>
                  </a:lnTo>
                  <a:lnTo>
                    <a:pt x="22" y="488"/>
                  </a:lnTo>
                  <a:lnTo>
                    <a:pt x="37" y="495"/>
                  </a:lnTo>
                  <a:lnTo>
                    <a:pt x="66" y="495"/>
                  </a:lnTo>
                  <a:lnTo>
                    <a:pt x="102" y="488"/>
                  </a:lnTo>
                  <a:lnTo>
                    <a:pt x="138" y="473"/>
                  </a:lnTo>
                  <a:lnTo>
                    <a:pt x="175" y="451"/>
                  </a:lnTo>
                  <a:lnTo>
                    <a:pt x="196" y="408"/>
                  </a:lnTo>
                  <a:lnTo>
                    <a:pt x="247" y="204"/>
                  </a:lnTo>
                  <a:lnTo>
                    <a:pt x="247" y="167"/>
                  </a:lnTo>
                  <a:lnTo>
                    <a:pt x="218" y="138"/>
                  </a:lnTo>
                  <a:lnTo>
                    <a:pt x="204" y="131"/>
                  </a:lnTo>
                  <a:lnTo>
                    <a:pt x="153" y="131"/>
                  </a:lnTo>
                  <a:lnTo>
                    <a:pt x="87" y="174"/>
                  </a:lnTo>
                  <a:lnTo>
                    <a:pt x="80" y="196"/>
                  </a:lnTo>
                  <a:lnTo>
                    <a:pt x="73" y="204"/>
                  </a:lnTo>
                  <a:lnTo>
                    <a:pt x="66" y="218"/>
                  </a:lnTo>
                  <a:lnTo>
                    <a:pt x="73" y="226"/>
                  </a:lnTo>
                  <a:lnTo>
                    <a:pt x="87" y="226"/>
                  </a:lnTo>
                  <a:lnTo>
                    <a:pt x="95" y="218"/>
                  </a:lnTo>
                  <a:lnTo>
                    <a:pt x="109" y="189"/>
                  </a:lnTo>
                  <a:lnTo>
                    <a:pt x="146" y="153"/>
                  </a:lnTo>
                  <a:lnTo>
                    <a:pt x="160" y="145"/>
                  </a:lnTo>
                  <a:lnTo>
                    <a:pt x="189" y="145"/>
                  </a:lnTo>
                  <a:lnTo>
                    <a:pt x="196" y="153"/>
                  </a:lnTo>
                  <a:lnTo>
                    <a:pt x="196" y="160"/>
                  </a:lnTo>
                  <a:lnTo>
                    <a:pt x="204" y="167"/>
                  </a:lnTo>
                  <a:lnTo>
                    <a:pt x="204" y="182"/>
                  </a:lnTo>
                  <a:lnTo>
                    <a:pt x="196" y="189"/>
                  </a:lnTo>
                  <a:lnTo>
                    <a:pt x="146" y="40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" name="Freeform 116"/>
            <p:cNvSpPr>
              <a:spLocks noEditPoints="1"/>
            </p:cNvSpPr>
            <p:nvPr/>
          </p:nvSpPr>
          <p:spPr bwMode="auto">
            <a:xfrm>
              <a:off x="8220" y="7572"/>
              <a:ext cx="538" cy="693"/>
            </a:xfrm>
            <a:custGeom>
              <a:avLst/>
              <a:gdLst/>
              <a:ahLst/>
              <a:cxnLst>
                <a:cxn ang="0">
                  <a:pos x="516" y="285"/>
                </a:cxn>
                <a:cxn ang="0">
                  <a:pos x="538" y="263"/>
                </a:cxn>
                <a:cxn ang="0">
                  <a:pos x="516" y="241"/>
                </a:cxn>
                <a:cxn ang="0">
                  <a:pos x="37" y="8"/>
                </a:cxn>
                <a:cxn ang="0">
                  <a:pos x="29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29"/>
                </a:cxn>
                <a:cxn ang="0">
                  <a:pos x="15" y="44"/>
                </a:cxn>
                <a:cxn ang="0">
                  <a:pos x="473" y="263"/>
                </a:cxn>
                <a:cxn ang="0">
                  <a:pos x="15" y="481"/>
                </a:cxn>
                <a:cxn ang="0">
                  <a:pos x="0" y="489"/>
                </a:cxn>
                <a:cxn ang="0">
                  <a:pos x="0" y="511"/>
                </a:cxn>
                <a:cxn ang="0">
                  <a:pos x="8" y="518"/>
                </a:cxn>
                <a:cxn ang="0">
                  <a:pos x="29" y="518"/>
                </a:cxn>
                <a:cxn ang="0">
                  <a:pos x="516" y="285"/>
                </a:cxn>
                <a:cxn ang="0">
                  <a:pos x="502" y="693"/>
                </a:cxn>
                <a:cxn ang="0">
                  <a:pos x="524" y="693"/>
                </a:cxn>
                <a:cxn ang="0">
                  <a:pos x="538" y="678"/>
                </a:cxn>
                <a:cxn ang="0">
                  <a:pos x="531" y="664"/>
                </a:cxn>
                <a:cxn ang="0">
                  <a:pos x="524" y="656"/>
                </a:cxn>
                <a:cxn ang="0">
                  <a:pos x="8" y="656"/>
                </a:cxn>
                <a:cxn ang="0">
                  <a:pos x="0" y="664"/>
                </a:cxn>
                <a:cxn ang="0">
                  <a:pos x="0" y="685"/>
                </a:cxn>
                <a:cxn ang="0">
                  <a:pos x="8" y="693"/>
                </a:cxn>
                <a:cxn ang="0">
                  <a:pos x="29" y="693"/>
                </a:cxn>
                <a:cxn ang="0">
                  <a:pos x="502" y="693"/>
                </a:cxn>
              </a:cxnLst>
              <a:rect l="0" t="0" r="r" b="b"/>
              <a:pathLst>
                <a:path w="538" h="693">
                  <a:moveTo>
                    <a:pt x="516" y="285"/>
                  </a:moveTo>
                  <a:lnTo>
                    <a:pt x="538" y="263"/>
                  </a:lnTo>
                  <a:lnTo>
                    <a:pt x="516" y="241"/>
                  </a:lnTo>
                  <a:lnTo>
                    <a:pt x="37" y="8"/>
                  </a:lnTo>
                  <a:lnTo>
                    <a:pt x="29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9"/>
                  </a:lnTo>
                  <a:lnTo>
                    <a:pt x="15" y="44"/>
                  </a:lnTo>
                  <a:lnTo>
                    <a:pt x="473" y="263"/>
                  </a:lnTo>
                  <a:lnTo>
                    <a:pt x="15" y="481"/>
                  </a:lnTo>
                  <a:lnTo>
                    <a:pt x="0" y="489"/>
                  </a:lnTo>
                  <a:lnTo>
                    <a:pt x="0" y="511"/>
                  </a:lnTo>
                  <a:lnTo>
                    <a:pt x="8" y="518"/>
                  </a:lnTo>
                  <a:lnTo>
                    <a:pt x="29" y="518"/>
                  </a:lnTo>
                  <a:lnTo>
                    <a:pt x="516" y="285"/>
                  </a:lnTo>
                  <a:close/>
                  <a:moveTo>
                    <a:pt x="502" y="693"/>
                  </a:moveTo>
                  <a:lnTo>
                    <a:pt x="524" y="693"/>
                  </a:lnTo>
                  <a:lnTo>
                    <a:pt x="538" y="678"/>
                  </a:lnTo>
                  <a:lnTo>
                    <a:pt x="531" y="664"/>
                  </a:lnTo>
                  <a:lnTo>
                    <a:pt x="524" y="656"/>
                  </a:lnTo>
                  <a:lnTo>
                    <a:pt x="8" y="656"/>
                  </a:lnTo>
                  <a:lnTo>
                    <a:pt x="0" y="664"/>
                  </a:lnTo>
                  <a:lnTo>
                    <a:pt x="0" y="685"/>
                  </a:lnTo>
                  <a:lnTo>
                    <a:pt x="8" y="693"/>
                  </a:lnTo>
                  <a:lnTo>
                    <a:pt x="29" y="693"/>
                  </a:lnTo>
                  <a:lnTo>
                    <a:pt x="502" y="6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" name="Freeform 117"/>
            <p:cNvSpPr>
              <a:spLocks/>
            </p:cNvSpPr>
            <p:nvPr/>
          </p:nvSpPr>
          <p:spPr bwMode="auto">
            <a:xfrm>
              <a:off x="8875" y="7769"/>
              <a:ext cx="472" cy="518"/>
            </a:xfrm>
            <a:custGeom>
              <a:avLst/>
              <a:gdLst/>
              <a:ahLst/>
              <a:cxnLst>
                <a:cxn ang="0">
                  <a:pos x="7" y="488"/>
                </a:cxn>
                <a:cxn ang="0">
                  <a:pos x="7" y="510"/>
                </a:cxn>
                <a:cxn ang="0">
                  <a:pos x="43" y="518"/>
                </a:cxn>
                <a:cxn ang="0">
                  <a:pos x="58" y="503"/>
                </a:cxn>
                <a:cxn ang="0">
                  <a:pos x="65" y="481"/>
                </a:cxn>
                <a:cxn ang="0">
                  <a:pos x="87" y="408"/>
                </a:cxn>
                <a:cxn ang="0">
                  <a:pos x="130" y="350"/>
                </a:cxn>
                <a:cxn ang="0">
                  <a:pos x="218" y="357"/>
                </a:cxn>
                <a:cxn ang="0">
                  <a:pos x="261" y="335"/>
                </a:cxn>
                <a:cxn ang="0">
                  <a:pos x="290" y="314"/>
                </a:cxn>
                <a:cxn ang="0">
                  <a:pos x="312" y="321"/>
                </a:cxn>
                <a:cxn ang="0">
                  <a:pos x="356" y="350"/>
                </a:cxn>
                <a:cxn ang="0">
                  <a:pos x="407" y="357"/>
                </a:cxn>
                <a:cxn ang="0">
                  <a:pos x="436" y="335"/>
                </a:cxn>
                <a:cxn ang="0">
                  <a:pos x="457" y="292"/>
                </a:cxn>
                <a:cxn ang="0">
                  <a:pos x="472" y="255"/>
                </a:cxn>
                <a:cxn ang="0">
                  <a:pos x="457" y="226"/>
                </a:cxn>
                <a:cxn ang="0">
                  <a:pos x="450" y="241"/>
                </a:cxn>
                <a:cxn ang="0">
                  <a:pos x="436" y="270"/>
                </a:cxn>
                <a:cxn ang="0">
                  <a:pos x="428" y="306"/>
                </a:cxn>
                <a:cxn ang="0">
                  <a:pos x="370" y="335"/>
                </a:cxn>
                <a:cxn ang="0">
                  <a:pos x="363" y="277"/>
                </a:cxn>
                <a:cxn ang="0">
                  <a:pos x="370" y="233"/>
                </a:cxn>
                <a:cxn ang="0">
                  <a:pos x="385" y="182"/>
                </a:cxn>
                <a:cxn ang="0">
                  <a:pos x="407" y="95"/>
                </a:cxn>
                <a:cxn ang="0">
                  <a:pos x="414" y="66"/>
                </a:cxn>
                <a:cxn ang="0">
                  <a:pos x="421" y="15"/>
                </a:cxn>
                <a:cxn ang="0">
                  <a:pos x="385" y="7"/>
                </a:cxn>
                <a:cxn ang="0">
                  <a:pos x="363" y="37"/>
                </a:cxn>
                <a:cxn ang="0">
                  <a:pos x="356" y="58"/>
                </a:cxn>
                <a:cxn ang="0">
                  <a:pos x="334" y="139"/>
                </a:cxn>
                <a:cxn ang="0">
                  <a:pos x="327" y="182"/>
                </a:cxn>
                <a:cxn ang="0">
                  <a:pos x="312" y="219"/>
                </a:cxn>
                <a:cxn ang="0">
                  <a:pos x="305" y="248"/>
                </a:cxn>
                <a:cxn ang="0">
                  <a:pos x="298" y="270"/>
                </a:cxn>
                <a:cxn ang="0">
                  <a:pos x="218" y="335"/>
                </a:cxn>
                <a:cxn ang="0">
                  <a:pos x="159" y="328"/>
                </a:cxn>
                <a:cxn ang="0">
                  <a:pos x="130" y="292"/>
                </a:cxn>
                <a:cxn ang="0">
                  <a:pos x="138" y="211"/>
                </a:cxn>
                <a:cxn ang="0">
                  <a:pos x="145" y="168"/>
                </a:cxn>
                <a:cxn ang="0">
                  <a:pos x="152" y="139"/>
                </a:cxn>
                <a:cxn ang="0">
                  <a:pos x="167" y="73"/>
                </a:cxn>
                <a:cxn ang="0">
                  <a:pos x="174" y="44"/>
                </a:cxn>
                <a:cxn ang="0">
                  <a:pos x="181" y="7"/>
                </a:cxn>
                <a:cxn ang="0">
                  <a:pos x="138" y="0"/>
                </a:cxn>
                <a:cxn ang="0">
                  <a:pos x="123" y="22"/>
                </a:cxn>
                <a:cxn ang="0">
                  <a:pos x="116" y="37"/>
                </a:cxn>
              </a:cxnLst>
              <a:rect l="0" t="0" r="r" b="b"/>
              <a:pathLst>
                <a:path w="472" h="518">
                  <a:moveTo>
                    <a:pt x="7" y="481"/>
                  </a:moveTo>
                  <a:lnTo>
                    <a:pt x="7" y="488"/>
                  </a:lnTo>
                  <a:lnTo>
                    <a:pt x="0" y="496"/>
                  </a:lnTo>
                  <a:lnTo>
                    <a:pt x="7" y="510"/>
                  </a:lnTo>
                  <a:lnTo>
                    <a:pt x="14" y="518"/>
                  </a:lnTo>
                  <a:lnTo>
                    <a:pt x="43" y="518"/>
                  </a:lnTo>
                  <a:lnTo>
                    <a:pt x="58" y="510"/>
                  </a:lnTo>
                  <a:lnTo>
                    <a:pt x="58" y="503"/>
                  </a:lnTo>
                  <a:lnTo>
                    <a:pt x="65" y="488"/>
                  </a:lnTo>
                  <a:lnTo>
                    <a:pt x="65" y="481"/>
                  </a:lnTo>
                  <a:lnTo>
                    <a:pt x="72" y="459"/>
                  </a:lnTo>
                  <a:lnTo>
                    <a:pt x="87" y="408"/>
                  </a:lnTo>
                  <a:lnTo>
                    <a:pt x="101" y="335"/>
                  </a:lnTo>
                  <a:lnTo>
                    <a:pt x="130" y="350"/>
                  </a:lnTo>
                  <a:lnTo>
                    <a:pt x="159" y="357"/>
                  </a:lnTo>
                  <a:lnTo>
                    <a:pt x="218" y="357"/>
                  </a:lnTo>
                  <a:lnTo>
                    <a:pt x="239" y="350"/>
                  </a:lnTo>
                  <a:lnTo>
                    <a:pt x="261" y="335"/>
                  </a:lnTo>
                  <a:lnTo>
                    <a:pt x="276" y="321"/>
                  </a:lnTo>
                  <a:lnTo>
                    <a:pt x="290" y="314"/>
                  </a:lnTo>
                  <a:lnTo>
                    <a:pt x="305" y="299"/>
                  </a:lnTo>
                  <a:lnTo>
                    <a:pt x="312" y="321"/>
                  </a:lnTo>
                  <a:lnTo>
                    <a:pt x="327" y="335"/>
                  </a:lnTo>
                  <a:lnTo>
                    <a:pt x="356" y="350"/>
                  </a:lnTo>
                  <a:lnTo>
                    <a:pt x="363" y="357"/>
                  </a:lnTo>
                  <a:lnTo>
                    <a:pt x="407" y="357"/>
                  </a:lnTo>
                  <a:lnTo>
                    <a:pt x="421" y="343"/>
                  </a:lnTo>
                  <a:lnTo>
                    <a:pt x="436" y="335"/>
                  </a:lnTo>
                  <a:lnTo>
                    <a:pt x="450" y="314"/>
                  </a:lnTo>
                  <a:lnTo>
                    <a:pt x="457" y="292"/>
                  </a:lnTo>
                  <a:lnTo>
                    <a:pt x="465" y="277"/>
                  </a:lnTo>
                  <a:lnTo>
                    <a:pt x="472" y="255"/>
                  </a:lnTo>
                  <a:lnTo>
                    <a:pt x="472" y="226"/>
                  </a:lnTo>
                  <a:lnTo>
                    <a:pt x="457" y="226"/>
                  </a:lnTo>
                  <a:lnTo>
                    <a:pt x="450" y="233"/>
                  </a:lnTo>
                  <a:lnTo>
                    <a:pt x="450" y="241"/>
                  </a:lnTo>
                  <a:lnTo>
                    <a:pt x="443" y="248"/>
                  </a:lnTo>
                  <a:lnTo>
                    <a:pt x="436" y="270"/>
                  </a:lnTo>
                  <a:lnTo>
                    <a:pt x="436" y="292"/>
                  </a:lnTo>
                  <a:lnTo>
                    <a:pt x="428" y="306"/>
                  </a:lnTo>
                  <a:lnTo>
                    <a:pt x="399" y="335"/>
                  </a:lnTo>
                  <a:lnTo>
                    <a:pt x="370" y="335"/>
                  </a:lnTo>
                  <a:lnTo>
                    <a:pt x="363" y="321"/>
                  </a:lnTo>
                  <a:lnTo>
                    <a:pt x="363" y="277"/>
                  </a:lnTo>
                  <a:lnTo>
                    <a:pt x="370" y="255"/>
                  </a:lnTo>
                  <a:lnTo>
                    <a:pt x="370" y="233"/>
                  </a:lnTo>
                  <a:lnTo>
                    <a:pt x="377" y="211"/>
                  </a:lnTo>
                  <a:lnTo>
                    <a:pt x="385" y="182"/>
                  </a:lnTo>
                  <a:lnTo>
                    <a:pt x="392" y="160"/>
                  </a:lnTo>
                  <a:lnTo>
                    <a:pt x="407" y="95"/>
                  </a:lnTo>
                  <a:lnTo>
                    <a:pt x="414" y="80"/>
                  </a:lnTo>
                  <a:lnTo>
                    <a:pt x="414" y="66"/>
                  </a:lnTo>
                  <a:lnTo>
                    <a:pt x="421" y="51"/>
                  </a:lnTo>
                  <a:lnTo>
                    <a:pt x="421" y="15"/>
                  </a:lnTo>
                  <a:lnTo>
                    <a:pt x="407" y="7"/>
                  </a:lnTo>
                  <a:lnTo>
                    <a:pt x="385" y="7"/>
                  </a:lnTo>
                  <a:lnTo>
                    <a:pt x="363" y="29"/>
                  </a:lnTo>
                  <a:lnTo>
                    <a:pt x="363" y="37"/>
                  </a:lnTo>
                  <a:lnTo>
                    <a:pt x="356" y="44"/>
                  </a:lnTo>
                  <a:lnTo>
                    <a:pt x="356" y="58"/>
                  </a:lnTo>
                  <a:lnTo>
                    <a:pt x="348" y="73"/>
                  </a:lnTo>
                  <a:lnTo>
                    <a:pt x="334" y="139"/>
                  </a:lnTo>
                  <a:lnTo>
                    <a:pt x="327" y="160"/>
                  </a:lnTo>
                  <a:lnTo>
                    <a:pt x="327" y="182"/>
                  </a:lnTo>
                  <a:lnTo>
                    <a:pt x="319" y="197"/>
                  </a:lnTo>
                  <a:lnTo>
                    <a:pt x="312" y="219"/>
                  </a:lnTo>
                  <a:lnTo>
                    <a:pt x="312" y="241"/>
                  </a:lnTo>
                  <a:lnTo>
                    <a:pt x="305" y="248"/>
                  </a:lnTo>
                  <a:lnTo>
                    <a:pt x="305" y="262"/>
                  </a:lnTo>
                  <a:lnTo>
                    <a:pt x="298" y="270"/>
                  </a:lnTo>
                  <a:lnTo>
                    <a:pt x="283" y="292"/>
                  </a:lnTo>
                  <a:lnTo>
                    <a:pt x="218" y="335"/>
                  </a:lnTo>
                  <a:lnTo>
                    <a:pt x="174" y="335"/>
                  </a:lnTo>
                  <a:lnTo>
                    <a:pt x="159" y="328"/>
                  </a:lnTo>
                  <a:lnTo>
                    <a:pt x="138" y="306"/>
                  </a:lnTo>
                  <a:lnTo>
                    <a:pt x="130" y="292"/>
                  </a:lnTo>
                  <a:lnTo>
                    <a:pt x="130" y="226"/>
                  </a:lnTo>
                  <a:lnTo>
                    <a:pt x="138" y="211"/>
                  </a:lnTo>
                  <a:lnTo>
                    <a:pt x="138" y="190"/>
                  </a:lnTo>
                  <a:lnTo>
                    <a:pt x="145" y="168"/>
                  </a:lnTo>
                  <a:lnTo>
                    <a:pt x="152" y="153"/>
                  </a:lnTo>
                  <a:lnTo>
                    <a:pt x="152" y="139"/>
                  </a:lnTo>
                  <a:lnTo>
                    <a:pt x="159" y="117"/>
                  </a:lnTo>
                  <a:lnTo>
                    <a:pt x="167" y="73"/>
                  </a:lnTo>
                  <a:lnTo>
                    <a:pt x="174" y="58"/>
                  </a:lnTo>
                  <a:lnTo>
                    <a:pt x="174" y="44"/>
                  </a:lnTo>
                  <a:lnTo>
                    <a:pt x="181" y="29"/>
                  </a:lnTo>
                  <a:lnTo>
                    <a:pt x="181" y="7"/>
                  </a:lnTo>
                  <a:lnTo>
                    <a:pt x="167" y="0"/>
                  </a:lnTo>
                  <a:lnTo>
                    <a:pt x="138" y="0"/>
                  </a:lnTo>
                  <a:lnTo>
                    <a:pt x="130" y="7"/>
                  </a:lnTo>
                  <a:lnTo>
                    <a:pt x="123" y="22"/>
                  </a:lnTo>
                  <a:lnTo>
                    <a:pt x="116" y="29"/>
                  </a:lnTo>
                  <a:lnTo>
                    <a:pt x="116" y="37"/>
                  </a:lnTo>
                  <a:lnTo>
                    <a:pt x="7" y="4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" name="Freeform 118"/>
            <p:cNvSpPr>
              <a:spLocks noEditPoints="1"/>
            </p:cNvSpPr>
            <p:nvPr/>
          </p:nvSpPr>
          <p:spPr bwMode="auto">
            <a:xfrm>
              <a:off x="9441" y="7857"/>
              <a:ext cx="204" cy="386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139" y="0"/>
                </a:cxn>
                <a:cxn ang="0">
                  <a:pos x="117" y="21"/>
                </a:cxn>
                <a:cxn ang="0">
                  <a:pos x="124" y="58"/>
                </a:cxn>
                <a:cxn ang="0">
                  <a:pos x="168" y="43"/>
                </a:cxn>
                <a:cxn ang="0">
                  <a:pos x="204" y="298"/>
                </a:cxn>
                <a:cxn ang="0">
                  <a:pos x="175" y="291"/>
                </a:cxn>
                <a:cxn ang="0">
                  <a:pos x="168" y="320"/>
                </a:cxn>
                <a:cxn ang="0">
                  <a:pos x="131" y="357"/>
                </a:cxn>
                <a:cxn ang="0">
                  <a:pos x="102" y="364"/>
                </a:cxn>
                <a:cxn ang="0">
                  <a:pos x="95" y="328"/>
                </a:cxn>
                <a:cxn ang="0">
                  <a:pos x="117" y="277"/>
                </a:cxn>
                <a:cxn ang="0">
                  <a:pos x="131" y="247"/>
                </a:cxn>
                <a:cxn ang="0">
                  <a:pos x="153" y="189"/>
                </a:cxn>
                <a:cxn ang="0">
                  <a:pos x="139" y="145"/>
                </a:cxn>
                <a:cxn ang="0">
                  <a:pos x="73" y="131"/>
                </a:cxn>
                <a:cxn ang="0">
                  <a:pos x="15" y="174"/>
                </a:cxn>
                <a:cxn ang="0">
                  <a:pos x="0" y="226"/>
                </a:cxn>
                <a:cxn ang="0">
                  <a:pos x="30" y="211"/>
                </a:cxn>
                <a:cxn ang="0">
                  <a:pos x="51" y="167"/>
                </a:cxn>
                <a:cxn ang="0">
                  <a:pos x="88" y="145"/>
                </a:cxn>
                <a:cxn ang="0">
                  <a:pos x="102" y="153"/>
                </a:cxn>
                <a:cxn ang="0">
                  <a:pos x="109" y="174"/>
                </a:cxn>
                <a:cxn ang="0">
                  <a:pos x="102" y="196"/>
                </a:cxn>
                <a:cxn ang="0">
                  <a:pos x="88" y="233"/>
                </a:cxn>
                <a:cxn ang="0">
                  <a:pos x="73" y="269"/>
                </a:cxn>
                <a:cxn ang="0">
                  <a:pos x="66" y="284"/>
                </a:cxn>
                <a:cxn ang="0">
                  <a:pos x="59" y="298"/>
                </a:cxn>
                <a:cxn ang="0">
                  <a:pos x="51" y="320"/>
                </a:cxn>
                <a:cxn ang="0">
                  <a:pos x="51" y="357"/>
                </a:cxn>
                <a:cxn ang="0">
                  <a:pos x="109" y="386"/>
                </a:cxn>
                <a:cxn ang="0">
                  <a:pos x="168" y="357"/>
                </a:cxn>
                <a:cxn ang="0">
                  <a:pos x="197" y="306"/>
                </a:cxn>
              </a:cxnLst>
              <a:rect l="0" t="0" r="r" b="b"/>
              <a:pathLst>
                <a:path w="204" h="386">
                  <a:moveTo>
                    <a:pt x="175" y="21"/>
                  </a:moveTo>
                  <a:lnTo>
                    <a:pt x="168" y="14"/>
                  </a:lnTo>
                  <a:lnTo>
                    <a:pt x="160" y="0"/>
                  </a:lnTo>
                  <a:lnTo>
                    <a:pt x="139" y="0"/>
                  </a:lnTo>
                  <a:lnTo>
                    <a:pt x="124" y="7"/>
                  </a:lnTo>
                  <a:lnTo>
                    <a:pt x="117" y="21"/>
                  </a:lnTo>
                  <a:lnTo>
                    <a:pt x="117" y="51"/>
                  </a:lnTo>
                  <a:lnTo>
                    <a:pt x="124" y="58"/>
                  </a:lnTo>
                  <a:lnTo>
                    <a:pt x="139" y="58"/>
                  </a:lnTo>
                  <a:lnTo>
                    <a:pt x="168" y="43"/>
                  </a:lnTo>
                  <a:lnTo>
                    <a:pt x="175" y="21"/>
                  </a:lnTo>
                  <a:close/>
                  <a:moveTo>
                    <a:pt x="204" y="298"/>
                  </a:moveTo>
                  <a:lnTo>
                    <a:pt x="197" y="291"/>
                  </a:lnTo>
                  <a:lnTo>
                    <a:pt x="175" y="291"/>
                  </a:lnTo>
                  <a:lnTo>
                    <a:pt x="175" y="298"/>
                  </a:lnTo>
                  <a:lnTo>
                    <a:pt x="168" y="320"/>
                  </a:lnTo>
                  <a:lnTo>
                    <a:pt x="153" y="342"/>
                  </a:lnTo>
                  <a:lnTo>
                    <a:pt x="131" y="357"/>
                  </a:lnTo>
                  <a:lnTo>
                    <a:pt x="109" y="364"/>
                  </a:lnTo>
                  <a:lnTo>
                    <a:pt x="102" y="364"/>
                  </a:lnTo>
                  <a:lnTo>
                    <a:pt x="95" y="357"/>
                  </a:lnTo>
                  <a:lnTo>
                    <a:pt x="95" y="328"/>
                  </a:lnTo>
                  <a:lnTo>
                    <a:pt x="117" y="284"/>
                  </a:lnTo>
                  <a:lnTo>
                    <a:pt x="117" y="277"/>
                  </a:lnTo>
                  <a:lnTo>
                    <a:pt x="124" y="269"/>
                  </a:lnTo>
                  <a:lnTo>
                    <a:pt x="131" y="247"/>
                  </a:lnTo>
                  <a:lnTo>
                    <a:pt x="131" y="233"/>
                  </a:lnTo>
                  <a:lnTo>
                    <a:pt x="153" y="189"/>
                  </a:lnTo>
                  <a:lnTo>
                    <a:pt x="153" y="174"/>
                  </a:lnTo>
                  <a:lnTo>
                    <a:pt x="139" y="145"/>
                  </a:lnTo>
                  <a:lnTo>
                    <a:pt x="117" y="131"/>
                  </a:lnTo>
                  <a:lnTo>
                    <a:pt x="73" y="131"/>
                  </a:lnTo>
                  <a:lnTo>
                    <a:pt x="30" y="160"/>
                  </a:lnTo>
                  <a:lnTo>
                    <a:pt x="15" y="174"/>
                  </a:lnTo>
                  <a:lnTo>
                    <a:pt x="0" y="204"/>
                  </a:lnTo>
                  <a:lnTo>
                    <a:pt x="0" y="226"/>
                  </a:lnTo>
                  <a:lnTo>
                    <a:pt x="15" y="226"/>
                  </a:lnTo>
                  <a:lnTo>
                    <a:pt x="30" y="211"/>
                  </a:lnTo>
                  <a:lnTo>
                    <a:pt x="37" y="182"/>
                  </a:lnTo>
                  <a:lnTo>
                    <a:pt x="51" y="167"/>
                  </a:lnTo>
                  <a:lnTo>
                    <a:pt x="73" y="153"/>
                  </a:lnTo>
                  <a:lnTo>
                    <a:pt x="88" y="145"/>
                  </a:lnTo>
                  <a:lnTo>
                    <a:pt x="95" y="145"/>
                  </a:lnTo>
                  <a:lnTo>
                    <a:pt x="102" y="153"/>
                  </a:lnTo>
                  <a:lnTo>
                    <a:pt x="109" y="167"/>
                  </a:lnTo>
                  <a:lnTo>
                    <a:pt x="109" y="174"/>
                  </a:lnTo>
                  <a:lnTo>
                    <a:pt x="102" y="189"/>
                  </a:lnTo>
                  <a:lnTo>
                    <a:pt x="102" y="196"/>
                  </a:lnTo>
                  <a:lnTo>
                    <a:pt x="95" y="211"/>
                  </a:lnTo>
                  <a:lnTo>
                    <a:pt x="88" y="233"/>
                  </a:lnTo>
                  <a:lnTo>
                    <a:pt x="80" y="247"/>
                  </a:lnTo>
                  <a:lnTo>
                    <a:pt x="73" y="269"/>
                  </a:lnTo>
                  <a:lnTo>
                    <a:pt x="66" y="277"/>
                  </a:lnTo>
                  <a:lnTo>
                    <a:pt x="66" y="284"/>
                  </a:lnTo>
                  <a:lnTo>
                    <a:pt x="59" y="291"/>
                  </a:lnTo>
                  <a:lnTo>
                    <a:pt x="59" y="298"/>
                  </a:lnTo>
                  <a:lnTo>
                    <a:pt x="51" y="306"/>
                  </a:lnTo>
                  <a:lnTo>
                    <a:pt x="51" y="320"/>
                  </a:lnTo>
                  <a:lnTo>
                    <a:pt x="44" y="335"/>
                  </a:lnTo>
                  <a:lnTo>
                    <a:pt x="51" y="357"/>
                  </a:lnTo>
                  <a:lnTo>
                    <a:pt x="66" y="371"/>
                  </a:lnTo>
                  <a:lnTo>
                    <a:pt x="109" y="386"/>
                  </a:lnTo>
                  <a:lnTo>
                    <a:pt x="153" y="371"/>
                  </a:lnTo>
                  <a:lnTo>
                    <a:pt x="168" y="357"/>
                  </a:lnTo>
                  <a:lnTo>
                    <a:pt x="182" y="335"/>
                  </a:lnTo>
                  <a:lnTo>
                    <a:pt x="197" y="306"/>
                  </a:lnTo>
                  <a:lnTo>
                    <a:pt x="204" y="2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" name="Freeform 119"/>
            <p:cNvSpPr>
              <a:spLocks/>
            </p:cNvSpPr>
            <p:nvPr/>
          </p:nvSpPr>
          <p:spPr bwMode="auto">
            <a:xfrm>
              <a:off x="9856" y="5911"/>
              <a:ext cx="269" cy="1137"/>
            </a:xfrm>
            <a:custGeom>
              <a:avLst/>
              <a:gdLst/>
              <a:ahLst/>
              <a:cxnLst>
                <a:cxn ang="0">
                  <a:pos x="269" y="1122"/>
                </a:cxn>
                <a:cxn ang="0">
                  <a:pos x="247" y="1100"/>
                </a:cxn>
                <a:cxn ang="0">
                  <a:pos x="174" y="1005"/>
                </a:cxn>
                <a:cxn ang="0">
                  <a:pos x="123" y="903"/>
                </a:cxn>
                <a:cxn ang="0">
                  <a:pos x="87" y="787"/>
                </a:cxn>
                <a:cxn ang="0">
                  <a:pos x="72" y="677"/>
                </a:cxn>
                <a:cxn ang="0">
                  <a:pos x="65" y="568"/>
                </a:cxn>
                <a:cxn ang="0">
                  <a:pos x="72" y="422"/>
                </a:cxn>
                <a:cxn ang="0">
                  <a:pos x="109" y="277"/>
                </a:cxn>
                <a:cxn ang="0">
                  <a:pos x="167" y="145"/>
                </a:cxn>
                <a:cxn ang="0">
                  <a:pos x="254" y="29"/>
                </a:cxn>
                <a:cxn ang="0">
                  <a:pos x="269" y="14"/>
                </a:cxn>
                <a:cxn ang="0">
                  <a:pos x="254" y="0"/>
                </a:cxn>
                <a:cxn ang="0">
                  <a:pos x="240" y="7"/>
                </a:cxn>
                <a:cxn ang="0">
                  <a:pos x="203" y="36"/>
                </a:cxn>
                <a:cxn ang="0">
                  <a:pos x="160" y="80"/>
                </a:cxn>
                <a:cxn ang="0">
                  <a:pos x="116" y="145"/>
                </a:cxn>
                <a:cxn ang="0">
                  <a:pos x="72" y="226"/>
                </a:cxn>
                <a:cxn ang="0">
                  <a:pos x="29" y="349"/>
                </a:cxn>
                <a:cxn ang="0">
                  <a:pos x="7" y="466"/>
                </a:cxn>
                <a:cxn ang="0">
                  <a:pos x="0" y="568"/>
                </a:cxn>
                <a:cxn ang="0">
                  <a:pos x="7" y="670"/>
                </a:cxn>
                <a:cxn ang="0">
                  <a:pos x="29" y="794"/>
                </a:cxn>
                <a:cxn ang="0">
                  <a:pos x="80" y="925"/>
                </a:cxn>
                <a:cxn ang="0">
                  <a:pos x="123" y="998"/>
                </a:cxn>
                <a:cxn ang="0">
                  <a:pos x="167" y="1056"/>
                </a:cxn>
                <a:cxn ang="0">
                  <a:pos x="203" y="1100"/>
                </a:cxn>
                <a:cxn ang="0">
                  <a:pos x="240" y="1129"/>
                </a:cxn>
                <a:cxn ang="0">
                  <a:pos x="254" y="1137"/>
                </a:cxn>
                <a:cxn ang="0">
                  <a:pos x="261" y="1137"/>
                </a:cxn>
                <a:cxn ang="0">
                  <a:pos x="269" y="1122"/>
                </a:cxn>
              </a:cxnLst>
              <a:rect l="0" t="0" r="r" b="b"/>
              <a:pathLst>
                <a:path w="269" h="1137">
                  <a:moveTo>
                    <a:pt x="269" y="1122"/>
                  </a:moveTo>
                  <a:lnTo>
                    <a:pt x="247" y="1100"/>
                  </a:lnTo>
                  <a:lnTo>
                    <a:pt x="174" y="1005"/>
                  </a:lnTo>
                  <a:lnTo>
                    <a:pt x="123" y="903"/>
                  </a:lnTo>
                  <a:lnTo>
                    <a:pt x="87" y="787"/>
                  </a:lnTo>
                  <a:lnTo>
                    <a:pt x="72" y="677"/>
                  </a:lnTo>
                  <a:lnTo>
                    <a:pt x="65" y="568"/>
                  </a:lnTo>
                  <a:lnTo>
                    <a:pt x="72" y="422"/>
                  </a:lnTo>
                  <a:lnTo>
                    <a:pt x="109" y="277"/>
                  </a:lnTo>
                  <a:lnTo>
                    <a:pt x="167" y="145"/>
                  </a:lnTo>
                  <a:lnTo>
                    <a:pt x="254" y="29"/>
                  </a:lnTo>
                  <a:lnTo>
                    <a:pt x="269" y="14"/>
                  </a:lnTo>
                  <a:lnTo>
                    <a:pt x="254" y="0"/>
                  </a:lnTo>
                  <a:lnTo>
                    <a:pt x="240" y="7"/>
                  </a:lnTo>
                  <a:lnTo>
                    <a:pt x="203" y="36"/>
                  </a:lnTo>
                  <a:lnTo>
                    <a:pt x="160" y="80"/>
                  </a:lnTo>
                  <a:lnTo>
                    <a:pt x="116" y="145"/>
                  </a:lnTo>
                  <a:lnTo>
                    <a:pt x="72" y="226"/>
                  </a:lnTo>
                  <a:lnTo>
                    <a:pt x="29" y="349"/>
                  </a:lnTo>
                  <a:lnTo>
                    <a:pt x="7" y="466"/>
                  </a:lnTo>
                  <a:lnTo>
                    <a:pt x="0" y="568"/>
                  </a:lnTo>
                  <a:lnTo>
                    <a:pt x="7" y="670"/>
                  </a:lnTo>
                  <a:lnTo>
                    <a:pt x="29" y="794"/>
                  </a:lnTo>
                  <a:lnTo>
                    <a:pt x="80" y="925"/>
                  </a:lnTo>
                  <a:lnTo>
                    <a:pt x="123" y="998"/>
                  </a:lnTo>
                  <a:lnTo>
                    <a:pt x="167" y="1056"/>
                  </a:lnTo>
                  <a:lnTo>
                    <a:pt x="203" y="1100"/>
                  </a:lnTo>
                  <a:lnTo>
                    <a:pt x="240" y="1129"/>
                  </a:lnTo>
                  <a:lnTo>
                    <a:pt x="254" y="1137"/>
                  </a:lnTo>
                  <a:lnTo>
                    <a:pt x="261" y="1137"/>
                  </a:lnTo>
                  <a:lnTo>
                    <a:pt x="269" y="11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" name="Freeform 120"/>
            <p:cNvSpPr>
              <a:spLocks noEditPoints="1"/>
            </p:cNvSpPr>
            <p:nvPr/>
          </p:nvSpPr>
          <p:spPr bwMode="auto">
            <a:xfrm>
              <a:off x="10226" y="5947"/>
              <a:ext cx="778" cy="816"/>
            </a:xfrm>
            <a:custGeom>
              <a:avLst/>
              <a:gdLst/>
              <a:ahLst/>
              <a:cxnLst>
                <a:cxn ang="0">
                  <a:pos x="168" y="685"/>
                </a:cxn>
                <a:cxn ang="0">
                  <a:pos x="124" y="743"/>
                </a:cxn>
                <a:cxn ang="0">
                  <a:pos x="73" y="773"/>
                </a:cxn>
                <a:cxn ang="0">
                  <a:pos x="29" y="780"/>
                </a:cxn>
                <a:cxn ang="0">
                  <a:pos x="22" y="780"/>
                </a:cxn>
                <a:cxn ang="0">
                  <a:pos x="8" y="787"/>
                </a:cxn>
                <a:cxn ang="0">
                  <a:pos x="8" y="794"/>
                </a:cxn>
                <a:cxn ang="0">
                  <a:pos x="0" y="802"/>
                </a:cxn>
                <a:cxn ang="0">
                  <a:pos x="15" y="816"/>
                </a:cxn>
                <a:cxn ang="0">
                  <a:pos x="240" y="816"/>
                </a:cxn>
                <a:cxn ang="0">
                  <a:pos x="248" y="809"/>
                </a:cxn>
                <a:cxn ang="0">
                  <a:pos x="248" y="780"/>
                </a:cxn>
                <a:cxn ang="0">
                  <a:pos x="218" y="780"/>
                </a:cxn>
                <a:cxn ang="0">
                  <a:pos x="189" y="765"/>
                </a:cxn>
                <a:cxn ang="0">
                  <a:pos x="182" y="758"/>
                </a:cxn>
                <a:cxn ang="0">
                  <a:pos x="182" y="729"/>
                </a:cxn>
                <a:cxn ang="0">
                  <a:pos x="197" y="700"/>
                </a:cxn>
                <a:cxn ang="0">
                  <a:pos x="204" y="692"/>
                </a:cxn>
                <a:cxn ang="0">
                  <a:pos x="204" y="678"/>
                </a:cxn>
                <a:cxn ang="0">
                  <a:pos x="218" y="656"/>
                </a:cxn>
                <a:cxn ang="0">
                  <a:pos x="240" y="620"/>
                </a:cxn>
                <a:cxn ang="0">
                  <a:pos x="284" y="554"/>
                </a:cxn>
                <a:cxn ang="0">
                  <a:pos x="567" y="554"/>
                </a:cxn>
                <a:cxn ang="0">
                  <a:pos x="567" y="583"/>
                </a:cxn>
                <a:cxn ang="0">
                  <a:pos x="575" y="627"/>
                </a:cxn>
                <a:cxn ang="0">
                  <a:pos x="575" y="678"/>
                </a:cxn>
                <a:cxn ang="0">
                  <a:pos x="582" y="722"/>
                </a:cxn>
                <a:cxn ang="0">
                  <a:pos x="582" y="758"/>
                </a:cxn>
                <a:cxn ang="0">
                  <a:pos x="567" y="765"/>
                </a:cxn>
                <a:cxn ang="0">
                  <a:pos x="560" y="773"/>
                </a:cxn>
                <a:cxn ang="0">
                  <a:pos x="545" y="780"/>
                </a:cxn>
                <a:cxn ang="0">
                  <a:pos x="495" y="780"/>
                </a:cxn>
                <a:cxn ang="0">
                  <a:pos x="480" y="787"/>
                </a:cxn>
                <a:cxn ang="0">
                  <a:pos x="473" y="802"/>
                </a:cxn>
                <a:cxn ang="0">
                  <a:pos x="473" y="809"/>
                </a:cxn>
                <a:cxn ang="0">
                  <a:pos x="480" y="816"/>
                </a:cxn>
                <a:cxn ang="0">
                  <a:pos x="771" y="816"/>
                </a:cxn>
                <a:cxn ang="0">
                  <a:pos x="778" y="809"/>
                </a:cxn>
                <a:cxn ang="0">
                  <a:pos x="778" y="787"/>
                </a:cxn>
                <a:cxn ang="0">
                  <a:pos x="771" y="780"/>
                </a:cxn>
                <a:cxn ang="0">
                  <a:pos x="705" y="780"/>
                </a:cxn>
                <a:cxn ang="0">
                  <a:pos x="691" y="773"/>
                </a:cxn>
                <a:cxn ang="0">
                  <a:pos x="684" y="765"/>
                </a:cxn>
                <a:cxn ang="0">
                  <a:pos x="684" y="743"/>
                </a:cxn>
                <a:cxn ang="0">
                  <a:pos x="611" y="29"/>
                </a:cxn>
                <a:cxn ang="0">
                  <a:pos x="611" y="7"/>
                </a:cxn>
                <a:cxn ang="0">
                  <a:pos x="604" y="7"/>
                </a:cxn>
                <a:cxn ang="0">
                  <a:pos x="589" y="0"/>
                </a:cxn>
                <a:cxn ang="0">
                  <a:pos x="575" y="7"/>
                </a:cxn>
                <a:cxn ang="0">
                  <a:pos x="560" y="22"/>
                </a:cxn>
                <a:cxn ang="0">
                  <a:pos x="168" y="685"/>
                </a:cxn>
                <a:cxn ang="0">
                  <a:pos x="306" y="517"/>
                </a:cxn>
                <a:cxn ang="0">
                  <a:pos x="524" y="146"/>
                </a:cxn>
                <a:cxn ang="0">
                  <a:pos x="560" y="517"/>
                </a:cxn>
                <a:cxn ang="0">
                  <a:pos x="306" y="517"/>
                </a:cxn>
              </a:cxnLst>
              <a:rect l="0" t="0" r="r" b="b"/>
              <a:pathLst>
                <a:path w="778" h="816">
                  <a:moveTo>
                    <a:pt x="168" y="685"/>
                  </a:moveTo>
                  <a:lnTo>
                    <a:pt x="124" y="743"/>
                  </a:lnTo>
                  <a:lnTo>
                    <a:pt x="73" y="773"/>
                  </a:lnTo>
                  <a:lnTo>
                    <a:pt x="29" y="780"/>
                  </a:lnTo>
                  <a:lnTo>
                    <a:pt x="22" y="780"/>
                  </a:lnTo>
                  <a:lnTo>
                    <a:pt x="8" y="787"/>
                  </a:lnTo>
                  <a:lnTo>
                    <a:pt x="8" y="794"/>
                  </a:lnTo>
                  <a:lnTo>
                    <a:pt x="0" y="802"/>
                  </a:lnTo>
                  <a:lnTo>
                    <a:pt x="15" y="816"/>
                  </a:lnTo>
                  <a:lnTo>
                    <a:pt x="240" y="816"/>
                  </a:lnTo>
                  <a:lnTo>
                    <a:pt x="248" y="809"/>
                  </a:lnTo>
                  <a:lnTo>
                    <a:pt x="248" y="780"/>
                  </a:lnTo>
                  <a:lnTo>
                    <a:pt x="218" y="780"/>
                  </a:lnTo>
                  <a:lnTo>
                    <a:pt x="189" y="765"/>
                  </a:lnTo>
                  <a:lnTo>
                    <a:pt x="182" y="758"/>
                  </a:lnTo>
                  <a:lnTo>
                    <a:pt x="182" y="729"/>
                  </a:lnTo>
                  <a:lnTo>
                    <a:pt x="197" y="700"/>
                  </a:lnTo>
                  <a:lnTo>
                    <a:pt x="204" y="692"/>
                  </a:lnTo>
                  <a:lnTo>
                    <a:pt x="204" y="678"/>
                  </a:lnTo>
                  <a:lnTo>
                    <a:pt x="218" y="656"/>
                  </a:lnTo>
                  <a:lnTo>
                    <a:pt x="240" y="620"/>
                  </a:lnTo>
                  <a:lnTo>
                    <a:pt x="284" y="554"/>
                  </a:lnTo>
                  <a:lnTo>
                    <a:pt x="567" y="554"/>
                  </a:lnTo>
                  <a:lnTo>
                    <a:pt x="567" y="583"/>
                  </a:lnTo>
                  <a:lnTo>
                    <a:pt x="575" y="627"/>
                  </a:lnTo>
                  <a:lnTo>
                    <a:pt x="575" y="678"/>
                  </a:lnTo>
                  <a:lnTo>
                    <a:pt x="582" y="722"/>
                  </a:lnTo>
                  <a:lnTo>
                    <a:pt x="582" y="758"/>
                  </a:lnTo>
                  <a:lnTo>
                    <a:pt x="567" y="765"/>
                  </a:lnTo>
                  <a:lnTo>
                    <a:pt x="560" y="773"/>
                  </a:lnTo>
                  <a:lnTo>
                    <a:pt x="545" y="780"/>
                  </a:lnTo>
                  <a:lnTo>
                    <a:pt x="495" y="780"/>
                  </a:lnTo>
                  <a:lnTo>
                    <a:pt x="480" y="787"/>
                  </a:lnTo>
                  <a:lnTo>
                    <a:pt x="473" y="802"/>
                  </a:lnTo>
                  <a:lnTo>
                    <a:pt x="473" y="809"/>
                  </a:lnTo>
                  <a:lnTo>
                    <a:pt x="480" y="816"/>
                  </a:lnTo>
                  <a:lnTo>
                    <a:pt x="771" y="816"/>
                  </a:lnTo>
                  <a:lnTo>
                    <a:pt x="778" y="809"/>
                  </a:lnTo>
                  <a:lnTo>
                    <a:pt x="778" y="787"/>
                  </a:lnTo>
                  <a:lnTo>
                    <a:pt x="771" y="780"/>
                  </a:lnTo>
                  <a:lnTo>
                    <a:pt x="705" y="780"/>
                  </a:lnTo>
                  <a:lnTo>
                    <a:pt x="691" y="773"/>
                  </a:lnTo>
                  <a:lnTo>
                    <a:pt x="684" y="765"/>
                  </a:lnTo>
                  <a:lnTo>
                    <a:pt x="684" y="743"/>
                  </a:lnTo>
                  <a:lnTo>
                    <a:pt x="611" y="29"/>
                  </a:lnTo>
                  <a:lnTo>
                    <a:pt x="611" y="7"/>
                  </a:lnTo>
                  <a:lnTo>
                    <a:pt x="604" y="7"/>
                  </a:lnTo>
                  <a:lnTo>
                    <a:pt x="589" y="0"/>
                  </a:lnTo>
                  <a:lnTo>
                    <a:pt x="575" y="7"/>
                  </a:lnTo>
                  <a:lnTo>
                    <a:pt x="560" y="22"/>
                  </a:lnTo>
                  <a:lnTo>
                    <a:pt x="168" y="685"/>
                  </a:lnTo>
                  <a:close/>
                  <a:moveTo>
                    <a:pt x="306" y="517"/>
                  </a:moveTo>
                  <a:lnTo>
                    <a:pt x="524" y="146"/>
                  </a:lnTo>
                  <a:lnTo>
                    <a:pt x="560" y="517"/>
                  </a:lnTo>
                  <a:lnTo>
                    <a:pt x="306" y="5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9" name="Freeform 121"/>
            <p:cNvSpPr>
              <a:spLocks noEditPoints="1"/>
            </p:cNvSpPr>
            <p:nvPr/>
          </p:nvSpPr>
          <p:spPr bwMode="auto">
            <a:xfrm>
              <a:off x="11077" y="6406"/>
              <a:ext cx="240" cy="532"/>
            </a:xfrm>
            <a:custGeom>
              <a:avLst/>
              <a:gdLst/>
              <a:ahLst/>
              <a:cxnLst>
                <a:cxn ang="0">
                  <a:pos x="218" y="22"/>
                </a:cxn>
                <a:cxn ang="0">
                  <a:pos x="203" y="0"/>
                </a:cxn>
                <a:cxn ang="0">
                  <a:pos x="160" y="15"/>
                </a:cxn>
                <a:cxn ang="0">
                  <a:pos x="145" y="51"/>
                </a:cxn>
                <a:cxn ang="0">
                  <a:pos x="174" y="73"/>
                </a:cxn>
                <a:cxn ang="0">
                  <a:pos x="218" y="44"/>
                </a:cxn>
                <a:cxn ang="0">
                  <a:pos x="58" y="430"/>
                </a:cxn>
                <a:cxn ang="0">
                  <a:pos x="51" y="467"/>
                </a:cxn>
                <a:cxn ang="0">
                  <a:pos x="65" y="503"/>
                </a:cxn>
                <a:cxn ang="0">
                  <a:pos x="102" y="532"/>
                </a:cxn>
                <a:cxn ang="0">
                  <a:pos x="167" y="518"/>
                </a:cxn>
                <a:cxn ang="0">
                  <a:pos x="225" y="459"/>
                </a:cxn>
                <a:cxn ang="0">
                  <a:pos x="240" y="401"/>
                </a:cxn>
                <a:cxn ang="0">
                  <a:pos x="218" y="408"/>
                </a:cxn>
                <a:cxn ang="0">
                  <a:pos x="196" y="452"/>
                </a:cxn>
                <a:cxn ang="0">
                  <a:pos x="145" y="510"/>
                </a:cxn>
                <a:cxn ang="0">
                  <a:pos x="109" y="496"/>
                </a:cxn>
                <a:cxn ang="0">
                  <a:pos x="116" y="459"/>
                </a:cxn>
                <a:cxn ang="0">
                  <a:pos x="138" y="401"/>
                </a:cxn>
                <a:cxn ang="0">
                  <a:pos x="160" y="343"/>
                </a:cxn>
                <a:cxn ang="0">
                  <a:pos x="181" y="292"/>
                </a:cxn>
                <a:cxn ang="0">
                  <a:pos x="189" y="270"/>
                </a:cxn>
                <a:cxn ang="0">
                  <a:pos x="160" y="190"/>
                </a:cxn>
                <a:cxn ang="0">
                  <a:pos x="116" y="175"/>
                </a:cxn>
                <a:cxn ang="0">
                  <a:pos x="29" y="233"/>
                </a:cxn>
                <a:cxn ang="0">
                  <a:pos x="0" y="299"/>
                </a:cxn>
                <a:cxn ang="0">
                  <a:pos x="22" y="306"/>
                </a:cxn>
                <a:cxn ang="0">
                  <a:pos x="29" y="292"/>
                </a:cxn>
                <a:cxn ang="0">
                  <a:pos x="58" y="226"/>
                </a:cxn>
                <a:cxn ang="0">
                  <a:pos x="94" y="197"/>
                </a:cxn>
                <a:cxn ang="0">
                  <a:pos x="131" y="204"/>
                </a:cxn>
                <a:cxn ang="0">
                  <a:pos x="116" y="277"/>
                </a:cxn>
                <a:cxn ang="0">
                  <a:pos x="58" y="430"/>
                </a:cxn>
              </a:cxnLst>
              <a:rect l="0" t="0" r="r" b="b"/>
              <a:pathLst>
                <a:path w="240" h="532">
                  <a:moveTo>
                    <a:pt x="218" y="29"/>
                  </a:moveTo>
                  <a:lnTo>
                    <a:pt x="218" y="22"/>
                  </a:lnTo>
                  <a:lnTo>
                    <a:pt x="211" y="7"/>
                  </a:lnTo>
                  <a:lnTo>
                    <a:pt x="203" y="0"/>
                  </a:lnTo>
                  <a:lnTo>
                    <a:pt x="174" y="0"/>
                  </a:lnTo>
                  <a:lnTo>
                    <a:pt x="160" y="15"/>
                  </a:lnTo>
                  <a:lnTo>
                    <a:pt x="145" y="22"/>
                  </a:lnTo>
                  <a:lnTo>
                    <a:pt x="145" y="51"/>
                  </a:lnTo>
                  <a:lnTo>
                    <a:pt x="160" y="66"/>
                  </a:lnTo>
                  <a:lnTo>
                    <a:pt x="174" y="73"/>
                  </a:lnTo>
                  <a:lnTo>
                    <a:pt x="203" y="58"/>
                  </a:lnTo>
                  <a:lnTo>
                    <a:pt x="218" y="44"/>
                  </a:lnTo>
                  <a:lnTo>
                    <a:pt x="218" y="29"/>
                  </a:lnTo>
                  <a:close/>
                  <a:moveTo>
                    <a:pt x="58" y="430"/>
                  </a:moveTo>
                  <a:lnTo>
                    <a:pt x="51" y="445"/>
                  </a:lnTo>
                  <a:lnTo>
                    <a:pt x="51" y="467"/>
                  </a:lnTo>
                  <a:lnTo>
                    <a:pt x="58" y="488"/>
                  </a:lnTo>
                  <a:lnTo>
                    <a:pt x="65" y="503"/>
                  </a:lnTo>
                  <a:lnTo>
                    <a:pt x="80" y="518"/>
                  </a:lnTo>
                  <a:lnTo>
                    <a:pt x="102" y="532"/>
                  </a:lnTo>
                  <a:lnTo>
                    <a:pt x="123" y="532"/>
                  </a:lnTo>
                  <a:lnTo>
                    <a:pt x="167" y="518"/>
                  </a:lnTo>
                  <a:lnTo>
                    <a:pt x="203" y="496"/>
                  </a:lnTo>
                  <a:lnTo>
                    <a:pt x="225" y="459"/>
                  </a:lnTo>
                  <a:lnTo>
                    <a:pt x="240" y="430"/>
                  </a:lnTo>
                  <a:lnTo>
                    <a:pt x="240" y="401"/>
                  </a:lnTo>
                  <a:lnTo>
                    <a:pt x="218" y="401"/>
                  </a:lnTo>
                  <a:lnTo>
                    <a:pt x="218" y="408"/>
                  </a:lnTo>
                  <a:lnTo>
                    <a:pt x="211" y="416"/>
                  </a:lnTo>
                  <a:lnTo>
                    <a:pt x="196" y="452"/>
                  </a:lnTo>
                  <a:lnTo>
                    <a:pt x="167" y="496"/>
                  </a:lnTo>
                  <a:lnTo>
                    <a:pt x="145" y="510"/>
                  </a:lnTo>
                  <a:lnTo>
                    <a:pt x="123" y="510"/>
                  </a:lnTo>
                  <a:lnTo>
                    <a:pt x="109" y="496"/>
                  </a:lnTo>
                  <a:lnTo>
                    <a:pt x="109" y="481"/>
                  </a:lnTo>
                  <a:lnTo>
                    <a:pt x="116" y="459"/>
                  </a:lnTo>
                  <a:lnTo>
                    <a:pt x="123" y="430"/>
                  </a:lnTo>
                  <a:lnTo>
                    <a:pt x="138" y="401"/>
                  </a:lnTo>
                  <a:lnTo>
                    <a:pt x="145" y="372"/>
                  </a:lnTo>
                  <a:lnTo>
                    <a:pt x="160" y="343"/>
                  </a:lnTo>
                  <a:lnTo>
                    <a:pt x="167" y="321"/>
                  </a:lnTo>
                  <a:lnTo>
                    <a:pt x="181" y="292"/>
                  </a:lnTo>
                  <a:lnTo>
                    <a:pt x="181" y="277"/>
                  </a:lnTo>
                  <a:lnTo>
                    <a:pt x="189" y="270"/>
                  </a:lnTo>
                  <a:lnTo>
                    <a:pt x="189" y="219"/>
                  </a:lnTo>
                  <a:lnTo>
                    <a:pt x="160" y="190"/>
                  </a:lnTo>
                  <a:lnTo>
                    <a:pt x="138" y="175"/>
                  </a:lnTo>
                  <a:lnTo>
                    <a:pt x="116" y="175"/>
                  </a:lnTo>
                  <a:lnTo>
                    <a:pt x="65" y="190"/>
                  </a:lnTo>
                  <a:lnTo>
                    <a:pt x="29" y="233"/>
                  </a:lnTo>
                  <a:lnTo>
                    <a:pt x="7" y="270"/>
                  </a:lnTo>
                  <a:lnTo>
                    <a:pt x="0" y="299"/>
                  </a:lnTo>
                  <a:lnTo>
                    <a:pt x="0" y="306"/>
                  </a:lnTo>
                  <a:lnTo>
                    <a:pt x="22" y="306"/>
                  </a:lnTo>
                  <a:lnTo>
                    <a:pt x="29" y="299"/>
                  </a:lnTo>
                  <a:lnTo>
                    <a:pt x="29" y="292"/>
                  </a:lnTo>
                  <a:lnTo>
                    <a:pt x="43" y="255"/>
                  </a:lnTo>
                  <a:lnTo>
                    <a:pt x="58" y="226"/>
                  </a:lnTo>
                  <a:lnTo>
                    <a:pt x="80" y="212"/>
                  </a:lnTo>
                  <a:lnTo>
                    <a:pt x="94" y="197"/>
                  </a:lnTo>
                  <a:lnTo>
                    <a:pt x="123" y="197"/>
                  </a:lnTo>
                  <a:lnTo>
                    <a:pt x="131" y="204"/>
                  </a:lnTo>
                  <a:lnTo>
                    <a:pt x="131" y="248"/>
                  </a:lnTo>
                  <a:lnTo>
                    <a:pt x="116" y="277"/>
                  </a:lnTo>
                  <a:lnTo>
                    <a:pt x="109" y="306"/>
                  </a:lnTo>
                  <a:lnTo>
                    <a:pt x="58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0" name="Freeform 122"/>
            <p:cNvSpPr>
              <a:spLocks/>
            </p:cNvSpPr>
            <p:nvPr/>
          </p:nvSpPr>
          <p:spPr bwMode="auto">
            <a:xfrm>
              <a:off x="11447" y="6836"/>
              <a:ext cx="102" cy="248"/>
            </a:xfrm>
            <a:custGeom>
              <a:avLst/>
              <a:gdLst/>
              <a:ahLst/>
              <a:cxnLst>
                <a:cxn ang="0">
                  <a:pos x="80" y="80"/>
                </a:cxn>
                <a:cxn ang="0">
                  <a:pos x="80" y="124"/>
                </a:cxn>
                <a:cxn ang="0">
                  <a:pos x="59" y="175"/>
                </a:cxn>
                <a:cxn ang="0">
                  <a:pos x="22" y="226"/>
                </a:cxn>
                <a:cxn ang="0">
                  <a:pos x="15" y="233"/>
                </a:cxn>
                <a:cxn ang="0">
                  <a:pos x="15" y="241"/>
                </a:cxn>
                <a:cxn ang="0">
                  <a:pos x="22" y="248"/>
                </a:cxn>
                <a:cxn ang="0">
                  <a:pos x="44" y="233"/>
                </a:cxn>
                <a:cxn ang="0">
                  <a:pos x="66" y="204"/>
                </a:cxn>
                <a:cxn ang="0">
                  <a:pos x="95" y="153"/>
                </a:cxn>
                <a:cxn ang="0">
                  <a:pos x="102" y="88"/>
                </a:cxn>
                <a:cxn ang="0">
                  <a:pos x="102" y="58"/>
                </a:cxn>
                <a:cxn ang="0">
                  <a:pos x="95" y="37"/>
                </a:cxn>
                <a:cxn ang="0">
                  <a:pos x="66" y="7"/>
                </a:cxn>
                <a:cxn ang="0">
                  <a:pos x="51" y="0"/>
                </a:cxn>
                <a:cxn ang="0">
                  <a:pos x="29" y="7"/>
                </a:cxn>
                <a:cxn ang="0">
                  <a:pos x="15" y="15"/>
                </a:cxn>
                <a:cxn ang="0">
                  <a:pos x="8" y="29"/>
                </a:cxn>
                <a:cxn ang="0">
                  <a:pos x="0" y="51"/>
                </a:cxn>
                <a:cxn ang="0">
                  <a:pos x="15" y="80"/>
                </a:cxn>
                <a:cxn ang="0">
                  <a:pos x="29" y="95"/>
                </a:cxn>
                <a:cxn ang="0">
                  <a:pos x="66" y="95"/>
                </a:cxn>
                <a:cxn ang="0">
                  <a:pos x="73" y="88"/>
                </a:cxn>
                <a:cxn ang="0">
                  <a:pos x="80" y="88"/>
                </a:cxn>
                <a:cxn ang="0">
                  <a:pos x="80" y="80"/>
                </a:cxn>
              </a:cxnLst>
              <a:rect l="0" t="0" r="r" b="b"/>
              <a:pathLst>
                <a:path w="102" h="248">
                  <a:moveTo>
                    <a:pt x="80" y="80"/>
                  </a:moveTo>
                  <a:lnTo>
                    <a:pt x="80" y="124"/>
                  </a:lnTo>
                  <a:lnTo>
                    <a:pt x="59" y="175"/>
                  </a:lnTo>
                  <a:lnTo>
                    <a:pt x="22" y="226"/>
                  </a:lnTo>
                  <a:lnTo>
                    <a:pt x="15" y="233"/>
                  </a:lnTo>
                  <a:lnTo>
                    <a:pt x="15" y="241"/>
                  </a:lnTo>
                  <a:lnTo>
                    <a:pt x="22" y="248"/>
                  </a:lnTo>
                  <a:lnTo>
                    <a:pt x="44" y="233"/>
                  </a:lnTo>
                  <a:lnTo>
                    <a:pt x="66" y="204"/>
                  </a:lnTo>
                  <a:lnTo>
                    <a:pt x="95" y="153"/>
                  </a:lnTo>
                  <a:lnTo>
                    <a:pt x="102" y="88"/>
                  </a:lnTo>
                  <a:lnTo>
                    <a:pt x="102" y="58"/>
                  </a:lnTo>
                  <a:lnTo>
                    <a:pt x="95" y="37"/>
                  </a:lnTo>
                  <a:lnTo>
                    <a:pt x="66" y="7"/>
                  </a:lnTo>
                  <a:lnTo>
                    <a:pt x="51" y="0"/>
                  </a:lnTo>
                  <a:lnTo>
                    <a:pt x="29" y="7"/>
                  </a:lnTo>
                  <a:lnTo>
                    <a:pt x="15" y="15"/>
                  </a:lnTo>
                  <a:lnTo>
                    <a:pt x="8" y="29"/>
                  </a:lnTo>
                  <a:lnTo>
                    <a:pt x="0" y="51"/>
                  </a:lnTo>
                  <a:lnTo>
                    <a:pt x="15" y="80"/>
                  </a:lnTo>
                  <a:lnTo>
                    <a:pt x="29" y="95"/>
                  </a:lnTo>
                  <a:lnTo>
                    <a:pt x="66" y="95"/>
                  </a:lnTo>
                  <a:lnTo>
                    <a:pt x="73" y="88"/>
                  </a:lnTo>
                  <a:lnTo>
                    <a:pt x="80" y="88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1" name="Freeform 123"/>
            <p:cNvSpPr>
              <a:spLocks noEditPoints="1"/>
            </p:cNvSpPr>
            <p:nvPr/>
          </p:nvSpPr>
          <p:spPr bwMode="auto">
            <a:xfrm>
              <a:off x="11629" y="6406"/>
              <a:ext cx="349" cy="685"/>
            </a:xfrm>
            <a:custGeom>
              <a:avLst/>
              <a:gdLst/>
              <a:ahLst/>
              <a:cxnLst>
                <a:cxn ang="0">
                  <a:pos x="349" y="29"/>
                </a:cxn>
                <a:cxn ang="0">
                  <a:pos x="349" y="15"/>
                </a:cxn>
                <a:cxn ang="0">
                  <a:pos x="334" y="0"/>
                </a:cxn>
                <a:cxn ang="0">
                  <a:pos x="298" y="0"/>
                </a:cxn>
                <a:cxn ang="0">
                  <a:pos x="284" y="15"/>
                </a:cxn>
                <a:cxn ang="0">
                  <a:pos x="276" y="29"/>
                </a:cxn>
                <a:cxn ang="0">
                  <a:pos x="276" y="51"/>
                </a:cxn>
                <a:cxn ang="0">
                  <a:pos x="291" y="66"/>
                </a:cxn>
                <a:cxn ang="0">
                  <a:pos x="305" y="73"/>
                </a:cxn>
                <a:cxn ang="0">
                  <a:pos x="334" y="58"/>
                </a:cxn>
                <a:cxn ang="0">
                  <a:pos x="349" y="29"/>
                </a:cxn>
                <a:cxn ang="0">
                  <a:pos x="182" y="561"/>
                </a:cxn>
                <a:cxn ang="0">
                  <a:pos x="153" y="620"/>
                </a:cxn>
                <a:cxn ang="0">
                  <a:pos x="131" y="642"/>
                </a:cxn>
                <a:cxn ang="0">
                  <a:pos x="109" y="656"/>
                </a:cxn>
                <a:cxn ang="0">
                  <a:pos x="80" y="663"/>
                </a:cxn>
                <a:cxn ang="0">
                  <a:pos x="51" y="663"/>
                </a:cxn>
                <a:cxn ang="0">
                  <a:pos x="66" y="649"/>
                </a:cxn>
                <a:cxn ang="0">
                  <a:pos x="73" y="634"/>
                </a:cxn>
                <a:cxn ang="0">
                  <a:pos x="80" y="612"/>
                </a:cxn>
                <a:cxn ang="0">
                  <a:pos x="73" y="598"/>
                </a:cxn>
                <a:cxn ang="0">
                  <a:pos x="58" y="591"/>
                </a:cxn>
                <a:cxn ang="0">
                  <a:pos x="29" y="591"/>
                </a:cxn>
                <a:cxn ang="0">
                  <a:pos x="7" y="612"/>
                </a:cxn>
                <a:cxn ang="0">
                  <a:pos x="0" y="634"/>
                </a:cxn>
                <a:cxn ang="0">
                  <a:pos x="7" y="649"/>
                </a:cxn>
                <a:cxn ang="0">
                  <a:pos x="15" y="671"/>
                </a:cxn>
                <a:cxn ang="0">
                  <a:pos x="29" y="678"/>
                </a:cxn>
                <a:cxn ang="0">
                  <a:pos x="51" y="685"/>
                </a:cxn>
                <a:cxn ang="0">
                  <a:pos x="80" y="685"/>
                </a:cxn>
                <a:cxn ang="0">
                  <a:pos x="124" y="678"/>
                </a:cxn>
                <a:cxn ang="0">
                  <a:pos x="167" y="663"/>
                </a:cxn>
                <a:cxn ang="0">
                  <a:pos x="218" y="620"/>
                </a:cxn>
                <a:cxn ang="0">
                  <a:pos x="247" y="561"/>
                </a:cxn>
                <a:cxn ang="0">
                  <a:pos x="313" y="277"/>
                </a:cxn>
                <a:cxn ang="0">
                  <a:pos x="320" y="263"/>
                </a:cxn>
                <a:cxn ang="0">
                  <a:pos x="320" y="248"/>
                </a:cxn>
                <a:cxn ang="0">
                  <a:pos x="305" y="204"/>
                </a:cxn>
                <a:cxn ang="0">
                  <a:pos x="262" y="175"/>
                </a:cxn>
                <a:cxn ang="0">
                  <a:pos x="233" y="175"/>
                </a:cxn>
                <a:cxn ang="0">
                  <a:pos x="175" y="190"/>
                </a:cxn>
                <a:cxn ang="0">
                  <a:pos x="131" y="233"/>
                </a:cxn>
                <a:cxn ang="0">
                  <a:pos x="102" y="270"/>
                </a:cxn>
                <a:cxn ang="0">
                  <a:pos x="95" y="299"/>
                </a:cxn>
                <a:cxn ang="0">
                  <a:pos x="102" y="306"/>
                </a:cxn>
                <a:cxn ang="0">
                  <a:pos x="116" y="306"/>
                </a:cxn>
                <a:cxn ang="0">
                  <a:pos x="124" y="299"/>
                </a:cxn>
                <a:cxn ang="0">
                  <a:pos x="124" y="292"/>
                </a:cxn>
                <a:cxn ang="0">
                  <a:pos x="138" y="263"/>
                </a:cxn>
                <a:cxn ang="0">
                  <a:pos x="182" y="219"/>
                </a:cxn>
                <a:cxn ang="0">
                  <a:pos x="204" y="204"/>
                </a:cxn>
                <a:cxn ang="0">
                  <a:pos x="233" y="197"/>
                </a:cxn>
                <a:cxn ang="0">
                  <a:pos x="247" y="197"/>
                </a:cxn>
                <a:cxn ang="0">
                  <a:pos x="254" y="204"/>
                </a:cxn>
                <a:cxn ang="0">
                  <a:pos x="254" y="219"/>
                </a:cxn>
                <a:cxn ang="0">
                  <a:pos x="262" y="233"/>
                </a:cxn>
                <a:cxn ang="0">
                  <a:pos x="262" y="248"/>
                </a:cxn>
                <a:cxn ang="0">
                  <a:pos x="254" y="263"/>
                </a:cxn>
                <a:cxn ang="0">
                  <a:pos x="182" y="561"/>
                </a:cxn>
              </a:cxnLst>
              <a:rect l="0" t="0" r="r" b="b"/>
              <a:pathLst>
                <a:path w="349" h="685">
                  <a:moveTo>
                    <a:pt x="349" y="29"/>
                  </a:moveTo>
                  <a:lnTo>
                    <a:pt x="349" y="15"/>
                  </a:lnTo>
                  <a:lnTo>
                    <a:pt x="334" y="0"/>
                  </a:lnTo>
                  <a:lnTo>
                    <a:pt x="298" y="0"/>
                  </a:lnTo>
                  <a:lnTo>
                    <a:pt x="284" y="15"/>
                  </a:lnTo>
                  <a:lnTo>
                    <a:pt x="276" y="29"/>
                  </a:lnTo>
                  <a:lnTo>
                    <a:pt x="276" y="51"/>
                  </a:lnTo>
                  <a:lnTo>
                    <a:pt x="291" y="66"/>
                  </a:lnTo>
                  <a:lnTo>
                    <a:pt x="305" y="73"/>
                  </a:lnTo>
                  <a:lnTo>
                    <a:pt x="334" y="58"/>
                  </a:lnTo>
                  <a:lnTo>
                    <a:pt x="349" y="29"/>
                  </a:lnTo>
                  <a:close/>
                  <a:moveTo>
                    <a:pt x="182" y="561"/>
                  </a:moveTo>
                  <a:lnTo>
                    <a:pt x="153" y="620"/>
                  </a:lnTo>
                  <a:lnTo>
                    <a:pt x="131" y="642"/>
                  </a:lnTo>
                  <a:lnTo>
                    <a:pt x="109" y="656"/>
                  </a:lnTo>
                  <a:lnTo>
                    <a:pt x="80" y="663"/>
                  </a:lnTo>
                  <a:lnTo>
                    <a:pt x="51" y="663"/>
                  </a:lnTo>
                  <a:lnTo>
                    <a:pt x="66" y="649"/>
                  </a:lnTo>
                  <a:lnTo>
                    <a:pt x="73" y="634"/>
                  </a:lnTo>
                  <a:lnTo>
                    <a:pt x="80" y="612"/>
                  </a:lnTo>
                  <a:lnTo>
                    <a:pt x="73" y="598"/>
                  </a:lnTo>
                  <a:lnTo>
                    <a:pt x="58" y="591"/>
                  </a:lnTo>
                  <a:lnTo>
                    <a:pt x="29" y="591"/>
                  </a:lnTo>
                  <a:lnTo>
                    <a:pt x="7" y="612"/>
                  </a:lnTo>
                  <a:lnTo>
                    <a:pt x="0" y="634"/>
                  </a:lnTo>
                  <a:lnTo>
                    <a:pt x="7" y="649"/>
                  </a:lnTo>
                  <a:lnTo>
                    <a:pt x="15" y="671"/>
                  </a:lnTo>
                  <a:lnTo>
                    <a:pt x="29" y="678"/>
                  </a:lnTo>
                  <a:lnTo>
                    <a:pt x="51" y="685"/>
                  </a:lnTo>
                  <a:lnTo>
                    <a:pt x="80" y="685"/>
                  </a:lnTo>
                  <a:lnTo>
                    <a:pt x="124" y="678"/>
                  </a:lnTo>
                  <a:lnTo>
                    <a:pt x="167" y="663"/>
                  </a:lnTo>
                  <a:lnTo>
                    <a:pt x="218" y="620"/>
                  </a:lnTo>
                  <a:lnTo>
                    <a:pt x="247" y="561"/>
                  </a:lnTo>
                  <a:lnTo>
                    <a:pt x="313" y="277"/>
                  </a:lnTo>
                  <a:lnTo>
                    <a:pt x="320" y="263"/>
                  </a:lnTo>
                  <a:lnTo>
                    <a:pt x="320" y="248"/>
                  </a:lnTo>
                  <a:lnTo>
                    <a:pt x="305" y="204"/>
                  </a:lnTo>
                  <a:lnTo>
                    <a:pt x="262" y="175"/>
                  </a:lnTo>
                  <a:lnTo>
                    <a:pt x="233" y="175"/>
                  </a:lnTo>
                  <a:lnTo>
                    <a:pt x="175" y="190"/>
                  </a:lnTo>
                  <a:lnTo>
                    <a:pt x="131" y="233"/>
                  </a:lnTo>
                  <a:lnTo>
                    <a:pt x="102" y="270"/>
                  </a:lnTo>
                  <a:lnTo>
                    <a:pt x="95" y="299"/>
                  </a:lnTo>
                  <a:lnTo>
                    <a:pt x="102" y="306"/>
                  </a:lnTo>
                  <a:lnTo>
                    <a:pt x="116" y="306"/>
                  </a:lnTo>
                  <a:lnTo>
                    <a:pt x="124" y="299"/>
                  </a:lnTo>
                  <a:lnTo>
                    <a:pt x="124" y="292"/>
                  </a:lnTo>
                  <a:lnTo>
                    <a:pt x="138" y="263"/>
                  </a:lnTo>
                  <a:lnTo>
                    <a:pt x="182" y="219"/>
                  </a:lnTo>
                  <a:lnTo>
                    <a:pt x="204" y="204"/>
                  </a:lnTo>
                  <a:lnTo>
                    <a:pt x="233" y="197"/>
                  </a:lnTo>
                  <a:lnTo>
                    <a:pt x="247" y="197"/>
                  </a:lnTo>
                  <a:lnTo>
                    <a:pt x="254" y="204"/>
                  </a:lnTo>
                  <a:lnTo>
                    <a:pt x="254" y="219"/>
                  </a:lnTo>
                  <a:lnTo>
                    <a:pt x="262" y="233"/>
                  </a:lnTo>
                  <a:lnTo>
                    <a:pt x="262" y="248"/>
                  </a:lnTo>
                  <a:lnTo>
                    <a:pt x="254" y="263"/>
                  </a:lnTo>
                  <a:lnTo>
                    <a:pt x="182" y="5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2" name="Freeform 124"/>
            <p:cNvSpPr>
              <a:spLocks/>
            </p:cNvSpPr>
            <p:nvPr/>
          </p:nvSpPr>
          <p:spPr bwMode="auto">
            <a:xfrm>
              <a:off x="12450" y="6457"/>
              <a:ext cx="691" cy="44"/>
            </a:xfrm>
            <a:custGeom>
              <a:avLst/>
              <a:gdLst/>
              <a:ahLst/>
              <a:cxnLst>
                <a:cxn ang="0">
                  <a:pos x="655" y="44"/>
                </a:cxn>
                <a:cxn ang="0">
                  <a:pos x="676" y="44"/>
                </a:cxn>
                <a:cxn ang="0">
                  <a:pos x="684" y="37"/>
                </a:cxn>
                <a:cxn ang="0">
                  <a:pos x="691" y="37"/>
                </a:cxn>
                <a:cxn ang="0">
                  <a:pos x="691" y="15"/>
                </a:cxn>
                <a:cxn ang="0">
                  <a:pos x="676" y="0"/>
                </a:cxn>
                <a:cxn ang="0">
                  <a:pos x="15" y="0"/>
                </a:cxn>
                <a:cxn ang="0">
                  <a:pos x="0" y="15"/>
                </a:cxn>
                <a:cxn ang="0">
                  <a:pos x="0" y="37"/>
                </a:cxn>
                <a:cxn ang="0">
                  <a:pos x="8" y="37"/>
                </a:cxn>
                <a:cxn ang="0">
                  <a:pos x="15" y="44"/>
                </a:cxn>
                <a:cxn ang="0">
                  <a:pos x="37" y="44"/>
                </a:cxn>
                <a:cxn ang="0">
                  <a:pos x="655" y="44"/>
                </a:cxn>
              </a:cxnLst>
              <a:rect l="0" t="0" r="r" b="b"/>
              <a:pathLst>
                <a:path w="691" h="44">
                  <a:moveTo>
                    <a:pt x="655" y="44"/>
                  </a:moveTo>
                  <a:lnTo>
                    <a:pt x="676" y="44"/>
                  </a:lnTo>
                  <a:lnTo>
                    <a:pt x="684" y="37"/>
                  </a:lnTo>
                  <a:lnTo>
                    <a:pt x="691" y="37"/>
                  </a:lnTo>
                  <a:lnTo>
                    <a:pt x="691" y="15"/>
                  </a:lnTo>
                  <a:lnTo>
                    <a:pt x="676" y="0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15" y="44"/>
                  </a:lnTo>
                  <a:lnTo>
                    <a:pt x="37" y="44"/>
                  </a:lnTo>
                  <a:lnTo>
                    <a:pt x="655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3" name="Freeform 125"/>
            <p:cNvSpPr>
              <a:spLocks/>
            </p:cNvSpPr>
            <p:nvPr/>
          </p:nvSpPr>
          <p:spPr bwMode="auto">
            <a:xfrm>
              <a:off x="13526" y="6260"/>
              <a:ext cx="611" cy="751"/>
            </a:xfrm>
            <a:custGeom>
              <a:avLst/>
              <a:gdLst/>
              <a:ahLst/>
              <a:cxnLst>
                <a:cxn ang="0">
                  <a:pos x="233" y="88"/>
                </a:cxn>
                <a:cxn ang="0">
                  <a:pos x="240" y="51"/>
                </a:cxn>
                <a:cxn ang="0">
                  <a:pos x="211" y="0"/>
                </a:cxn>
                <a:cxn ang="0">
                  <a:pos x="196" y="8"/>
                </a:cxn>
                <a:cxn ang="0">
                  <a:pos x="174" y="22"/>
                </a:cxn>
                <a:cxn ang="0">
                  <a:pos x="0" y="700"/>
                </a:cxn>
                <a:cxn ang="0">
                  <a:pos x="15" y="744"/>
                </a:cxn>
                <a:cxn ang="0">
                  <a:pos x="58" y="737"/>
                </a:cxn>
                <a:cxn ang="0">
                  <a:pos x="65" y="722"/>
                </a:cxn>
                <a:cxn ang="0">
                  <a:pos x="87" y="664"/>
                </a:cxn>
                <a:cxn ang="0">
                  <a:pos x="131" y="481"/>
                </a:cxn>
                <a:cxn ang="0">
                  <a:pos x="182" y="503"/>
                </a:cxn>
                <a:cxn ang="0">
                  <a:pos x="240" y="518"/>
                </a:cxn>
                <a:cxn ang="0">
                  <a:pos x="356" y="467"/>
                </a:cxn>
                <a:cxn ang="0">
                  <a:pos x="400" y="460"/>
                </a:cxn>
                <a:cxn ang="0">
                  <a:pos x="436" y="503"/>
                </a:cxn>
                <a:cxn ang="0">
                  <a:pos x="523" y="511"/>
                </a:cxn>
                <a:cxn ang="0">
                  <a:pos x="560" y="481"/>
                </a:cxn>
                <a:cxn ang="0">
                  <a:pos x="582" y="430"/>
                </a:cxn>
                <a:cxn ang="0">
                  <a:pos x="603" y="379"/>
                </a:cxn>
                <a:cxn ang="0">
                  <a:pos x="611" y="350"/>
                </a:cxn>
                <a:cxn ang="0">
                  <a:pos x="603" y="328"/>
                </a:cxn>
                <a:cxn ang="0">
                  <a:pos x="582" y="336"/>
                </a:cxn>
                <a:cxn ang="0">
                  <a:pos x="567" y="401"/>
                </a:cxn>
                <a:cxn ang="0">
                  <a:pos x="523" y="481"/>
                </a:cxn>
                <a:cxn ang="0">
                  <a:pos x="480" y="489"/>
                </a:cxn>
                <a:cxn ang="0">
                  <a:pos x="465" y="467"/>
                </a:cxn>
                <a:cxn ang="0">
                  <a:pos x="472" y="365"/>
                </a:cxn>
                <a:cxn ang="0">
                  <a:pos x="516" y="197"/>
                </a:cxn>
                <a:cxn ang="0">
                  <a:pos x="523" y="161"/>
                </a:cxn>
                <a:cxn ang="0">
                  <a:pos x="538" y="102"/>
                </a:cxn>
                <a:cxn ang="0">
                  <a:pos x="545" y="66"/>
                </a:cxn>
                <a:cxn ang="0">
                  <a:pos x="552" y="30"/>
                </a:cxn>
                <a:cxn ang="0">
                  <a:pos x="531" y="15"/>
                </a:cxn>
                <a:cxn ang="0">
                  <a:pos x="480" y="37"/>
                </a:cxn>
                <a:cxn ang="0">
                  <a:pos x="451" y="153"/>
                </a:cxn>
                <a:cxn ang="0">
                  <a:pos x="407" y="321"/>
                </a:cxn>
                <a:cxn ang="0">
                  <a:pos x="385" y="401"/>
                </a:cxn>
                <a:cxn ang="0">
                  <a:pos x="305" y="474"/>
                </a:cxn>
                <a:cxn ang="0">
                  <a:pos x="218" y="489"/>
                </a:cxn>
                <a:cxn ang="0">
                  <a:pos x="182" y="467"/>
                </a:cxn>
                <a:cxn ang="0">
                  <a:pos x="160" y="394"/>
                </a:cxn>
                <a:cxn ang="0">
                  <a:pos x="225" y="102"/>
                </a:cxn>
              </a:cxnLst>
              <a:rect l="0" t="0" r="r" b="b"/>
              <a:pathLst>
                <a:path w="611" h="751">
                  <a:moveTo>
                    <a:pt x="225" y="102"/>
                  </a:moveTo>
                  <a:lnTo>
                    <a:pt x="233" y="88"/>
                  </a:lnTo>
                  <a:lnTo>
                    <a:pt x="233" y="73"/>
                  </a:lnTo>
                  <a:lnTo>
                    <a:pt x="240" y="51"/>
                  </a:lnTo>
                  <a:lnTo>
                    <a:pt x="240" y="15"/>
                  </a:lnTo>
                  <a:lnTo>
                    <a:pt x="211" y="0"/>
                  </a:lnTo>
                  <a:lnTo>
                    <a:pt x="204" y="0"/>
                  </a:lnTo>
                  <a:lnTo>
                    <a:pt x="196" y="8"/>
                  </a:lnTo>
                  <a:lnTo>
                    <a:pt x="182" y="8"/>
                  </a:lnTo>
                  <a:lnTo>
                    <a:pt x="174" y="22"/>
                  </a:lnTo>
                  <a:lnTo>
                    <a:pt x="167" y="44"/>
                  </a:lnTo>
                  <a:lnTo>
                    <a:pt x="0" y="700"/>
                  </a:lnTo>
                  <a:lnTo>
                    <a:pt x="0" y="729"/>
                  </a:lnTo>
                  <a:lnTo>
                    <a:pt x="15" y="744"/>
                  </a:lnTo>
                  <a:lnTo>
                    <a:pt x="29" y="751"/>
                  </a:lnTo>
                  <a:lnTo>
                    <a:pt x="58" y="737"/>
                  </a:lnTo>
                  <a:lnTo>
                    <a:pt x="65" y="729"/>
                  </a:lnTo>
                  <a:lnTo>
                    <a:pt x="65" y="722"/>
                  </a:lnTo>
                  <a:lnTo>
                    <a:pt x="73" y="707"/>
                  </a:lnTo>
                  <a:lnTo>
                    <a:pt x="87" y="664"/>
                  </a:lnTo>
                  <a:lnTo>
                    <a:pt x="102" y="591"/>
                  </a:lnTo>
                  <a:lnTo>
                    <a:pt x="131" y="481"/>
                  </a:lnTo>
                  <a:lnTo>
                    <a:pt x="153" y="496"/>
                  </a:lnTo>
                  <a:lnTo>
                    <a:pt x="182" y="503"/>
                  </a:lnTo>
                  <a:lnTo>
                    <a:pt x="225" y="518"/>
                  </a:lnTo>
                  <a:lnTo>
                    <a:pt x="240" y="518"/>
                  </a:lnTo>
                  <a:lnTo>
                    <a:pt x="313" y="503"/>
                  </a:lnTo>
                  <a:lnTo>
                    <a:pt x="356" y="467"/>
                  </a:lnTo>
                  <a:lnTo>
                    <a:pt x="393" y="430"/>
                  </a:lnTo>
                  <a:lnTo>
                    <a:pt x="400" y="460"/>
                  </a:lnTo>
                  <a:lnTo>
                    <a:pt x="414" y="481"/>
                  </a:lnTo>
                  <a:lnTo>
                    <a:pt x="436" y="503"/>
                  </a:lnTo>
                  <a:lnTo>
                    <a:pt x="494" y="518"/>
                  </a:lnTo>
                  <a:lnTo>
                    <a:pt x="523" y="511"/>
                  </a:lnTo>
                  <a:lnTo>
                    <a:pt x="545" y="496"/>
                  </a:lnTo>
                  <a:lnTo>
                    <a:pt x="560" y="481"/>
                  </a:lnTo>
                  <a:lnTo>
                    <a:pt x="574" y="452"/>
                  </a:lnTo>
                  <a:lnTo>
                    <a:pt x="582" y="430"/>
                  </a:lnTo>
                  <a:lnTo>
                    <a:pt x="596" y="409"/>
                  </a:lnTo>
                  <a:lnTo>
                    <a:pt x="603" y="379"/>
                  </a:lnTo>
                  <a:lnTo>
                    <a:pt x="603" y="365"/>
                  </a:lnTo>
                  <a:lnTo>
                    <a:pt x="611" y="350"/>
                  </a:lnTo>
                  <a:lnTo>
                    <a:pt x="611" y="336"/>
                  </a:lnTo>
                  <a:lnTo>
                    <a:pt x="603" y="328"/>
                  </a:lnTo>
                  <a:lnTo>
                    <a:pt x="589" y="328"/>
                  </a:lnTo>
                  <a:lnTo>
                    <a:pt x="582" y="336"/>
                  </a:lnTo>
                  <a:lnTo>
                    <a:pt x="582" y="350"/>
                  </a:lnTo>
                  <a:lnTo>
                    <a:pt x="567" y="401"/>
                  </a:lnTo>
                  <a:lnTo>
                    <a:pt x="552" y="445"/>
                  </a:lnTo>
                  <a:lnTo>
                    <a:pt x="523" y="481"/>
                  </a:lnTo>
                  <a:lnTo>
                    <a:pt x="494" y="489"/>
                  </a:lnTo>
                  <a:lnTo>
                    <a:pt x="480" y="489"/>
                  </a:lnTo>
                  <a:lnTo>
                    <a:pt x="472" y="481"/>
                  </a:lnTo>
                  <a:lnTo>
                    <a:pt x="465" y="467"/>
                  </a:lnTo>
                  <a:lnTo>
                    <a:pt x="465" y="409"/>
                  </a:lnTo>
                  <a:lnTo>
                    <a:pt x="472" y="365"/>
                  </a:lnTo>
                  <a:lnTo>
                    <a:pt x="487" y="321"/>
                  </a:lnTo>
                  <a:lnTo>
                    <a:pt x="516" y="197"/>
                  </a:lnTo>
                  <a:lnTo>
                    <a:pt x="523" y="183"/>
                  </a:lnTo>
                  <a:lnTo>
                    <a:pt x="523" y="161"/>
                  </a:lnTo>
                  <a:lnTo>
                    <a:pt x="538" y="117"/>
                  </a:lnTo>
                  <a:lnTo>
                    <a:pt x="538" y="102"/>
                  </a:lnTo>
                  <a:lnTo>
                    <a:pt x="545" y="81"/>
                  </a:lnTo>
                  <a:lnTo>
                    <a:pt x="545" y="66"/>
                  </a:lnTo>
                  <a:lnTo>
                    <a:pt x="552" y="51"/>
                  </a:lnTo>
                  <a:lnTo>
                    <a:pt x="552" y="30"/>
                  </a:lnTo>
                  <a:lnTo>
                    <a:pt x="545" y="22"/>
                  </a:lnTo>
                  <a:lnTo>
                    <a:pt x="531" y="15"/>
                  </a:lnTo>
                  <a:lnTo>
                    <a:pt x="502" y="15"/>
                  </a:lnTo>
                  <a:lnTo>
                    <a:pt x="480" y="37"/>
                  </a:lnTo>
                  <a:lnTo>
                    <a:pt x="472" y="51"/>
                  </a:lnTo>
                  <a:lnTo>
                    <a:pt x="451" y="153"/>
                  </a:lnTo>
                  <a:lnTo>
                    <a:pt x="422" y="263"/>
                  </a:lnTo>
                  <a:lnTo>
                    <a:pt x="407" y="321"/>
                  </a:lnTo>
                  <a:lnTo>
                    <a:pt x="400" y="358"/>
                  </a:lnTo>
                  <a:lnTo>
                    <a:pt x="385" y="401"/>
                  </a:lnTo>
                  <a:lnTo>
                    <a:pt x="356" y="438"/>
                  </a:lnTo>
                  <a:lnTo>
                    <a:pt x="305" y="474"/>
                  </a:lnTo>
                  <a:lnTo>
                    <a:pt x="247" y="489"/>
                  </a:lnTo>
                  <a:lnTo>
                    <a:pt x="218" y="489"/>
                  </a:lnTo>
                  <a:lnTo>
                    <a:pt x="196" y="481"/>
                  </a:lnTo>
                  <a:lnTo>
                    <a:pt x="182" y="467"/>
                  </a:lnTo>
                  <a:lnTo>
                    <a:pt x="167" y="423"/>
                  </a:lnTo>
                  <a:lnTo>
                    <a:pt x="160" y="394"/>
                  </a:lnTo>
                  <a:lnTo>
                    <a:pt x="174" y="292"/>
                  </a:lnTo>
                  <a:lnTo>
                    <a:pt x="225" y="10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4" name="Freeform 126"/>
            <p:cNvSpPr>
              <a:spLocks noEditPoints="1"/>
            </p:cNvSpPr>
            <p:nvPr/>
          </p:nvSpPr>
          <p:spPr bwMode="auto">
            <a:xfrm>
              <a:off x="14209" y="6406"/>
              <a:ext cx="240" cy="532"/>
            </a:xfrm>
            <a:custGeom>
              <a:avLst/>
              <a:gdLst/>
              <a:ahLst/>
              <a:cxnLst>
                <a:cxn ang="0">
                  <a:pos x="218" y="22"/>
                </a:cxn>
                <a:cxn ang="0">
                  <a:pos x="204" y="0"/>
                </a:cxn>
                <a:cxn ang="0">
                  <a:pos x="160" y="15"/>
                </a:cxn>
                <a:cxn ang="0">
                  <a:pos x="146" y="51"/>
                </a:cxn>
                <a:cxn ang="0">
                  <a:pos x="175" y="73"/>
                </a:cxn>
                <a:cxn ang="0">
                  <a:pos x="218" y="44"/>
                </a:cxn>
                <a:cxn ang="0">
                  <a:pos x="58" y="430"/>
                </a:cxn>
                <a:cxn ang="0">
                  <a:pos x="51" y="467"/>
                </a:cxn>
                <a:cxn ang="0">
                  <a:pos x="66" y="503"/>
                </a:cxn>
                <a:cxn ang="0">
                  <a:pos x="102" y="532"/>
                </a:cxn>
                <a:cxn ang="0">
                  <a:pos x="167" y="518"/>
                </a:cxn>
                <a:cxn ang="0">
                  <a:pos x="226" y="459"/>
                </a:cxn>
                <a:cxn ang="0">
                  <a:pos x="240" y="401"/>
                </a:cxn>
                <a:cxn ang="0">
                  <a:pos x="218" y="408"/>
                </a:cxn>
                <a:cxn ang="0">
                  <a:pos x="196" y="452"/>
                </a:cxn>
                <a:cxn ang="0">
                  <a:pos x="146" y="510"/>
                </a:cxn>
                <a:cxn ang="0">
                  <a:pos x="109" y="496"/>
                </a:cxn>
                <a:cxn ang="0">
                  <a:pos x="117" y="459"/>
                </a:cxn>
                <a:cxn ang="0">
                  <a:pos x="138" y="401"/>
                </a:cxn>
                <a:cxn ang="0">
                  <a:pos x="160" y="343"/>
                </a:cxn>
                <a:cxn ang="0">
                  <a:pos x="182" y="292"/>
                </a:cxn>
                <a:cxn ang="0">
                  <a:pos x="189" y="270"/>
                </a:cxn>
                <a:cxn ang="0">
                  <a:pos x="160" y="190"/>
                </a:cxn>
                <a:cxn ang="0">
                  <a:pos x="117" y="175"/>
                </a:cxn>
                <a:cxn ang="0">
                  <a:pos x="29" y="233"/>
                </a:cxn>
                <a:cxn ang="0">
                  <a:pos x="0" y="299"/>
                </a:cxn>
                <a:cxn ang="0">
                  <a:pos x="22" y="306"/>
                </a:cxn>
                <a:cxn ang="0">
                  <a:pos x="29" y="292"/>
                </a:cxn>
                <a:cxn ang="0">
                  <a:pos x="58" y="226"/>
                </a:cxn>
                <a:cxn ang="0">
                  <a:pos x="95" y="197"/>
                </a:cxn>
                <a:cxn ang="0">
                  <a:pos x="131" y="204"/>
                </a:cxn>
                <a:cxn ang="0">
                  <a:pos x="117" y="277"/>
                </a:cxn>
                <a:cxn ang="0">
                  <a:pos x="58" y="430"/>
                </a:cxn>
              </a:cxnLst>
              <a:rect l="0" t="0" r="r" b="b"/>
              <a:pathLst>
                <a:path w="240" h="532">
                  <a:moveTo>
                    <a:pt x="218" y="29"/>
                  </a:moveTo>
                  <a:lnTo>
                    <a:pt x="218" y="22"/>
                  </a:lnTo>
                  <a:lnTo>
                    <a:pt x="211" y="7"/>
                  </a:lnTo>
                  <a:lnTo>
                    <a:pt x="204" y="0"/>
                  </a:lnTo>
                  <a:lnTo>
                    <a:pt x="175" y="0"/>
                  </a:lnTo>
                  <a:lnTo>
                    <a:pt x="160" y="15"/>
                  </a:lnTo>
                  <a:lnTo>
                    <a:pt x="146" y="22"/>
                  </a:lnTo>
                  <a:lnTo>
                    <a:pt x="146" y="51"/>
                  </a:lnTo>
                  <a:lnTo>
                    <a:pt x="160" y="66"/>
                  </a:lnTo>
                  <a:lnTo>
                    <a:pt x="175" y="73"/>
                  </a:lnTo>
                  <a:lnTo>
                    <a:pt x="204" y="58"/>
                  </a:lnTo>
                  <a:lnTo>
                    <a:pt x="218" y="44"/>
                  </a:lnTo>
                  <a:lnTo>
                    <a:pt x="218" y="29"/>
                  </a:lnTo>
                  <a:close/>
                  <a:moveTo>
                    <a:pt x="58" y="430"/>
                  </a:moveTo>
                  <a:lnTo>
                    <a:pt x="51" y="445"/>
                  </a:lnTo>
                  <a:lnTo>
                    <a:pt x="51" y="467"/>
                  </a:lnTo>
                  <a:lnTo>
                    <a:pt x="58" y="488"/>
                  </a:lnTo>
                  <a:lnTo>
                    <a:pt x="66" y="503"/>
                  </a:lnTo>
                  <a:lnTo>
                    <a:pt x="80" y="518"/>
                  </a:lnTo>
                  <a:lnTo>
                    <a:pt x="102" y="532"/>
                  </a:lnTo>
                  <a:lnTo>
                    <a:pt x="124" y="532"/>
                  </a:lnTo>
                  <a:lnTo>
                    <a:pt x="167" y="518"/>
                  </a:lnTo>
                  <a:lnTo>
                    <a:pt x="204" y="496"/>
                  </a:lnTo>
                  <a:lnTo>
                    <a:pt x="226" y="459"/>
                  </a:lnTo>
                  <a:lnTo>
                    <a:pt x="240" y="430"/>
                  </a:lnTo>
                  <a:lnTo>
                    <a:pt x="240" y="401"/>
                  </a:lnTo>
                  <a:lnTo>
                    <a:pt x="218" y="401"/>
                  </a:lnTo>
                  <a:lnTo>
                    <a:pt x="218" y="408"/>
                  </a:lnTo>
                  <a:lnTo>
                    <a:pt x="211" y="416"/>
                  </a:lnTo>
                  <a:lnTo>
                    <a:pt x="196" y="452"/>
                  </a:lnTo>
                  <a:lnTo>
                    <a:pt x="167" y="496"/>
                  </a:lnTo>
                  <a:lnTo>
                    <a:pt x="146" y="510"/>
                  </a:lnTo>
                  <a:lnTo>
                    <a:pt x="124" y="510"/>
                  </a:lnTo>
                  <a:lnTo>
                    <a:pt x="109" y="496"/>
                  </a:lnTo>
                  <a:lnTo>
                    <a:pt x="109" y="481"/>
                  </a:lnTo>
                  <a:lnTo>
                    <a:pt x="117" y="459"/>
                  </a:lnTo>
                  <a:lnTo>
                    <a:pt x="124" y="430"/>
                  </a:lnTo>
                  <a:lnTo>
                    <a:pt x="138" y="401"/>
                  </a:lnTo>
                  <a:lnTo>
                    <a:pt x="146" y="372"/>
                  </a:lnTo>
                  <a:lnTo>
                    <a:pt x="160" y="343"/>
                  </a:lnTo>
                  <a:lnTo>
                    <a:pt x="167" y="321"/>
                  </a:lnTo>
                  <a:lnTo>
                    <a:pt x="182" y="292"/>
                  </a:lnTo>
                  <a:lnTo>
                    <a:pt x="182" y="277"/>
                  </a:lnTo>
                  <a:lnTo>
                    <a:pt x="189" y="270"/>
                  </a:lnTo>
                  <a:lnTo>
                    <a:pt x="189" y="219"/>
                  </a:lnTo>
                  <a:lnTo>
                    <a:pt x="160" y="190"/>
                  </a:lnTo>
                  <a:lnTo>
                    <a:pt x="138" y="175"/>
                  </a:lnTo>
                  <a:lnTo>
                    <a:pt x="117" y="175"/>
                  </a:lnTo>
                  <a:lnTo>
                    <a:pt x="66" y="190"/>
                  </a:lnTo>
                  <a:lnTo>
                    <a:pt x="29" y="233"/>
                  </a:lnTo>
                  <a:lnTo>
                    <a:pt x="8" y="270"/>
                  </a:lnTo>
                  <a:lnTo>
                    <a:pt x="0" y="299"/>
                  </a:lnTo>
                  <a:lnTo>
                    <a:pt x="0" y="306"/>
                  </a:lnTo>
                  <a:lnTo>
                    <a:pt x="22" y="306"/>
                  </a:lnTo>
                  <a:lnTo>
                    <a:pt x="29" y="299"/>
                  </a:lnTo>
                  <a:lnTo>
                    <a:pt x="29" y="292"/>
                  </a:lnTo>
                  <a:lnTo>
                    <a:pt x="44" y="255"/>
                  </a:lnTo>
                  <a:lnTo>
                    <a:pt x="58" y="226"/>
                  </a:lnTo>
                  <a:lnTo>
                    <a:pt x="80" y="212"/>
                  </a:lnTo>
                  <a:lnTo>
                    <a:pt x="95" y="197"/>
                  </a:lnTo>
                  <a:lnTo>
                    <a:pt x="124" y="197"/>
                  </a:lnTo>
                  <a:lnTo>
                    <a:pt x="131" y="204"/>
                  </a:lnTo>
                  <a:lnTo>
                    <a:pt x="131" y="248"/>
                  </a:lnTo>
                  <a:lnTo>
                    <a:pt x="117" y="277"/>
                  </a:lnTo>
                  <a:lnTo>
                    <a:pt x="109" y="306"/>
                  </a:lnTo>
                  <a:lnTo>
                    <a:pt x="58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5" name="Freeform 127"/>
            <p:cNvSpPr>
              <a:spLocks/>
            </p:cNvSpPr>
            <p:nvPr/>
          </p:nvSpPr>
          <p:spPr bwMode="auto">
            <a:xfrm>
              <a:off x="14616" y="5911"/>
              <a:ext cx="262" cy="1137"/>
            </a:xfrm>
            <a:custGeom>
              <a:avLst/>
              <a:gdLst/>
              <a:ahLst/>
              <a:cxnLst>
                <a:cxn ang="0">
                  <a:pos x="262" y="568"/>
                </a:cxn>
                <a:cxn ang="0">
                  <a:pos x="255" y="466"/>
                </a:cxn>
                <a:cxn ang="0">
                  <a:pos x="233" y="342"/>
                </a:cxn>
                <a:cxn ang="0">
                  <a:pos x="189" y="211"/>
                </a:cxn>
                <a:cxn ang="0">
                  <a:pos x="146" y="138"/>
                </a:cxn>
                <a:cxn ang="0">
                  <a:pos x="102" y="80"/>
                </a:cxn>
                <a:cxn ang="0">
                  <a:pos x="29" y="7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8" y="21"/>
                </a:cxn>
                <a:cxn ang="0">
                  <a:pos x="8" y="29"/>
                </a:cxn>
                <a:cxn ang="0">
                  <a:pos x="22" y="36"/>
                </a:cxn>
                <a:cxn ang="0">
                  <a:pos x="95" y="131"/>
                </a:cxn>
                <a:cxn ang="0">
                  <a:pos x="153" y="255"/>
                </a:cxn>
                <a:cxn ang="0">
                  <a:pos x="182" y="400"/>
                </a:cxn>
                <a:cxn ang="0">
                  <a:pos x="197" y="568"/>
                </a:cxn>
                <a:cxn ang="0">
                  <a:pos x="189" y="685"/>
                </a:cxn>
                <a:cxn ang="0">
                  <a:pos x="175" y="801"/>
                </a:cxn>
                <a:cxn ang="0">
                  <a:pos x="138" y="911"/>
                </a:cxn>
                <a:cxn ang="0">
                  <a:pos x="87" y="1013"/>
                </a:cxn>
                <a:cxn ang="0">
                  <a:pos x="15" y="1107"/>
                </a:cxn>
                <a:cxn ang="0">
                  <a:pos x="8" y="1107"/>
                </a:cxn>
                <a:cxn ang="0">
                  <a:pos x="0" y="1122"/>
                </a:cxn>
                <a:cxn ang="0">
                  <a:pos x="0" y="1129"/>
                </a:cxn>
                <a:cxn ang="0">
                  <a:pos x="8" y="1137"/>
                </a:cxn>
                <a:cxn ang="0">
                  <a:pos x="29" y="1129"/>
                </a:cxn>
                <a:cxn ang="0">
                  <a:pos x="102" y="1056"/>
                </a:cxn>
                <a:cxn ang="0">
                  <a:pos x="146" y="991"/>
                </a:cxn>
                <a:cxn ang="0">
                  <a:pos x="189" y="918"/>
                </a:cxn>
                <a:cxn ang="0">
                  <a:pos x="233" y="794"/>
                </a:cxn>
                <a:cxn ang="0">
                  <a:pos x="255" y="670"/>
                </a:cxn>
                <a:cxn ang="0">
                  <a:pos x="262" y="568"/>
                </a:cxn>
              </a:cxnLst>
              <a:rect l="0" t="0" r="r" b="b"/>
              <a:pathLst>
                <a:path w="262" h="1137">
                  <a:moveTo>
                    <a:pt x="262" y="568"/>
                  </a:moveTo>
                  <a:lnTo>
                    <a:pt x="255" y="466"/>
                  </a:lnTo>
                  <a:lnTo>
                    <a:pt x="233" y="342"/>
                  </a:lnTo>
                  <a:lnTo>
                    <a:pt x="189" y="211"/>
                  </a:lnTo>
                  <a:lnTo>
                    <a:pt x="146" y="138"/>
                  </a:lnTo>
                  <a:lnTo>
                    <a:pt x="102" y="80"/>
                  </a:lnTo>
                  <a:lnTo>
                    <a:pt x="29" y="7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8" y="21"/>
                  </a:lnTo>
                  <a:lnTo>
                    <a:pt x="8" y="29"/>
                  </a:lnTo>
                  <a:lnTo>
                    <a:pt x="22" y="36"/>
                  </a:lnTo>
                  <a:lnTo>
                    <a:pt x="95" y="131"/>
                  </a:lnTo>
                  <a:lnTo>
                    <a:pt x="153" y="255"/>
                  </a:lnTo>
                  <a:lnTo>
                    <a:pt x="182" y="400"/>
                  </a:lnTo>
                  <a:lnTo>
                    <a:pt x="197" y="568"/>
                  </a:lnTo>
                  <a:lnTo>
                    <a:pt x="189" y="685"/>
                  </a:lnTo>
                  <a:lnTo>
                    <a:pt x="175" y="801"/>
                  </a:lnTo>
                  <a:lnTo>
                    <a:pt x="138" y="911"/>
                  </a:lnTo>
                  <a:lnTo>
                    <a:pt x="87" y="1013"/>
                  </a:lnTo>
                  <a:lnTo>
                    <a:pt x="15" y="1107"/>
                  </a:lnTo>
                  <a:lnTo>
                    <a:pt x="8" y="1107"/>
                  </a:lnTo>
                  <a:lnTo>
                    <a:pt x="0" y="1122"/>
                  </a:lnTo>
                  <a:lnTo>
                    <a:pt x="0" y="1129"/>
                  </a:lnTo>
                  <a:lnTo>
                    <a:pt x="8" y="1137"/>
                  </a:lnTo>
                  <a:lnTo>
                    <a:pt x="29" y="1129"/>
                  </a:lnTo>
                  <a:lnTo>
                    <a:pt x="102" y="1056"/>
                  </a:lnTo>
                  <a:lnTo>
                    <a:pt x="146" y="991"/>
                  </a:lnTo>
                  <a:lnTo>
                    <a:pt x="189" y="918"/>
                  </a:lnTo>
                  <a:lnTo>
                    <a:pt x="233" y="794"/>
                  </a:lnTo>
                  <a:lnTo>
                    <a:pt x="255" y="670"/>
                  </a:lnTo>
                  <a:lnTo>
                    <a:pt x="262" y="5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6" name="Freeform 128"/>
            <p:cNvSpPr>
              <a:spLocks noEditPoints="1"/>
            </p:cNvSpPr>
            <p:nvPr/>
          </p:nvSpPr>
          <p:spPr bwMode="auto">
            <a:xfrm>
              <a:off x="15372" y="6348"/>
              <a:ext cx="749" cy="262"/>
            </a:xfrm>
            <a:custGeom>
              <a:avLst/>
              <a:gdLst/>
              <a:ahLst/>
              <a:cxnLst>
                <a:cxn ang="0">
                  <a:pos x="712" y="44"/>
                </a:cxn>
                <a:cxn ang="0">
                  <a:pos x="734" y="44"/>
                </a:cxn>
                <a:cxn ang="0">
                  <a:pos x="749" y="29"/>
                </a:cxn>
                <a:cxn ang="0">
                  <a:pos x="749" y="7"/>
                </a:cxn>
                <a:cxn ang="0">
                  <a:pos x="741" y="7"/>
                </a:cxn>
                <a:cxn ang="0">
                  <a:pos x="734" y="0"/>
                </a:cxn>
                <a:cxn ang="0">
                  <a:pos x="15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29"/>
                </a:cxn>
                <a:cxn ang="0">
                  <a:pos x="15" y="44"/>
                </a:cxn>
                <a:cxn ang="0">
                  <a:pos x="36" y="44"/>
                </a:cxn>
                <a:cxn ang="0">
                  <a:pos x="712" y="44"/>
                </a:cxn>
                <a:cxn ang="0">
                  <a:pos x="712" y="262"/>
                </a:cxn>
                <a:cxn ang="0">
                  <a:pos x="741" y="262"/>
                </a:cxn>
                <a:cxn ang="0">
                  <a:pos x="749" y="255"/>
                </a:cxn>
                <a:cxn ang="0">
                  <a:pos x="749" y="233"/>
                </a:cxn>
                <a:cxn ang="0">
                  <a:pos x="734" y="219"/>
                </a:cxn>
                <a:cxn ang="0">
                  <a:pos x="15" y="219"/>
                </a:cxn>
                <a:cxn ang="0">
                  <a:pos x="0" y="233"/>
                </a:cxn>
                <a:cxn ang="0">
                  <a:pos x="0" y="255"/>
                </a:cxn>
                <a:cxn ang="0">
                  <a:pos x="7" y="262"/>
                </a:cxn>
                <a:cxn ang="0">
                  <a:pos x="36" y="262"/>
                </a:cxn>
                <a:cxn ang="0">
                  <a:pos x="712" y="262"/>
                </a:cxn>
              </a:cxnLst>
              <a:rect l="0" t="0" r="r" b="b"/>
              <a:pathLst>
                <a:path w="749" h="262">
                  <a:moveTo>
                    <a:pt x="712" y="44"/>
                  </a:moveTo>
                  <a:lnTo>
                    <a:pt x="734" y="44"/>
                  </a:lnTo>
                  <a:lnTo>
                    <a:pt x="749" y="29"/>
                  </a:lnTo>
                  <a:lnTo>
                    <a:pt x="749" y="7"/>
                  </a:lnTo>
                  <a:lnTo>
                    <a:pt x="741" y="7"/>
                  </a:lnTo>
                  <a:lnTo>
                    <a:pt x="734" y="0"/>
                  </a:lnTo>
                  <a:lnTo>
                    <a:pt x="15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29"/>
                  </a:lnTo>
                  <a:lnTo>
                    <a:pt x="15" y="44"/>
                  </a:lnTo>
                  <a:lnTo>
                    <a:pt x="36" y="44"/>
                  </a:lnTo>
                  <a:lnTo>
                    <a:pt x="712" y="44"/>
                  </a:lnTo>
                  <a:close/>
                  <a:moveTo>
                    <a:pt x="712" y="262"/>
                  </a:moveTo>
                  <a:lnTo>
                    <a:pt x="741" y="262"/>
                  </a:lnTo>
                  <a:lnTo>
                    <a:pt x="749" y="255"/>
                  </a:lnTo>
                  <a:lnTo>
                    <a:pt x="749" y="233"/>
                  </a:lnTo>
                  <a:lnTo>
                    <a:pt x="734" y="219"/>
                  </a:lnTo>
                  <a:lnTo>
                    <a:pt x="15" y="219"/>
                  </a:lnTo>
                  <a:lnTo>
                    <a:pt x="0" y="233"/>
                  </a:lnTo>
                  <a:lnTo>
                    <a:pt x="0" y="255"/>
                  </a:lnTo>
                  <a:lnTo>
                    <a:pt x="7" y="262"/>
                  </a:lnTo>
                  <a:lnTo>
                    <a:pt x="36" y="262"/>
                  </a:lnTo>
                  <a:lnTo>
                    <a:pt x="712" y="2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7" name="Freeform 129"/>
            <p:cNvSpPr>
              <a:spLocks noEditPoints="1"/>
            </p:cNvSpPr>
            <p:nvPr/>
          </p:nvSpPr>
          <p:spPr bwMode="auto">
            <a:xfrm>
              <a:off x="16550" y="5962"/>
              <a:ext cx="465" cy="816"/>
            </a:xfrm>
            <a:custGeom>
              <a:avLst/>
              <a:gdLst/>
              <a:ahLst/>
              <a:cxnLst>
                <a:cxn ang="0">
                  <a:pos x="465" y="233"/>
                </a:cxn>
                <a:cxn ang="0">
                  <a:pos x="465" y="189"/>
                </a:cxn>
                <a:cxn ang="0">
                  <a:pos x="457" y="138"/>
                </a:cxn>
                <a:cxn ang="0">
                  <a:pos x="443" y="87"/>
                </a:cxn>
                <a:cxn ang="0">
                  <a:pos x="414" y="43"/>
                </a:cxn>
                <a:cxn ang="0">
                  <a:pos x="377" y="14"/>
                </a:cxn>
                <a:cxn ang="0">
                  <a:pos x="327" y="0"/>
                </a:cxn>
                <a:cxn ang="0">
                  <a:pos x="247" y="21"/>
                </a:cxn>
                <a:cxn ang="0">
                  <a:pos x="174" y="94"/>
                </a:cxn>
                <a:cxn ang="0">
                  <a:pos x="101" y="196"/>
                </a:cxn>
                <a:cxn ang="0">
                  <a:pos x="50" y="313"/>
                </a:cxn>
                <a:cxn ang="0">
                  <a:pos x="7" y="444"/>
                </a:cxn>
                <a:cxn ang="0">
                  <a:pos x="0" y="583"/>
                </a:cxn>
                <a:cxn ang="0">
                  <a:pos x="0" y="648"/>
                </a:cxn>
                <a:cxn ang="0">
                  <a:pos x="14" y="707"/>
                </a:cxn>
                <a:cxn ang="0">
                  <a:pos x="43" y="765"/>
                </a:cxn>
                <a:cxn ang="0">
                  <a:pos x="80" y="801"/>
                </a:cxn>
                <a:cxn ang="0">
                  <a:pos x="130" y="816"/>
                </a:cxn>
                <a:cxn ang="0">
                  <a:pos x="210" y="787"/>
                </a:cxn>
                <a:cxn ang="0">
                  <a:pos x="290" y="721"/>
                </a:cxn>
                <a:cxn ang="0">
                  <a:pos x="356" y="619"/>
                </a:cxn>
                <a:cxn ang="0">
                  <a:pos x="414" y="495"/>
                </a:cxn>
                <a:cxn ang="0">
                  <a:pos x="450" y="364"/>
                </a:cxn>
                <a:cxn ang="0">
                  <a:pos x="465" y="233"/>
                </a:cxn>
                <a:cxn ang="0">
                  <a:pos x="116" y="386"/>
                </a:cxn>
                <a:cxn ang="0">
                  <a:pos x="152" y="269"/>
                </a:cxn>
                <a:cxn ang="0">
                  <a:pos x="203" y="145"/>
                </a:cxn>
                <a:cxn ang="0">
                  <a:pos x="239" y="87"/>
                </a:cxn>
                <a:cxn ang="0">
                  <a:pos x="276" y="43"/>
                </a:cxn>
                <a:cxn ang="0">
                  <a:pos x="327" y="29"/>
                </a:cxn>
                <a:cxn ang="0">
                  <a:pos x="363" y="36"/>
                </a:cxn>
                <a:cxn ang="0">
                  <a:pos x="377" y="72"/>
                </a:cxn>
                <a:cxn ang="0">
                  <a:pos x="392" y="160"/>
                </a:cxn>
                <a:cxn ang="0">
                  <a:pos x="385" y="218"/>
                </a:cxn>
                <a:cxn ang="0">
                  <a:pos x="377" y="291"/>
                </a:cxn>
                <a:cxn ang="0">
                  <a:pos x="356" y="386"/>
                </a:cxn>
                <a:cxn ang="0">
                  <a:pos x="116" y="386"/>
                </a:cxn>
                <a:cxn ang="0">
                  <a:pos x="341" y="422"/>
                </a:cxn>
                <a:cxn ang="0">
                  <a:pos x="327" y="488"/>
                </a:cxn>
                <a:cxn ang="0">
                  <a:pos x="298" y="568"/>
                </a:cxn>
                <a:cxn ang="0">
                  <a:pos x="261" y="656"/>
                </a:cxn>
                <a:cxn ang="0">
                  <a:pos x="225" y="721"/>
                </a:cxn>
                <a:cxn ang="0">
                  <a:pos x="181" y="772"/>
                </a:cxn>
                <a:cxn ang="0">
                  <a:pos x="130" y="787"/>
                </a:cxn>
                <a:cxn ang="0">
                  <a:pos x="109" y="779"/>
                </a:cxn>
                <a:cxn ang="0">
                  <a:pos x="87" y="758"/>
                </a:cxn>
                <a:cxn ang="0">
                  <a:pos x="72" y="714"/>
                </a:cxn>
                <a:cxn ang="0">
                  <a:pos x="72" y="597"/>
                </a:cxn>
                <a:cxn ang="0">
                  <a:pos x="87" y="524"/>
                </a:cxn>
                <a:cxn ang="0">
                  <a:pos x="109" y="422"/>
                </a:cxn>
                <a:cxn ang="0">
                  <a:pos x="341" y="422"/>
                </a:cxn>
              </a:cxnLst>
              <a:rect l="0" t="0" r="r" b="b"/>
              <a:pathLst>
                <a:path w="465" h="816">
                  <a:moveTo>
                    <a:pt x="465" y="233"/>
                  </a:moveTo>
                  <a:lnTo>
                    <a:pt x="465" y="189"/>
                  </a:lnTo>
                  <a:lnTo>
                    <a:pt x="457" y="138"/>
                  </a:lnTo>
                  <a:lnTo>
                    <a:pt x="443" y="87"/>
                  </a:lnTo>
                  <a:lnTo>
                    <a:pt x="414" y="43"/>
                  </a:lnTo>
                  <a:lnTo>
                    <a:pt x="377" y="14"/>
                  </a:lnTo>
                  <a:lnTo>
                    <a:pt x="327" y="0"/>
                  </a:lnTo>
                  <a:lnTo>
                    <a:pt x="247" y="21"/>
                  </a:lnTo>
                  <a:lnTo>
                    <a:pt x="174" y="94"/>
                  </a:lnTo>
                  <a:lnTo>
                    <a:pt x="101" y="196"/>
                  </a:lnTo>
                  <a:lnTo>
                    <a:pt x="50" y="313"/>
                  </a:lnTo>
                  <a:lnTo>
                    <a:pt x="7" y="444"/>
                  </a:lnTo>
                  <a:lnTo>
                    <a:pt x="0" y="583"/>
                  </a:lnTo>
                  <a:lnTo>
                    <a:pt x="0" y="648"/>
                  </a:lnTo>
                  <a:lnTo>
                    <a:pt x="14" y="707"/>
                  </a:lnTo>
                  <a:lnTo>
                    <a:pt x="43" y="765"/>
                  </a:lnTo>
                  <a:lnTo>
                    <a:pt x="80" y="801"/>
                  </a:lnTo>
                  <a:lnTo>
                    <a:pt x="130" y="816"/>
                  </a:lnTo>
                  <a:lnTo>
                    <a:pt x="210" y="787"/>
                  </a:lnTo>
                  <a:lnTo>
                    <a:pt x="290" y="721"/>
                  </a:lnTo>
                  <a:lnTo>
                    <a:pt x="356" y="619"/>
                  </a:lnTo>
                  <a:lnTo>
                    <a:pt x="414" y="495"/>
                  </a:lnTo>
                  <a:lnTo>
                    <a:pt x="450" y="364"/>
                  </a:lnTo>
                  <a:lnTo>
                    <a:pt x="465" y="233"/>
                  </a:lnTo>
                  <a:close/>
                  <a:moveTo>
                    <a:pt x="116" y="386"/>
                  </a:moveTo>
                  <a:lnTo>
                    <a:pt x="152" y="269"/>
                  </a:lnTo>
                  <a:lnTo>
                    <a:pt x="203" y="145"/>
                  </a:lnTo>
                  <a:lnTo>
                    <a:pt x="239" y="87"/>
                  </a:lnTo>
                  <a:lnTo>
                    <a:pt x="276" y="43"/>
                  </a:lnTo>
                  <a:lnTo>
                    <a:pt x="327" y="29"/>
                  </a:lnTo>
                  <a:lnTo>
                    <a:pt x="363" y="36"/>
                  </a:lnTo>
                  <a:lnTo>
                    <a:pt x="377" y="72"/>
                  </a:lnTo>
                  <a:lnTo>
                    <a:pt x="392" y="160"/>
                  </a:lnTo>
                  <a:lnTo>
                    <a:pt x="385" y="218"/>
                  </a:lnTo>
                  <a:lnTo>
                    <a:pt x="377" y="291"/>
                  </a:lnTo>
                  <a:lnTo>
                    <a:pt x="356" y="386"/>
                  </a:lnTo>
                  <a:lnTo>
                    <a:pt x="116" y="386"/>
                  </a:lnTo>
                  <a:close/>
                  <a:moveTo>
                    <a:pt x="341" y="422"/>
                  </a:moveTo>
                  <a:lnTo>
                    <a:pt x="327" y="488"/>
                  </a:lnTo>
                  <a:lnTo>
                    <a:pt x="298" y="568"/>
                  </a:lnTo>
                  <a:lnTo>
                    <a:pt x="261" y="656"/>
                  </a:lnTo>
                  <a:lnTo>
                    <a:pt x="225" y="721"/>
                  </a:lnTo>
                  <a:lnTo>
                    <a:pt x="181" y="772"/>
                  </a:lnTo>
                  <a:lnTo>
                    <a:pt x="130" y="787"/>
                  </a:lnTo>
                  <a:lnTo>
                    <a:pt x="109" y="779"/>
                  </a:lnTo>
                  <a:lnTo>
                    <a:pt x="87" y="758"/>
                  </a:lnTo>
                  <a:lnTo>
                    <a:pt x="72" y="714"/>
                  </a:lnTo>
                  <a:lnTo>
                    <a:pt x="72" y="597"/>
                  </a:lnTo>
                  <a:lnTo>
                    <a:pt x="87" y="524"/>
                  </a:lnTo>
                  <a:lnTo>
                    <a:pt x="109" y="422"/>
                  </a:lnTo>
                  <a:lnTo>
                    <a:pt x="341" y="4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8" name="Freeform 130"/>
            <p:cNvSpPr>
              <a:spLocks/>
            </p:cNvSpPr>
            <p:nvPr/>
          </p:nvSpPr>
          <p:spPr bwMode="auto">
            <a:xfrm>
              <a:off x="17531" y="6639"/>
              <a:ext cx="138" cy="343"/>
            </a:xfrm>
            <a:custGeom>
              <a:avLst/>
              <a:gdLst/>
              <a:ahLst/>
              <a:cxnLst>
                <a:cxn ang="0">
                  <a:pos x="138" y="124"/>
                </a:cxn>
                <a:cxn ang="0">
                  <a:pos x="131" y="59"/>
                </a:cxn>
                <a:cxn ang="0">
                  <a:pos x="101" y="15"/>
                </a:cxn>
                <a:cxn ang="0">
                  <a:pos x="65" y="0"/>
                </a:cxn>
                <a:cxn ang="0">
                  <a:pos x="43" y="8"/>
                </a:cxn>
                <a:cxn ang="0">
                  <a:pos x="29" y="15"/>
                </a:cxn>
                <a:cxn ang="0">
                  <a:pos x="14" y="30"/>
                </a:cxn>
                <a:cxn ang="0">
                  <a:pos x="7" y="44"/>
                </a:cxn>
                <a:cxn ang="0">
                  <a:pos x="0" y="66"/>
                </a:cxn>
                <a:cxn ang="0">
                  <a:pos x="7" y="81"/>
                </a:cxn>
                <a:cxn ang="0">
                  <a:pos x="14" y="102"/>
                </a:cxn>
                <a:cxn ang="0">
                  <a:pos x="29" y="110"/>
                </a:cxn>
                <a:cxn ang="0">
                  <a:pos x="43" y="124"/>
                </a:cxn>
                <a:cxn ang="0">
                  <a:pos x="87" y="124"/>
                </a:cxn>
                <a:cxn ang="0">
                  <a:pos x="101" y="110"/>
                </a:cxn>
                <a:cxn ang="0">
                  <a:pos x="109" y="110"/>
                </a:cxn>
                <a:cxn ang="0">
                  <a:pos x="109" y="124"/>
                </a:cxn>
                <a:cxn ang="0">
                  <a:pos x="101" y="204"/>
                </a:cxn>
                <a:cxn ang="0">
                  <a:pos x="72" y="263"/>
                </a:cxn>
                <a:cxn ang="0">
                  <a:pos x="36" y="314"/>
                </a:cxn>
                <a:cxn ang="0">
                  <a:pos x="22" y="328"/>
                </a:cxn>
                <a:cxn ang="0">
                  <a:pos x="22" y="336"/>
                </a:cxn>
                <a:cxn ang="0">
                  <a:pos x="29" y="343"/>
                </a:cxn>
                <a:cxn ang="0">
                  <a:pos x="43" y="336"/>
                </a:cxn>
                <a:cxn ang="0">
                  <a:pos x="72" y="307"/>
                </a:cxn>
                <a:cxn ang="0">
                  <a:pos x="101" y="255"/>
                </a:cxn>
                <a:cxn ang="0">
                  <a:pos x="123" y="197"/>
                </a:cxn>
                <a:cxn ang="0">
                  <a:pos x="138" y="124"/>
                </a:cxn>
              </a:cxnLst>
              <a:rect l="0" t="0" r="r" b="b"/>
              <a:pathLst>
                <a:path w="138" h="343">
                  <a:moveTo>
                    <a:pt x="138" y="124"/>
                  </a:moveTo>
                  <a:lnTo>
                    <a:pt x="131" y="59"/>
                  </a:lnTo>
                  <a:lnTo>
                    <a:pt x="101" y="15"/>
                  </a:lnTo>
                  <a:lnTo>
                    <a:pt x="65" y="0"/>
                  </a:lnTo>
                  <a:lnTo>
                    <a:pt x="43" y="8"/>
                  </a:lnTo>
                  <a:lnTo>
                    <a:pt x="29" y="15"/>
                  </a:lnTo>
                  <a:lnTo>
                    <a:pt x="14" y="30"/>
                  </a:lnTo>
                  <a:lnTo>
                    <a:pt x="7" y="44"/>
                  </a:lnTo>
                  <a:lnTo>
                    <a:pt x="0" y="66"/>
                  </a:lnTo>
                  <a:lnTo>
                    <a:pt x="7" y="81"/>
                  </a:lnTo>
                  <a:lnTo>
                    <a:pt x="14" y="102"/>
                  </a:lnTo>
                  <a:lnTo>
                    <a:pt x="29" y="110"/>
                  </a:lnTo>
                  <a:lnTo>
                    <a:pt x="43" y="124"/>
                  </a:lnTo>
                  <a:lnTo>
                    <a:pt x="87" y="124"/>
                  </a:lnTo>
                  <a:lnTo>
                    <a:pt x="101" y="110"/>
                  </a:lnTo>
                  <a:lnTo>
                    <a:pt x="109" y="110"/>
                  </a:lnTo>
                  <a:lnTo>
                    <a:pt x="109" y="124"/>
                  </a:lnTo>
                  <a:lnTo>
                    <a:pt x="101" y="204"/>
                  </a:lnTo>
                  <a:lnTo>
                    <a:pt x="72" y="263"/>
                  </a:lnTo>
                  <a:lnTo>
                    <a:pt x="36" y="314"/>
                  </a:lnTo>
                  <a:lnTo>
                    <a:pt x="22" y="328"/>
                  </a:lnTo>
                  <a:lnTo>
                    <a:pt x="22" y="336"/>
                  </a:lnTo>
                  <a:lnTo>
                    <a:pt x="29" y="343"/>
                  </a:lnTo>
                  <a:lnTo>
                    <a:pt x="43" y="336"/>
                  </a:lnTo>
                  <a:lnTo>
                    <a:pt x="72" y="307"/>
                  </a:lnTo>
                  <a:lnTo>
                    <a:pt x="101" y="255"/>
                  </a:lnTo>
                  <a:lnTo>
                    <a:pt x="123" y="197"/>
                  </a:lnTo>
                  <a:lnTo>
                    <a:pt x="138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9" name="Freeform 131"/>
            <p:cNvSpPr>
              <a:spLocks noEditPoints="1"/>
            </p:cNvSpPr>
            <p:nvPr/>
          </p:nvSpPr>
          <p:spPr bwMode="auto">
            <a:xfrm>
              <a:off x="18316" y="5976"/>
              <a:ext cx="632" cy="809"/>
            </a:xfrm>
            <a:custGeom>
              <a:avLst/>
              <a:gdLst/>
              <a:ahLst/>
              <a:cxnLst>
                <a:cxn ang="0">
                  <a:pos x="625" y="44"/>
                </a:cxn>
                <a:cxn ang="0">
                  <a:pos x="625" y="29"/>
                </a:cxn>
                <a:cxn ang="0">
                  <a:pos x="632" y="22"/>
                </a:cxn>
                <a:cxn ang="0">
                  <a:pos x="625" y="7"/>
                </a:cxn>
                <a:cxn ang="0">
                  <a:pos x="617" y="0"/>
                </a:cxn>
                <a:cxn ang="0">
                  <a:pos x="596" y="0"/>
                </a:cxn>
                <a:cxn ang="0">
                  <a:pos x="588" y="7"/>
                </a:cxn>
                <a:cxn ang="0">
                  <a:pos x="588" y="15"/>
                </a:cxn>
                <a:cxn ang="0">
                  <a:pos x="581" y="22"/>
                </a:cxn>
                <a:cxn ang="0">
                  <a:pos x="487" y="277"/>
                </a:cxn>
                <a:cxn ang="0">
                  <a:pos x="145" y="277"/>
                </a:cxn>
                <a:cxn ang="0">
                  <a:pos x="51" y="22"/>
                </a:cxn>
                <a:cxn ang="0">
                  <a:pos x="29" y="0"/>
                </a:cxn>
                <a:cxn ang="0">
                  <a:pos x="14" y="0"/>
                </a:cxn>
                <a:cxn ang="0">
                  <a:pos x="0" y="7"/>
                </a:cxn>
                <a:cxn ang="0">
                  <a:pos x="0" y="29"/>
                </a:cxn>
                <a:cxn ang="0">
                  <a:pos x="7" y="44"/>
                </a:cxn>
                <a:cxn ang="0">
                  <a:pos x="290" y="787"/>
                </a:cxn>
                <a:cxn ang="0">
                  <a:pos x="290" y="795"/>
                </a:cxn>
                <a:cxn ang="0">
                  <a:pos x="305" y="809"/>
                </a:cxn>
                <a:cxn ang="0">
                  <a:pos x="319" y="809"/>
                </a:cxn>
                <a:cxn ang="0">
                  <a:pos x="327" y="802"/>
                </a:cxn>
                <a:cxn ang="0">
                  <a:pos x="334" y="802"/>
                </a:cxn>
                <a:cxn ang="0">
                  <a:pos x="341" y="787"/>
                </a:cxn>
                <a:cxn ang="0">
                  <a:pos x="625" y="44"/>
                </a:cxn>
                <a:cxn ang="0">
                  <a:pos x="160" y="321"/>
                </a:cxn>
                <a:cxn ang="0">
                  <a:pos x="472" y="321"/>
                </a:cxn>
                <a:cxn ang="0">
                  <a:pos x="312" y="722"/>
                </a:cxn>
                <a:cxn ang="0">
                  <a:pos x="160" y="321"/>
                </a:cxn>
              </a:cxnLst>
              <a:rect l="0" t="0" r="r" b="b"/>
              <a:pathLst>
                <a:path w="632" h="809">
                  <a:moveTo>
                    <a:pt x="625" y="44"/>
                  </a:moveTo>
                  <a:lnTo>
                    <a:pt x="625" y="29"/>
                  </a:lnTo>
                  <a:lnTo>
                    <a:pt x="632" y="22"/>
                  </a:lnTo>
                  <a:lnTo>
                    <a:pt x="625" y="7"/>
                  </a:lnTo>
                  <a:lnTo>
                    <a:pt x="617" y="0"/>
                  </a:lnTo>
                  <a:lnTo>
                    <a:pt x="596" y="0"/>
                  </a:lnTo>
                  <a:lnTo>
                    <a:pt x="588" y="7"/>
                  </a:lnTo>
                  <a:lnTo>
                    <a:pt x="588" y="15"/>
                  </a:lnTo>
                  <a:lnTo>
                    <a:pt x="581" y="22"/>
                  </a:lnTo>
                  <a:lnTo>
                    <a:pt x="487" y="277"/>
                  </a:lnTo>
                  <a:lnTo>
                    <a:pt x="145" y="277"/>
                  </a:lnTo>
                  <a:lnTo>
                    <a:pt x="51" y="22"/>
                  </a:lnTo>
                  <a:lnTo>
                    <a:pt x="29" y="0"/>
                  </a:lnTo>
                  <a:lnTo>
                    <a:pt x="14" y="0"/>
                  </a:lnTo>
                  <a:lnTo>
                    <a:pt x="0" y="7"/>
                  </a:lnTo>
                  <a:lnTo>
                    <a:pt x="0" y="29"/>
                  </a:lnTo>
                  <a:lnTo>
                    <a:pt x="7" y="44"/>
                  </a:lnTo>
                  <a:lnTo>
                    <a:pt x="290" y="787"/>
                  </a:lnTo>
                  <a:lnTo>
                    <a:pt x="290" y="795"/>
                  </a:lnTo>
                  <a:lnTo>
                    <a:pt x="305" y="809"/>
                  </a:lnTo>
                  <a:lnTo>
                    <a:pt x="319" y="809"/>
                  </a:lnTo>
                  <a:lnTo>
                    <a:pt x="327" y="802"/>
                  </a:lnTo>
                  <a:lnTo>
                    <a:pt x="334" y="802"/>
                  </a:lnTo>
                  <a:lnTo>
                    <a:pt x="341" y="787"/>
                  </a:lnTo>
                  <a:lnTo>
                    <a:pt x="625" y="44"/>
                  </a:lnTo>
                  <a:close/>
                  <a:moveTo>
                    <a:pt x="160" y="321"/>
                  </a:moveTo>
                  <a:lnTo>
                    <a:pt x="472" y="321"/>
                  </a:lnTo>
                  <a:lnTo>
                    <a:pt x="312" y="722"/>
                  </a:lnTo>
                  <a:lnTo>
                    <a:pt x="160" y="3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0" name="Freeform 132"/>
            <p:cNvSpPr>
              <a:spLocks noEditPoints="1"/>
            </p:cNvSpPr>
            <p:nvPr/>
          </p:nvSpPr>
          <p:spPr bwMode="auto">
            <a:xfrm>
              <a:off x="18984" y="6013"/>
              <a:ext cx="298" cy="765"/>
            </a:xfrm>
            <a:custGeom>
              <a:avLst/>
              <a:gdLst/>
              <a:ahLst/>
              <a:cxnLst>
                <a:cxn ang="0">
                  <a:pos x="284" y="29"/>
                </a:cxn>
                <a:cxn ang="0">
                  <a:pos x="262" y="0"/>
                </a:cxn>
                <a:cxn ang="0">
                  <a:pos x="218" y="7"/>
                </a:cxn>
                <a:cxn ang="0">
                  <a:pos x="182" y="58"/>
                </a:cxn>
                <a:cxn ang="0">
                  <a:pos x="204" y="94"/>
                </a:cxn>
                <a:cxn ang="0">
                  <a:pos x="240" y="102"/>
                </a:cxn>
                <a:cxn ang="0">
                  <a:pos x="269" y="80"/>
                </a:cxn>
                <a:cxn ang="0">
                  <a:pos x="284" y="43"/>
                </a:cxn>
                <a:cxn ang="0">
                  <a:pos x="211" y="437"/>
                </a:cxn>
                <a:cxn ang="0">
                  <a:pos x="226" y="400"/>
                </a:cxn>
                <a:cxn ang="0">
                  <a:pos x="240" y="364"/>
                </a:cxn>
                <a:cxn ang="0">
                  <a:pos x="211" y="277"/>
                </a:cxn>
                <a:cxn ang="0">
                  <a:pos x="175" y="255"/>
                </a:cxn>
                <a:cxn ang="0">
                  <a:pos x="88" y="262"/>
                </a:cxn>
                <a:cxn ang="0">
                  <a:pos x="22" y="357"/>
                </a:cxn>
                <a:cxn ang="0">
                  <a:pos x="0" y="430"/>
                </a:cxn>
                <a:cxn ang="0">
                  <a:pos x="15" y="437"/>
                </a:cxn>
                <a:cxn ang="0">
                  <a:pos x="29" y="415"/>
                </a:cxn>
                <a:cxn ang="0">
                  <a:pos x="80" y="306"/>
                </a:cxn>
                <a:cxn ang="0">
                  <a:pos x="146" y="277"/>
                </a:cxn>
                <a:cxn ang="0">
                  <a:pos x="168" y="284"/>
                </a:cxn>
                <a:cxn ang="0">
                  <a:pos x="175" y="313"/>
                </a:cxn>
                <a:cxn ang="0">
                  <a:pos x="168" y="357"/>
                </a:cxn>
                <a:cxn ang="0">
                  <a:pos x="146" y="408"/>
                </a:cxn>
                <a:cxn ang="0">
                  <a:pos x="102" y="532"/>
                </a:cxn>
                <a:cxn ang="0">
                  <a:pos x="73" y="597"/>
                </a:cxn>
                <a:cxn ang="0">
                  <a:pos x="51" y="670"/>
                </a:cxn>
                <a:cxn ang="0">
                  <a:pos x="73" y="728"/>
                </a:cxn>
                <a:cxn ang="0">
                  <a:pos x="117" y="758"/>
                </a:cxn>
                <a:cxn ang="0">
                  <a:pos x="204" y="743"/>
                </a:cxn>
                <a:cxn ang="0">
                  <a:pos x="277" y="656"/>
                </a:cxn>
                <a:cxn ang="0">
                  <a:pos x="284" y="575"/>
                </a:cxn>
                <a:cxn ang="0">
                  <a:pos x="269" y="583"/>
                </a:cxn>
                <a:cxn ang="0">
                  <a:pos x="247" y="648"/>
                </a:cxn>
                <a:cxn ang="0">
                  <a:pos x="189" y="728"/>
                </a:cxn>
                <a:cxn ang="0">
                  <a:pos x="138" y="736"/>
                </a:cxn>
                <a:cxn ang="0">
                  <a:pos x="124" y="714"/>
                </a:cxn>
                <a:cxn ang="0">
                  <a:pos x="138" y="641"/>
                </a:cxn>
                <a:cxn ang="0">
                  <a:pos x="153" y="590"/>
                </a:cxn>
              </a:cxnLst>
              <a:rect l="0" t="0" r="r" b="b"/>
              <a:pathLst>
                <a:path w="298" h="765">
                  <a:moveTo>
                    <a:pt x="284" y="43"/>
                  </a:moveTo>
                  <a:lnTo>
                    <a:pt x="284" y="29"/>
                  </a:lnTo>
                  <a:lnTo>
                    <a:pt x="277" y="14"/>
                  </a:lnTo>
                  <a:lnTo>
                    <a:pt x="262" y="0"/>
                  </a:lnTo>
                  <a:lnTo>
                    <a:pt x="240" y="0"/>
                  </a:lnTo>
                  <a:lnTo>
                    <a:pt x="218" y="7"/>
                  </a:lnTo>
                  <a:lnTo>
                    <a:pt x="189" y="36"/>
                  </a:lnTo>
                  <a:lnTo>
                    <a:pt x="182" y="58"/>
                  </a:lnTo>
                  <a:lnTo>
                    <a:pt x="182" y="72"/>
                  </a:lnTo>
                  <a:lnTo>
                    <a:pt x="204" y="94"/>
                  </a:lnTo>
                  <a:lnTo>
                    <a:pt x="226" y="102"/>
                  </a:lnTo>
                  <a:lnTo>
                    <a:pt x="240" y="102"/>
                  </a:lnTo>
                  <a:lnTo>
                    <a:pt x="255" y="87"/>
                  </a:lnTo>
                  <a:lnTo>
                    <a:pt x="269" y="80"/>
                  </a:lnTo>
                  <a:lnTo>
                    <a:pt x="284" y="58"/>
                  </a:lnTo>
                  <a:lnTo>
                    <a:pt x="284" y="43"/>
                  </a:lnTo>
                  <a:close/>
                  <a:moveTo>
                    <a:pt x="197" y="466"/>
                  </a:moveTo>
                  <a:lnTo>
                    <a:pt x="211" y="437"/>
                  </a:lnTo>
                  <a:lnTo>
                    <a:pt x="211" y="430"/>
                  </a:lnTo>
                  <a:lnTo>
                    <a:pt x="226" y="400"/>
                  </a:lnTo>
                  <a:lnTo>
                    <a:pt x="233" y="379"/>
                  </a:lnTo>
                  <a:lnTo>
                    <a:pt x="240" y="364"/>
                  </a:lnTo>
                  <a:lnTo>
                    <a:pt x="240" y="320"/>
                  </a:lnTo>
                  <a:lnTo>
                    <a:pt x="211" y="277"/>
                  </a:lnTo>
                  <a:lnTo>
                    <a:pt x="197" y="262"/>
                  </a:lnTo>
                  <a:lnTo>
                    <a:pt x="175" y="255"/>
                  </a:lnTo>
                  <a:lnTo>
                    <a:pt x="146" y="247"/>
                  </a:lnTo>
                  <a:lnTo>
                    <a:pt x="88" y="262"/>
                  </a:lnTo>
                  <a:lnTo>
                    <a:pt x="51" y="306"/>
                  </a:lnTo>
                  <a:lnTo>
                    <a:pt x="22" y="357"/>
                  </a:lnTo>
                  <a:lnTo>
                    <a:pt x="0" y="400"/>
                  </a:lnTo>
                  <a:lnTo>
                    <a:pt x="0" y="430"/>
                  </a:lnTo>
                  <a:lnTo>
                    <a:pt x="8" y="437"/>
                  </a:lnTo>
                  <a:lnTo>
                    <a:pt x="15" y="437"/>
                  </a:lnTo>
                  <a:lnTo>
                    <a:pt x="22" y="430"/>
                  </a:lnTo>
                  <a:lnTo>
                    <a:pt x="29" y="415"/>
                  </a:lnTo>
                  <a:lnTo>
                    <a:pt x="51" y="349"/>
                  </a:lnTo>
                  <a:lnTo>
                    <a:pt x="80" y="306"/>
                  </a:lnTo>
                  <a:lnTo>
                    <a:pt x="117" y="284"/>
                  </a:lnTo>
                  <a:lnTo>
                    <a:pt x="146" y="277"/>
                  </a:lnTo>
                  <a:lnTo>
                    <a:pt x="160" y="277"/>
                  </a:lnTo>
                  <a:lnTo>
                    <a:pt x="168" y="284"/>
                  </a:lnTo>
                  <a:lnTo>
                    <a:pt x="168" y="291"/>
                  </a:lnTo>
                  <a:lnTo>
                    <a:pt x="175" y="313"/>
                  </a:lnTo>
                  <a:lnTo>
                    <a:pt x="168" y="335"/>
                  </a:lnTo>
                  <a:lnTo>
                    <a:pt x="168" y="357"/>
                  </a:lnTo>
                  <a:lnTo>
                    <a:pt x="160" y="371"/>
                  </a:lnTo>
                  <a:lnTo>
                    <a:pt x="146" y="408"/>
                  </a:lnTo>
                  <a:lnTo>
                    <a:pt x="124" y="466"/>
                  </a:lnTo>
                  <a:lnTo>
                    <a:pt x="102" y="532"/>
                  </a:lnTo>
                  <a:lnTo>
                    <a:pt x="80" y="575"/>
                  </a:lnTo>
                  <a:lnTo>
                    <a:pt x="73" y="597"/>
                  </a:lnTo>
                  <a:lnTo>
                    <a:pt x="66" y="626"/>
                  </a:lnTo>
                  <a:lnTo>
                    <a:pt x="51" y="670"/>
                  </a:lnTo>
                  <a:lnTo>
                    <a:pt x="58" y="699"/>
                  </a:lnTo>
                  <a:lnTo>
                    <a:pt x="73" y="728"/>
                  </a:lnTo>
                  <a:lnTo>
                    <a:pt x="88" y="743"/>
                  </a:lnTo>
                  <a:lnTo>
                    <a:pt x="117" y="758"/>
                  </a:lnTo>
                  <a:lnTo>
                    <a:pt x="146" y="765"/>
                  </a:lnTo>
                  <a:lnTo>
                    <a:pt x="204" y="743"/>
                  </a:lnTo>
                  <a:lnTo>
                    <a:pt x="247" y="707"/>
                  </a:lnTo>
                  <a:lnTo>
                    <a:pt x="277" y="656"/>
                  </a:lnTo>
                  <a:lnTo>
                    <a:pt x="298" y="590"/>
                  </a:lnTo>
                  <a:lnTo>
                    <a:pt x="284" y="575"/>
                  </a:lnTo>
                  <a:lnTo>
                    <a:pt x="277" y="575"/>
                  </a:lnTo>
                  <a:lnTo>
                    <a:pt x="269" y="583"/>
                  </a:lnTo>
                  <a:lnTo>
                    <a:pt x="262" y="597"/>
                  </a:lnTo>
                  <a:lnTo>
                    <a:pt x="247" y="648"/>
                  </a:lnTo>
                  <a:lnTo>
                    <a:pt x="218" y="692"/>
                  </a:lnTo>
                  <a:lnTo>
                    <a:pt x="189" y="728"/>
                  </a:lnTo>
                  <a:lnTo>
                    <a:pt x="153" y="736"/>
                  </a:lnTo>
                  <a:lnTo>
                    <a:pt x="138" y="736"/>
                  </a:lnTo>
                  <a:lnTo>
                    <a:pt x="131" y="728"/>
                  </a:lnTo>
                  <a:lnTo>
                    <a:pt x="124" y="714"/>
                  </a:lnTo>
                  <a:lnTo>
                    <a:pt x="124" y="670"/>
                  </a:lnTo>
                  <a:lnTo>
                    <a:pt x="138" y="641"/>
                  </a:lnTo>
                  <a:lnTo>
                    <a:pt x="146" y="619"/>
                  </a:lnTo>
                  <a:lnTo>
                    <a:pt x="153" y="590"/>
                  </a:lnTo>
                  <a:lnTo>
                    <a:pt x="197" y="4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1" name="Freeform 133"/>
            <p:cNvSpPr>
              <a:spLocks/>
            </p:cNvSpPr>
            <p:nvPr/>
          </p:nvSpPr>
          <p:spPr bwMode="auto">
            <a:xfrm>
              <a:off x="19755" y="6253"/>
              <a:ext cx="370" cy="525"/>
            </a:xfrm>
            <a:custGeom>
              <a:avLst/>
              <a:gdLst/>
              <a:ahLst/>
              <a:cxnLst>
                <a:cxn ang="0">
                  <a:pos x="218" y="299"/>
                </a:cxn>
                <a:cxn ang="0">
                  <a:pos x="283" y="321"/>
                </a:cxn>
                <a:cxn ang="0">
                  <a:pos x="320" y="394"/>
                </a:cxn>
                <a:cxn ang="0">
                  <a:pos x="283" y="467"/>
                </a:cxn>
                <a:cxn ang="0">
                  <a:pos x="189" y="496"/>
                </a:cxn>
                <a:cxn ang="0">
                  <a:pos x="80" y="452"/>
                </a:cxn>
                <a:cxn ang="0">
                  <a:pos x="29" y="335"/>
                </a:cxn>
                <a:cxn ang="0">
                  <a:pos x="22" y="321"/>
                </a:cxn>
                <a:cxn ang="0">
                  <a:pos x="0" y="510"/>
                </a:cxn>
                <a:cxn ang="0">
                  <a:pos x="22" y="525"/>
                </a:cxn>
                <a:cxn ang="0">
                  <a:pos x="29" y="510"/>
                </a:cxn>
                <a:cxn ang="0">
                  <a:pos x="43" y="496"/>
                </a:cxn>
                <a:cxn ang="0">
                  <a:pos x="51" y="481"/>
                </a:cxn>
                <a:cxn ang="0">
                  <a:pos x="116" y="510"/>
                </a:cxn>
                <a:cxn ang="0">
                  <a:pos x="189" y="525"/>
                </a:cxn>
                <a:cxn ang="0">
                  <a:pos x="327" y="474"/>
                </a:cxn>
                <a:cxn ang="0">
                  <a:pos x="370" y="365"/>
                </a:cxn>
                <a:cxn ang="0">
                  <a:pos x="356" y="306"/>
                </a:cxn>
                <a:cxn ang="0">
                  <a:pos x="334" y="270"/>
                </a:cxn>
                <a:cxn ang="0">
                  <a:pos x="261" y="219"/>
                </a:cxn>
                <a:cxn ang="0">
                  <a:pos x="145" y="190"/>
                </a:cxn>
                <a:cxn ang="0">
                  <a:pos x="65" y="153"/>
                </a:cxn>
                <a:cxn ang="0">
                  <a:pos x="65" y="80"/>
                </a:cxn>
                <a:cxn ang="0">
                  <a:pos x="123" y="29"/>
                </a:cxn>
                <a:cxn ang="0">
                  <a:pos x="240" y="37"/>
                </a:cxn>
                <a:cxn ang="0">
                  <a:pos x="305" y="95"/>
                </a:cxn>
                <a:cxn ang="0">
                  <a:pos x="312" y="160"/>
                </a:cxn>
                <a:cxn ang="0">
                  <a:pos x="341" y="168"/>
                </a:cxn>
                <a:cxn ang="0">
                  <a:pos x="327" y="0"/>
                </a:cxn>
                <a:cxn ang="0">
                  <a:pos x="320" y="7"/>
                </a:cxn>
                <a:cxn ang="0">
                  <a:pos x="305" y="22"/>
                </a:cxn>
                <a:cxn ang="0">
                  <a:pos x="254" y="15"/>
                </a:cxn>
                <a:cxn ang="0">
                  <a:pos x="203" y="0"/>
                </a:cxn>
                <a:cxn ang="0">
                  <a:pos x="109" y="7"/>
                </a:cxn>
                <a:cxn ang="0">
                  <a:pos x="22" y="66"/>
                </a:cxn>
                <a:cxn ang="0">
                  <a:pos x="0" y="139"/>
                </a:cxn>
                <a:cxn ang="0">
                  <a:pos x="29" y="219"/>
                </a:cxn>
                <a:cxn ang="0">
                  <a:pos x="87" y="262"/>
                </a:cxn>
                <a:cxn ang="0">
                  <a:pos x="196" y="292"/>
                </a:cxn>
              </a:cxnLst>
              <a:rect l="0" t="0" r="r" b="b"/>
              <a:pathLst>
                <a:path w="370" h="525">
                  <a:moveTo>
                    <a:pt x="196" y="292"/>
                  </a:moveTo>
                  <a:lnTo>
                    <a:pt x="218" y="299"/>
                  </a:lnTo>
                  <a:lnTo>
                    <a:pt x="254" y="306"/>
                  </a:lnTo>
                  <a:lnTo>
                    <a:pt x="283" y="321"/>
                  </a:lnTo>
                  <a:lnTo>
                    <a:pt x="305" y="350"/>
                  </a:lnTo>
                  <a:lnTo>
                    <a:pt x="320" y="394"/>
                  </a:lnTo>
                  <a:lnTo>
                    <a:pt x="312" y="437"/>
                  </a:lnTo>
                  <a:lnTo>
                    <a:pt x="283" y="467"/>
                  </a:lnTo>
                  <a:lnTo>
                    <a:pt x="247" y="488"/>
                  </a:lnTo>
                  <a:lnTo>
                    <a:pt x="189" y="496"/>
                  </a:lnTo>
                  <a:lnTo>
                    <a:pt x="131" y="488"/>
                  </a:lnTo>
                  <a:lnTo>
                    <a:pt x="80" y="452"/>
                  </a:lnTo>
                  <a:lnTo>
                    <a:pt x="51" y="401"/>
                  </a:lnTo>
                  <a:lnTo>
                    <a:pt x="29" y="335"/>
                  </a:lnTo>
                  <a:lnTo>
                    <a:pt x="29" y="328"/>
                  </a:lnTo>
                  <a:lnTo>
                    <a:pt x="22" y="321"/>
                  </a:lnTo>
                  <a:lnTo>
                    <a:pt x="0" y="321"/>
                  </a:lnTo>
                  <a:lnTo>
                    <a:pt x="0" y="510"/>
                  </a:lnTo>
                  <a:lnTo>
                    <a:pt x="14" y="525"/>
                  </a:lnTo>
                  <a:lnTo>
                    <a:pt x="22" y="525"/>
                  </a:lnTo>
                  <a:lnTo>
                    <a:pt x="22" y="518"/>
                  </a:lnTo>
                  <a:lnTo>
                    <a:pt x="29" y="510"/>
                  </a:lnTo>
                  <a:lnTo>
                    <a:pt x="43" y="503"/>
                  </a:lnTo>
                  <a:lnTo>
                    <a:pt x="43" y="496"/>
                  </a:lnTo>
                  <a:lnTo>
                    <a:pt x="51" y="488"/>
                  </a:lnTo>
                  <a:lnTo>
                    <a:pt x="51" y="481"/>
                  </a:lnTo>
                  <a:lnTo>
                    <a:pt x="65" y="474"/>
                  </a:lnTo>
                  <a:lnTo>
                    <a:pt x="116" y="510"/>
                  </a:lnTo>
                  <a:lnTo>
                    <a:pt x="160" y="518"/>
                  </a:lnTo>
                  <a:lnTo>
                    <a:pt x="189" y="525"/>
                  </a:lnTo>
                  <a:lnTo>
                    <a:pt x="269" y="510"/>
                  </a:lnTo>
                  <a:lnTo>
                    <a:pt x="327" y="474"/>
                  </a:lnTo>
                  <a:lnTo>
                    <a:pt x="363" y="423"/>
                  </a:lnTo>
                  <a:lnTo>
                    <a:pt x="370" y="365"/>
                  </a:lnTo>
                  <a:lnTo>
                    <a:pt x="370" y="328"/>
                  </a:lnTo>
                  <a:lnTo>
                    <a:pt x="356" y="306"/>
                  </a:lnTo>
                  <a:lnTo>
                    <a:pt x="349" y="284"/>
                  </a:lnTo>
                  <a:lnTo>
                    <a:pt x="334" y="270"/>
                  </a:lnTo>
                  <a:lnTo>
                    <a:pt x="327" y="255"/>
                  </a:lnTo>
                  <a:lnTo>
                    <a:pt x="261" y="219"/>
                  </a:lnTo>
                  <a:lnTo>
                    <a:pt x="196" y="204"/>
                  </a:lnTo>
                  <a:lnTo>
                    <a:pt x="145" y="190"/>
                  </a:lnTo>
                  <a:lnTo>
                    <a:pt x="101" y="175"/>
                  </a:lnTo>
                  <a:lnTo>
                    <a:pt x="65" y="153"/>
                  </a:lnTo>
                  <a:lnTo>
                    <a:pt x="58" y="109"/>
                  </a:lnTo>
                  <a:lnTo>
                    <a:pt x="65" y="80"/>
                  </a:lnTo>
                  <a:lnTo>
                    <a:pt x="80" y="51"/>
                  </a:lnTo>
                  <a:lnTo>
                    <a:pt x="123" y="29"/>
                  </a:lnTo>
                  <a:lnTo>
                    <a:pt x="181" y="22"/>
                  </a:lnTo>
                  <a:lnTo>
                    <a:pt x="240" y="37"/>
                  </a:lnTo>
                  <a:lnTo>
                    <a:pt x="283" y="58"/>
                  </a:lnTo>
                  <a:lnTo>
                    <a:pt x="305" y="95"/>
                  </a:lnTo>
                  <a:lnTo>
                    <a:pt x="312" y="131"/>
                  </a:lnTo>
                  <a:lnTo>
                    <a:pt x="312" y="160"/>
                  </a:lnTo>
                  <a:lnTo>
                    <a:pt x="320" y="168"/>
                  </a:lnTo>
                  <a:lnTo>
                    <a:pt x="341" y="168"/>
                  </a:lnTo>
                  <a:lnTo>
                    <a:pt x="341" y="7"/>
                  </a:lnTo>
                  <a:lnTo>
                    <a:pt x="327" y="0"/>
                  </a:lnTo>
                  <a:lnTo>
                    <a:pt x="320" y="0"/>
                  </a:lnTo>
                  <a:lnTo>
                    <a:pt x="320" y="7"/>
                  </a:lnTo>
                  <a:lnTo>
                    <a:pt x="305" y="15"/>
                  </a:lnTo>
                  <a:lnTo>
                    <a:pt x="305" y="22"/>
                  </a:lnTo>
                  <a:lnTo>
                    <a:pt x="290" y="37"/>
                  </a:lnTo>
                  <a:lnTo>
                    <a:pt x="254" y="15"/>
                  </a:lnTo>
                  <a:lnTo>
                    <a:pt x="225" y="7"/>
                  </a:lnTo>
                  <a:lnTo>
                    <a:pt x="203" y="0"/>
                  </a:lnTo>
                  <a:lnTo>
                    <a:pt x="181" y="0"/>
                  </a:lnTo>
                  <a:lnTo>
                    <a:pt x="109" y="7"/>
                  </a:lnTo>
                  <a:lnTo>
                    <a:pt x="58" y="29"/>
                  </a:lnTo>
                  <a:lnTo>
                    <a:pt x="22" y="66"/>
                  </a:lnTo>
                  <a:lnTo>
                    <a:pt x="7" y="102"/>
                  </a:lnTo>
                  <a:lnTo>
                    <a:pt x="0" y="139"/>
                  </a:lnTo>
                  <a:lnTo>
                    <a:pt x="14" y="197"/>
                  </a:lnTo>
                  <a:lnTo>
                    <a:pt x="29" y="219"/>
                  </a:lnTo>
                  <a:lnTo>
                    <a:pt x="51" y="241"/>
                  </a:lnTo>
                  <a:lnTo>
                    <a:pt x="87" y="262"/>
                  </a:lnTo>
                  <a:lnTo>
                    <a:pt x="131" y="277"/>
                  </a:lnTo>
                  <a:lnTo>
                    <a:pt x="196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" name="Freeform 134"/>
            <p:cNvSpPr>
              <a:spLocks/>
            </p:cNvSpPr>
            <p:nvPr/>
          </p:nvSpPr>
          <p:spPr bwMode="auto">
            <a:xfrm>
              <a:off x="20256" y="6639"/>
              <a:ext cx="124" cy="124"/>
            </a:xfrm>
            <a:custGeom>
              <a:avLst/>
              <a:gdLst/>
              <a:ahLst/>
              <a:cxnLst>
                <a:cxn ang="0">
                  <a:pos x="124" y="66"/>
                </a:cxn>
                <a:cxn ang="0">
                  <a:pos x="117" y="44"/>
                </a:cxn>
                <a:cxn ang="0">
                  <a:pos x="102" y="22"/>
                </a:cxn>
                <a:cxn ang="0">
                  <a:pos x="87" y="8"/>
                </a:cxn>
                <a:cxn ang="0">
                  <a:pos x="66" y="0"/>
                </a:cxn>
                <a:cxn ang="0">
                  <a:pos x="44" y="8"/>
                </a:cxn>
                <a:cxn ang="0">
                  <a:pos x="22" y="22"/>
                </a:cxn>
                <a:cxn ang="0">
                  <a:pos x="8" y="44"/>
                </a:cxn>
                <a:cxn ang="0">
                  <a:pos x="0" y="66"/>
                </a:cxn>
                <a:cxn ang="0">
                  <a:pos x="8" y="88"/>
                </a:cxn>
                <a:cxn ang="0">
                  <a:pos x="22" y="110"/>
                </a:cxn>
                <a:cxn ang="0">
                  <a:pos x="37" y="117"/>
                </a:cxn>
                <a:cxn ang="0">
                  <a:pos x="66" y="124"/>
                </a:cxn>
                <a:cxn ang="0">
                  <a:pos x="109" y="110"/>
                </a:cxn>
                <a:cxn ang="0">
                  <a:pos x="124" y="66"/>
                </a:cxn>
              </a:cxnLst>
              <a:rect l="0" t="0" r="r" b="b"/>
              <a:pathLst>
                <a:path w="124" h="124">
                  <a:moveTo>
                    <a:pt x="124" y="66"/>
                  </a:moveTo>
                  <a:lnTo>
                    <a:pt x="117" y="44"/>
                  </a:lnTo>
                  <a:lnTo>
                    <a:pt x="102" y="22"/>
                  </a:lnTo>
                  <a:lnTo>
                    <a:pt x="87" y="8"/>
                  </a:lnTo>
                  <a:lnTo>
                    <a:pt x="66" y="0"/>
                  </a:lnTo>
                  <a:lnTo>
                    <a:pt x="44" y="8"/>
                  </a:lnTo>
                  <a:lnTo>
                    <a:pt x="22" y="22"/>
                  </a:lnTo>
                  <a:lnTo>
                    <a:pt x="8" y="44"/>
                  </a:lnTo>
                  <a:lnTo>
                    <a:pt x="0" y="66"/>
                  </a:lnTo>
                  <a:lnTo>
                    <a:pt x="8" y="88"/>
                  </a:lnTo>
                  <a:lnTo>
                    <a:pt x="22" y="110"/>
                  </a:lnTo>
                  <a:lnTo>
                    <a:pt x="37" y="117"/>
                  </a:lnTo>
                  <a:lnTo>
                    <a:pt x="66" y="124"/>
                  </a:lnTo>
                  <a:lnTo>
                    <a:pt x="109" y="110"/>
                  </a:lnTo>
                  <a:lnTo>
                    <a:pt x="124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" name="Freeform 135"/>
            <p:cNvSpPr>
              <a:spLocks/>
            </p:cNvSpPr>
            <p:nvPr/>
          </p:nvSpPr>
          <p:spPr bwMode="auto">
            <a:xfrm>
              <a:off x="20496" y="6064"/>
              <a:ext cx="356" cy="714"/>
            </a:xfrm>
            <a:custGeom>
              <a:avLst/>
              <a:gdLst/>
              <a:ahLst/>
              <a:cxnLst>
                <a:cxn ang="0">
                  <a:pos x="175" y="247"/>
                </a:cxn>
                <a:cxn ang="0">
                  <a:pos x="334" y="247"/>
                </a:cxn>
                <a:cxn ang="0">
                  <a:pos x="334" y="211"/>
                </a:cxn>
                <a:cxn ang="0">
                  <a:pos x="175" y="211"/>
                </a:cxn>
                <a:cxn ang="0">
                  <a:pos x="175" y="0"/>
                </a:cxn>
                <a:cxn ang="0">
                  <a:pos x="145" y="0"/>
                </a:cxn>
                <a:cxn ang="0">
                  <a:pos x="138" y="58"/>
                </a:cxn>
                <a:cxn ang="0">
                  <a:pos x="124" y="116"/>
                </a:cxn>
                <a:cxn ang="0">
                  <a:pos x="102" y="167"/>
                </a:cxn>
                <a:cxn ang="0">
                  <a:pos x="58" y="204"/>
                </a:cxn>
                <a:cxn ang="0">
                  <a:pos x="0" y="218"/>
                </a:cxn>
                <a:cxn ang="0">
                  <a:pos x="0" y="247"/>
                </a:cxn>
                <a:cxn ang="0">
                  <a:pos x="95" y="247"/>
                </a:cxn>
                <a:cxn ang="0">
                  <a:pos x="95" y="561"/>
                </a:cxn>
                <a:cxn ang="0">
                  <a:pos x="109" y="626"/>
                </a:cxn>
                <a:cxn ang="0">
                  <a:pos x="138" y="670"/>
                </a:cxn>
                <a:cxn ang="0">
                  <a:pos x="175" y="699"/>
                </a:cxn>
                <a:cxn ang="0">
                  <a:pos x="211" y="707"/>
                </a:cxn>
                <a:cxn ang="0">
                  <a:pos x="240" y="714"/>
                </a:cxn>
                <a:cxn ang="0">
                  <a:pos x="291" y="699"/>
                </a:cxn>
                <a:cxn ang="0">
                  <a:pos x="327" y="663"/>
                </a:cxn>
                <a:cxn ang="0">
                  <a:pos x="349" y="612"/>
                </a:cxn>
                <a:cxn ang="0">
                  <a:pos x="356" y="561"/>
                </a:cxn>
                <a:cxn ang="0">
                  <a:pos x="356" y="495"/>
                </a:cxn>
                <a:cxn ang="0">
                  <a:pos x="327" y="495"/>
                </a:cxn>
                <a:cxn ang="0">
                  <a:pos x="327" y="554"/>
                </a:cxn>
                <a:cxn ang="0">
                  <a:pos x="313" y="626"/>
                </a:cxn>
                <a:cxn ang="0">
                  <a:pos x="291" y="670"/>
                </a:cxn>
                <a:cxn ang="0">
                  <a:pos x="247" y="685"/>
                </a:cxn>
                <a:cxn ang="0">
                  <a:pos x="211" y="670"/>
                </a:cxn>
                <a:cxn ang="0">
                  <a:pos x="189" y="648"/>
                </a:cxn>
                <a:cxn ang="0">
                  <a:pos x="182" y="612"/>
                </a:cxn>
                <a:cxn ang="0">
                  <a:pos x="175" y="583"/>
                </a:cxn>
                <a:cxn ang="0">
                  <a:pos x="175" y="561"/>
                </a:cxn>
                <a:cxn ang="0">
                  <a:pos x="175" y="247"/>
                </a:cxn>
              </a:cxnLst>
              <a:rect l="0" t="0" r="r" b="b"/>
              <a:pathLst>
                <a:path w="356" h="714">
                  <a:moveTo>
                    <a:pt x="175" y="247"/>
                  </a:moveTo>
                  <a:lnTo>
                    <a:pt x="334" y="247"/>
                  </a:lnTo>
                  <a:lnTo>
                    <a:pt x="334" y="211"/>
                  </a:lnTo>
                  <a:lnTo>
                    <a:pt x="175" y="211"/>
                  </a:lnTo>
                  <a:lnTo>
                    <a:pt x="175" y="0"/>
                  </a:lnTo>
                  <a:lnTo>
                    <a:pt x="145" y="0"/>
                  </a:lnTo>
                  <a:lnTo>
                    <a:pt x="138" y="58"/>
                  </a:lnTo>
                  <a:lnTo>
                    <a:pt x="124" y="116"/>
                  </a:lnTo>
                  <a:lnTo>
                    <a:pt x="102" y="167"/>
                  </a:lnTo>
                  <a:lnTo>
                    <a:pt x="58" y="204"/>
                  </a:lnTo>
                  <a:lnTo>
                    <a:pt x="0" y="218"/>
                  </a:lnTo>
                  <a:lnTo>
                    <a:pt x="0" y="247"/>
                  </a:lnTo>
                  <a:lnTo>
                    <a:pt x="95" y="247"/>
                  </a:lnTo>
                  <a:lnTo>
                    <a:pt x="95" y="561"/>
                  </a:lnTo>
                  <a:lnTo>
                    <a:pt x="109" y="626"/>
                  </a:lnTo>
                  <a:lnTo>
                    <a:pt x="138" y="670"/>
                  </a:lnTo>
                  <a:lnTo>
                    <a:pt x="175" y="699"/>
                  </a:lnTo>
                  <a:lnTo>
                    <a:pt x="211" y="707"/>
                  </a:lnTo>
                  <a:lnTo>
                    <a:pt x="240" y="714"/>
                  </a:lnTo>
                  <a:lnTo>
                    <a:pt x="291" y="699"/>
                  </a:lnTo>
                  <a:lnTo>
                    <a:pt x="327" y="663"/>
                  </a:lnTo>
                  <a:lnTo>
                    <a:pt x="349" y="612"/>
                  </a:lnTo>
                  <a:lnTo>
                    <a:pt x="356" y="561"/>
                  </a:lnTo>
                  <a:lnTo>
                    <a:pt x="356" y="495"/>
                  </a:lnTo>
                  <a:lnTo>
                    <a:pt x="327" y="495"/>
                  </a:lnTo>
                  <a:lnTo>
                    <a:pt x="327" y="554"/>
                  </a:lnTo>
                  <a:lnTo>
                    <a:pt x="313" y="626"/>
                  </a:lnTo>
                  <a:lnTo>
                    <a:pt x="291" y="670"/>
                  </a:lnTo>
                  <a:lnTo>
                    <a:pt x="247" y="685"/>
                  </a:lnTo>
                  <a:lnTo>
                    <a:pt x="211" y="670"/>
                  </a:lnTo>
                  <a:lnTo>
                    <a:pt x="189" y="648"/>
                  </a:lnTo>
                  <a:lnTo>
                    <a:pt x="182" y="612"/>
                  </a:lnTo>
                  <a:lnTo>
                    <a:pt x="175" y="583"/>
                  </a:lnTo>
                  <a:lnTo>
                    <a:pt x="175" y="561"/>
                  </a:lnTo>
                  <a:lnTo>
                    <a:pt x="175" y="24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" name="Freeform 136"/>
            <p:cNvSpPr>
              <a:spLocks/>
            </p:cNvSpPr>
            <p:nvPr/>
          </p:nvSpPr>
          <p:spPr bwMode="auto">
            <a:xfrm>
              <a:off x="21012" y="6639"/>
              <a:ext cx="124" cy="124"/>
            </a:xfrm>
            <a:custGeom>
              <a:avLst/>
              <a:gdLst/>
              <a:ahLst/>
              <a:cxnLst>
                <a:cxn ang="0">
                  <a:pos x="124" y="66"/>
                </a:cxn>
                <a:cxn ang="0">
                  <a:pos x="116" y="44"/>
                </a:cxn>
                <a:cxn ang="0">
                  <a:pos x="102" y="22"/>
                </a:cxn>
                <a:cxn ang="0">
                  <a:pos x="87" y="8"/>
                </a:cxn>
                <a:cxn ang="0">
                  <a:pos x="66" y="0"/>
                </a:cxn>
                <a:cxn ang="0">
                  <a:pos x="44" y="8"/>
                </a:cxn>
                <a:cxn ang="0">
                  <a:pos x="22" y="22"/>
                </a:cxn>
                <a:cxn ang="0">
                  <a:pos x="7" y="44"/>
                </a:cxn>
                <a:cxn ang="0">
                  <a:pos x="0" y="66"/>
                </a:cxn>
                <a:cxn ang="0">
                  <a:pos x="7" y="88"/>
                </a:cxn>
                <a:cxn ang="0">
                  <a:pos x="22" y="110"/>
                </a:cxn>
                <a:cxn ang="0">
                  <a:pos x="36" y="117"/>
                </a:cxn>
                <a:cxn ang="0">
                  <a:pos x="66" y="124"/>
                </a:cxn>
                <a:cxn ang="0">
                  <a:pos x="109" y="110"/>
                </a:cxn>
                <a:cxn ang="0">
                  <a:pos x="124" y="66"/>
                </a:cxn>
              </a:cxnLst>
              <a:rect l="0" t="0" r="r" b="b"/>
              <a:pathLst>
                <a:path w="124" h="124">
                  <a:moveTo>
                    <a:pt x="124" y="66"/>
                  </a:moveTo>
                  <a:lnTo>
                    <a:pt x="116" y="44"/>
                  </a:lnTo>
                  <a:lnTo>
                    <a:pt x="102" y="22"/>
                  </a:lnTo>
                  <a:lnTo>
                    <a:pt x="87" y="8"/>
                  </a:lnTo>
                  <a:lnTo>
                    <a:pt x="66" y="0"/>
                  </a:lnTo>
                  <a:lnTo>
                    <a:pt x="44" y="8"/>
                  </a:lnTo>
                  <a:lnTo>
                    <a:pt x="22" y="22"/>
                  </a:lnTo>
                  <a:lnTo>
                    <a:pt x="7" y="44"/>
                  </a:lnTo>
                  <a:lnTo>
                    <a:pt x="0" y="66"/>
                  </a:lnTo>
                  <a:lnTo>
                    <a:pt x="7" y="88"/>
                  </a:lnTo>
                  <a:lnTo>
                    <a:pt x="22" y="110"/>
                  </a:lnTo>
                  <a:lnTo>
                    <a:pt x="36" y="117"/>
                  </a:lnTo>
                  <a:lnTo>
                    <a:pt x="66" y="124"/>
                  </a:lnTo>
                  <a:lnTo>
                    <a:pt x="109" y="110"/>
                  </a:lnTo>
                  <a:lnTo>
                    <a:pt x="124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" name="Freeform 137"/>
            <p:cNvSpPr>
              <a:spLocks/>
            </p:cNvSpPr>
            <p:nvPr/>
          </p:nvSpPr>
          <p:spPr bwMode="auto">
            <a:xfrm>
              <a:off x="21644" y="6260"/>
              <a:ext cx="611" cy="751"/>
            </a:xfrm>
            <a:custGeom>
              <a:avLst/>
              <a:gdLst/>
              <a:ahLst/>
              <a:cxnLst>
                <a:cxn ang="0">
                  <a:pos x="233" y="88"/>
                </a:cxn>
                <a:cxn ang="0">
                  <a:pos x="240" y="51"/>
                </a:cxn>
                <a:cxn ang="0">
                  <a:pos x="211" y="0"/>
                </a:cxn>
                <a:cxn ang="0">
                  <a:pos x="197" y="8"/>
                </a:cxn>
                <a:cxn ang="0">
                  <a:pos x="175" y="22"/>
                </a:cxn>
                <a:cxn ang="0">
                  <a:pos x="0" y="700"/>
                </a:cxn>
                <a:cxn ang="0">
                  <a:pos x="15" y="744"/>
                </a:cxn>
                <a:cxn ang="0">
                  <a:pos x="59" y="737"/>
                </a:cxn>
                <a:cxn ang="0">
                  <a:pos x="66" y="722"/>
                </a:cxn>
                <a:cxn ang="0">
                  <a:pos x="88" y="664"/>
                </a:cxn>
                <a:cxn ang="0">
                  <a:pos x="131" y="481"/>
                </a:cxn>
                <a:cxn ang="0">
                  <a:pos x="182" y="503"/>
                </a:cxn>
                <a:cxn ang="0">
                  <a:pos x="240" y="518"/>
                </a:cxn>
                <a:cxn ang="0">
                  <a:pos x="357" y="467"/>
                </a:cxn>
                <a:cxn ang="0">
                  <a:pos x="400" y="460"/>
                </a:cxn>
                <a:cxn ang="0">
                  <a:pos x="437" y="503"/>
                </a:cxn>
                <a:cxn ang="0">
                  <a:pos x="524" y="511"/>
                </a:cxn>
                <a:cxn ang="0">
                  <a:pos x="560" y="481"/>
                </a:cxn>
                <a:cxn ang="0">
                  <a:pos x="582" y="430"/>
                </a:cxn>
                <a:cxn ang="0">
                  <a:pos x="604" y="379"/>
                </a:cxn>
                <a:cxn ang="0">
                  <a:pos x="611" y="350"/>
                </a:cxn>
                <a:cxn ang="0">
                  <a:pos x="604" y="328"/>
                </a:cxn>
                <a:cxn ang="0">
                  <a:pos x="582" y="336"/>
                </a:cxn>
                <a:cxn ang="0">
                  <a:pos x="567" y="401"/>
                </a:cxn>
                <a:cxn ang="0">
                  <a:pos x="524" y="481"/>
                </a:cxn>
                <a:cxn ang="0">
                  <a:pos x="480" y="489"/>
                </a:cxn>
                <a:cxn ang="0">
                  <a:pos x="466" y="467"/>
                </a:cxn>
                <a:cxn ang="0">
                  <a:pos x="473" y="365"/>
                </a:cxn>
                <a:cxn ang="0">
                  <a:pos x="516" y="197"/>
                </a:cxn>
                <a:cxn ang="0">
                  <a:pos x="524" y="161"/>
                </a:cxn>
                <a:cxn ang="0">
                  <a:pos x="538" y="102"/>
                </a:cxn>
                <a:cxn ang="0">
                  <a:pos x="546" y="66"/>
                </a:cxn>
                <a:cxn ang="0">
                  <a:pos x="553" y="30"/>
                </a:cxn>
                <a:cxn ang="0">
                  <a:pos x="531" y="15"/>
                </a:cxn>
                <a:cxn ang="0">
                  <a:pos x="480" y="37"/>
                </a:cxn>
                <a:cxn ang="0">
                  <a:pos x="451" y="153"/>
                </a:cxn>
                <a:cxn ang="0">
                  <a:pos x="407" y="321"/>
                </a:cxn>
                <a:cxn ang="0">
                  <a:pos x="386" y="401"/>
                </a:cxn>
                <a:cxn ang="0">
                  <a:pos x="306" y="474"/>
                </a:cxn>
                <a:cxn ang="0">
                  <a:pos x="218" y="489"/>
                </a:cxn>
                <a:cxn ang="0">
                  <a:pos x="182" y="467"/>
                </a:cxn>
                <a:cxn ang="0">
                  <a:pos x="160" y="394"/>
                </a:cxn>
                <a:cxn ang="0">
                  <a:pos x="226" y="102"/>
                </a:cxn>
              </a:cxnLst>
              <a:rect l="0" t="0" r="r" b="b"/>
              <a:pathLst>
                <a:path w="611" h="751">
                  <a:moveTo>
                    <a:pt x="226" y="102"/>
                  </a:moveTo>
                  <a:lnTo>
                    <a:pt x="233" y="88"/>
                  </a:lnTo>
                  <a:lnTo>
                    <a:pt x="233" y="73"/>
                  </a:lnTo>
                  <a:lnTo>
                    <a:pt x="240" y="51"/>
                  </a:lnTo>
                  <a:lnTo>
                    <a:pt x="240" y="15"/>
                  </a:lnTo>
                  <a:lnTo>
                    <a:pt x="211" y="0"/>
                  </a:lnTo>
                  <a:lnTo>
                    <a:pt x="204" y="0"/>
                  </a:lnTo>
                  <a:lnTo>
                    <a:pt x="197" y="8"/>
                  </a:lnTo>
                  <a:lnTo>
                    <a:pt x="182" y="8"/>
                  </a:lnTo>
                  <a:lnTo>
                    <a:pt x="175" y="22"/>
                  </a:lnTo>
                  <a:lnTo>
                    <a:pt x="168" y="44"/>
                  </a:lnTo>
                  <a:lnTo>
                    <a:pt x="0" y="700"/>
                  </a:lnTo>
                  <a:lnTo>
                    <a:pt x="0" y="729"/>
                  </a:lnTo>
                  <a:lnTo>
                    <a:pt x="15" y="744"/>
                  </a:lnTo>
                  <a:lnTo>
                    <a:pt x="29" y="751"/>
                  </a:lnTo>
                  <a:lnTo>
                    <a:pt x="59" y="737"/>
                  </a:lnTo>
                  <a:lnTo>
                    <a:pt x="66" y="729"/>
                  </a:lnTo>
                  <a:lnTo>
                    <a:pt x="66" y="722"/>
                  </a:lnTo>
                  <a:lnTo>
                    <a:pt x="73" y="707"/>
                  </a:lnTo>
                  <a:lnTo>
                    <a:pt x="88" y="664"/>
                  </a:lnTo>
                  <a:lnTo>
                    <a:pt x="102" y="591"/>
                  </a:lnTo>
                  <a:lnTo>
                    <a:pt x="131" y="481"/>
                  </a:lnTo>
                  <a:lnTo>
                    <a:pt x="153" y="496"/>
                  </a:lnTo>
                  <a:lnTo>
                    <a:pt x="182" y="503"/>
                  </a:lnTo>
                  <a:lnTo>
                    <a:pt x="226" y="518"/>
                  </a:lnTo>
                  <a:lnTo>
                    <a:pt x="240" y="518"/>
                  </a:lnTo>
                  <a:lnTo>
                    <a:pt x="313" y="503"/>
                  </a:lnTo>
                  <a:lnTo>
                    <a:pt x="357" y="467"/>
                  </a:lnTo>
                  <a:lnTo>
                    <a:pt x="393" y="430"/>
                  </a:lnTo>
                  <a:lnTo>
                    <a:pt x="400" y="460"/>
                  </a:lnTo>
                  <a:lnTo>
                    <a:pt x="415" y="481"/>
                  </a:lnTo>
                  <a:lnTo>
                    <a:pt x="437" y="503"/>
                  </a:lnTo>
                  <a:lnTo>
                    <a:pt x="495" y="518"/>
                  </a:lnTo>
                  <a:lnTo>
                    <a:pt x="524" y="511"/>
                  </a:lnTo>
                  <a:lnTo>
                    <a:pt x="546" y="496"/>
                  </a:lnTo>
                  <a:lnTo>
                    <a:pt x="560" y="481"/>
                  </a:lnTo>
                  <a:lnTo>
                    <a:pt x="575" y="452"/>
                  </a:lnTo>
                  <a:lnTo>
                    <a:pt x="582" y="430"/>
                  </a:lnTo>
                  <a:lnTo>
                    <a:pt x="596" y="409"/>
                  </a:lnTo>
                  <a:lnTo>
                    <a:pt x="604" y="379"/>
                  </a:lnTo>
                  <a:lnTo>
                    <a:pt x="604" y="365"/>
                  </a:lnTo>
                  <a:lnTo>
                    <a:pt x="611" y="350"/>
                  </a:lnTo>
                  <a:lnTo>
                    <a:pt x="611" y="336"/>
                  </a:lnTo>
                  <a:lnTo>
                    <a:pt x="604" y="328"/>
                  </a:lnTo>
                  <a:lnTo>
                    <a:pt x="589" y="328"/>
                  </a:lnTo>
                  <a:lnTo>
                    <a:pt x="582" y="336"/>
                  </a:lnTo>
                  <a:lnTo>
                    <a:pt x="582" y="350"/>
                  </a:lnTo>
                  <a:lnTo>
                    <a:pt x="567" y="401"/>
                  </a:lnTo>
                  <a:lnTo>
                    <a:pt x="553" y="445"/>
                  </a:lnTo>
                  <a:lnTo>
                    <a:pt x="524" y="481"/>
                  </a:lnTo>
                  <a:lnTo>
                    <a:pt x="495" y="489"/>
                  </a:lnTo>
                  <a:lnTo>
                    <a:pt x="480" y="489"/>
                  </a:lnTo>
                  <a:lnTo>
                    <a:pt x="473" y="481"/>
                  </a:lnTo>
                  <a:lnTo>
                    <a:pt x="466" y="467"/>
                  </a:lnTo>
                  <a:lnTo>
                    <a:pt x="466" y="409"/>
                  </a:lnTo>
                  <a:lnTo>
                    <a:pt x="473" y="365"/>
                  </a:lnTo>
                  <a:lnTo>
                    <a:pt x="487" y="321"/>
                  </a:lnTo>
                  <a:lnTo>
                    <a:pt x="516" y="197"/>
                  </a:lnTo>
                  <a:lnTo>
                    <a:pt x="524" y="183"/>
                  </a:lnTo>
                  <a:lnTo>
                    <a:pt x="524" y="161"/>
                  </a:lnTo>
                  <a:lnTo>
                    <a:pt x="538" y="117"/>
                  </a:lnTo>
                  <a:lnTo>
                    <a:pt x="538" y="102"/>
                  </a:lnTo>
                  <a:lnTo>
                    <a:pt x="546" y="81"/>
                  </a:lnTo>
                  <a:lnTo>
                    <a:pt x="546" y="66"/>
                  </a:lnTo>
                  <a:lnTo>
                    <a:pt x="553" y="51"/>
                  </a:lnTo>
                  <a:lnTo>
                    <a:pt x="553" y="30"/>
                  </a:lnTo>
                  <a:lnTo>
                    <a:pt x="546" y="22"/>
                  </a:lnTo>
                  <a:lnTo>
                    <a:pt x="531" y="15"/>
                  </a:lnTo>
                  <a:lnTo>
                    <a:pt x="502" y="15"/>
                  </a:lnTo>
                  <a:lnTo>
                    <a:pt x="480" y="37"/>
                  </a:lnTo>
                  <a:lnTo>
                    <a:pt x="473" y="51"/>
                  </a:lnTo>
                  <a:lnTo>
                    <a:pt x="451" y="153"/>
                  </a:lnTo>
                  <a:lnTo>
                    <a:pt x="422" y="263"/>
                  </a:lnTo>
                  <a:lnTo>
                    <a:pt x="407" y="321"/>
                  </a:lnTo>
                  <a:lnTo>
                    <a:pt x="400" y="358"/>
                  </a:lnTo>
                  <a:lnTo>
                    <a:pt x="386" y="401"/>
                  </a:lnTo>
                  <a:lnTo>
                    <a:pt x="357" y="438"/>
                  </a:lnTo>
                  <a:lnTo>
                    <a:pt x="306" y="474"/>
                  </a:lnTo>
                  <a:lnTo>
                    <a:pt x="248" y="489"/>
                  </a:lnTo>
                  <a:lnTo>
                    <a:pt x="218" y="489"/>
                  </a:lnTo>
                  <a:lnTo>
                    <a:pt x="197" y="481"/>
                  </a:lnTo>
                  <a:lnTo>
                    <a:pt x="182" y="467"/>
                  </a:lnTo>
                  <a:lnTo>
                    <a:pt x="168" y="423"/>
                  </a:lnTo>
                  <a:lnTo>
                    <a:pt x="160" y="394"/>
                  </a:lnTo>
                  <a:lnTo>
                    <a:pt x="175" y="292"/>
                  </a:lnTo>
                  <a:lnTo>
                    <a:pt x="226" y="10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6" name="Freeform 138"/>
            <p:cNvSpPr>
              <a:spLocks noEditPoints="1"/>
            </p:cNvSpPr>
            <p:nvPr/>
          </p:nvSpPr>
          <p:spPr bwMode="auto">
            <a:xfrm>
              <a:off x="22328" y="6406"/>
              <a:ext cx="239" cy="532"/>
            </a:xfrm>
            <a:custGeom>
              <a:avLst/>
              <a:gdLst/>
              <a:ahLst/>
              <a:cxnLst>
                <a:cxn ang="0">
                  <a:pos x="218" y="22"/>
                </a:cxn>
                <a:cxn ang="0">
                  <a:pos x="203" y="0"/>
                </a:cxn>
                <a:cxn ang="0">
                  <a:pos x="160" y="15"/>
                </a:cxn>
                <a:cxn ang="0">
                  <a:pos x="145" y="51"/>
                </a:cxn>
                <a:cxn ang="0">
                  <a:pos x="174" y="73"/>
                </a:cxn>
                <a:cxn ang="0">
                  <a:pos x="218" y="44"/>
                </a:cxn>
                <a:cxn ang="0">
                  <a:pos x="58" y="430"/>
                </a:cxn>
                <a:cxn ang="0">
                  <a:pos x="50" y="467"/>
                </a:cxn>
                <a:cxn ang="0">
                  <a:pos x="65" y="503"/>
                </a:cxn>
                <a:cxn ang="0">
                  <a:pos x="101" y="532"/>
                </a:cxn>
                <a:cxn ang="0">
                  <a:pos x="167" y="518"/>
                </a:cxn>
                <a:cxn ang="0">
                  <a:pos x="225" y="459"/>
                </a:cxn>
                <a:cxn ang="0">
                  <a:pos x="239" y="401"/>
                </a:cxn>
                <a:cxn ang="0">
                  <a:pos x="218" y="408"/>
                </a:cxn>
                <a:cxn ang="0">
                  <a:pos x="196" y="452"/>
                </a:cxn>
                <a:cxn ang="0">
                  <a:pos x="145" y="510"/>
                </a:cxn>
                <a:cxn ang="0">
                  <a:pos x="109" y="496"/>
                </a:cxn>
                <a:cxn ang="0">
                  <a:pos x="116" y="459"/>
                </a:cxn>
                <a:cxn ang="0">
                  <a:pos x="138" y="401"/>
                </a:cxn>
                <a:cxn ang="0">
                  <a:pos x="160" y="343"/>
                </a:cxn>
                <a:cxn ang="0">
                  <a:pos x="181" y="292"/>
                </a:cxn>
                <a:cxn ang="0">
                  <a:pos x="189" y="270"/>
                </a:cxn>
                <a:cxn ang="0">
                  <a:pos x="160" y="190"/>
                </a:cxn>
                <a:cxn ang="0">
                  <a:pos x="116" y="175"/>
                </a:cxn>
                <a:cxn ang="0">
                  <a:pos x="29" y="233"/>
                </a:cxn>
                <a:cxn ang="0">
                  <a:pos x="0" y="299"/>
                </a:cxn>
                <a:cxn ang="0">
                  <a:pos x="21" y="306"/>
                </a:cxn>
                <a:cxn ang="0">
                  <a:pos x="29" y="292"/>
                </a:cxn>
                <a:cxn ang="0">
                  <a:pos x="58" y="226"/>
                </a:cxn>
                <a:cxn ang="0">
                  <a:pos x="94" y="197"/>
                </a:cxn>
                <a:cxn ang="0">
                  <a:pos x="130" y="204"/>
                </a:cxn>
                <a:cxn ang="0">
                  <a:pos x="116" y="277"/>
                </a:cxn>
                <a:cxn ang="0">
                  <a:pos x="58" y="430"/>
                </a:cxn>
              </a:cxnLst>
              <a:rect l="0" t="0" r="r" b="b"/>
              <a:pathLst>
                <a:path w="239" h="532">
                  <a:moveTo>
                    <a:pt x="218" y="29"/>
                  </a:moveTo>
                  <a:lnTo>
                    <a:pt x="218" y="22"/>
                  </a:lnTo>
                  <a:lnTo>
                    <a:pt x="210" y="7"/>
                  </a:lnTo>
                  <a:lnTo>
                    <a:pt x="203" y="0"/>
                  </a:lnTo>
                  <a:lnTo>
                    <a:pt x="174" y="0"/>
                  </a:lnTo>
                  <a:lnTo>
                    <a:pt x="160" y="15"/>
                  </a:lnTo>
                  <a:lnTo>
                    <a:pt x="145" y="22"/>
                  </a:lnTo>
                  <a:lnTo>
                    <a:pt x="145" y="51"/>
                  </a:lnTo>
                  <a:lnTo>
                    <a:pt x="160" y="66"/>
                  </a:lnTo>
                  <a:lnTo>
                    <a:pt x="174" y="73"/>
                  </a:lnTo>
                  <a:lnTo>
                    <a:pt x="203" y="58"/>
                  </a:lnTo>
                  <a:lnTo>
                    <a:pt x="218" y="44"/>
                  </a:lnTo>
                  <a:lnTo>
                    <a:pt x="218" y="29"/>
                  </a:lnTo>
                  <a:close/>
                  <a:moveTo>
                    <a:pt x="58" y="430"/>
                  </a:moveTo>
                  <a:lnTo>
                    <a:pt x="50" y="445"/>
                  </a:lnTo>
                  <a:lnTo>
                    <a:pt x="50" y="467"/>
                  </a:lnTo>
                  <a:lnTo>
                    <a:pt x="58" y="488"/>
                  </a:lnTo>
                  <a:lnTo>
                    <a:pt x="65" y="503"/>
                  </a:lnTo>
                  <a:lnTo>
                    <a:pt x="80" y="518"/>
                  </a:lnTo>
                  <a:lnTo>
                    <a:pt x="101" y="532"/>
                  </a:lnTo>
                  <a:lnTo>
                    <a:pt x="123" y="532"/>
                  </a:lnTo>
                  <a:lnTo>
                    <a:pt x="167" y="518"/>
                  </a:lnTo>
                  <a:lnTo>
                    <a:pt x="203" y="496"/>
                  </a:lnTo>
                  <a:lnTo>
                    <a:pt x="225" y="459"/>
                  </a:lnTo>
                  <a:lnTo>
                    <a:pt x="239" y="430"/>
                  </a:lnTo>
                  <a:lnTo>
                    <a:pt x="239" y="401"/>
                  </a:lnTo>
                  <a:lnTo>
                    <a:pt x="218" y="401"/>
                  </a:lnTo>
                  <a:lnTo>
                    <a:pt x="218" y="408"/>
                  </a:lnTo>
                  <a:lnTo>
                    <a:pt x="210" y="416"/>
                  </a:lnTo>
                  <a:lnTo>
                    <a:pt x="196" y="452"/>
                  </a:lnTo>
                  <a:lnTo>
                    <a:pt x="167" y="496"/>
                  </a:lnTo>
                  <a:lnTo>
                    <a:pt x="145" y="510"/>
                  </a:lnTo>
                  <a:lnTo>
                    <a:pt x="123" y="510"/>
                  </a:lnTo>
                  <a:lnTo>
                    <a:pt x="109" y="496"/>
                  </a:lnTo>
                  <a:lnTo>
                    <a:pt x="109" y="481"/>
                  </a:lnTo>
                  <a:lnTo>
                    <a:pt x="116" y="459"/>
                  </a:lnTo>
                  <a:lnTo>
                    <a:pt x="123" y="430"/>
                  </a:lnTo>
                  <a:lnTo>
                    <a:pt x="138" y="401"/>
                  </a:lnTo>
                  <a:lnTo>
                    <a:pt x="145" y="372"/>
                  </a:lnTo>
                  <a:lnTo>
                    <a:pt x="160" y="343"/>
                  </a:lnTo>
                  <a:lnTo>
                    <a:pt x="167" y="321"/>
                  </a:lnTo>
                  <a:lnTo>
                    <a:pt x="181" y="292"/>
                  </a:lnTo>
                  <a:lnTo>
                    <a:pt x="181" y="277"/>
                  </a:lnTo>
                  <a:lnTo>
                    <a:pt x="189" y="270"/>
                  </a:lnTo>
                  <a:lnTo>
                    <a:pt x="189" y="219"/>
                  </a:lnTo>
                  <a:lnTo>
                    <a:pt x="160" y="190"/>
                  </a:lnTo>
                  <a:lnTo>
                    <a:pt x="138" y="175"/>
                  </a:lnTo>
                  <a:lnTo>
                    <a:pt x="116" y="175"/>
                  </a:lnTo>
                  <a:lnTo>
                    <a:pt x="65" y="190"/>
                  </a:lnTo>
                  <a:lnTo>
                    <a:pt x="29" y="233"/>
                  </a:lnTo>
                  <a:lnTo>
                    <a:pt x="7" y="270"/>
                  </a:lnTo>
                  <a:lnTo>
                    <a:pt x="0" y="299"/>
                  </a:lnTo>
                  <a:lnTo>
                    <a:pt x="0" y="306"/>
                  </a:lnTo>
                  <a:lnTo>
                    <a:pt x="21" y="306"/>
                  </a:lnTo>
                  <a:lnTo>
                    <a:pt x="29" y="299"/>
                  </a:lnTo>
                  <a:lnTo>
                    <a:pt x="29" y="292"/>
                  </a:lnTo>
                  <a:lnTo>
                    <a:pt x="43" y="255"/>
                  </a:lnTo>
                  <a:lnTo>
                    <a:pt x="58" y="226"/>
                  </a:lnTo>
                  <a:lnTo>
                    <a:pt x="80" y="212"/>
                  </a:lnTo>
                  <a:lnTo>
                    <a:pt x="94" y="197"/>
                  </a:lnTo>
                  <a:lnTo>
                    <a:pt x="123" y="197"/>
                  </a:lnTo>
                  <a:lnTo>
                    <a:pt x="130" y="204"/>
                  </a:lnTo>
                  <a:lnTo>
                    <a:pt x="130" y="248"/>
                  </a:lnTo>
                  <a:lnTo>
                    <a:pt x="116" y="277"/>
                  </a:lnTo>
                  <a:lnTo>
                    <a:pt x="109" y="306"/>
                  </a:lnTo>
                  <a:lnTo>
                    <a:pt x="58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7" name="Freeform 139"/>
            <p:cNvSpPr>
              <a:spLocks/>
            </p:cNvSpPr>
            <p:nvPr/>
          </p:nvSpPr>
          <p:spPr bwMode="auto">
            <a:xfrm>
              <a:off x="22887" y="6151"/>
              <a:ext cx="691" cy="656"/>
            </a:xfrm>
            <a:custGeom>
              <a:avLst/>
              <a:gdLst/>
              <a:ahLst/>
              <a:cxnLst>
                <a:cxn ang="0">
                  <a:pos x="669" y="350"/>
                </a:cxn>
                <a:cxn ang="0">
                  <a:pos x="683" y="350"/>
                </a:cxn>
                <a:cxn ang="0">
                  <a:pos x="691" y="343"/>
                </a:cxn>
                <a:cxn ang="0">
                  <a:pos x="691" y="313"/>
                </a:cxn>
                <a:cxn ang="0">
                  <a:pos x="683" y="306"/>
                </a:cxn>
                <a:cxn ang="0">
                  <a:pos x="669" y="306"/>
                </a:cxn>
                <a:cxn ang="0">
                  <a:pos x="44" y="7"/>
                </a:cxn>
                <a:cxn ang="0">
                  <a:pos x="29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0" y="29"/>
                </a:cxn>
                <a:cxn ang="0">
                  <a:pos x="8" y="37"/>
                </a:cxn>
                <a:cxn ang="0">
                  <a:pos x="22" y="44"/>
                </a:cxn>
                <a:cxn ang="0">
                  <a:pos x="618" y="328"/>
                </a:cxn>
                <a:cxn ang="0">
                  <a:pos x="22" y="612"/>
                </a:cxn>
                <a:cxn ang="0">
                  <a:pos x="8" y="620"/>
                </a:cxn>
                <a:cxn ang="0">
                  <a:pos x="0" y="627"/>
                </a:cxn>
                <a:cxn ang="0">
                  <a:pos x="0" y="649"/>
                </a:cxn>
                <a:cxn ang="0">
                  <a:pos x="8" y="656"/>
                </a:cxn>
                <a:cxn ang="0">
                  <a:pos x="29" y="656"/>
                </a:cxn>
                <a:cxn ang="0">
                  <a:pos x="44" y="649"/>
                </a:cxn>
                <a:cxn ang="0">
                  <a:pos x="669" y="350"/>
                </a:cxn>
              </a:cxnLst>
              <a:rect l="0" t="0" r="r" b="b"/>
              <a:pathLst>
                <a:path w="691" h="656">
                  <a:moveTo>
                    <a:pt x="669" y="350"/>
                  </a:moveTo>
                  <a:lnTo>
                    <a:pt x="683" y="350"/>
                  </a:lnTo>
                  <a:lnTo>
                    <a:pt x="691" y="343"/>
                  </a:lnTo>
                  <a:lnTo>
                    <a:pt x="691" y="313"/>
                  </a:lnTo>
                  <a:lnTo>
                    <a:pt x="683" y="306"/>
                  </a:lnTo>
                  <a:lnTo>
                    <a:pt x="669" y="306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8" y="0"/>
                  </a:lnTo>
                  <a:lnTo>
                    <a:pt x="0" y="7"/>
                  </a:lnTo>
                  <a:lnTo>
                    <a:pt x="0" y="29"/>
                  </a:lnTo>
                  <a:lnTo>
                    <a:pt x="8" y="37"/>
                  </a:lnTo>
                  <a:lnTo>
                    <a:pt x="22" y="44"/>
                  </a:lnTo>
                  <a:lnTo>
                    <a:pt x="618" y="328"/>
                  </a:lnTo>
                  <a:lnTo>
                    <a:pt x="22" y="612"/>
                  </a:lnTo>
                  <a:lnTo>
                    <a:pt x="8" y="620"/>
                  </a:lnTo>
                  <a:lnTo>
                    <a:pt x="0" y="627"/>
                  </a:lnTo>
                  <a:lnTo>
                    <a:pt x="0" y="649"/>
                  </a:lnTo>
                  <a:lnTo>
                    <a:pt x="8" y="656"/>
                  </a:lnTo>
                  <a:lnTo>
                    <a:pt x="29" y="656"/>
                  </a:lnTo>
                  <a:lnTo>
                    <a:pt x="44" y="649"/>
                  </a:lnTo>
                  <a:lnTo>
                    <a:pt x="669" y="3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8" name="Freeform 140"/>
            <p:cNvSpPr>
              <a:spLocks noEditPoints="1"/>
            </p:cNvSpPr>
            <p:nvPr/>
          </p:nvSpPr>
          <p:spPr bwMode="auto">
            <a:xfrm>
              <a:off x="23839" y="6005"/>
              <a:ext cx="480" cy="780"/>
            </a:xfrm>
            <a:custGeom>
              <a:avLst/>
              <a:gdLst/>
              <a:ahLst/>
              <a:cxnLst>
                <a:cxn ang="0">
                  <a:pos x="480" y="394"/>
                </a:cxn>
                <a:cxn ang="0">
                  <a:pos x="473" y="306"/>
                </a:cxn>
                <a:cxn ang="0">
                  <a:pos x="458" y="212"/>
                </a:cxn>
                <a:cxn ang="0">
                  <a:pos x="429" y="132"/>
                </a:cxn>
                <a:cxn ang="0">
                  <a:pos x="386" y="66"/>
                </a:cxn>
                <a:cxn ang="0">
                  <a:pos x="335" y="22"/>
                </a:cxn>
                <a:cxn ang="0">
                  <a:pos x="284" y="8"/>
                </a:cxn>
                <a:cxn ang="0">
                  <a:pos x="240" y="0"/>
                </a:cxn>
                <a:cxn ang="0">
                  <a:pos x="189" y="8"/>
                </a:cxn>
                <a:cxn ang="0">
                  <a:pos x="131" y="29"/>
                </a:cxn>
                <a:cxn ang="0">
                  <a:pos x="80" y="73"/>
                </a:cxn>
                <a:cxn ang="0">
                  <a:pos x="44" y="139"/>
                </a:cxn>
                <a:cxn ang="0">
                  <a:pos x="15" y="219"/>
                </a:cxn>
                <a:cxn ang="0">
                  <a:pos x="0" y="306"/>
                </a:cxn>
                <a:cxn ang="0">
                  <a:pos x="0" y="481"/>
                </a:cxn>
                <a:cxn ang="0">
                  <a:pos x="15" y="576"/>
                </a:cxn>
                <a:cxn ang="0">
                  <a:pos x="51" y="671"/>
                </a:cxn>
                <a:cxn ang="0">
                  <a:pos x="95" y="729"/>
                </a:cxn>
                <a:cxn ang="0">
                  <a:pos x="146" y="758"/>
                </a:cxn>
                <a:cxn ang="0">
                  <a:pos x="197" y="780"/>
                </a:cxn>
                <a:cxn ang="0">
                  <a:pos x="291" y="780"/>
                </a:cxn>
                <a:cxn ang="0">
                  <a:pos x="342" y="758"/>
                </a:cxn>
                <a:cxn ang="0">
                  <a:pos x="393" y="715"/>
                </a:cxn>
                <a:cxn ang="0">
                  <a:pos x="436" y="649"/>
                </a:cxn>
                <a:cxn ang="0">
                  <a:pos x="466" y="569"/>
                </a:cxn>
                <a:cxn ang="0">
                  <a:pos x="480" y="394"/>
                </a:cxn>
                <a:cxn ang="0">
                  <a:pos x="240" y="758"/>
                </a:cxn>
                <a:cxn ang="0">
                  <a:pos x="204" y="751"/>
                </a:cxn>
                <a:cxn ang="0">
                  <a:pos x="168" y="729"/>
                </a:cxn>
                <a:cxn ang="0">
                  <a:pos x="131" y="685"/>
                </a:cxn>
                <a:cxn ang="0">
                  <a:pos x="109" y="620"/>
                </a:cxn>
                <a:cxn ang="0">
                  <a:pos x="95" y="459"/>
                </a:cxn>
                <a:cxn ang="0">
                  <a:pos x="95" y="270"/>
                </a:cxn>
                <a:cxn ang="0">
                  <a:pos x="102" y="175"/>
                </a:cxn>
                <a:cxn ang="0">
                  <a:pos x="124" y="110"/>
                </a:cxn>
                <a:cxn ang="0">
                  <a:pos x="153" y="66"/>
                </a:cxn>
                <a:cxn ang="0">
                  <a:pos x="182" y="37"/>
                </a:cxn>
                <a:cxn ang="0">
                  <a:pos x="218" y="29"/>
                </a:cxn>
                <a:cxn ang="0">
                  <a:pos x="277" y="29"/>
                </a:cxn>
                <a:cxn ang="0">
                  <a:pos x="313" y="51"/>
                </a:cxn>
                <a:cxn ang="0">
                  <a:pos x="349" y="95"/>
                </a:cxn>
                <a:cxn ang="0">
                  <a:pos x="371" y="161"/>
                </a:cxn>
                <a:cxn ang="0">
                  <a:pos x="386" y="270"/>
                </a:cxn>
                <a:cxn ang="0">
                  <a:pos x="386" y="503"/>
                </a:cxn>
                <a:cxn ang="0">
                  <a:pos x="371" y="620"/>
                </a:cxn>
                <a:cxn ang="0">
                  <a:pos x="349" y="685"/>
                </a:cxn>
                <a:cxn ang="0">
                  <a:pos x="320" y="729"/>
                </a:cxn>
                <a:cxn ang="0">
                  <a:pos x="277" y="751"/>
                </a:cxn>
                <a:cxn ang="0">
                  <a:pos x="240" y="758"/>
                </a:cxn>
              </a:cxnLst>
              <a:rect l="0" t="0" r="r" b="b"/>
              <a:pathLst>
                <a:path w="480" h="780">
                  <a:moveTo>
                    <a:pt x="480" y="394"/>
                  </a:moveTo>
                  <a:lnTo>
                    <a:pt x="473" y="306"/>
                  </a:lnTo>
                  <a:lnTo>
                    <a:pt x="458" y="212"/>
                  </a:lnTo>
                  <a:lnTo>
                    <a:pt x="429" y="132"/>
                  </a:lnTo>
                  <a:lnTo>
                    <a:pt x="386" y="66"/>
                  </a:lnTo>
                  <a:lnTo>
                    <a:pt x="335" y="22"/>
                  </a:lnTo>
                  <a:lnTo>
                    <a:pt x="284" y="8"/>
                  </a:lnTo>
                  <a:lnTo>
                    <a:pt x="240" y="0"/>
                  </a:lnTo>
                  <a:lnTo>
                    <a:pt x="189" y="8"/>
                  </a:lnTo>
                  <a:lnTo>
                    <a:pt x="131" y="29"/>
                  </a:lnTo>
                  <a:lnTo>
                    <a:pt x="80" y="73"/>
                  </a:lnTo>
                  <a:lnTo>
                    <a:pt x="44" y="139"/>
                  </a:lnTo>
                  <a:lnTo>
                    <a:pt x="15" y="219"/>
                  </a:lnTo>
                  <a:lnTo>
                    <a:pt x="0" y="306"/>
                  </a:lnTo>
                  <a:lnTo>
                    <a:pt x="0" y="481"/>
                  </a:lnTo>
                  <a:lnTo>
                    <a:pt x="15" y="576"/>
                  </a:lnTo>
                  <a:lnTo>
                    <a:pt x="51" y="671"/>
                  </a:lnTo>
                  <a:lnTo>
                    <a:pt x="95" y="729"/>
                  </a:lnTo>
                  <a:lnTo>
                    <a:pt x="146" y="758"/>
                  </a:lnTo>
                  <a:lnTo>
                    <a:pt x="197" y="780"/>
                  </a:lnTo>
                  <a:lnTo>
                    <a:pt x="291" y="780"/>
                  </a:lnTo>
                  <a:lnTo>
                    <a:pt x="342" y="758"/>
                  </a:lnTo>
                  <a:lnTo>
                    <a:pt x="393" y="715"/>
                  </a:lnTo>
                  <a:lnTo>
                    <a:pt x="436" y="649"/>
                  </a:lnTo>
                  <a:lnTo>
                    <a:pt x="466" y="569"/>
                  </a:lnTo>
                  <a:lnTo>
                    <a:pt x="480" y="394"/>
                  </a:lnTo>
                  <a:close/>
                  <a:moveTo>
                    <a:pt x="240" y="758"/>
                  </a:moveTo>
                  <a:lnTo>
                    <a:pt x="204" y="751"/>
                  </a:lnTo>
                  <a:lnTo>
                    <a:pt x="168" y="729"/>
                  </a:lnTo>
                  <a:lnTo>
                    <a:pt x="131" y="685"/>
                  </a:lnTo>
                  <a:lnTo>
                    <a:pt x="109" y="620"/>
                  </a:lnTo>
                  <a:lnTo>
                    <a:pt x="95" y="459"/>
                  </a:lnTo>
                  <a:lnTo>
                    <a:pt x="95" y="270"/>
                  </a:lnTo>
                  <a:lnTo>
                    <a:pt x="102" y="175"/>
                  </a:lnTo>
                  <a:lnTo>
                    <a:pt x="124" y="110"/>
                  </a:lnTo>
                  <a:lnTo>
                    <a:pt x="153" y="66"/>
                  </a:lnTo>
                  <a:lnTo>
                    <a:pt x="182" y="37"/>
                  </a:lnTo>
                  <a:lnTo>
                    <a:pt x="218" y="29"/>
                  </a:lnTo>
                  <a:lnTo>
                    <a:pt x="277" y="29"/>
                  </a:lnTo>
                  <a:lnTo>
                    <a:pt x="313" y="51"/>
                  </a:lnTo>
                  <a:lnTo>
                    <a:pt x="349" y="95"/>
                  </a:lnTo>
                  <a:lnTo>
                    <a:pt x="371" y="161"/>
                  </a:lnTo>
                  <a:lnTo>
                    <a:pt x="386" y="270"/>
                  </a:lnTo>
                  <a:lnTo>
                    <a:pt x="386" y="503"/>
                  </a:lnTo>
                  <a:lnTo>
                    <a:pt x="371" y="620"/>
                  </a:lnTo>
                  <a:lnTo>
                    <a:pt x="349" y="685"/>
                  </a:lnTo>
                  <a:lnTo>
                    <a:pt x="320" y="729"/>
                  </a:lnTo>
                  <a:lnTo>
                    <a:pt x="277" y="751"/>
                  </a:lnTo>
                  <a:lnTo>
                    <a:pt x="240" y="7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9" name="Freeform 141"/>
            <p:cNvSpPr>
              <a:spLocks/>
            </p:cNvSpPr>
            <p:nvPr/>
          </p:nvSpPr>
          <p:spPr bwMode="auto">
            <a:xfrm>
              <a:off x="8431" y="9023"/>
              <a:ext cx="1505" cy="1589"/>
            </a:xfrm>
            <a:custGeom>
              <a:avLst/>
              <a:gdLst/>
              <a:ahLst/>
              <a:cxnLst>
                <a:cxn ang="0">
                  <a:pos x="1367" y="1589"/>
                </a:cxn>
                <a:cxn ang="0">
                  <a:pos x="1505" y="1224"/>
                </a:cxn>
                <a:cxn ang="0">
                  <a:pos x="1476" y="1224"/>
                </a:cxn>
                <a:cxn ang="0">
                  <a:pos x="1432" y="1304"/>
                </a:cxn>
                <a:cxn ang="0">
                  <a:pos x="1359" y="1370"/>
                </a:cxn>
                <a:cxn ang="0">
                  <a:pos x="1279" y="1421"/>
                </a:cxn>
                <a:cxn ang="0">
                  <a:pos x="1185" y="1457"/>
                </a:cxn>
                <a:cxn ang="0">
                  <a:pos x="1149" y="1465"/>
                </a:cxn>
                <a:cxn ang="0">
                  <a:pos x="1083" y="1472"/>
                </a:cxn>
                <a:cxn ang="0">
                  <a:pos x="974" y="1487"/>
                </a:cxn>
                <a:cxn ang="0">
                  <a:pos x="829" y="1494"/>
                </a:cxn>
                <a:cxn ang="0">
                  <a:pos x="146" y="1494"/>
                </a:cxn>
                <a:cxn ang="0">
                  <a:pos x="727" y="816"/>
                </a:cxn>
                <a:cxn ang="0">
                  <a:pos x="734" y="809"/>
                </a:cxn>
                <a:cxn ang="0">
                  <a:pos x="734" y="787"/>
                </a:cxn>
                <a:cxn ang="0">
                  <a:pos x="727" y="780"/>
                </a:cxn>
                <a:cxn ang="0">
                  <a:pos x="196" y="51"/>
                </a:cxn>
                <a:cxn ang="0">
                  <a:pos x="821" y="51"/>
                </a:cxn>
                <a:cxn ang="0">
                  <a:pos x="923" y="58"/>
                </a:cxn>
                <a:cxn ang="0">
                  <a:pos x="1003" y="65"/>
                </a:cxn>
                <a:cxn ang="0">
                  <a:pos x="1061" y="65"/>
                </a:cxn>
                <a:cxn ang="0">
                  <a:pos x="1083" y="73"/>
                </a:cxn>
                <a:cxn ang="0">
                  <a:pos x="1156" y="87"/>
                </a:cxn>
                <a:cxn ang="0">
                  <a:pos x="1243" y="109"/>
                </a:cxn>
                <a:cxn ang="0">
                  <a:pos x="1330" y="160"/>
                </a:cxn>
                <a:cxn ang="0">
                  <a:pos x="1374" y="189"/>
                </a:cxn>
                <a:cxn ang="0">
                  <a:pos x="1432" y="240"/>
                </a:cxn>
                <a:cxn ang="0">
                  <a:pos x="1476" y="320"/>
                </a:cxn>
                <a:cxn ang="0">
                  <a:pos x="1505" y="320"/>
                </a:cxn>
                <a:cxn ang="0">
                  <a:pos x="1367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43"/>
                </a:cxn>
                <a:cxn ang="0">
                  <a:pos x="596" y="867"/>
                </a:cxn>
                <a:cxn ang="0">
                  <a:pos x="7" y="1559"/>
                </a:cxn>
                <a:cxn ang="0">
                  <a:pos x="0" y="1567"/>
                </a:cxn>
                <a:cxn ang="0">
                  <a:pos x="0" y="1581"/>
                </a:cxn>
                <a:cxn ang="0">
                  <a:pos x="7" y="1589"/>
                </a:cxn>
                <a:cxn ang="0">
                  <a:pos x="29" y="1589"/>
                </a:cxn>
                <a:cxn ang="0">
                  <a:pos x="1367" y="1589"/>
                </a:cxn>
              </a:cxnLst>
              <a:rect l="0" t="0" r="r" b="b"/>
              <a:pathLst>
                <a:path w="1505" h="1589">
                  <a:moveTo>
                    <a:pt x="1367" y="1589"/>
                  </a:moveTo>
                  <a:lnTo>
                    <a:pt x="1505" y="1224"/>
                  </a:lnTo>
                  <a:lnTo>
                    <a:pt x="1476" y="1224"/>
                  </a:lnTo>
                  <a:lnTo>
                    <a:pt x="1432" y="1304"/>
                  </a:lnTo>
                  <a:lnTo>
                    <a:pt x="1359" y="1370"/>
                  </a:lnTo>
                  <a:lnTo>
                    <a:pt x="1279" y="1421"/>
                  </a:lnTo>
                  <a:lnTo>
                    <a:pt x="1185" y="1457"/>
                  </a:lnTo>
                  <a:lnTo>
                    <a:pt x="1149" y="1465"/>
                  </a:lnTo>
                  <a:lnTo>
                    <a:pt x="1083" y="1472"/>
                  </a:lnTo>
                  <a:lnTo>
                    <a:pt x="974" y="1487"/>
                  </a:lnTo>
                  <a:lnTo>
                    <a:pt x="829" y="1494"/>
                  </a:lnTo>
                  <a:lnTo>
                    <a:pt x="146" y="1494"/>
                  </a:lnTo>
                  <a:lnTo>
                    <a:pt x="727" y="816"/>
                  </a:lnTo>
                  <a:lnTo>
                    <a:pt x="734" y="809"/>
                  </a:lnTo>
                  <a:lnTo>
                    <a:pt x="734" y="787"/>
                  </a:lnTo>
                  <a:lnTo>
                    <a:pt x="727" y="780"/>
                  </a:lnTo>
                  <a:lnTo>
                    <a:pt x="196" y="51"/>
                  </a:lnTo>
                  <a:lnTo>
                    <a:pt x="821" y="51"/>
                  </a:lnTo>
                  <a:lnTo>
                    <a:pt x="923" y="58"/>
                  </a:lnTo>
                  <a:lnTo>
                    <a:pt x="1003" y="65"/>
                  </a:lnTo>
                  <a:lnTo>
                    <a:pt x="1061" y="65"/>
                  </a:lnTo>
                  <a:lnTo>
                    <a:pt x="1083" y="73"/>
                  </a:lnTo>
                  <a:lnTo>
                    <a:pt x="1156" y="87"/>
                  </a:lnTo>
                  <a:lnTo>
                    <a:pt x="1243" y="109"/>
                  </a:lnTo>
                  <a:lnTo>
                    <a:pt x="1330" y="160"/>
                  </a:lnTo>
                  <a:lnTo>
                    <a:pt x="1374" y="189"/>
                  </a:lnTo>
                  <a:lnTo>
                    <a:pt x="1432" y="240"/>
                  </a:lnTo>
                  <a:lnTo>
                    <a:pt x="1476" y="320"/>
                  </a:lnTo>
                  <a:lnTo>
                    <a:pt x="1505" y="320"/>
                  </a:lnTo>
                  <a:lnTo>
                    <a:pt x="1367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43"/>
                  </a:lnTo>
                  <a:lnTo>
                    <a:pt x="596" y="867"/>
                  </a:lnTo>
                  <a:lnTo>
                    <a:pt x="7" y="1559"/>
                  </a:lnTo>
                  <a:lnTo>
                    <a:pt x="0" y="1567"/>
                  </a:lnTo>
                  <a:lnTo>
                    <a:pt x="0" y="1581"/>
                  </a:lnTo>
                  <a:lnTo>
                    <a:pt x="7" y="1589"/>
                  </a:lnTo>
                  <a:lnTo>
                    <a:pt x="29" y="1589"/>
                  </a:lnTo>
                  <a:lnTo>
                    <a:pt x="1367" y="15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0" name="Freeform 142"/>
            <p:cNvSpPr>
              <a:spLocks noEditPoints="1"/>
            </p:cNvSpPr>
            <p:nvPr/>
          </p:nvSpPr>
          <p:spPr bwMode="auto">
            <a:xfrm>
              <a:off x="8976" y="10918"/>
              <a:ext cx="349" cy="685"/>
            </a:xfrm>
            <a:custGeom>
              <a:avLst/>
              <a:gdLst/>
              <a:ahLst/>
              <a:cxnLst>
                <a:cxn ang="0">
                  <a:pos x="349" y="29"/>
                </a:cxn>
                <a:cxn ang="0">
                  <a:pos x="349" y="14"/>
                </a:cxn>
                <a:cxn ang="0">
                  <a:pos x="342" y="7"/>
                </a:cxn>
                <a:cxn ang="0">
                  <a:pos x="327" y="0"/>
                </a:cxn>
                <a:cxn ang="0">
                  <a:pos x="298" y="0"/>
                </a:cxn>
                <a:cxn ang="0">
                  <a:pos x="284" y="14"/>
                </a:cxn>
                <a:cxn ang="0">
                  <a:pos x="269" y="43"/>
                </a:cxn>
                <a:cxn ang="0">
                  <a:pos x="269" y="51"/>
                </a:cxn>
                <a:cxn ang="0">
                  <a:pos x="276" y="58"/>
                </a:cxn>
                <a:cxn ang="0">
                  <a:pos x="306" y="73"/>
                </a:cxn>
                <a:cxn ang="0">
                  <a:pos x="335" y="58"/>
                </a:cxn>
                <a:cxn ang="0">
                  <a:pos x="349" y="29"/>
                </a:cxn>
                <a:cxn ang="0">
                  <a:pos x="182" y="561"/>
                </a:cxn>
                <a:cxn ang="0">
                  <a:pos x="153" y="619"/>
                </a:cxn>
                <a:cxn ang="0">
                  <a:pos x="131" y="641"/>
                </a:cxn>
                <a:cxn ang="0">
                  <a:pos x="102" y="656"/>
                </a:cxn>
                <a:cxn ang="0">
                  <a:pos x="80" y="663"/>
                </a:cxn>
                <a:cxn ang="0">
                  <a:pos x="51" y="663"/>
                </a:cxn>
                <a:cxn ang="0">
                  <a:pos x="66" y="648"/>
                </a:cxn>
                <a:cxn ang="0">
                  <a:pos x="73" y="634"/>
                </a:cxn>
                <a:cxn ang="0">
                  <a:pos x="73" y="605"/>
                </a:cxn>
                <a:cxn ang="0">
                  <a:pos x="58" y="590"/>
                </a:cxn>
                <a:cxn ang="0">
                  <a:pos x="29" y="590"/>
                </a:cxn>
                <a:cxn ang="0">
                  <a:pos x="0" y="619"/>
                </a:cxn>
                <a:cxn ang="0">
                  <a:pos x="0" y="648"/>
                </a:cxn>
                <a:cxn ang="0">
                  <a:pos x="15" y="670"/>
                </a:cxn>
                <a:cxn ang="0">
                  <a:pos x="29" y="678"/>
                </a:cxn>
                <a:cxn ang="0">
                  <a:pos x="51" y="685"/>
                </a:cxn>
                <a:cxn ang="0">
                  <a:pos x="80" y="685"/>
                </a:cxn>
                <a:cxn ang="0">
                  <a:pos x="124" y="678"/>
                </a:cxn>
                <a:cxn ang="0">
                  <a:pos x="167" y="663"/>
                </a:cxn>
                <a:cxn ang="0">
                  <a:pos x="211" y="619"/>
                </a:cxn>
                <a:cxn ang="0">
                  <a:pos x="240" y="561"/>
                </a:cxn>
                <a:cxn ang="0">
                  <a:pos x="313" y="277"/>
                </a:cxn>
                <a:cxn ang="0">
                  <a:pos x="320" y="262"/>
                </a:cxn>
                <a:cxn ang="0">
                  <a:pos x="320" y="247"/>
                </a:cxn>
                <a:cxn ang="0">
                  <a:pos x="306" y="204"/>
                </a:cxn>
                <a:cxn ang="0">
                  <a:pos x="262" y="175"/>
                </a:cxn>
                <a:cxn ang="0">
                  <a:pos x="233" y="175"/>
                </a:cxn>
                <a:cxn ang="0">
                  <a:pos x="175" y="189"/>
                </a:cxn>
                <a:cxn ang="0">
                  <a:pos x="131" y="233"/>
                </a:cxn>
                <a:cxn ang="0">
                  <a:pos x="102" y="269"/>
                </a:cxn>
                <a:cxn ang="0">
                  <a:pos x="95" y="299"/>
                </a:cxn>
                <a:cxn ang="0">
                  <a:pos x="95" y="306"/>
                </a:cxn>
                <a:cxn ang="0">
                  <a:pos x="117" y="306"/>
                </a:cxn>
                <a:cxn ang="0">
                  <a:pos x="124" y="299"/>
                </a:cxn>
                <a:cxn ang="0">
                  <a:pos x="124" y="291"/>
                </a:cxn>
                <a:cxn ang="0">
                  <a:pos x="138" y="262"/>
                </a:cxn>
                <a:cxn ang="0">
                  <a:pos x="182" y="218"/>
                </a:cxn>
                <a:cxn ang="0">
                  <a:pos x="204" y="204"/>
                </a:cxn>
                <a:cxn ang="0">
                  <a:pos x="233" y="196"/>
                </a:cxn>
                <a:cxn ang="0">
                  <a:pos x="247" y="196"/>
                </a:cxn>
                <a:cxn ang="0">
                  <a:pos x="255" y="204"/>
                </a:cxn>
                <a:cxn ang="0">
                  <a:pos x="255" y="218"/>
                </a:cxn>
                <a:cxn ang="0">
                  <a:pos x="262" y="233"/>
                </a:cxn>
                <a:cxn ang="0">
                  <a:pos x="255" y="247"/>
                </a:cxn>
                <a:cxn ang="0">
                  <a:pos x="255" y="262"/>
                </a:cxn>
                <a:cxn ang="0">
                  <a:pos x="182" y="561"/>
                </a:cxn>
              </a:cxnLst>
              <a:rect l="0" t="0" r="r" b="b"/>
              <a:pathLst>
                <a:path w="349" h="685">
                  <a:moveTo>
                    <a:pt x="349" y="29"/>
                  </a:moveTo>
                  <a:lnTo>
                    <a:pt x="349" y="14"/>
                  </a:lnTo>
                  <a:lnTo>
                    <a:pt x="342" y="7"/>
                  </a:lnTo>
                  <a:lnTo>
                    <a:pt x="327" y="0"/>
                  </a:lnTo>
                  <a:lnTo>
                    <a:pt x="298" y="0"/>
                  </a:lnTo>
                  <a:lnTo>
                    <a:pt x="284" y="14"/>
                  </a:lnTo>
                  <a:lnTo>
                    <a:pt x="269" y="43"/>
                  </a:lnTo>
                  <a:lnTo>
                    <a:pt x="269" y="51"/>
                  </a:lnTo>
                  <a:lnTo>
                    <a:pt x="276" y="58"/>
                  </a:lnTo>
                  <a:lnTo>
                    <a:pt x="306" y="73"/>
                  </a:lnTo>
                  <a:lnTo>
                    <a:pt x="335" y="58"/>
                  </a:lnTo>
                  <a:lnTo>
                    <a:pt x="349" y="29"/>
                  </a:lnTo>
                  <a:close/>
                  <a:moveTo>
                    <a:pt x="182" y="561"/>
                  </a:moveTo>
                  <a:lnTo>
                    <a:pt x="153" y="619"/>
                  </a:lnTo>
                  <a:lnTo>
                    <a:pt x="131" y="641"/>
                  </a:lnTo>
                  <a:lnTo>
                    <a:pt x="102" y="656"/>
                  </a:lnTo>
                  <a:lnTo>
                    <a:pt x="80" y="663"/>
                  </a:lnTo>
                  <a:lnTo>
                    <a:pt x="51" y="663"/>
                  </a:lnTo>
                  <a:lnTo>
                    <a:pt x="66" y="648"/>
                  </a:lnTo>
                  <a:lnTo>
                    <a:pt x="73" y="634"/>
                  </a:lnTo>
                  <a:lnTo>
                    <a:pt x="73" y="605"/>
                  </a:lnTo>
                  <a:lnTo>
                    <a:pt x="58" y="590"/>
                  </a:lnTo>
                  <a:lnTo>
                    <a:pt x="29" y="590"/>
                  </a:lnTo>
                  <a:lnTo>
                    <a:pt x="0" y="619"/>
                  </a:lnTo>
                  <a:lnTo>
                    <a:pt x="0" y="648"/>
                  </a:lnTo>
                  <a:lnTo>
                    <a:pt x="15" y="670"/>
                  </a:lnTo>
                  <a:lnTo>
                    <a:pt x="29" y="678"/>
                  </a:lnTo>
                  <a:lnTo>
                    <a:pt x="51" y="685"/>
                  </a:lnTo>
                  <a:lnTo>
                    <a:pt x="80" y="685"/>
                  </a:lnTo>
                  <a:lnTo>
                    <a:pt x="124" y="678"/>
                  </a:lnTo>
                  <a:lnTo>
                    <a:pt x="167" y="663"/>
                  </a:lnTo>
                  <a:lnTo>
                    <a:pt x="211" y="619"/>
                  </a:lnTo>
                  <a:lnTo>
                    <a:pt x="240" y="561"/>
                  </a:lnTo>
                  <a:lnTo>
                    <a:pt x="313" y="277"/>
                  </a:lnTo>
                  <a:lnTo>
                    <a:pt x="320" y="262"/>
                  </a:lnTo>
                  <a:lnTo>
                    <a:pt x="320" y="247"/>
                  </a:lnTo>
                  <a:lnTo>
                    <a:pt x="306" y="204"/>
                  </a:lnTo>
                  <a:lnTo>
                    <a:pt x="262" y="175"/>
                  </a:lnTo>
                  <a:lnTo>
                    <a:pt x="233" y="175"/>
                  </a:lnTo>
                  <a:lnTo>
                    <a:pt x="175" y="189"/>
                  </a:lnTo>
                  <a:lnTo>
                    <a:pt x="131" y="233"/>
                  </a:lnTo>
                  <a:lnTo>
                    <a:pt x="102" y="269"/>
                  </a:lnTo>
                  <a:lnTo>
                    <a:pt x="95" y="299"/>
                  </a:lnTo>
                  <a:lnTo>
                    <a:pt x="95" y="306"/>
                  </a:lnTo>
                  <a:lnTo>
                    <a:pt x="117" y="306"/>
                  </a:lnTo>
                  <a:lnTo>
                    <a:pt x="124" y="299"/>
                  </a:lnTo>
                  <a:lnTo>
                    <a:pt x="124" y="291"/>
                  </a:lnTo>
                  <a:lnTo>
                    <a:pt x="138" y="262"/>
                  </a:lnTo>
                  <a:lnTo>
                    <a:pt x="182" y="218"/>
                  </a:lnTo>
                  <a:lnTo>
                    <a:pt x="204" y="204"/>
                  </a:lnTo>
                  <a:lnTo>
                    <a:pt x="233" y="196"/>
                  </a:lnTo>
                  <a:lnTo>
                    <a:pt x="247" y="196"/>
                  </a:lnTo>
                  <a:lnTo>
                    <a:pt x="255" y="204"/>
                  </a:lnTo>
                  <a:lnTo>
                    <a:pt x="255" y="218"/>
                  </a:lnTo>
                  <a:lnTo>
                    <a:pt x="262" y="233"/>
                  </a:lnTo>
                  <a:lnTo>
                    <a:pt x="255" y="247"/>
                  </a:lnTo>
                  <a:lnTo>
                    <a:pt x="255" y="262"/>
                  </a:lnTo>
                  <a:lnTo>
                    <a:pt x="182" y="5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1" name="Freeform 143"/>
            <p:cNvSpPr>
              <a:spLocks noEditPoints="1"/>
            </p:cNvSpPr>
            <p:nvPr/>
          </p:nvSpPr>
          <p:spPr bwMode="auto">
            <a:xfrm>
              <a:off x="10226" y="9285"/>
              <a:ext cx="778" cy="816"/>
            </a:xfrm>
            <a:custGeom>
              <a:avLst/>
              <a:gdLst/>
              <a:ahLst/>
              <a:cxnLst>
                <a:cxn ang="0">
                  <a:pos x="168" y="685"/>
                </a:cxn>
                <a:cxn ang="0">
                  <a:pos x="124" y="744"/>
                </a:cxn>
                <a:cxn ang="0">
                  <a:pos x="73" y="773"/>
                </a:cxn>
                <a:cxn ang="0">
                  <a:pos x="29" y="780"/>
                </a:cxn>
                <a:cxn ang="0">
                  <a:pos x="22" y="780"/>
                </a:cxn>
                <a:cxn ang="0">
                  <a:pos x="8" y="787"/>
                </a:cxn>
                <a:cxn ang="0">
                  <a:pos x="8" y="795"/>
                </a:cxn>
                <a:cxn ang="0">
                  <a:pos x="0" y="802"/>
                </a:cxn>
                <a:cxn ang="0">
                  <a:pos x="15" y="816"/>
                </a:cxn>
                <a:cxn ang="0">
                  <a:pos x="240" y="816"/>
                </a:cxn>
                <a:cxn ang="0">
                  <a:pos x="248" y="809"/>
                </a:cxn>
                <a:cxn ang="0">
                  <a:pos x="248" y="780"/>
                </a:cxn>
                <a:cxn ang="0">
                  <a:pos x="218" y="780"/>
                </a:cxn>
                <a:cxn ang="0">
                  <a:pos x="189" y="765"/>
                </a:cxn>
                <a:cxn ang="0">
                  <a:pos x="182" y="758"/>
                </a:cxn>
                <a:cxn ang="0">
                  <a:pos x="182" y="729"/>
                </a:cxn>
                <a:cxn ang="0">
                  <a:pos x="197" y="700"/>
                </a:cxn>
                <a:cxn ang="0">
                  <a:pos x="204" y="692"/>
                </a:cxn>
                <a:cxn ang="0">
                  <a:pos x="204" y="678"/>
                </a:cxn>
                <a:cxn ang="0">
                  <a:pos x="218" y="656"/>
                </a:cxn>
                <a:cxn ang="0">
                  <a:pos x="240" y="620"/>
                </a:cxn>
                <a:cxn ang="0">
                  <a:pos x="284" y="554"/>
                </a:cxn>
                <a:cxn ang="0">
                  <a:pos x="567" y="554"/>
                </a:cxn>
                <a:cxn ang="0">
                  <a:pos x="567" y="583"/>
                </a:cxn>
                <a:cxn ang="0">
                  <a:pos x="575" y="627"/>
                </a:cxn>
                <a:cxn ang="0">
                  <a:pos x="575" y="678"/>
                </a:cxn>
                <a:cxn ang="0">
                  <a:pos x="582" y="722"/>
                </a:cxn>
                <a:cxn ang="0">
                  <a:pos x="582" y="758"/>
                </a:cxn>
                <a:cxn ang="0">
                  <a:pos x="567" y="765"/>
                </a:cxn>
                <a:cxn ang="0">
                  <a:pos x="560" y="773"/>
                </a:cxn>
                <a:cxn ang="0">
                  <a:pos x="545" y="780"/>
                </a:cxn>
                <a:cxn ang="0">
                  <a:pos x="495" y="780"/>
                </a:cxn>
                <a:cxn ang="0">
                  <a:pos x="480" y="787"/>
                </a:cxn>
                <a:cxn ang="0">
                  <a:pos x="473" y="802"/>
                </a:cxn>
                <a:cxn ang="0">
                  <a:pos x="473" y="809"/>
                </a:cxn>
                <a:cxn ang="0">
                  <a:pos x="480" y="816"/>
                </a:cxn>
                <a:cxn ang="0">
                  <a:pos x="771" y="816"/>
                </a:cxn>
                <a:cxn ang="0">
                  <a:pos x="778" y="809"/>
                </a:cxn>
                <a:cxn ang="0">
                  <a:pos x="778" y="787"/>
                </a:cxn>
                <a:cxn ang="0">
                  <a:pos x="771" y="780"/>
                </a:cxn>
                <a:cxn ang="0">
                  <a:pos x="705" y="780"/>
                </a:cxn>
                <a:cxn ang="0">
                  <a:pos x="691" y="773"/>
                </a:cxn>
                <a:cxn ang="0">
                  <a:pos x="684" y="765"/>
                </a:cxn>
                <a:cxn ang="0">
                  <a:pos x="684" y="744"/>
                </a:cxn>
                <a:cxn ang="0">
                  <a:pos x="611" y="29"/>
                </a:cxn>
                <a:cxn ang="0">
                  <a:pos x="611" y="7"/>
                </a:cxn>
                <a:cxn ang="0">
                  <a:pos x="604" y="7"/>
                </a:cxn>
                <a:cxn ang="0">
                  <a:pos x="589" y="0"/>
                </a:cxn>
                <a:cxn ang="0">
                  <a:pos x="575" y="7"/>
                </a:cxn>
                <a:cxn ang="0">
                  <a:pos x="560" y="22"/>
                </a:cxn>
                <a:cxn ang="0">
                  <a:pos x="168" y="685"/>
                </a:cxn>
                <a:cxn ang="0">
                  <a:pos x="306" y="518"/>
                </a:cxn>
                <a:cxn ang="0">
                  <a:pos x="524" y="146"/>
                </a:cxn>
                <a:cxn ang="0">
                  <a:pos x="560" y="518"/>
                </a:cxn>
                <a:cxn ang="0">
                  <a:pos x="306" y="518"/>
                </a:cxn>
              </a:cxnLst>
              <a:rect l="0" t="0" r="r" b="b"/>
              <a:pathLst>
                <a:path w="778" h="816">
                  <a:moveTo>
                    <a:pt x="168" y="685"/>
                  </a:moveTo>
                  <a:lnTo>
                    <a:pt x="124" y="744"/>
                  </a:lnTo>
                  <a:lnTo>
                    <a:pt x="73" y="773"/>
                  </a:lnTo>
                  <a:lnTo>
                    <a:pt x="29" y="780"/>
                  </a:lnTo>
                  <a:lnTo>
                    <a:pt x="22" y="780"/>
                  </a:lnTo>
                  <a:lnTo>
                    <a:pt x="8" y="787"/>
                  </a:lnTo>
                  <a:lnTo>
                    <a:pt x="8" y="795"/>
                  </a:lnTo>
                  <a:lnTo>
                    <a:pt x="0" y="802"/>
                  </a:lnTo>
                  <a:lnTo>
                    <a:pt x="15" y="816"/>
                  </a:lnTo>
                  <a:lnTo>
                    <a:pt x="240" y="816"/>
                  </a:lnTo>
                  <a:lnTo>
                    <a:pt x="248" y="809"/>
                  </a:lnTo>
                  <a:lnTo>
                    <a:pt x="248" y="780"/>
                  </a:lnTo>
                  <a:lnTo>
                    <a:pt x="218" y="780"/>
                  </a:lnTo>
                  <a:lnTo>
                    <a:pt x="189" y="765"/>
                  </a:lnTo>
                  <a:lnTo>
                    <a:pt x="182" y="758"/>
                  </a:lnTo>
                  <a:lnTo>
                    <a:pt x="182" y="729"/>
                  </a:lnTo>
                  <a:lnTo>
                    <a:pt x="197" y="700"/>
                  </a:lnTo>
                  <a:lnTo>
                    <a:pt x="204" y="692"/>
                  </a:lnTo>
                  <a:lnTo>
                    <a:pt x="204" y="678"/>
                  </a:lnTo>
                  <a:lnTo>
                    <a:pt x="218" y="656"/>
                  </a:lnTo>
                  <a:lnTo>
                    <a:pt x="240" y="620"/>
                  </a:lnTo>
                  <a:lnTo>
                    <a:pt x="284" y="554"/>
                  </a:lnTo>
                  <a:lnTo>
                    <a:pt x="567" y="554"/>
                  </a:lnTo>
                  <a:lnTo>
                    <a:pt x="567" y="583"/>
                  </a:lnTo>
                  <a:lnTo>
                    <a:pt x="575" y="627"/>
                  </a:lnTo>
                  <a:lnTo>
                    <a:pt x="575" y="678"/>
                  </a:lnTo>
                  <a:lnTo>
                    <a:pt x="582" y="722"/>
                  </a:lnTo>
                  <a:lnTo>
                    <a:pt x="582" y="758"/>
                  </a:lnTo>
                  <a:lnTo>
                    <a:pt x="567" y="765"/>
                  </a:lnTo>
                  <a:lnTo>
                    <a:pt x="560" y="773"/>
                  </a:lnTo>
                  <a:lnTo>
                    <a:pt x="545" y="780"/>
                  </a:lnTo>
                  <a:lnTo>
                    <a:pt x="495" y="780"/>
                  </a:lnTo>
                  <a:lnTo>
                    <a:pt x="480" y="787"/>
                  </a:lnTo>
                  <a:lnTo>
                    <a:pt x="473" y="802"/>
                  </a:lnTo>
                  <a:lnTo>
                    <a:pt x="473" y="809"/>
                  </a:lnTo>
                  <a:lnTo>
                    <a:pt x="480" y="816"/>
                  </a:lnTo>
                  <a:lnTo>
                    <a:pt x="771" y="816"/>
                  </a:lnTo>
                  <a:lnTo>
                    <a:pt x="778" y="809"/>
                  </a:lnTo>
                  <a:lnTo>
                    <a:pt x="778" y="787"/>
                  </a:lnTo>
                  <a:lnTo>
                    <a:pt x="771" y="780"/>
                  </a:lnTo>
                  <a:lnTo>
                    <a:pt x="705" y="780"/>
                  </a:lnTo>
                  <a:lnTo>
                    <a:pt x="691" y="773"/>
                  </a:lnTo>
                  <a:lnTo>
                    <a:pt x="684" y="765"/>
                  </a:lnTo>
                  <a:lnTo>
                    <a:pt x="684" y="744"/>
                  </a:lnTo>
                  <a:lnTo>
                    <a:pt x="611" y="29"/>
                  </a:lnTo>
                  <a:lnTo>
                    <a:pt x="611" y="7"/>
                  </a:lnTo>
                  <a:lnTo>
                    <a:pt x="604" y="7"/>
                  </a:lnTo>
                  <a:lnTo>
                    <a:pt x="589" y="0"/>
                  </a:lnTo>
                  <a:lnTo>
                    <a:pt x="575" y="7"/>
                  </a:lnTo>
                  <a:lnTo>
                    <a:pt x="560" y="22"/>
                  </a:lnTo>
                  <a:lnTo>
                    <a:pt x="168" y="685"/>
                  </a:lnTo>
                  <a:close/>
                  <a:moveTo>
                    <a:pt x="306" y="518"/>
                  </a:moveTo>
                  <a:lnTo>
                    <a:pt x="524" y="146"/>
                  </a:lnTo>
                  <a:lnTo>
                    <a:pt x="560" y="518"/>
                  </a:lnTo>
                  <a:lnTo>
                    <a:pt x="306" y="5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2" name="Freeform 144"/>
            <p:cNvSpPr>
              <a:spLocks noEditPoints="1"/>
            </p:cNvSpPr>
            <p:nvPr/>
          </p:nvSpPr>
          <p:spPr bwMode="auto">
            <a:xfrm>
              <a:off x="11077" y="9752"/>
              <a:ext cx="240" cy="532"/>
            </a:xfrm>
            <a:custGeom>
              <a:avLst/>
              <a:gdLst/>
              <a:ahLst/>
              <a:cxnLst>
                <a:cxn ang="0">
                  <a:pos x="218" y="21"/>
                </a:cxn>
                <a:cxn ang="0">
                  <a:pos x="203" y="0"/>
                </a:cxn>
                <a:cxn ang="0">
                  <a:pos x="160" y="14"/>
                </a:cxn>
                <a:cxn ang="0">
                  <a:pos x="145" y="51"/>
                </a:cxn>
                <a:cxn ang="0">
                  <a:pos x="174" y="72"/>
                </a:cxn>
                <a:cxn ang="0">
                  <a:pos x="218" y="43"/>
                </a:cxn>
                <a:cxn ang="0">
                  <a:pos x="58" y="430"/>
                </a:cxn>
                <a:cxn ang="0">
                  <a:pos x="51" y="466"/>
                </a:cxn>
                <a:cxn ang="0">
                  <a:pos x="65" y="502"/>
                </a:cxn>
                <a:cxn ang="0">
                  <a:pos x="102" y="532"/>
                </a:cxn>
                <a:cxn ang="0">
                  <a:pos x="167" y="517"/>
                </a:cxn>
                <a:cxn ang="0">
                  <a:pos x="225" y="459"/>
                </a:cxn>
                <a:cxn ang="0">
                  <a:pos x="240" y="400"/>
                </a:cxn>
                <a:cxn ang="0">
                  <a:pos x="218" y="408"/>
                </a:cxn>
                <a:cxn ang="0">
                  <a:pos x="196" y="451"/>
                </a:cxn>
                <a:cxn ang="0">
                  <a:pos x="145" y="510"/>
                </a:cxn>
                <a:cxn ang="0">
                  <a:pos x="109" y="495"/>
                </a:cxn>
                <a:cxn ang="0">
                  <a:pos x="116" y="459"/>
                </a:cxn>
                <a:cxn ang="0">
                  <a:pos x="138" y="400"/>
                </a:cxn>
                <a:cxn ang="0">
                  <a:pos x="160" y="342"/>
                </a:cxn>
                <a:cxn ang="0">
                  <a:pos x="181" y="291"/>
                </a:cxn>
                <a:cxn ang="0">
                  <a:pos x="189" y="269"/>
                </a:cxn>
                <a:cxn ang="0">
                  <a:pos x="160" y="189"/>
                </a:cxn>
                <a:cxn ang="0">
                  <a:pos x="116" y="174"/>
                </a:cxn>
                <a:cxn ang="0">
                  <a:pos x="29" y="233"/>
                </a:cxn>
                <a:cxn ang="0">
                  <a:pos x="0" y="298"/>
                </a:cxn>
                <a:cxn ang="0">
                  <a:pos x="22" y="306"/>
                </a:cxn>
                <a:cxn ang="0">
                  <a:pos x="29" y="291"/>
                </a:cxn>
                <a:cxn ang="0">
                  <a:pos x="58" y="225"/>
                </a:cxn>
                <a:cxn ang="0">
                  <a:pos x="94" y="196"/>
                </a:cxn>
                <a:cxn ang="0">
                  <a:pos x="131" y="204"/>
                </a:cxn>
                <a:cxn ang="0">
                  <a:pos x="116" y="277"/>
                </a:cxn>
                <a:cxn ang="0">
                  <a:pos x="58" y="430"/>
                </a:cxn>
              </a:cxnLst>
              <a:rect l="0" t="0" r="r" b="b"/>
              <a:pathLst>
                <a:path w="240" h="532">
                  <a:moveTo>
                    <a:pt x="218" y="29"/>
                  </a:moveTo>
                  <a:lnTo>
                    <a:pt x="218" y="21"/>
                  </a:lnTo>
                  <a:lnTo>
                    <a:pt x="211" y="7"/>
                  </a:lnTo>
                  <a:lnTo>
                    <a:pt x="203" y="0"/>
                  </a:lnTo>
                  <a:lnTo>
                    <a:pt x="174" y="0"/>
                  </a:lnTo>
                  <a:lnTo>
                    <a:pt x="160" y="14"/>
                  </a:lnTo>
                  <a:lnTo>
                    <a:pt x="145" y="21"/>
                  </a:lnTo>
                  <a:lnTo>
                    <a:pt x="145" y="51"/>
                  </a:lnTo>
                  <a:lnTo>
                    <a:pt x="160" y="65"/>
                  </a:lnTo>
                  <a:lnTo>
                    <a:pt x="174" y="72"/>
                  </a:lnTo>
                  <a:lnTo>
                    <a:pt x="203" y="58"/>
                  </a:lnTo>
                  <a:lnTo>
                    <a:pt x="218" y="43"/>
                  </a:lnTo>
                  <a:lnTo>
                    <a:pt x="218" y="29"/>
                  </a:lnTo>
                  <a:close/>
                  <a:moveTo>
                    <a:pt x="58" y="430"/>
                  </a:moveTo>
                  <a:lnTo>
                    <a:pt x="51" y="444"/>
                  </a:lnTo>
                  <a:lnTo>
                    <a:pt x="51" y="466"/>
                  </a:lnTo>
                  <a:lnTo>
                    <a:pt x="58" y="488"/>
                  </a:lnTo>
                  <a:lnTo>
                    <a:pt x="65" y="502"/>
                  </a:lnTo>
                  <a:lnTo>
                    <a:pt x="80" y="517"/>
                  </a:lnTo>
                  <a:lnTo>
                    <a:pt x="102" y="532"/>
                  </a:lnTo>
                  <a:lnTo>
                    <a:pt x="123" y="532"/>
                  </a:lnTo>
                  <a:lnTo>
                    <a:pt x="167" y="517"/>
                  </a:lnTo>
                  <a:lnTo>
                    <a:pt x="203" y="495"/>
                  </a:lnTo>
                  <a:lnTo>
                    <a:pt x="225" y="459"/>
                  </a:lnTo>
                  <a:lnTo>
                    <a:pt x="240" y="430"/>
                  </a:lnTo>
                  <a:lnTo>
                    <a:pt x="240" y="400"/>
                  </a:lnTo>
                  <a:lnTo>
                    <a:pt x="218" y="400"/>
                  </a:lnTo>
                  <a:lnTo>
                    <a:pt x="218" y="408"/>
                  </a:lnTo>
                  <a:lnTo>
                    <a:pt x="211" y="415"/>
                  </a:lnTo>
                  <a:lnTo>
                    <a:pt x="196" y="451"/>
                  </a:lnTo>
                  <a:lnTo>
                    <a:pt x="167" y="495"/>
                  </a:lnTo>
                  <a:lnTo>
                    <a:pt x="145" y="510"/>
                  </a:lnTo>
                  <a:lnTo>
                    <a:pt x="123" y="510"/>
                  </a:lnTo>
                  <a:lnTo>
                    <a:pt x="109" y="495"/>
                  </a:lnTo>
                  <a:lnTo>
                    <a:pt x="109" y="481"/>
                  </a:lnTo>
                  <a:lnTo>
                    <a:pt x="116" y="459"/>
                  </a:lnTo>
                  <a:lnTo>
                    <a:pt x="123" y="430"/>
                  </a:lnTo>
                  <a:lnTo>
                    <a:pt x="138" y="400"/>
                  </a:lnTo>
                  <a:lnTo>
                    <a:pt x="145" y="371"/>
                  </a:lnTo>
                  <a:lnTo>
                    <a:pt x="160" y="342"/>
                  </a:lnTo>
                  <a:lnTo>
                    <a:pt x="167" y="320"/>
                  </a:lnTo>
                  <a:lnTo>
                    <a:pt x="181" y="291"/>
                  </a:lnTo>
                  <a:lnTo>
                    <a:pt x="181" y="277"/>
                  </a:lnTo>
                  <a:lnTo>
                    <a:pt x="189" y="269"/>
                  </a:lnTo>
                  <a:lnTo>
                    <a:pt x="189" y="218"/>
                  </a:lnTo>
                  <a:lnTo>
                    <a:pt x="160" y="189"/>
                  </a:lnTo>
                  <a:lnTo>
                    <a:pt x="138" y="174"/>
                  </a:lnTo>
                  <a:lnTo>
                    <a:pt x="116" y="174"/>
                  </a:lnTo>
                  <a:lnTo>
                    <a:pt x="65" y="189"/>
                  </a:lnTo>
                  <a:lnTo>
                    <a:pt x="29" y="233"/>
                  </a:lnTo>
                  <a:lnTo>
                    <a:pt x="7" y="269"/>
                  </a:lnTo>
                  <a:lnTo>
                    <a:pt x="0" y="298"/>
                  </a:lnTo>
                  <a:lnTo>
                    <a:pt x="0" y="306"/>
                  </a:lnTo>
                  <a:lnTo>
                    <a:pt x="22" y="306"/>
                  </a:lnTo>
                  <a:lnTo>
                    <a:pt x="29" y="298"/>
                  </a:lnTo>
                  <a:lnTo>
                    <a:pt x="29" y="291"/>
                  </a:lnTo>
                  <a:lnTo>
                    <a:pt x="43" y="255"/>
                  </a:lnTo>
                  <a:lnTo>
                    <a:pt x="58" y="225"/>
                  </a:lnTo>
                  <a:lnTo>
                    <a:pt x="80" y="211"/>
                  </a:lnTo>
                  <a:lnTo>
                    <a:pt x="94" y="196"/>
                  </a:lnTo>
                  <a:lnTo>
                    <a:pt x="123" y="196"/>
                  </a:lnTo>
                  <a:lnTo>
                    <a:pt x="131" y="204"/>
                  </a:lnTo>
                  <a:lnTo>
                    <a:pt x="131" y="247"/>
                  </a:lnTo>
                  <a:lnTo>
                    <a:pt x="116" y="277"/>
                  </a:lnTo>
                  <a:lnTo>
                    <a:pt x="109" y="306"/>
                  </a:lnTo>
                  <a:lnTo>
                    <a:pt x="58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" name="Freeform 145"/>
            <p:cNvSpPr>
              <a:spLocks/>
            </p:cNvSpPr>
            <p:nvPr/>
          </p:nvSpPr>
          <p:spPr bwMode="auto">
            <a:xfrm>
              <a:off x="11447" y="10182"/>
              <a:ext cx="102" cy="247"/>
            </a:xfrm>
            <a:custGeom>
              <a:avLst/>
              <a:gdLst/>
              <a:ahLst/>
              <a:cxnLst>
                <a:cxn ang="0">
                  <a:pos x="80" y="80"/>
                </a:cxn>
                <a:cxn ang="0">
                  <a:pos x="80" y="123"/>
                </a:cxn>
                <a:cxn ang="0">
                  <a:pos x="59" y="174"/>
                </a:cxn>
                <a:cxn ang="0">
                  <a:pos x="22" y="226"/>
                </a:cxn>
                <a:cxn ang="0">
                  <a:pos x="15" y="233"/>
                </a:cxn>
                <a:cxn ang="0">
                  <a:pos x="15" y="240"/>
                </a:cxn>
                <a:cxn ang="0">
                  <a:pos x="22" y="247"/>
                </a:cxn>
                <a:cxn ang="0">
                  <a:pos x="44" y="233"/>
                </a:cxn>
                <a:cxn ang="0">
                  <a:pos x="66" y="204"/>
                </a:cxn>
                <a:cxn ang="0">
                  <a:pos x="95" y="153"/>
                </a:cxn>
                <a:cxn ang="0">
                  <a:pos x="102" y="87"/>
                </a:cxn>
                <a:cxn ang="0">
                  <a:pos x="102" y="58"/>
                </a:cxn>
                <a:cxn ang="0">
                  <a:pos x="95" y="36"/>
                </a:cxn>
                <a:cxn ang="0">
                  <a:pos x="66" y="7"/>
                </a:cxn>
                <a:cxn ang="0">
                  <a:pos x="51" y="0"/>
                </a:cxn>
                <a:cxn ang="0">
                  <a:pos x="29" y="7"/>
                </a:cxn>
                <a:cxn ang="0">
                  <a:pos x="15" y="14"/>
                </a:cxn>
                <a:cxn ang="0">
                  <a:pos x="8" y="29"/>
                </a:cxn>
                <a:cxn ang="0">
                  <a:pos x="0" y="51"/>
                </a:cxn>
                <a:cxn ang="0">
                  <a:pos x="15" y="80"/>
                </a:cxn>
                <a:cxn ang="0">
                  <a:pos x="29" y="94"/>
                </a:cxn>
                <a:cxn ang="0">
                  <a:pos x="66" y="94"/>
                </a:cxn>
                <a:cxn ang="0">
                  <a:pos x="73" y="87"/>
                </a:cxn>
                <a:cxn ang="0">
                  <a:pos x="80" y="87"/>
                </a:cxn>
                <a:cxn ang="0">
                  <a:pos x="80" y="80"/>
                </a:cxn>
              </a:cxnLst>
              <a:rect l="0" t="0" r="r" b="b"/>
              <a:pathLst>
                <a:path w="102" h="247">
                  <a:moveTo>
                    <a:pt x="80" y="80"/>
                  </a:moveTo>
                  <a:lnTo>
                    <a:pt x="80" y="123"/>
                  </a:lnTo>
                  <a:lnTo>
                    <a:pt x="59" y="174"/>
                  </a:lnTo>
                  <a:lnTo>
                    <a:pt x="22" y="226"/>
                  </a:lnTo>
                  <a:lnTo>
                    <a:pt x="15" y="233"/>
                  </a:lnTo>
                  <a:lnTo>
                    <a:pt x="15" y="240"/>
                  </a:lnTo>
                  <a:lnTo>
                    <a:pt x="22" y="247"/>
                  </a:lnTo>
                  <a:lnTo>
                    <a:pt x="44" y="233"/>
                  </a:lnTo>
                  <a:lnTo>
                    <a:pt x="66" y="204"/>
                  </a:lnTo>
                  <a:lnTo>
                    <a:pt x="95" y="153"/>
                  </a:lnTo>
                  <a:lnTo>
                    <a:pt x="102" y="87"/>
                  </a:lnTo>
                  <a:lnTo>
                    <a:pt x="102" y="58"/>
                  </a:lnTo>
                  <a:lnTo>
                    <a:pt x="95" y="36"/>
                  </a:lnTo>
                  <a:lnTo>
                    <a:pt x="66" y="7"/>
                  </a:lnTo>
                  <a:lnTo>
                    <a:pt x="51" y="0"/>
                  </a:lnTo>
                  <a:lnTo>
                    <a:pt x="29" y="7"/>
                  </a:lnTo>
                  <a:lnTo>
                    <a:pt x="15" y="14"/>
                  </a:lnTo>
                  <a:lnTo>
                    <a:pt x="8" y="29"/>
                  </a:lnTo>
                  <a:lnTo>
                    <a:pt x="0" y="51"/>
                  </a:lnTo>
                  <a:lnTo>
                    <a:pt x="15" y="80"/>
                  </a:lnTo>
                  <a:lnTo>
                    <a:pt x="29" y="94"/>
                  </a:lnTo>
                  <a:lnTo>
                    <a:pt x="66" y="94"/>
                  </a:lnTo>
                  <a:lnTo>
                    <a:pt x="73" y="87"/>
                  </a:lnTo>
                  <a:lnTo>
                    <a:pt x="80" y="87"/>
                  </a:lnTo>
                  <a:lnTo>
                    <a:pt x="8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4" name="Freeform 146"/>
            <p:cNvSpPr>
              <a:spLocks noEditPoints="1"/>
            </p:cNvSpPr>
            <p:nvPr/>
          </p:nvSpPr>
          <p:spPr bwMode="auto">
            <a:xfrm>
              <a:off x="11629" y="9752"/>
              <a:ext cx="349" cy="685"/>
            </a:xfrm>
            <a:custGeom>
              <a:avLst/>
              <a:gdLst/>
              <a:ahLst/>
              <a:cxnLst>
                <a:cxn ang="0">
                  <a:pos x="349" y="29"/>
                </a:cxn>
                <a:cxn ang="0">
                  <a:pos x="349" y="14"/>
                </a:cxn>
                <a:cxn ang="0">
                  <a:pos x="334" y="0"/>
                </a:cxn>
                <a:cxn ang="0">
                  <a:pos x="298" y="0"/>
                </a:cxn>
                <a:cxn ang="0">
                  <a:pos x="284" y="14"/>
                </a:cxn>
                <a:cxn ang="0">
                  <a:pos x="276" y="29"/>
                </a:cxn>
                <a:cxn ang="0">
                  <a:pos x="276" y="51"/>
                </a:cxn>
                <a:cxn ang="0">
                  <a:pos x="291" y="65"/>
                </a:cxn>
                <a:cxn ang="0">
                  <a:pos x="305" y="72"/>
                </a:cxn>
                <a:cxn ang="0">
                  <a:pos x="334" y="58"/>
                </a:cxn>
                <a:cxn ang="0">
                  <a:pos x="349" y="29"/>
                </a:cxn>
                <a:cxn ang="0">
                  <a:pos x="182" y="561"/>
                </a:cxn>
                <a:cxn ang="0">
                  <a:pos x="153" y="619"/>
                </a:cxn>
                <a:cxn ang="0">
                  <a:pos x="131" y="641"/>
                </a:cxn>
                <a:cxn ang="0">
                  <a:pos x="109" y="656"/>
                </a:cxn>
                <a:cxn ang="0">
                  <a:pos x="80" y="663"/>
                </a:cxn>
                <a:cxn ang="0">
                  <a:pos x="51" y="663"/>
                </a:cxn>
                <a:cxn ang="0">
                  <a:pos x="66" y="648"/>
                </a:cxn>
                <a:cxn ang="0">
                  <a:pos x="80" y="619"/>
                </a:cxn>
                <a:cxn ang="0">
                  <a:pos x="73" y="604"/>
                </a:cxn>
                <a:cxn ang="0">
                  <a:pos x="58" y="590"/>
                </a:cxn>
                <a:cxn ang="0">
                  <a:pos x="29" y="590"/>
                </a:cxn>
                <a:cxn ang="0">
                  <a:pos x="15" y="604"/>
                </a:cxn>
                <a:cxn ang="0">
                  <a:pos x="0" y="634"/>
                </a:cxn>
                <a:cxn ang="0">
                  <a:pos x="7" y="648"/>
                </a:cxn>
                <a:cxn ang="0">
                  <a:pos x="15" y="670"/>
                </a:cxn>
                <a:cxn ang="0">
                  <a:pos x="29" y="677"/>
                </a:cxn>
                <a:cxn ang="0">
                  <a:pos x="51" y="685"/>
                </a:cxn>
                <a:cxn ang="0">
                  <a:pos x="80" y="685"/>
                </a:cxn>
                <a:cxn ang="0">
                  <a:pos x="124" y="677"/>
                </a:cxn>
                <a:cxn ang="0">
                  <a:pos x="167" y="663"/>
                </a:cxn>
                <a:cxn ang="0">
                  <a:pos x="218" y="619"/>
                </a:cxn>
                <a:cxn ang="0">
                  <a:pos x="247" y="561"/>
                </a:cxn>
                <a:cxn ang="0">
                  <a:pos x="313" y="277"/>
                </a:cxn>
                <a:cxn ang="0">
                  <a:pos x="320" y="262"/>
                </a:cxn>
                <a:cxn ang="0">
                  <a:pos x="320" y="247"/>
                </a:cxn>
                <a:cxn ang="0">
                  <a:pos x="305" y="204"/>
                </a:cxn>
                <a:cxn ang="0">
                  <a:pos x="262" y="174"/>
                </a:cxn>
                <a:cxn ang="0">
                  <a:pos x="233" y="174"/>
                </a:cxn>
                <a:cxn ang="0">
                  <a:pos x="175" y="189"/>
                </a:cxn>
                <a:cxn ang="0">
                  <a:pos x="131" y="233"/>
                </a:cxn>
                <a:cxn ang="0">
                  <a:pos x="102" y="269"/>
                </a:cxn>
                <a:cxn ang="0">
                  <a:pos x="95" y="298"/>
                </a:cxn>
                <a:cxn ang="0">
                  <a:pos x="102" y="306"/>
                </a:cxn>
                <a:cxn ang="0">
                  <a:pos x="116" y="306"/>
                </a:cxn>
                <a:cxn ang="0">
                  <a:pos x="124" y="298"/>
                </a:cxn>
                <a:cxn ang="0">
                  <a:pos x="124" y="291"/>
                </a:cxn>
                <a:cxn ang="0">
                  <a:pos x="138" y="262"/>
                </a:cxn>
                <a:cxn ang="0">
                  <a:pos x="182" y="218"/>
                </a:cxn>
                <a:cxn ang="0">
                  <a:pos x="204" y="204"/>
                </a:cxn>
                <a:cxn ang="0">
                  <a:pos x="233" y="196"/>
                </a:cxn>
                <a:cxn ang="0">
                  <a:pos x="247" y="196"/>
                </a:cxn>
                <a:cxn ang="0">
                  <a:pos x="254" y="204"/>
                </a:cxn>
                <a:cxn ang="0">
                  <a:pos x="254" y="218"/>
                </a:cxn>
                <a:cxn ang="0">
                  <a:pos x="262" y="233"/>
                </a:cxn>
                <a:cxn ang="0">
                  <a:pos x="262" y="247"/>
                </a:cxn>
                <a:cxn ang="0">
                  <a:pos x="254" y="262"/>
                </a:cxn>
                <a:cxn ang="0">
                  <a:pos x="182" y="561"/>
                </a:cxn>
              </a:cxnLst>
              <a:rect l="0" t="0" r="r" b="b"/>
              <a:pathLst>
                <a:path w="349" h="685">
                  <a:moveTo>
                    <a:pt x="349" y="29"/>
                  </a:moveTo>
                  <a:lnTo>
                    <a:pt x="349" y="14"/>
                  </a:lnTo>
                  <a:lnTo>
                    <a:pt x="334" y="0"/>
                  </a:lnTo>
                  <a:lnTo>
                    <a:pt x="298" y="0"/>
                  </a:lnTo>
                  <a:lnTo>
                    <a:pt x="284" y="14"/>
                  </a:lnTo>
                  <a:lnTo>
                    <a:pt x="276" y="29"/>
                  </a:lnTo>
                  <a:lnTo>
                    <a:pt x="276" y="51"/>
                  </a:lnTo>
                  <a:lnTo>
                    <a:pt x="291" y="65"/>
                  </a:lnTo>
                  <a:lnTo>
                    <a:pt x="305" y="72"/>
                  </a:lnTo>
                  <a:lnTo>
                    <a:pt x="334" y="58"/>
                  </a:lnTo>
                  <a:lnTo>
                    <a:pt x="349" y="29"/>
                  </a:lnTo>
                  <a:close/>
                  <a:moveTo>
                    <a:pt x="182" y="561"/>
                  </a:moveTo>
                  <a:lnTo>
                    <a:pt x="153" y="619"/>
                  </a:lnTo>
                  <a:lnTo>
                    <a:pt x="131" y="641"/>
                  </a:lnTo>
                  <a:lnTo>
                    <a:pt x="109" y="656"/>
                  </a:lnTo>
                  <a:lnTo>
                    <a:pt x="80" y="663"/>
                  </a:lnTo>
                  <a:lnTo>
                    <a:pt x="51" y="663"/>
                  </a:lnTo>
                  <a:lnTo>
                    <a:pt x="66" y="648"/>
                  </a:lnTo>
                  <a:lnTo>
                    <a:pt x="80" y="619"/>
                  </a:lnTo>
                  <a:lnTo>
                    <a:pt x="73" y="604"/>
                  </a:lnTo>
                  <a:lnTo>
                    <a:pt x="58" y="590"/>
                  </a:lnTo>
                  <a:lnTo>
                    <a:pt x="29" y="590"/>
                  </a:lnTo>
                  <a:lnTo>
                    <a:pt x="15" y="604"/>
                  </a:lnTo>
                  <a:lnTo>
                    <a:pt x="0" y="634"/>
                  </a:lnTo>
                  <a:lnTo>
                    <a:pt x="7" y="648"/>
                  </a:lnTo>
                  <a:lnTo>
                    <a:pt x="15" y="670"/>
                  </a:lnTo>
                  <a:lnTo>
                    <a:pt x="29" y="677"/>
                  </a:lnTo>
                  <a:lnTo>
                    <a:pt x="51" y="685"/>
                  </a:lnTo>
                  <a:lnTo>
                    <a:pt x="80" y="685"/>
                  </a:lnTo>
                  <a:lnTo>
                    <a:pt x="124" y="677"/>
                  </a:lnTo>
                  <a:lnTo>
                    <a:pt x="167" y="663"/>
                  </a:lnTo>
                  <a:lnTo>
                    <a:pt x="218" y="619"/>
                  </a:lnTo>
                  <a:lnTo>
                    <a:pt x="247" y="561"/>
                  </a:lnTo>
                  <a:lnTo>
                    <a:pt x="313" y="277"/>
                  </a:lnTo>
                  <a:lnTo>
                    <a:pt x="320" y="262"/>
                  </a:lnTo>
                  <a:lnTo>
                    <a:pt x="320" y="247"/>
                  </a:lnTo>
                  <a:lnTo>
                    <a:pt x="305" y="204"/>
                  </a:lnTo>
                  <a:lnTo>
                    <a:pt x="262" y="174"/>
                  </a:lnTo>
                  <a:lnTo>
                    <a:pt x="233" y="174"/>
                  </a:lnTo>
                  <a:lnTo>
                    <a:pt x="175" y="189"/>
                  </a:lnTo>
                  <a:lnTo>
                    <a:pt x="131" y="233"/>
                  </a:lnTo>
                  <a:lnTo>
                    <a:pt x="102" y="269"/>
                  </a:lnTo>
                  <a:lnTo>
                    <a:pt x="95" y="298"/>
                  </a:lnTo>
                  <a:lnTo>
                    <a:pt x="102" y="306"/>
                  </a:lnTo>
                  <a:lnTo>
                    <a:pt x="116" y="306"/>
                  </a:lnTo>
                  <a:lnTo>
                    <a:pt x="124" y="298"/>
                  </a:lnTo>
                  <a:lnTo>
                    <a:pt x="124" y="291"/>
                  </a:lnTo>
                  <a:lnTo>
                    <a:pt x="138" y="262"/>
                  </a:lnTo>
                  <a:lnTo>
                    <a:pt x="182" y="218"/>
                  </a:lnTo>
                  <a:lnTo>
                    <a:pt x="204" y="204"/>
                  </a:lnTo>
                  <a:lnTo>
                    <a:pt x="233" y="196"/>
                  </a:lnTo>
                  <a:lnTo>
                    <a:pt x="247" y="196"/>
                  </a:lnTo>
                  <a:lnTo>
                    <a:pt x="254" y="204"/>
                  </a:lnTo>
                  <a:lnTo>
                    <a:pt x="254" y="218"/>
                  </a:lnTo>
                  <a:lnTo>
                    <a:pt x="262" y="233"/>
                  </a:lnTo>
                  <a:lnTo>
                    <a:pt x="262" y="247"/>
                  </a:lnTo>
                  <a:lnTo>
                    <a:pt x="254" y="262"/>
                  </a:lnTo>
                  <a:lnTo>
                    <a:pt x="182" y="5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5" name="Freeform 147"/>
            <p:cNvSpPr>
              <a:spLocks noEditPoints="1"/>
            </p:cNvSpPr>
            <p:nvPr/>
          </p:nvSpPr>
          <p:spPr bwMode="auto">
            <a:xfrm>
              <a:off x="12516" y="9380"/>
              <a:ext cx="690" cy="874"/>
            </a:xfrm>
            <a:custGeom>
              <a:avLst/>
              <a:gdLst/>
              <a:ahLst/>
              <a:cxnLst>
                <a:cxn ang="0">
                  <a:pos x="668" y="44"/>
                </a:cxn>
                <a:cxn ang="0">
                  <a:pos x="683" y="44"/>
                </a:cxn>
                <a:cxn ang="0">
                  <a:pos x="690" y="36"/>
                </a:cxn>
                <a:cxn ang="0">
                  <a:pos x="690" y="7"/>
                </a:cxn>
                <a:cxn ang="0">
                  <a:pos x="683" y="0"/>
                </a:cxn>
                <a:cxn ang="0">
                  <a:pos x="661" y="0"/>
                </a:cxn>
                <a:cxn ang="0">
                  <a:pos x="654" y="7"/>
                </a:cxn>
                <a:cxn ang="0">
                  <a:pos x="22" y="306"/>
                </a:cxn>
                <a:cxn ang="0">
                  <a:pos x="7" y="313"/>
                </a:cxn>
                <a:cxn ang="0">
                  <a:pos x="0" y="313"/>
                </a:cxn>
                <a:cxn ang="0">
                  <a:pos x="0" y="342"/>
                </a:cxn>
                <a:cxn ang="0">
                  <a:pos x="14" y="350"/>
                </a:cxn>
                <a:cxn ang="0">
                  <a:pos x="22" y="350"/>
                </a:cxn>
                <a:cxn ang="0">
                  <a:pos x="647" y="649"/>
                </a:cxn>
                <a:cxn ang="0">
                  <a:pos x="661" y="656"/>
                </a:cxn>
                <a:cxn ang="0">
                  <a:pos x="683" y="656"/>
                </a:cxn>
                <a:cxn ang="0">
                  <a:pos x="690" y="649"/>
                </a:cxn>
                <a:cxn ang="0">
                  <a:pos x="690" y="627"/>
                </a:cxn>
                <a:cxn ang="0">
                  <a:pos x="683" y="619"/>
                </a:cxn>
                <a:cxn ang="0">
                  <a:pos x="668" y="612"/>
                </a:cxn>
                <a:cxn ang="0">
                  <a:pos x="72" y="328"/>
                </a:cxn>
                <a:cxn ang="0">
                  <a:pos x="668" y="44"/>
                </a:cxn>
                <a:cxn ang="0">
                  <a:pos x="654" y="874"/>
                </a:cxn>
                <a:cxn ang="0">
                  <a:pos x="683" y="874"/>
                </a:cxn>
                <a:cxn ang="0">
                  <a:pos x="690" y="867"/>
                </a:cxn>
                <a:cxn ang="0">
                  <a:pos x="690" y="845"/>
                </a:cxn>
                <a:cxn ang="0">
                  <a:pos x="676" y="831"/>
                </a:cxn>
                <a:cxn ang="0">
                  <a:pos x="14" y="831"/>
                </a:cxn>
                <a:cxn ang="0">
                  <a:pos x="0" y="845"/>
                </a:cxn>
                <a:cxn ang="0">
                  <a:pos x="0" y="867"/>
                </a:cxn>
                <a:cxn ang="0">
                  <a:pos x="7" y="874"/>
                </a:cxn>
                <a:cxn ang="0">
                  <a:pos x="36" y="874"/>
                </a:cxn>
                <a:cxn ang="0">
                  <a:pos x="654" y="874"/>
                </a:cxn>
              </a:cxnLst>
              <a:rect l="0" t="0" r="r" b="b"/>
              <a:pathLst>
                <a:path w="690" h="874">
                  <a:moveTo>
                    <a:pt x="668" y="44"/>
                  </a:moveTo>
                  <a:lnTo>
                    <a:pt x="683" y="44"/>
                  </a:lnTo>
                  <a:lnTo>
                    <a:pt x="690" y="36"/>
                  </a:lnTo>
                  <a:lnTo>
                    <a:pt x="690" y="7"/>
                  </a:lnTo>
                  <a:lnTo>
                    <a:pt x="683" y="0"/>
                  </a:lnTo>
                  <a:lnTo>
                    <a:pt x="661" y="0"/>
                  </a:lnTo>
                  <a:lnTo>
                    <a:pt x="654" y="7"/>
                  </a:lnTo>
                  <a:lnTo>
                    <a:pt x="22" y="306"/>
                  </a:lnTo>
                  <a:lnTo>
                    <a:pt x="7" y="313"/>
                  </a:lnTo>
                  <a:lnTo>
                    <a:pt x="0" y="313"/>
                  </a:lnTo>
                  <a:lnTo>
                    <a:pt x="0" y="342"/>
                  </a:lnTo>
                  <a:lnTo>
                    <a:pt x="14" y="350"/>
                  </a:lnTo>
                  <a:lnTo>
                    <a:pt x="22" y="350"/>
                  </a:lnTo>
                  <a:lnTo>
                    <a:pt x="647" y="649"/>
                  </a:lnTo>
                  <a:lnTo>
                    <a:pt x="661" y="656"/>
                  </a:lnTo>
                  <a:lnTo>
                    <a:pt x="683" y="656"/>
                  </a:lnTo>
                  <a:lnTo>
                    <a:pt x="690" y="649"/>
                  </a:lnTo>
                  <a:lnTo>
                    <a:pt x="690" y="627"/>
                  </a:lnTo>
                  <a:lnTo>
                    <a:pt x="683" y="619"/>
                  </a:lnTo>
                  <a:lnTo>
                    <a:pt x="668" y="612"/>
                  </a:lnTo>
                  <a:lnTo>
                    <a:pt x="72" y="328"/>
                  </a:lnTo>
                  <a:lnTo>
                    <a:pt x="668" y="44"/>
                  </a:lnTo>
                  <a:close/>
                  <a:moveTo>
                    <a:pt x="654" y="874"/>
                  </a:moveTo>
                  <a:lnTo>
                    <a:pt x="683" y="874"/>
                  </a:lnTo>
                  <a:lnTo>
                    <a:pt x="690" y="867"/>
                  </a:lnTo>
                  <a:lnTo>
                    <a:pt x="690" y="845"/>
                  </a:lnTo>
                  <a:lnTo>
                    <a:pt x="676" y="831"/>
                  </a:lnTo>
                  <a:lnTo>
                    <a:pt x="14" y="831"/>
                  </a:lnTo>
                  <a:lnTo>
                    <a:pt x="0" y="845"/>
                  </a:lnTo>
                  <a:lnTo>
                    <a:pt x="0" y="867"/>
                  </a:lnTo>
                  <a:lnTo>
                    <a:pt x="7" y="874"/>
                  </a:lnTo>
                  <a:lnTo>
                    <a:pt x="36" y="874"/>
                  </a:lnTo>
                  <a:lnTo>
                    <a:pt x="654" y="8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6" name="Freeform 148"/>
            <p:cNvSpPr>
              <a:spLocks noEditPoints="1"/>
            </p:cNvSpPr>
            <p:nvPr/>
          </p:nvSpPr>
          <p:spPr bwMode="auto">
            <a:xfrm>
              <a:off x="13664" y="9300"/>
              <a:ext cx="465" cy="816"/>
            </a:xfrm>
            <a:custGeom>
              <a:avLst/>
              <a:gdLst/>
              <a:ahLst/>
              <a:cxnLst>
                <a:cxn ang="0">
                  <a:pos x="465" y="233"/>
                </a:cxn>
                <a:cxn ang="0">
                  <a:pos x="465" y="189"/>
                </a:cxn>
                <a:cxn ang="0">
                  <a:pos x="458" y="138"/>
                </a:cxn>
                <a:cxn ang="0">
                  <a:pos x="444" y="87"/>
                </a:cxn>
                <a:cxn ang="0">
                  <a:pos x="414" y="43"/>
                </a:cxn>
                <a:cxn ang="0">
                  <a:pos x="378" y="14"/>
                </a:cxn>
                <a:cxn ang="0">
                  <a:pos x="327" y="0"/>
                </a:cxn>
                <a:cxn ang="0">
                  <a:pos x="247" y="22"/>
                </a:cxn>
                <a:cxn ang="0">
                  <a:pos x="175" y="94"/>
                </a:cxn>
                <a:cxn ang="0">
                  <a:pos x="102" y="196"/>
                </a:cxn>
                <a:cxn ang="0">
                  <a:pos x="51" y="313"/>
                </a:cxn>
                <a:cxn ang="0">
                  <a:pos x="7" y="444"/>
                </a:cxn>
                <a:cxn ang="0">
                  <a:pos x="0" y="583"/>
                </a:cxn>
                <a:cxn ang="0">
                  <a:pos x="0" y="648"/>
                </a:cxn>
                <a:cxn ang="0">
                  <a:pos x="15" y="707"/>
                </a:cxn>
                <a:cxn ang="0">
                  <a:pos x="44" y="765"/>
                </a:cxn>
                <a:cxn ang="0">
                  <a:pos x="80" y="801"/>
                </a:cxn>
                <a:cxn ang="0">
                  <a:pos x="131" y="816"/>
                </a:cxn>
                <a:cxn ang="0">
                  <a:pos x="211" y="787"/>
                </a:cxn>
                <a:cxn ang="0">
                  <a:pos x="291" y="721"/>
                </a:cxn>
                <a:cxn ang="0">
                  <a:pos x="356" y="619"/>
                </a:cxn>
                <a:cxn ang="0">
                  <a:pos x="414" y="495"/>
                </a:cxn>
                <a:cxn ang="0">
                  <a:pos x="451" y="364"/>
                </a:cxn>
                <a:cxn ang="0">
                  <a:pos x="465" y="233"/>
                </a:cxn>
                <a:cxn ang="0">
                  <a:pos x="116" y="386"/>
                </a:cxn>
                <a:cxn ang="0">
                  <a:pos x="153" y="269"/>
                </a:cxn>
                <a:cxn ang="0">
                  <a:pos x="204" y="145"/>
                </a:cxn>
                <a:cxn ang="0">
                  <a:pos x="240" y="87"/>
                </a:cxn>
                <a:cxn ang="0">
                  <a:pos x="276" y="43"/>
                </a:cxn>
                <a:cxn ang="0">
                  <a:pos x="327" y="29"/>
                </a:cxn>
                <a:cxn ang="0">
                  <a:pos x="364" y="36"/>
                </a:cxn>
                <a:cxn ang="0">
                  <a:pos x="378" y="73"/>
                </a:cxn>
                <a:cxn ang="0">
                  <a:pos x="393" y="160"/>
                </a:cxn>
                <a:cxn ang="0">
                  <a:pos x="385" y="218"/>
                </a:cxn>
                <a:cxn ang="0">
                  <a:pos x="378" y="291"/>
                </a:cxn>
                <a:cxn ang="0">
                  <a:pos x="356" y="386"/>
                </a:cxn>
                <a:cxn ang="0">
                  <a:pos x="116" y="386"/>
                </a:cxn>
                <a:cxn ang="0">
                  <a:pos x="342" y="422"/>
                </a:cxn>
                <a:cxn ang="0">
                  <a:pos x="327" y="488"/>
                </a:cxn>
                <a:cxn ang="0">
                  <a:pos x="298" y="568"/>
                </a:cxn>
                <a:cxn ang="0">
                  <a:pos x="262" y="656"/>
                </a:cxn>
                <a:cxn ang="0">
                  <a:pos x="225" y="721"/>
                </a:cxn>
                <a:cxn ang="0">
                  <a:pos x="182" y="772"/>
                </a:cxn>
                <a:cxn ang="0">
                  <a:pos x="131" y="787"/>
                </a:cxn>
                <a:cxn ang="0">
                  <a:pos x="109" y="780"/>
                </a:cxn>
                <a:cxn ang="0">
                  <a:pos x="87" y="758"/>
                </a:cxn>
                <a:cxn ang="0">
                  <a:pos x="73" y="714"/>
                </a:cxn>
                <a:cxn ang="0">
                  <a:pos x="73" y="597"/>
                </a:cxn>
                <a:cxn ang="0">
                  <a:pos x="87" y="524"/>
                </a:cxn>
                <a:cxn ang="0">
                  <a:pos x="109" y="422"/>
                </a:cxn>
                <a:cxn ang="0">
                  <a:pos x="342" y="422"/>
                </a:cxn>
              </a:cxnLst>
              <a:rect l="0" t="0" r="r" b="b"/>
              <a:pathLst>
                <a:path w="465" h="816">
                  <a:moveTo>
                    <a:pt x="465" y="233"/>
                  </a:moveTo>
                  <a:lnTo>
                    <a:pt x="465" y="189"/>
                  </a:lnTo>
                  <a:lnTo>
                    <a:pt x="458" y="138"/>
                  </a:lnTo>
                  <a:lnTo>
                    <a:pt x="444" y="87"/>
                  </a:lnTo>
                  <a:lnTo>
                    <a:pt x="414" y="43"/>
                  </a:lnTo>
                  <a:lnTo>
                    <a:pt x="378" y="14"/>
                  </a:lnTo>
                  <a:lnTo>
                    <a:pt x="327" y="0"/>
                  </a:lnTo>
                  <a:lnTo>
                    <a:pt x="247" y="22"/>
                  </a:lnTo>
                  <a:lnTo>
                    <a:pt x="175" y="94"/>
                  </a:lnTo>
                  <a:lnTo>
                    <a:pt x="102" y="196"/>
                  </a:lnTo>
                  <a:lnTo>
                    <a:pt x="51" y="313"/>
                  </a:lnTo>
                  <a:lnTo>
                    <a:pt x="7" y="444"/>
                  </a:lnTo>
                  <a:lnTo>
                    <a:pt x="0" y="583"/>
                  </a:lnTo>
                  <a:lnTo>
                    <a:pt x="0" y="648"/>
                  </a:lnTo>
                  <a:lnTo>
                    <a:pt x="15" y="707"/>
                  </a:lnTo>
                  <a:lnTo>
                    <a:pt x="44" y="765"/>
                  </a:lnTo>
                  <a:lnTo>
                    <a:pt x="80" y="801"/>
                  </a:lnTo>
                  <a:lnTo>
                    <a:pt x="131" y="816"/>
                  </a:lnTo>
                  <a:lnTo>
                    <a:pt x="211" y="787"/>
                  </a:lnTo>
                  <a:lnTo>
                    <a:pt x="291" y="721"/>
                  </a:lnTo>
                  <a:lnTo>
                    <a:pt x="356" y="619"/>
                  </a:lnTo>
                  <a:lnTo>
                    <a:pt x="414" y="495"/>
                  </a:lnTo>
                  <a:lnTo>
                    <a:pt x="451" y="364"/>
                  </a:lnTo>
                  <a:lnTo>
                    <a:pt x="465" y="233"/>
                  </a:lnTo>
                  <a:close/>
                  <a:moveTo>
                    <a:pt x="116" y="386"/>
                  </a:moveTo>
                  <a:lnTo>
                    <a:pt x="153" y="269"/>
                  </a:lnTo>
                  <a:lnTo>
                    <a:pt x="204" y="145"/>
                  </a:lnTo>
                  <a:lnTo>
                    <a:pt x="240" y="87"/>
                  </a:lnTo>
                  <a:lnTo>
                    <a:pt x="276" y="43"/>
                  </a:lnTo>
                  <a:lnTo>
                    <a:pt x="327" y="29"/>
                  </a:lnTo>
                  <a:lnTo>
                    <a:pt x="364" y="36"/>
                  </a:lnTo>
                  <a:lnTo>
                    <a:pt x="378" y="73"/>
                  </a:lnTo>
                  <a:lnTo>
                    <a:pt x="393" y="160"/>
                  </a:lnTo>
                  <a:lnTo>
                    <a:pt x="385" y="218"/>
                  </a:lnTo>
                  <a:lnTo>
                    <a:pt x="378" y="291"/>
                  </a:lnTo>
                  <a:lnTo>
                    <a:pt x="356" y="386"/>
                  </a:lnTo>
                  <a:lnTo>
                    <a:pt x="116" y="386"/>
                  </a:lnTo>
                  <a:close/>
                  <a:moveTo>
                    <a:pt x="342" y="422"/>
                  </a:moveTo>
                  <a:lnTo>
                    <a:pt x="327" y="488"/>
                  </a:lnTo>
                  <a:lnTo>
                    <a:pt x="298" y="568"/>
                  </a:lnTo>
                  <a:lnTo>
                    <a:pt x="262" y="656"/>
                  </a:lnTo>
                  <a:lnTo>
                    <a:pt x="225" y="721"/>
                  </a:lnTo>
                  <a:lnTo>
                    <a:pt x="182" y="772"/>
                  </a:lnTo>
                  <a:lnTo>
                    <a:pt x="131" y="787"/>
                  </a:lnTo>
                  <a:lnTo>
                    <a:pt x="109" y="780"/>
                  </a:lnTo>
                  <a:lnTo>
                    <a:pt x="87" y="758"/>
                  </a:lnTo>
                  <a:lnTo>
                    <a:pt x="73" y="714"/>
                  </a:lnTo>
                  <a:lnTo>
                    <a:pt x="73" y="597"/>
                  </a:lnTo>
                  <a:lnTo>
                    <a:pt x="87" y="524"/>
                  </a:lnTo>
                  <a:lnTo>
                    <a:pt x="109" y="422"/>
                  </a:lnTo>
                  <a:lnTo>
                    <a:pt x="342" y="4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7" name="Freeform 149"/>
            <p:cNvSpPr>
              <a:spLocks/>
            </p:cNvSpPr>
            <p:nvPr/>
          </p:nvSpPr>
          <p:spPr bwMode="auto">
            <a:xfrm>
              <a:off x="14645" y="9977"/>
              <a:ext cx="138" cy="343"/>
            </a:xfrm>
            <a:custGeom>
              <a:avLst/>
              <a:gdLst/>
              <a:ahLst/>
              <a:cxnLst>
                <a:cxn ang="0">
                  <a:pos x="138" y="124"/>
                </a:cxn>
                <a:cxn ang="0">
                  <a:pos x="131" y="59"/>
                </a:cxn>
                <a:cxn ang="0">
                  <a:pos x="102" y="15"/>
                </a:cxn>
                <a:cxn ang="0">
                  <a:pos x="66" y="0"/>
                </a:cxn>
                <a:cxn ang="0">
                  <a:pos x="44" y="8"/>
                </a:cxn>
                <a:cxn ang="0">
                  <a:pos x="29" y="15"/>
                </a:cxn>
                <a:cxn ang="0">
                  <a:pos x="15" y="30"/>
                </a:cxn>
                <a:cxn ang="0">
                  <a:pos x="8" y="44"/>
                </a:cxn>
                <a:cxn ang="0">
                  <a:pos x="0" y="66"/>
                </a:cxn>
                <a:cxn ang="0">
                  <a:pos x="8" y="81"/>
                </a:cxn>
                <a:cxn ang="0">
                  <a:pos x="15" y="103"/>
                </a:cxn>
                <a:cxn ang="0">
                  <a:pos x="29" y="110"/>
                </a:cxn>
                <a:cxn ang="0">
                  <a:pos x="44" y="124"/>
                </a:cxn>
                <a:cxn ang="0">
                  <a:pos x="88" y="124"/>
                </a:cxn>
                <a:cxn ang="0">
                  <a:pos x="102" y="110"/>
                </a:cxn>
                <a:cxn ang="0">
                  <a:pos x="109" y="110"/>
                </a:cxn>
                <a:cxn ang="0">
                  <a:pos x="109" y="124"/>
                </a:cxn>
                <a:cxn ang="0">
                  <a:pos x="102" y="205"/>
                </a:cxn>
                <a:cxn ang="0">
                  <a:pos x="73" y="263"/>
                </a:cxn>
                <a:cxn ang="0">
                  <a:pos x="37" y="314"/>
                </a:cxn>
                <a:cxn ang="0">
                  <a:pos x="22" y="328"/>
                </a:cxn>
                <a:cxn ang="0">
                  <a:pos x="22" y="336"/>
                </a:cxn>
                <a:cxn ang="0">
                  <a:pos x="29" y="343"/>
                </a:cxn>
                <a:cxn ang="0">
                  <a:pos x="44" y="336"/>
                </a:cxn>
                <a:cxn ang="0">
                  <a:pos x="73" y="307"/>
                </a:cxn>
                <a:cxn ang="0">
                  <a:pos x="102" y="256"/>
                </a:cxn>
                <a:cxn ang="0">
                  <a:pos x="124" y="197"/>
                </a:cxn>
                <a:cxn ang="0">
                  <a:pos x="138" y="124"/>
                </a:cxn>
              </a:cxnLst>
              <a:rect l="0" t="0" r="r" b="b"/>
              <a:pathLst>
                <a:path w="138" h="343">
                  <a:moveTo>
                    <a:pt x="138" y="124"/>
                  </a:moveTo>
                  <a:lnTo>
                    <a:pt x="131" y="59"/>
                  </a:lnTo>
                  <a:lnTo>
                    <a:pt x="102" y="15"/>
                  </a:lnTo>
                  <a:lnTo>
                    <a:pt x="66" y="0"/>
                  </a:lnTo>
                  <a:lnTo>
                    <a:pt x="44" y="8"/>
                  </a:lnTo>
                  <a:lnTo>
                    <a:pt x="29" y="15"/>
                  </a:lnTo>
                  <a:lnTo>
                    <a:pt x="15" y="30"/>
                  </a:lnTo>
                  <a:lnTo>
                    <a:pt x="8" y="44"/>
                  </a:lnTo>
                  <a:lnTo>
                    <a:pt x="0" y="66"/>
                  </a:lnTo>
                  <a:lnTo>
                    <a:pt x="8" y="81"/>
                  </a:lnTo>
                  <a:lnTo>
                    <a:pt x="15" y="103"/>
                  </a:lnTo>
                  <a:lnTo>
                    <a:pt x="29" y="110"/>
                  </a:lnTo>
                  <a:lnTo>
                    <a:pt x="44" y="124"/>
                  </a:lnTo>
                  <a:lnTo>
                    <a:pt x="88" y="124"/>
                  </a:lnTo>
                  <a:lnTo>
                    <a:pt x="102" y="110"/>
                  </a:lnTo>
                  <a:lnTo>
                    <a:pt x="109" y="110"/>
                  </a:lnTo>
                  <a:lnTo>
                    <a:pt x="109" y="124"/>
                  </a:lnTo>
                  <a:lnTo>
                    <a:pt x="102" y="205"/>
                  </a:lnTo>
                  <a:lnTo>
                    <a:pt x="73" y="263"/>
                  </a:lnTo>
                  <a:lnTo>
                    <a:pt x="37" y="314"/>
                  </a:lnTo>
                  <a:lnTo>
                    <a:pt x="22" y="328"/>
                  </a:lnTo>
                  <a:lnTo>
                    <a:pt x="22" y="336"/>
                  </a:lnTo>
                  <a:lnTo>
                    <a:pt x="29" y="343"/>
                  </a:lnTo>
                  <a:lnTo>
                    <a:pt x="44" y="336"/>
                  </a:lnTo>
                  <a:lnTo>
                    <a:pt x="73" y="307"/>
                  </a:lnTo>
                  <a:lnTo>
                    <a:pt x="102" y="256"/>
                  </a:lnTo>
                  <a:lnTo>
                    <a:pt x="124" y="197"/>
                  </a:lnTo>
                  <a:lnTo>
                    <a:pt x="138" y="1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8" name="Freeform 150"/>
            <p:cNvSpPr>
              <a:spLocks noEditPoints="1"/>
            </p:cNvSpPr>
            <p:nvPr/>
          </p:nvSpPr>
          <p:spPr bwMode="auto">
            <a:xfrm>
              <a:off x="15430" y="9314"/>
              <a:ext cx="633" cy="809"/>
            </a:xfrm>
            <a:custGeom>
              <a:avLst/>
              <a:gdLst/>
              <a:ahLst/>
              <a:cxnLst>
                <a:cxn ang="0">
                  <a:pos x="625" y="44"/>
                </a:cxn>
                <a:cxn ang="0">
                  <a:pos x="625" y="29"/>
                </a:cxn>
                <a:cxn ang="0">
                  <a:pos x="633" y="22"/>
                </a:cxn>
                <a:cxn ang="0">
                  <a:pos x="625" y="8"/>
                </a:cxn>
                <a:cxn ang="0">
                  <a:pos x="618" y="0"/>
                </a:cxn>
                <a:cxn ang="0">
                  <a:pos x="596" y="0"/>
                </a:cxn>
                <a:cxn ang="0">
                  <a:pos x="589" y="8"/>
                </a:cxn>
                <a:cxn ang="0">
                  <a:pos x="589" y="15"/>
                </a:cxn>
                <a:cxn ang="0">
                  <a:pos x="582" y="22"/>
                </a:cxn>
                <a:cxn ang="0">
                  <a:pos x="487" y="277"/>
                </a:cxn>
                <a:cxn ang="0">
                  <a:pos x="146" y="277"/>
                </a:cxn>
                <a:cxn ang="0">
                  <a:pos x="51" y="22"/>
                </a:cxn>
                <a:cxn ang="0">
                  <a:pos x="29" y="0"/>
                </a:cxn>
                <a:cxn ang="0">
                  <a:pos x="15" y="0"/>
                </a:cxn>
                <a:cxn ang="0">
                  <a:pos x="0" y="8"/>
                </a:cxn>
                <a:cxn ang="0">
                  <a:pos x="0" y="29"/>
                </a:cxn>
                <a:cxn ang="0">
                  <a:pos x="8" y="44"/>
                </a:cxn>
                <a:cxn ang="0">
                  <a:pos x="291" y="787"/>
                </a:cxn>
                <a:cxn ang="0">
                  <a:pos x="291" y="795"/>
                </a:cxn>
                <a:cxn ang="0">
                  <a:pos x="306" y="809"/>
                </a:cxn>
                <a:cxn ang="0">
                  <a:pos x="320" y="809"/>
                </a:cxn>
                <a:cxn ang="0">
                  <a:pos x="327" y="802"/>
                </a:cxn>
                <a:cxn ang="0">
                  <a:pos x="335" y="802"/>
                </a:cxn>
                <a:cxn ang="0">
                  <a:pos x="342" y="787"/>
                </a:cxn>
                <a:cxn ang="0">
                  <a:pos x="625" y="44"/>
                </a:cxn>
                <a:cxn ang="0">
                  <a:pos x="160" y="321"/>
                </a:cxn>
                <a:cxn ang="0">
                  <a:pos x="473" y="321"/>
                </a:cxn>
                <a:cxn ang="0">
                  <a:pos x="313" y="722"/>
                </a:cxn>
                <a:cxn ang="0">
                  <a:pos x="160" y="321"/>
                </a:cxn>
              </a:cxnLst>
              <a:rect l="0" t="0" r="r" b="b"/>
              <a:pathLst>
                <a:path w="633" h="809">
                  <a:moveTo>
                    <a:pt x="625" y="44"/>
                  </a:moveTo>
                  <a:lnTo>
                    <a:pt x="625" y="29"/>
                  </a:lnTo>
                  <a:lnTo>
                    <a:pt x="633" y="22"/>
                  </a:lnTo>
                  <a:lnTo>
                    <a:pt x="625" y="8"/>
                  </a:lnTo>
                  <a:lnTo>
                    <a:pt x="618" y="0"/>
                  </a:lnTo>
                  <a:lnTo>
                    <a:pt x="596" y="0"/>
                  </a:lnTo>
                  <a:lnTo>
                    <a:pt x="589" y="8"/>
                  </a:lnTo>
                  <a:lnTo>
                    <a:pt x="589" y="15"/>
                  </a:lnTo>
                  <a:lnTo>
                    <a:pt x="582" y="22"/>
                  </a:lnTo>
                  <a:lnTo>
                    <a:pt x="487" y="277"/>
                  </a:lnTo>
                  <a:lnTo>
                    <a:pt x="146" y="277"/>
                  </a:lnTo>
                  <a:lnTo>
                    <a:pt x="51" y="22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0" y="8"/>
                  </a:lnTo>
                  <a:lnTo>
                    <a:pt x="0" y="29"/>
                  </a:lnTo>
                  <a:lnTo>
                    <a:pt x="8" y="44"/>
                  </a:lnTo>
                  <a:lnTo>
                    <a:pt x="291" y="787"/>
                  </a:lnTo>
                  <a:lnTo>
                    <a:pt x="291" y="795"/>
                  </a:lnTo>
                  <a:lnTo>
                    <a:pt x="306" y="809"/>
                  </a:lnTo>
                  <a:lnTo>
                    <a:pt x="320" y="809"/>
                  </a:lnTo>
                  <a:lnTo>
                    <a:pt x="327" y="802"/>
                  </a:lnTo>
                  <a:lnTo>
                    <a:pt x="335" y="802"/>
                  </a:lnTo>
                  <a:lnTo>
                    <a:pt x="342" y="787"/>
                  </a:lnTo>
                  <a:lnTo>
                    <a:pt x="625" y="44"/>
                  </a:lnTo>
                  <a:close/>
                  <a:moveTo>
                    <a:pt x="160" y="321"/>
                  </a:moveTo>
                  <a:lnTo>
                    <a:pt x="473" y="321"/>
                  </a:lnTo>
                  <a:lnTo>
                    <a:pt x="313" y="722"/>
                  </a:lnTo>
                  <a:lnTo>
                    <a:pt x="160" y="3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9" name="Freeform 151"/>
            <p:cNvSpPr>
              <a:spLocks noEditPoints="1"/>
            </p:cNvSpPr>
            <p:nvPr/>
          </p:nvSpPr>
          <p:spPr bwMode="auto">
            <a:xfrm>
              <a:off x="16099" y="9351"/>
              <a:ext cx="298" cy="765"/>
            </a:xfrm>
            <a:custGeom>
              <a:avLst/>
              <a:gdLst/>
              <a:ahLst/>
              <a:cxnLst>
                <a:cxn ang="0">
                  <a:pos x="283" y="29"/>
                </a:cxn>
                <a:cxn ang="0">
                  <a:pos x="262" y="0"/>
                </a:cxn>
                <a:cxn ang="0">
                  <a:pos x="218" y="7"/>
                </a:cxn>
                <a:cxn ang="0">
                  <a:pos x="182" y="58"/>
                </a:cxn>
                <a:cxn ang="0">
                  <a:pos x="203" y="94"/>
                </a:cxn>
                <a:cxn ang="0">
                  <a:pos x="240" y="102"/>
                </a:cxn>
                <a:cxn ang="0">
                  <a:pos x="269" y="80"/>
                </a:cxn>
                <a:cxn ang="0">
                  <a:pos x="283" y="43"/>
                </a:cxn>
                <a:cxn ang="0">
                  <a:pos x="211" y="437"/>
                </a:cxn>
                <a:cxn ang="0">
                  <a:pos x="225" y="401"/>
                </a:cxn>
                <a:cxn ang="0">
                  <a:pos x="240" y="364"/>
                </a:cxn>
                <a:cxn ang="0">
                  <a:pos x="211" y="277"/>
                </a:cxn>
                <a:cxn ang="0">
                  <a:pos x="174" y="255"/>
                </a:cxn>
                <a:cxn ang="0">
                  <a:pos x="87" y="262"/>
                </a:cxn>
                <a:cxn ang="0">
                  <a:pos x="22" y="357"/>
                </a:cxn>
                <a:cxn ang="0">
                  <a:pos x="0" y="430"/>
                </a:cxn>
                <a:cxn ang="0">
                  <a:pos x="14" y="437"/>
                </a:cxn>
                <a:cxn ang="0">
                  <a:pos x="29" y="415"/>
                </a:cxn>
                <a:cxn ang="0">
                  <a:pos x="80" y="306"/>
                </a:cxn>
                <a:cxn ang="0">
                  <a:pos x="145" y="277"/>
                </a:cxn>
                <a:cxn ang="0">
                  <a:pos x="167" y="284"/>
                </a:cxn>
                <a:cxn ang="0">
                  <a:pos x="174" y="313"/>
                </a:cxn>
                <a:cxn ang="0">
                  <a:pos x="167" y="357"/>
                </a:cxn>
                <a:cxn ang="0">
                  <a:pos x="145" y="408"/>
                </a:cxn>
                <a:cxn ang="0">
                  <a:pos x="102" y="532"/>
                </a:cxn>
                <a:cxn ang="0">
                  <a:pos x="73" y="597"/>
                </a:cxn>
                <a:cxn ang="0">
                  <a:pos x="51" y="670"/>
                </a:cxn>
                <a:cxn ang="0">
                  <a:pos x="73" y="729"/>
                </a:cxn>
                <a:cxn ang="0">
                  <a:pos x="116" y="758"/>
                </a:cxn>
                <a:cxn ang="0">
                  <a:pos x="203" y="743"/>
                </a:cxn>
                <a:cxn ang="0">
                  <a:pos x="276" y="656"/>
                </a:cxn>
                <a:cxn ang="0">
                  <a:pos x="283" y="575"/>
                </a:cxn>
                <a:cxn ang="0">
                  <a:pos x="269" y="583"/>
                </a:cxn>
                <a:cxn ang="0">
                  <a:pos x="247" y="648"/>
                </a:cxn>
                <a:cxn ang="0">
                  <a:pos x="189" y="729"/>
                </a:cxn>
                <a:cxn ang="0">
                  <a:pos x="138" y="736"/>
                </a:cxn>
                <a:cxn ang="0">
                  <a:pos x="123" y="714"/>
                </a:cxn>
                <a:cxn ang="0">
                  <a:pos x="138" y="641"/>
                </a:cxn>
                <a:cxn ang="0">
                  <a:pos x="153" y="590"/>
                </a:cxn>
              </a:cxnLst>
              <a:rect l="0" t="0" r="r" b="b"/>
              <a:pathLst>
                <a:path w="298" h="765">
                  <a:moveTo>
                    <a:pt x="283" y="43"/>
                  </a:moveTo>
                  <a:lnTo>
                    <a:pt x="283" y="29"/>
                  </a:lnTo>
                  <a:lnTo>
                    <a:pt x="276" y="14"/>
                  </a:lnTo>
                  <a:lnTo>
                    <a:pt x="262" y="0"/>
                  </a:lnTo>
                  <a:lnTo>
                    <a:pt x="240" y="0"/>
                  </a:lnTo>
                  <a:lnTo>
                    <a:pt x="218" y="7"/>
                  </a:lnTo>
                  <a:lnTo>
                    <a:pt x="189" y="36"/>
                  </a:lnTo>
                  <a:lnTo>
                    <a:pt x="182" y="58"/>
                  </a:lnTo>
                  <a:lnTo>
                    <a:pt x="182" y="73"/>
                  </a:lnTo>
                  <a:lnTo>
                    <a:pt x="203" y="94"/>
                  </a:lnTo>
                  <a:lnTo>
                    <a:pt x="225" y="102"/>
                  </a:lnTo>
                  <a:lnTo>
                    <a:pt x="240" y="102"/>
                  </a:lnTo>
                  <a:lnTo>
                    <a:pt x="254" y="87"/>
                  </a:lnTo>
                  <a:lnTo>
                    <a:pt x="269" y="80"/>
                  </a:lnTo>
                  <a:lnTo>
                    <a:pt x="283" y="58"/>
                  </a:lnTo>
                  <a:lnTo>
                    <a:pt x="283" y="43"/>
                  </a:lnTo>
                  <a:close/>
                  <a:moveTo>
                    <a:pt x="196" y="466"/>
                  </a:moveTo>
                  <a:lnTo>
                    <a:pt x="211" y="437"/>
                  </a:lnTo>
                  <a:lnTo>
                    <a:pt x="211" y="430"/>
                  </a:lnTo>
                  <a:lnTo>
                    <a:pt x="225" y="401"/>
                  </a:lnTo>
                  <a:lnTo>
                    <a:pt x="233" y="379"/>
                  </a:lnTo>
                  <a:lnTo>
                    <a:pt x="240" y="364"/>
                  </a:lnTo>
                  <a:lnTo>
                    <a:pt x="240" y="320"/>
                  </a:lnTo>
                  <a:lnTo>
                    <a:pt x="211" y="277"/>
                  </a:lnTo>
                  <a:lnTo>
                    <a:pt x="196" y="262"/>
                  </a:lnTo>
                  <a:lnTo>
                    <a:pt x="174" y="255"/>
                  </a:lnTo>
                  <a:lnTo>
                    <a:pt x="145" y="247"/>
                  </a:lnTo>
                  <a:lnTo>
                    <a:pt x="87" y="262"/>
                  </a:lnTo>
                  <a:lnTo>
                    <a:pt x="51" y="306"/>
                  </a:lnTo>
                  <a:lnTo>
                    <a:pt x="22" y="357"/>
                  </a:lnTo>
                  <a:lnTo>
                    <a:pt x="0" y="401"/>
                  </a:lnTo>
                  <a:lnTo>
                    <a:pt x="0" y="430"/>
                  </a:lnTo>
                  <a:lnTo>
                    <a:pt x="7" y="437"/>
                  </a:lnTo>
                  <a:lnTo>
                    <a:pt x="14" y="437"/>
                  </a:lnTo>
                  <a:lnTo>
                    <a:pt x="22" y="430"/>
                  </a:lnTo>
                  <a:lnTo>
                    <a:pt x="29" y="415"/>
                  </a:lnTo>
                  <a:lnTo>
                    <a:pt x="51" y="350"/>
                  </a:lnTo>
                  <a:lnTo>
                    <a:pt x="80" y="306"/>
                  </a:lnTo>
                  <a:lnTo>
                    <a:pt x="116" y="284"/>
                  </a:lnTo>
                  <a:lnTo>
                    <a:pt x="145" y="277"/>
                  </a:lnTo>
                  <a:lnTo>
                    <a:pt x="160" y="277"/>
                  </a:lnTo>
                  <a:lnTo>
                    <a:pt x="167" y="284"/>
                  </a:lnTo>
                  <a:lnTo>
                    <a:pt x="167" y="291"/>
                  </a:lnTo>
                  <a:lnTo>
                    <a:pt x="174" y="313"/>
                  </a:lnTo>
                  <a:lnTo>
                    <a:pt x="167" y="335"/>
                  </a:lnTo>
                  <a:lnTo>
                    <a:pt x="167" y="357"/>
                  </a:lnTo>
                  <a:lnTo>
                    <a:pt x="160" y="371"/>
                  </a:lnTo>
                  <a:lnTo>
                    <a:pt x="145" y="408"/>
                  </a:lnTo>
                  <a:lnTo>
                    <a:pt x="123" y="466"/>
                  </a:lnTo>
                  <a:lnTo>
                    <a:pt x="102" y="532"/>
                  </a:lnTo>
                  <a:lnTo>
                    <a:pt x="80" y="575"/>
                  </a:lnTo>
                  <a:lnTo>
                    <a:pt x="73" y="597"/>
                  </a:lnTo>
                  <a:lnTo>
                    <a:pt x="65" y="626"/>
                  </a:lnTo>
                  <a:lnTo>
                    <a:pt x="51" y="670"/>
                  </a:lnTo>
                  <a:lnTo>
                    <a:pt x="58" y="699"/>
                  </a:lnTo>
                  <a:lnTo>
                    <a:pt x="73" y="729"/>
                  </a:lnTo>
                  <a:lnTo>
                    <a:pt x="87" y="743"/>
                  </a:lnTo>
                  <a:lnTo>
                    <a:pt x="116" y="758"/>
                  </a:lnTo>
                  <a:lnTo>
                    <a:pt x="145" y="765"/>
                  </a:lnTo>
                  <a:lnTo>
                    <a:pt x="203" y="743"/>
                  </a:lnTo>
                  <a:lnTo>
                    <a:pt x="247" y="707"/>
                  </a:lnTo>
                  <a:lnTo>
                    <a:pt x="276" y="656"/>
                  </a:lnTo>
                  <a:lnTo>
                    <a:pt x="298" y="590"/>
                  </a:lnTo>
                  <a:lnTo>
                    <a:pt x="283" y="575"/>
                  </a:lnTo>
                  <a:lnTo>
                    <a:pt x="276" y="575"/>
                  </a:lnTo>
                  <a:lnTo>
                    <a:pt x="269" y="583"/>
                  </a:lnTo>
                  <a:lnTo>
                    <a:pt x="262" y="597"/>
                  </a:lnTo>
                  <a:lnTo>
                    <a:pt x="247" y="648"/>
                  </a:lnTo>
                  <a:lnTo>
                    <a:pt x="218" y="692"/>
                  </a:lnTo>
                  <a:lnTo>
                    <a:pt x="189" y="729"/>
                  </a:lnTo>
                  <a:lnTo>
                    <a:pt x="153" y="736"/>
                  </a:lnTo>
                  <a:lnTo>
                    <a:pt x="138" y="736"/>
                  </a:lnTo>
                  <a:lnTo>
                    <a:pt x="131" y="729"/>
                  </a:lnTo>
                  <a:lnTo>
                    <a:pt x="123" y="714"/>
                  </a:lnTo>
                  <a:lnTo>
                    <a:pt x="123" y="670"/>
                  </a:lnTo>
                  <a:lnTo>
                    <a:pt x="138" y="641"/>
                  </a:lnTo>
                  <a:lnTo>
                    <a:pt x="145" y="619"/>
                  </a:lnTo>
                  <a:lnTo>
                    <a:pt x="153" y="590"/>
                  </a:lnTo>
                  <a:lnTo>
                    <a:pt x="196" y="4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0" name="Freeform 152"/>
            <p:cNvSpPr>
              <a:spLocks/>
            </p:cNvSpPr>
            <p:nvPr/>
          </p:nvSpPr>
          <p:spPr bwMode="auto">
            <a:xfrm>
              <a:off x="17247" y="9591"/>
              <a:ext cx="371" cy="525"/>
            </a:xfrm>
            <a:custGeom>
              <a:avLst/>
              <a:gdLst/>
              <a:ahLst/>
              <a:cxnLst>
                <a:cxn ang="0">
                  <a:pos x="218" y="299"/>
                </a:cxn>
                <a:cxn ang="0">
                  <a:pos x="284" y="321"/>
                </a:cxn>
                <a:cxn ang="0">
                  <a:pos x="320" y="394"/>
                </a:cxn>
                <a:cxn ang="0">
                  <a:pos x="284" y="467"/>
                </a:cxn>
                <a:cxn ang="0">
                  <a:pos x="189" y="496"/>
                </a:cxn>
                <a:cxn ang="0">
                  <a:pos x="80" y="452"/>
                </a:cxn>
                <a:cxn ang="0">
                  <a:pos x="29" y="335"/>
                </a:cxn>
                <a:cxn ang="0">
                  <a:pos x="22" y="321"/>
                </a:cxn>
                <a:cxn ang="0">
                  <a:pos x="0" y="510"/>
                </a:cxn>
                <a:cxn ang="0">
                  <a:pos x="22" y="525"/>
                </a:cxn>
                <a:cxn ang="0">
                  <a:pos x="29" y="510"/>
                </a:cxn>
                <a:cxn ang="0">
                  <a:pos x="44" y="496"/>
                </a:cxn>
                <a:cxn ang="0">
                  <a:pos x="51" y="481"/>
                </a:cxn>
                <a:cxn ang="0">
                  <a:pos x="117" y="510"/>
                </a:cxn>
                <a:cxn ang="0">
                  <a:pos x="189" y="525"/>
                </a:cxn>
                <a:cxn ang="0">
                  <a:pos x="327" y="474"/>
                </a:cxn>
                <a:cxn ang="0">
                  <a:pos x="371" y="365"/>
                </a:cxn>
                <a:cxn ang="0">
                  <a:pos x="356" y="306"/>
                </a:cxn>
                <a:cxn ang="0">
                  <a:pos x="335" y="270"/>
                </a:cxn>
                <a:cxn ang="0">
                  <a:pos x="262" y="219"/>
                </a:cxn>
                <a:cxn ang="0">
                  <a:pos x="146" y="190"/>
                </a:cxn>
                <a:cxn ang="0">
                  <a:pos x="66" y="153"/>
                </a:cxn>
                <a:cxn ang="0">
                  <a:pos x="66" y="80"/>
                </a:cxn>
                <a:cxn ang="0">
                  <a:pos x="124" y="29"/>
                </a:cxn>
                <a:cxn ang="0">
                  <a:pos x="240" y="37"/>
                </a:cxn>
                <a:cxn ang="0">
                  <a:pos x="306" y="95"/>
                </a:cxn>
                <a:cxn ang="0">
                  <a:pos x="313" y="161"/>
                </a:cxn>
                <a:cxn ang="0">
                  <a:pos x="342" y="168"/>
                </a:cxn>
                <a:cxn ang="0">
                  <a:pos x="327" y="0"/>
                </a:cxn>
                <a:cxn ang="0">
                  <a:pos x="320" y="7"/>
                </a:cxn>
                <a:cxn ang="0">
                  <a:pos x="306" y="22"/>
                </a:cxn>
                <a:cxn ang="0">
                  <a:pos x="255" y="15"/>
                </a:cxn>
                <a:cxn ang="0">
                  <a:pos x="204" y="0"/>
                </a:cxn>
                <a:cxn ang="0">
                  <a:pos x="109" y="7"/>
                </a:cxn>
                <a:cxn ang="0">
                  <a:pos x="22" y="66"/>
                </a:cxn>
                <a:cxn ang="0">
                  <a:pos x="0" y="139"/>
                </a:cxn>
                <a:cxn ang="0">
                  <a:pos x="29" y="219"/>
                </a:cxn>
                <a:cxn ang="0">
                  <a:pos x="88" y="263"/>
                </a:cxn>
                <a:cxn ang="0">
                  <a:pos x="197" y="292"/>
                </a:cxn>
              </a:cxnLst>
              <a:rect l="0" t="0" r="r" b="b"/>
              <a:pathLst>
                <a:path w="371" h="525">
                  <a:moveTo>
                    <a:pt x="197" y="292"/>
                  </a:moveTo>
                  <a:lnTo>
                    <a:pt x="218" y="299"/>
                  </a:lnTo>
                  <a:lnTo>
                    <a:pt x="255" y="306"/>
                  </a:lnTo>
                  <a:lnTo>
                    <a:pt x="284" y="321"/>
                  </a:lnTo>
                  <a:lnTo>
                    <a:pt x="306" y="350"/>
                  </a:lnTo>
                  <a:lnTo>
                    <a:pt x="320" y="394"/>
                  </a:lnTo>
                  <a:lnTo>
                    <a:pt x="313" y="438"/>
                  </a:lnTo>
                  <a:lnTo>
                    <a:pt x="284" y="467"/>
                  </a:lnTo>
                  <a:lnTo>
                    <a:pt x="247" y="489"/>
                  </a:lnTo>
                  <a:lnTo>
                    <a:pt x="189" y="496"/>
                  </a:lnTo>
                  <a:lnTo>
                    <a:pt x="131" y="489"/>
                  </a:lnTo>
                  <a:lnTo>
                    <a:pt x="80" y="452"/>
                  </a:lnTo>
                  <a:lnTo>
                    <a:pt x="51" y="401"/>
                  </a:lnTo>
                  <a:lnTo>
                    <a:pt x="29" y="335"/>
                  </a:lnTo>
                  <a:lnTo>
                    <a:pt x="29" y="328"/>
                  </a:lnTo>
                  <a:lnTo>
                    <a:pt x="22" y="321"/>
                  </a:lnTo>
                  <a:lnTo>
                    <a:pt x="0" y="321"/>
                  </a:lnTo>
                  <a:lnTo>
                    <a:pt x="0" y="510"/>
                  </a:lnTo>
                  <a:lnTo>
                    <a:pt x="15" y="525"/>
                  </a:lnTo>
                  <a:lnTo>
                    <a:pt x="22" y="525"/>
                  </a:lnTo>
                  <a:lnTo>
                    <a:pt x="22" y="518"/>
                  </a:lnTo>
                  <a:lnTo>
                    <a:pt x="29" y="510"/>
                  </a:lnTo>
                  <a:lnTo>
                    <a:pt x="44" y="503"/>
                  </a:lnTo>
                  <a:lnTo>
                    <a:pt x="44" y="496"/>
                  </a:lnTo>
                  <a:lnTo>
                    <a:pt x="51" y="489"/>
                  </a:lnTo>
                  <a:lnTo>
                    <a:pt x="51" y="481"/>
                  </a:lnTo>
                  <a:lnTo>
                    <a:pt x="66" y="474"/>
                  </a:lnTo>
                  <a:lnTo>
                    <a:pt x="117" y="510"/>
                  </a:lnTo>
                  <a:lnTo>
                    <a:pt x="160" y="518"/>
                  </a:lnTo>
                  <a:lnTo>
                    <a:pt x="189" y="525"/>
                  </a:lnTo>
                  <a:lnTo>
                    <a:pt x="269" y="510"/>
                  </a:lnTo>
                  <a:lnTo>
                    <a:pt x="327" y="474"/>
                  </a:lnTo>
                  <a:lnTo>
                    <a:pt x="364" y="423"/>
                  </a:lnTo>
                  <a:lnTo>
                    <a:pt x="371" y="365"/>
                  </a:lnTo>
                  <a:lnTo>
                    <a:pt x="371" y="328"/>
                  </a:lnTo>
                  <a:lnTo>
                    <a:pt x="356" y="306"/>
                  </a:lnTo>
                  <a:lnTo>
                    <a:pt x="349" y="284"/>
                  </a:lnTo>
                  <a:lnTo>
                    <a:pt x="335" y="270"/>
                  </a:lnTo>
                  <a:lnTo>
                    <a:pt x="327" y="255"/>
                  </a:lnTo>
                  <a:lnTo>
                    <a:pt x="262" y="219"/>
                  </a:lnTo>
                  <a:lnTo>
                    <a:pt x="197" y="204"/>
                  </a:lnTo>
                  <a:lnTo>
                    <a:pt x="146" y="190"/>
                  </a:lnTo>
                  <a:lnTo>
                    <a:pt x="102" y="175"/>
                  </a:lnTo>
                  <a:lnTo>
                    <a:pt x="66" y="153"/>
                  </a:lnTo>
                  <a:lnTo>
                    <a:pt x="58" y="110"/>
                  </a:lnTo>
                  <a:lnTo>
                    <a:pt x="66" y="80"/>
                  </a:lnTo>
                  <a:lnTo>
                    <a:pt x="80" y="51"/>
                  </a:lnTo>
                  <a:lnTo>
                    <a:pt x="124" y="29"/>
                  </a:lnTo>
                  <a:lnTo>
                    <a:pt x="182" y="22"/>
                  </a:lnTo>
                  <a:lnTo>
                    <a:pt x="240" y="37"/>
                  </a:lnTo>
                  <a:lnTo>
                    <a:pt x="284" y="59"/>
                  </a:lnTo>
                  <a:lnTo>
                    <a:pt x="306" y="95"/>
                  </a:lnTo>
                  <a:lnTo>
                    <a:pt x="313" y="131"/>
                  </a:lnTo>
                  <a:lnTo>
                    <a:pt x="313" y="161"/>
                  </a:lnTo>
                  <a:lnTo>
                    <a:pt x="320" y="168"/>
                  </a:lnTo>
                  <a:lnTo>
                    <a:pt x="342" y="168"/>
                  </a:lnTo>
                  <a:lnTo>
                    <a:pt x="342" y="7"/>
                  </a:lnTo>
                  <a:lnTo>
                    <a:pt x="327" y="0"/>
                  </a:lnTo>
                  <a:lnTo>
                    <a:pt x="320" y="0"/>
                  </a:lnTo>
                  <a:lnTo>
                    <a:pt x="320" y="7"/>
                  </a:lnTo>
                  <a:lnTo>
                    <a:pt x="306" y="15"/>
                  </a:lnTo>
                  <a:lnTo>
                    <a:pt x="306" y="22"/>
                  </a:lnTo>
                  <a:lnTo>
                    <a:pt x="291" y="37"/>
                  </a:lnTo>
                  <a:lnTo>
                    <a:pt x="255" y="15"/>
                  </a:lnTo>
                  <a:lnTo>
                    <a:pt x="226" y="7"/>
                  </a:lnTo>
                  <a:lnTo>
                    <a:pt x="204" y="0"/>
                  </a:lnTo>
                  <a:lnTo>
                    <a:pt x="182" y="0"/>
                  </a:lnTo>
                  <a:lnTo>
                    <a:pt x="109" y="7"/>
                  </a:lnTo>
                  <a:lnTo>
                    <a:pt x="58" y="29"/>
                  </a:lnTo>
                  <a:lnTo>
                    <a:pt x="22" y="66"/>
                  </a:lnTo>
                  <a:lnTo>
                    <a:pt x="8" y="102"/>
                  </a:lnTo>
                  <a:lnTo>
                    <a:pt x="0" y="139"/>
                  </a:lnTo>
                  <a:lnTo>
                    <a:pt x="15" y="197"/>
                  </a:lnTo>
                  <a:lnTo>
                    <a:pt x="29" y="219"/>
                  </a:lnTo>
                  <a:lnTo>
                    <a:pt x="51" y="241"/>
                  </a:lnTo>
                  <a:lnTo>
                    <a:pt x="88" y="263"/>
                  </a:lnTo>
                  <a:lnTo>
                    <a:pt x="131" y="277"/>
                  </a:lnTo>
                  <a:lnTo>
                    <a:pt x="197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1" name="Freeform 153"/>
            <p:cNvSpPr>
              <a:spLocks/>
            </p:cNvSpPr>
            <p:nvPr/>
          </p:nvSpPr>
          <p:spPr bwMode="auto">
            <a:xfrm>
              <a:off x="17749" y="9977"/>
              <a:ext cx="123" cy="124"/>
            </a:xfrm>
            <a:custGeom>
              <a:avLst/>
              <a:gdLst/>
              <a:ahLst/>
              <a:cxnLst>
                <a:cxn ang="0">
                  <a:pos x="123" y="66"/>
                </a:cxn>
                <a:cxn ang="0">
                  <a:pos x="116" y="44"/>
                </a:cxn>
                <a:cxn ang="0">
                  <a:pos x="102" y="22"/>
                </a:cxn>
                <a:cxn ang="0">
                  <a:pos x="87" y="8"/>
                </a:cxn>
                <a:cxn ang="0">
                  <a:pos x="65" y="0"/>
                </a:cxn>
                <a:cxn ang="0">
                  <a:pos x="43" y="8"/>
                </a:cxn>
                <a:cxn ang="0">
                  <a:pos x="22" y="22"/>
                </a:cxn>
                <a:cxn ang="0">
                  <a:pos x="7" y="44"/>
                </a:cxn>
                <a:cxn ang="0">
                  <a:pos x="0" y="66"/>
                </a:cxn>
                <a:cxn ang="0">
                  <a:pos x="7" y="88"/>
                </a:cxn>
                <a:cxn ang="0">
                  <a:pos x="22" y="110"/>
                </a:cxn>
                <a:cxn ang="0">
                  <a:pos x="36" y="117"/>
                </a:cxn>
                <a:cxn ang="0">
                  <a:pos x="65" y="124"/>
                </a:cxn>
                <a:cxn ang="0">
                  <a:pos x="109" y="110"/>
                </a:cxn>
                <a:cxn ang="0">
                  <a:pos x="123" y="66"/>
                </a:cxn>
              </a:cxnLst>
              <a:rect l="0" t="0" r="r" b="b"/>
              <a:pathLst>
                <a:path w="123" h="124">
                  <a:moveTo>
                    <a:pt x="123" y="66"/>
                  </a:moveTo>
                  <a:lnTo>
                    <a:pt x="116" y="44"/>
                  </a:lnTo>
                  <a:lnTo>
                    <a:pt x="102" y="22"/>
                  </a:lnTo>
                  <a:lnTo>
                    <a:pt x="87" y="8"/>
                  </a:lnTo>
                  <a:lnTo>
                    <a:pt x="65" y="0"/>
                  </a:lnTo>
                  <a:lnTo>
                    <a:pt x="43" y="8"/>
                  </a:lnTo>
                  <a:lnTo>
                    <a:pt x="22" y="22"/>
                  </a:lnTo>
                  <a:lnTo>
                    <a:pt x="7" y="44"/>
                  </a:lnTo>
                  <a:lnTo>
                    <a:pt x="0" y="66"/>
                  </a:lnTo>
                  <a:lnTo>
                    <a:pt x="7" y="88"/>
                  </a:lnTo>
                  <a:lnTo>
                    <a:pt x="22" y="110"/>
                  </a:lnTo>
                  <a:lnTo>
                    <a:pt x="36" y="117"/>
                  </a:lnTo>
                  <a:lnTo>
                    <a:pt x="65" y="124"/>
                  </a:lnTo>
                  <a:lnTo>
                    <a:pt x="109" y="110"/>
                  </a:lnTo>
                  <a:lnTo>
                    <a:pt x="123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2" name="Freeform 154"/>
            <p:cNvSpPr>
              <a:spLocks/>
            </p:cNvSpPr>
            <p:nvPr/>
          </p:nvSpPr>
          <p:spPr bwMode="auto">
            <a:xfrm>
              <a:off x="17989" y="9402"/>
              <a:ext cx="356" cy="714"/>
            </a:xfrm>
            <a:custGeom>
              <a:avLst/>
              <a:gdLst/>
              <a:ahLst/>
              <a:cxnLst>
                <a:cxn ang="0">
                  <a:pos x="174" y="248"/>
                </a:cxn>
                <a:cxn ang="0">
                  <a:pos x="334" y="248"/>
                </a:cxn>
                <a:cxn ang="0">
                  <a:pos x="334" y="211"/>
                </a:cxn>
                <a:cxn ang="0">
                  <a:pos x="174" y="211"/>
                </a:cxn>
                <a:cxn ang="0">
                  <a:pos x="174" y="0"/>
                </a:cxn>
                <a:cxn ang="0">
                  <a:pos x="145" y="0"/>
                </a:cxn>
                <a:cxn ang="0">
                  <a:pos x="138" y="58"/>
                </a:cxn>
                <a:cxn ang="0">
                  <a:pos x="123" y="116"/>
                </a:cxn>
                <a:cxn ang="0">
                  <a:pos x="101" y="167"/>
                </a:cxn>
                <a:cxn ang="0">
                  <a:pos x="58" y="204"/>
                </a:cxn>
                <a:cxn ang="0">
                  <a:pos x="0" y="218"/>
                </a:cxn>
                <a:cxn ang="0">
                  <a:pos x="0" y="248"/>
                </a:cxn>
                <a:cxn ang="0">
                  <a:pos x="94" y="248"/>
                </a:cxn>
                <a:cxn ang="0">
                  <a:pos x="94" y="561"/>
                </a:cxn>
                <a:cxn ang="0">
                  <a:pos x="109" y="627"/>
                </a:cxn>
                <a:cxn ang="0">
                  <a:pos x="138" y="670"/>
                </a:cxn>
                <a:cxn ang="0">
                  <a:pos x="174" y="699"/>
                </a:cxn>
                <a:cxn ang="0">
                  <a:pos x="210" y="707"/>
                </a:cxn>
                <a:cxn ang="0">
                  <a:pos x="239" y="714"/>
                </a:cxn>
                <a:cxn ang="0">
                  <a:pos x="290" y="699"/>
                </a:cxn>
                <a:cxn ang="0">
                  <a:pos x="327" y="663"/>
                </a:cxn>
                <a:cxn ang="0">
                  <a:pos x="348" y="612"/>
                </a:cxn>
                <a:cxn ang="0">
                  <a:pos x="356" y="561"/>
                </a:cxn>
                <a:cxn ang="0">
                  <a:pos x="356" y="495"/>
                </a:cxn>
                <a:cxn ang="0">
                  <a:pos x="327" y="495"/>
                </a:cxn>
                <a:cxn ang="0">
                  <a:pos x="327" y="554"/>
                </a:cxn>
                <a:cxn ang="0">
                  <a:pos x="312" y="627"/>
                </a:cxn>
                <a:cxn ang="0">
                  <a:pos x="290" y="670"/>
                </a:cxn>
                <a:cxn ang="0">
                  <a:pos x="247" y="685"/>
                </a:cxn>
                <a:cxn ang="0">
                  <a:pos x="210" y="670"/>
                </a:cxn>
                <a:cxn ang="0">
                  <a:pos x="189" y="648"/>
                </a:cxn>
                <a:cxn ang="0">
                  <a:pos x="181" y="612"/>
                </a:cxn>
                <a:cxn ang="0">
                  <a:pos x="174" y="583"/>
                </a:cxn>
                <a:cxn ang="0">
                  <a:pos x="174" y="561"/>
                </a:cxn>
                <a:cxn ang="0">
                  <a:pos x="174" y="248"/>
                </a:cxn>
              </a:cxnLst>
              <a:rect l="0" t="0" r="r" b="b"/>
              <a:pathLst>
                <a:path w="356" h="714">
                  <a:moveTo>
                    <a:pt x="174" y="248"/>
                  </a:moveTo>
                  <a:lnTo>
                    <a:pt x="334" y="248"/>
                  </a:lnTo>
                  <a:lnTo>
                    <a:pt x="334" y="211"/>
                  </a:lnTo>
                  <a:lnTo>
                    <a:pt x="174" y="211"/>
                  </a:lnTo>
                  <a:lnTo>
                    <a:pt x="174" y="0"/>
                  </a:lnTo>
                  <a:lnTo>
                    <a:pt x="145" y="0"/>
                  </a:lnTo>
                  <a:lnTo>
                    <a:pt x="138" y="58"/>
                  </a:lnTo>
                  <a:lnTo>
                    <a:pt x="123" y="116"/>
                  </a:lnTo>
                  <a:lnTo>
                    <a:pt x="101" y="167"/>
                  </a:lnTo>
                  <a:lnTo>
                    <a:pt x="58" y="204"/>
                  </a:lnTo>
                  <a:lnTo>
                    <a:pt x="0" y="218"/>
                  </a:lnTo>
                  <a:lnTo>
                    <a:pt x="0" y="248"/>
                  </a:lnTo>
                  <a:lnTo>
                    <a:pt x="94" y="248"/>
                  </a:lnTo>
                  <a:lnTo>
                    <a:pt x="94" y="561"/>
                  </a:lnTo>
                  <a:lnTo>
                    <a:pt x="109" y="627"/>
                  </a:lnTo>
                  <a:lnTo>
                    <a:pt x="138" y="670"/>
                  </a:lnTo>
                  <a:lnTo>
                    <a:pt x="174" y="699"/>
                  </a:lnTo>
                  <a:lnTo>
                    <a:pt x="210" y="707"/>
                  </a:lnTo>
                  <a:lnTo>
                    <a:pt x="239" y="714"/>
                  </a:lnTo>
                  <a:lnTo>
                    <a:pt x="290" y="699"/>
                  </a:lnTo>
                  <a:lnTo>
                    <a:pt x="327" y="663"/>
                  </a:lnTo>
                  <a:lnTo>
                    <a:pt x="348" y="612"/>
                  </a:lnTo>
                  <a:lnTo>
                    <a:pt x="356" y="561"/>
                  </a:lnTo>
                  <a:lnTo>
                    <a:pt x="356" y="495"/>
                  </a:lnTo>
                  <a:lnTo>
                    <a:pt x="327" y="495"/>
                  </a:lnTo>
                  <a:lnTo>
                    <a:pt x="327" y="554"/>
                  </a:lnTo>
                  <a:lnTo>
                    <a:pt x="312" y="627"/>
                  </a:lnTo>
                  <a:lnTo>
                    <a:pt x="290" y="670"/>
                  </a:lnTo>
                  <a:lnTo>
                    <a:pt x="247" y="685"/>
                  </a:lnTo>
                  <a:lnTo>
                    <a:pt x="210" y="670"/>
                  </a:lnTo>
                  <a:lnTo>
                    <a:pt x="189" y="648"/>
                  </a:lnTo>
                  <a:lnTo>
                    <a:pt x="181" y="612"/>
                  </a:lnTo>
                  <a:lnTo>
                    <a:pt x="174" y="583"/>
                  </a:lnTo>
                  <a:lnTo>
                    <a:pt x="174" y="561"/>
                  </a:lnTo>
                  <a:lnTo>
                    <a:pt x="174" y="24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" name="Freeform 155"/>
            <p:cNvSpPr>
              <a:spLocks/>
            </p:cNvSpPr>
            <p:nvPr/>
          </p:nvSpPr>
          <p:spPr bwMode="auto">
            <a:xfrm>
              <a:off x="18505" y="9977"/>
              <a:ext cx="123" cy="124"/>
            </a:xfrm>
            <a:custGeom>
              <a:avLst/>
              <a:gdLst/>
              <a:ahLst/>
              <a:cxnLst>
                <a:cxn ang="0">
                  <a:pos x="123" y="66"/>
                </a:cxn>
                <a:cxn ang="0">
                  <a:pos x="116" y="44"/>
                </a:cxn>
                <a:cxn ang="0">
                  <a:pos x="101" y="22"/>
                </a:cxn>
                <a:cxn ang="0">
                  <a:pos x="87" y="8"/>
                </a:cxn>
                <a:cxn ang="0">
                  <a:pos x="65" y="0"/>
                </a:cxn>
                <a:cxn ang="0">
                  <a:pos x="43" y="8"/>
                </a:cxn>
                <a:cxn ang="0">
                  <a:pos x="21" y="22"/>
                </a:cxn>
                <a:cxn ang="0">
                  <a:pos x="7" y="44"/>
                </a:cxn>
                <a:cxn ang="0">
                  <a:pos x="0" y="66"/>
                </a:cxn>
                <a:cxn ang="0">
                  <a:pos x="7" y="88"/>
                </a:cxn>
                <a:cxn ang="0">
                  <a:pos x="21" y="110"/>
                </a:cxn>
                <a:cxn ang="0">
                  <a:pos x="36" y="117"/>
                </a:cxn>
                <a:cxn ang="0">
                  <a:pos x="65" y="124"/>
                </a:cxn>
                <a:cxn ang="0">
                  <a:pos x="109" y="110"/>
                </a:cxn>
                <a:cxn ang="0">
                  <a:pos x="123" y="66"/>
                </a:cxn>
              </a:cxnLst>
              <a:rect l="0" t="0" r="r" b="b"/>
              <a:pathLst>
                <a:path w="123" h="124">
                  <a:moveTo>
                    <a:pt x="123" y="66"/>
                  </a:moveTo>
                  <a:lnTo>
                    <a:pt x="116" y="44"/>
                  </a:lnTo>
                  <a:lnTo>
                    <a:pt x="101" y="22"/>
                  </a:lnTo>
                  <a:lnTo>
                    <a:pt x="87" y="8"/>
                  </a:lnTo>
                  <a:lnTo>
                    <a:pt x="65" y="0"/>
                  </a:lnTo>
                  <a:lnTo>
                    <a:pt x="43" y="8"/>
                  </a:lnTo>
                  <a:lnTo>
                    <a:pt x="21" y="22"/>
                  </a:lnTo>
                  <a:lnTo>
                    <a:pt x="7" y="44"/>
                  </a:lnTo>
                  <a:lnTo>
                    <a:pt x="0" y="66"/>
                  </a:lnTo>
                  <a:lnTo>
                    <a:pt x="7" y="88"/>
                  </a:lnTo>
                  <a:lnTo>
                    <a:pt x="21" y="110"/>
                  </a:lnTo>
                  <a:lnTo>
                    <a:pt x="36" y="117"/>
                  </a:lnTo>
                  <a:lnTo>
                    <a:pt x="65" y="124"/>
                  </a:lnTo>
                  <a:lnTo>
                    <a:pt x="109" y="110"/>
                  </a:lnTo>
                  <a:lnTo>
                    <a:pt x="123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4" name="Freeform 156"/>
            <p:cNvSpPr>
              <a:spLocks/>
            </p:cNvSpPr>
            <p:nvPr/>
          </p:nvSpPr>
          <p:spPr bwMode="auto">
            <a:xfrm>
              <a:off x="19515" y="9598"/>
              <a:ext cx="610" cy="751"/>
            </a:xfrm>
            <a:custGeom>
              <a:avLst/>
              <a:gdLst/>
              <a:ahLst/>
              <a:cxnLst>
                <a:cxn ang="0">
                  <a:pos x="232" y="88"/>
                </a:cxn>
                <a:cxn ang="0">
                  <a:pos x="240" y="52"/>
                </a:cxn>
                <a:cxn ang="0">
                  <a:pos x="211" y="0"/>
                </a:cxn>
                <a:cxn ang="0">
                  <a:pos x="196" y="8"/>
                </a:cxn>
                <a:cxn ang="0">
                  <a:pos x="174" y="22"/>
                </a:cxn>
                <a:cxn ang="0">
                  <a:pos x="0" y="700"/>
                </a:cxn>
                <a:cxn ang="0">
                  <a:pos x="14" y="744"/>
                </a:cxn>
                <a:cxn ang="0">
                  <a:pos x="58" y="737"/>
                </a:cxn>
                <a:cxn ang="0">
                  <a:pos x="65" y="722"/>
                </a:cxn>
                <a:cxn ang="0">
                  <a:pos x="87" y="664"/>
                </a:cxn>
                <a:cxn ang="0">
                  <a:pos x="131" y="482"/>
                </a:cxn>
                <a:cxn ang="0">
                  <a:pos x="182" y="503"/>
                </a:cxn>
                <a:cxn ang="0">
                  <a:pos x="240" y="518"/>
                </a:cxn>
                <a:cxn ang="0">
                  <a:pos x="356" y="467"/>
                </a:cxn>
                <a:cxn ang="0">
                  <a:pos x="400" y="460"/>
                </a:cxn>
                <a:cxn ang="0">
                  <a:pos x="436" y="503"/>
                </a:cxn>
                <a:cxn ang="0">
                  <a:pos x="523" y="511"/>
                </a:cxn>
                <a:cxn ang="0">
                  <a:pos x="560" y="482"/>
                </a:cxn>
                <a:cxn ang="0">
                  <a:pos x="581" y="431"/>
                </a:cxn>
                <a:cxn ang="0">
                  <a:pos x="603" y="379"/>
                </a:cxn>
                <a:cxn ang="0">
                  <a:pos x="610" y="350"/>
                </a:cxn>
                <a:cxn ang="0">
                  <a:pos x="603" y="328"/>
                </a:cxn>
                <a:cxn ang="0">
                  <a:pos x="581" y="336"/>
                </a:cxn>
                <a:cxn ang="0">
                  <a:pos x="567" y="401"/>
                </a:cxn>
                <a:cxn ang="0">
                  <a:pos x="523" y="482"/>
                </a:cxn>
                <a:cxn ang="0">
                  <a:pos x="480" y="489"/>
                </a:cxn>
                <a:cxn ang="0">
                  <a:pos x="465" y="467"/>
                </a:cxn>
                <a:cxn ang="0">
                  <a:pos x="472" y="365"/>
                </a:cxn>
                <a:cxn ang="0">
                  <a:pos x="516" y="197"/>
                </a:cxn>
                <a:cxn ang="0">
                  <a:pos x="523" y="161"/>
                </a:cxn>
                <a:cxn ang="0">
                  <a:pos x="538" y="103"/>
                </a:cxn>
                <a:cxn ang="0">
                  <a:pos x="545" y="66"/>
                </a:cxn>
                <a:cxn ang="0">
                  <a:pos x="552" y="30"/>
                </a:cxn>
                <a:cxn ang="0">
                  <a:pos x="530" y="15"/>
                </a:cxn>
                <a:cxn ang="0">
                  <a:pos x="480" y="37"/>
                </a:cxn>
                <a:cxn ang="0">
                  <a:pos x="451" y="154"/>
                </a:cxn>
                <a:cxn ang="0">
                  <a:pos x="407" y="321"/>
                </a:cxn>
                <a:cxn ang="0">
                  <a:pos x="385" y="401"/>
                </a:cxn>
                <a:cxn ang="0">
                  <a:pos x="305" y="474"/>
                </a:cxn>
                <a:cxn ang="0">
                  <a:pos x="218" y="489"/>
                </a:cxn>
                <a:cxn ang="0">
                  <a:pos x="182" y="467"/>
                </a:cxn>
                <a:cxn ang="0">
                  <a:pos x="160" y="394"/>
                </a:cxn>
                <a:cxn ang="0">
                  <a:pos x="225" y="103"/>
                </a:cxn>
              </a:cxnLst>
              <a:rect l="0" t="0" r="r" b="b"/>
              <a:pathLst>
                <a:path w="610" h="751">
                  <a:moveTo>
                    <a:pt x="225" y="103"/>
                  </a:moveTo>
                  <a:lnTo>
                    <a:pt x="232" y="88"/>
                  </a:lnTo>
                  <a:lnTo>
                    <a:pt x="232" y="73"/>
                  </a:lnTo>
                  <a:lnTo>
                    <a:pt x="240" y="52"/>
                  </a:lnTo>
                  <a:lnTo>
                    <a:pt x="240" y="15"/>
                  </a:lnTo>
                  <a:lnTo>
                    <a:pt x="211" y="0"/>
                  </a:lnTo>
                  <a:lnTo>
                    <a:pt x="203" y="0"/>
                  </a:lnTo>
                  <a:lnTo>
                    <a:pt x="196" y="8"/>
                  </a:lnTo>
                  <a:lnTo>
                    <a:pt x="182" y="8"/>
                  </a:lnTo>
                  <a:lnTo>
                    <a:pt x="174" y="22"/>
                  </a:lnTo>
                  <a:lnTo>
                    <a:pt x="167" y="44"/>
                  </a:lnTo>
                  <a:lnTo>
                    <a:pt x="0" y="700"/>
                  </a:lnTo>
                  <a:lnTo>
                    <a:pt x="0" y="729"/>
                  </a:lnTo>
                  <a:lnTo>
                    <a:pt x="14" y="744"/>
                  </a:lnTo>
                  <a:lnTo>
                    <a:pt x="29" y="751"/>
                  </a:lnTo>
                  <a:lnTo>
                    <a:pt x="58" y="737"/>
                  </a:lnTo>
                  <a:lnTo>
                    <a:pt x="65" y="729"/>
                  </a:lnTo>
                  <a:lnTo>
                    <a:pt x="65" y="722"/>
                  </a:lnTo>
                  <a:lnTo>
                    <a:pt x="73" y="707"/>
                  </a:lnTo>
                  <a:lnTo>
                    <a:pt x="87" y="664"/>
                  </a:lnTo>
                  <a:lnTo>
                    <a:pt x="102" y="591"/>
                  </a:lnTo>
                  <a:lnTo>
                    <a:pt x="131" y="482"/>
                  </a:lnTo>
                  <a:lnTo>
                    <a:pt x="153" y="496"/>
                  </a:lnTo>
                  <a:lnTo>
                    <a:pt x="182" y="503"/>
                  </a:lnTo>
                  <a:lnTo>
                    <a:pt x="225" y="518"/>
                  </a:lnTo>
                  <a:lnTo>
                    <a:pt x="240" y="518"/>
                  </a:lnTo>
                  <a:lnTo>
                    <a:pt x="312" y="503"/>
                  </a:lnTo>
                  <a:lnTo>
                    <a:pt x="356" y="467"/>
                  </a:lnTo>
                  <a:lnTo>
                    <a:pt x="392" y="431"/>
                  </a:lnTo>
                  <a:lnTo>
                    <a:pt x="400" y="460"/>
                  </a:lnTo>
                  <a:lnTo>
                    <a:pt x="414" y="482"/>
                  </a:lnTo>
                  <a:lnTo>
                    <a:pt x="436" y="503"/>
                  </a:lnTo>
                  <a:lnTo>
                    <a:pt x="494" y="518"/>
                  </a:lnTo>
                  <a:lnTo>
                    <a:pt x="523" y="511"/>
                  </a:lnTo>
                  <a:lnTo>
                    <a:pt x="545" y="496"/>
                  </a:lnTo>
                  <a:lnTo>
                    <a:pt x="560" y="482"/>
                  </a:lnTo>
                  <a:lnTo>
                    <a:pt x="574" y="452"/>
                  </a:lnTo>
                  <a:lnTo>
                    <a:pt x="581" y="431"/>
                  </a:lnTo>
                  <a:lnTo>
                    <a:pt x="596" y="409"/>
                  </a:lnTo>
                  <a:lnTo>
                    <a:pt x="603" y="379"/>
                  </a:lnTo>
                  <a:lnTo>
                    <a:pt x="603" y="365"/>
                  </a:lnTo>
                  <a:lnTo>
                    <a:pt x="610" y="350"/>
                  </a:lnTo>
                  <a:lnTo>
                    <a:pt x="610" y="336"/>
                  </a:lnTo>
                  <a:lnTo>
                    <a:pt x="603" y="328"/>
                  </a:lnTo>
                  <a:lnTo>
                    <a:pt x="589" y="328"/>
                  </a:lnTo>
                  <a:lnTo>
                    <a:pt x="581" y="336"/>
                  </a:lnTo>
                  <a:lnTo>
                    <a:pt x="581" y="350"/>
                  </a:lnTo>
                  <a:lnTo>
                    <a:pt x="567" y="401"/>
                  </a:lnTo>
                  <a:lnTo>
                    <a:pt x="552" y="445"/>
                  </a:lnTo>
                  <a:lnTo>
                    <a:pt x="523" y="482"/>
                  </a:lnTo>
                  <a:lnTo>
                    <a:pt x="494" y="489"/>
                  </a:lnTo>
                  <a:lnTo>
                    <a:pt x="480" y="489"/>
                  </a:lnTo>
                  <a:lnTo>
                    <a:pt x="472" y="482"/>
                  </a:lnTo>
                  <a:lnTo>
                    <a:pt x="465" y="467"/>
                  </a:lnTo>
                  <a:lnTo>
                    <a:pt x="465" y="409"/>
                  </a:lnTo>
                  <a:lnTo>
                    <a:pt x="472" y="365"/>
                  </a:lnTo>
                  <a:lnTo>
                    <a:pt x="487" y="321"/>
                  </a:lnTo>
                  <a:lnTo>
                    <a:pt x="516" y="197"/>
                  </a:lnTo>
                  <a:lnTo>
                    <a:pt x="523" y="183"/>
                  </a:lnTo>
                  <a:lnTo>
                    <a:pt x="523" y="161"/>
                  </a:lnTo>
                  <a:lnTo>
                    <a:pt x="538" y="117"/>
                  </a:lnTo>
                  <a:lnTo>
                    <a:pt x="538" y="103"/>
                  </a:lnTo>
                  <a:lnTo>
                    <a:pt x="545" y="81"/>
                  </a:lnTo>
                  <a:lnTo>
                    <a:pt x="545" y="66"/>
                  </a:lnTo>
                  <a:lnTo>
                    <a:pt x="552" y="52"/>
                  </a:lnTo>
                  <a:lnTo>
                    <a:pt x="552" y="30"/>
                  </a:lnTo>
                  <a:lnTo>
                    <a:pt x="545" y="22"/>
                  </a:lnTo>
                  <a:lnTo>
                    <a:pt x="530" y="15"/>
                  </a:lnTo>
                  <a:lnTo>
                    <a:pt x="501" y="15"/>
                  </a:lnTo>
                  <a:lnTo>
                    <a:pt x="480" y="37"/>
                  </a:lnTo>
                  <a:lnTo>
                    <a:pt x="472" y="52"/>
                  </a:lnTo>
                  <a:lnTo>
                    <a:pt x="451" y="154"/>
                  </a:lnTo>
                  <a:lnTo>
                    <a:pt x="421" y="263"/>
                  </a:lnTo>
                  <a:lnTo>
                    <a:pt x="407" y="321"/>
                  </a:lnTo>
                  <a:lnTo>
                    <a:pt x="400" y="358"/>
                  </a:lnTo>
                  <a:lnTo>
                    <a:pt x="385" y="401"/>
                  </a:lnTo>
                  <a:lnTo>
                    <a:pt x="356" y="438"/>
                  </a:lnTo>
                  <a:lnTo>
                    <a:pt x="305" y="474"/>
                  </a:lnTo>
                  <a:lnTo>
                    <a:pt x="247" y="489"/>
                  </a:lnTo>
                  <a:lnTo>
                    <a:pt x="218" y="489"/>
                  </a:lnTo>
                  <a:lnTo>
                    <a:pt x="196" y="482"/>
                  </a:lnTo>
                  <a:lnTo>
                    <a:pt x="182" y="467"/>
                  </a:lnTo>
                  <a:lnTo>
                    <a:pt x="167" y="423"/>
                  </a:lnTo>
                  <a:lnTo>
                    <a:pt x="160" y="394"/>
                  </a:lnTo>
                  <a:lnTo>
                    <a:pt x="174" y="292"/>
                  </a:lnTo>
                  <a:lnTo>
                    <a:pt x="225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5" name="Freeform 157"/>
            <p:cNvSpPr>
              <a:spLocks noEditPoints="1"/>
            </p:cNvSpPr>
            <p:nvPr/>
          </p:nvSpPr>
          <p:spPr bwMode="auto">
            <a:xfrm>
              <a:off x="20205" y="9752"/>
              <a:ext cx="240" cy="532"/>
            </a:xfrm>
            <a:custGeom>
              <a:avLst/>
              <a:gdLst/>
              <a:ahLst/>
              <a:cxnLst>
                <a:cxn ang="0">
                  <a:pos x="218" y="21"/>
                </a:cxn>
                <a:cxn ang="0">
                  <a:pos x="204" y="0"/>
                </a:cxn>
                <a:cxn ang="0">
                  <a:pos x="160" y="14"/>
                </a:cxn>
                <a:cxn ang="0">
                  <a:pos x="146" y="51"/>
                </a:cxn>
                <a:cxn ang="0">
                  <a:pos x="175" y="72"/>
                </a:cxn>
                <a:cxn ang="0">
                  <a:pos x="218" y="43"/>
                </a:cxn>
                <a:cxn ang="0">
                  <a:pos x="59" y="430"/>
                </a:cxn>
                <a:cxn ang="0">
                  <a:pos x="51" y="466"/>
                </a:cxn>
                <a:cxn ang="0">
                  <a:pos x="66" y="502"/>
                </a:cxn>
                <a:cxn ang="0">
                  <a:pos x="102" y="532"/>
                </a:cxn>
                <a:cxn ang="0">
                  <a:pos x="168" y="517"/>
                </a:cxn>
                <a:cxn ang="0">
                  <a:pos x="226" y="459"/>
                </a:cxn>
                <a:cxn ang="0">
                  <a:pos x="240" y="400"/>
                </a:cxn>
                <a:cxn ang="0">
                  <a:pos x="218" y="408"/>
                </a:cxn>
                <a:cxn ang="0">
                  <a:pos x="197" y="451"/>
                </a:cxn>
                <a:cxn ang="0">
                  <a:pos x="146" y="510"/>
                </a:cxn>
                <a:cxn ang="0">
                  <a:pos x="109" y="495"/>
                </a:cxn>
                <a:cxn ang="0">
                  <a:pos x="117" y="459"/>
                </a:cxn>
                <a:cxn ang="0">
                  <a:pos x="138" y="400"/>
                </a:cxn>
                <a:cxn ang="0">
                  <a:pos x="160" y="342"/>
                </a:cxn>
                <a:cxn ang="0">
                  <a:pos x="182" y="291"/>
                </a:cxn>
                <a:cxn ang="0">
                  <a:pos x="189" y="269"/>
                </a:cxn>
                <a:cxn ang="0">
                  <a:pos x="160" y="189"/>
                </a:cxn>
                <a:cxn ang="0">
                  <a:pos x="117" y="174"/>
                </a:cxn>
                <a:cxn ang="0">
                  <a:pos x="29" y="233"/>
                </a:cxn>
                <a:cxn ang="0">
                  <a:pos x="0" y="298"/>
                </a:cxn>
                <a:cxn ang="0">
                  <a:pos x="22" y="306"/>
                </a:cxn>
                <a:cxn ang="0">
                  <a:pos x="29" y="291"/>
                </a:cxn>
                <a:cxn ang="0">
                  <a:pos x="59" y="225"/>
                </a:cxn>
                <a:cxn ang="0">
                  <a:pos x="95" y="196"/>
                </a:cxn>
                <a:cxn ang="0">
                  <a:pos x="131" y="204"/>
                </a:cxn>
                <a:cxn ang="0">
                  <a:pos x="117" y="277"/>
                </a:cxn>
                <a:cxn ang="0">
                  <a:pos x="59" y="430"/>
                </a:cxn>
              </a:cxnLst>
              <a:rect l="0" t="0" r="r" b="b"/>
              <a:pathLst>
                <a:path w="240" h="532">
                  <a:moveTo>
                    <a:pt x="218" y="29"/>
                  </a:moveTo>
                  <a:lnTo>
                    <a:pt x="218" y="21"/>
                  </a:lnTo>
                  <a:lnTo>
                    <a:pt x="211" y="7"/>
                  </a:lnTo>
                  <a:lnTo>
                    <a:pt x="204" y="0"/>
                  </a:lnTo>
                  <a:lnTo>
                    <a:pt x="175" y="0"/>
                  </a:lnTo>
                  <a:lnTo>
                    <a:pt x="160" y="14"/>
                  </a:lnTo>
                  <a:lnTo>
                    <a:pt x="146" y="21"/>
                  </a:lnTo>
                  <a:lnTo>
                    <a:pt x="146" y="51"/>
                  </a:lnTo>
                  <a:lnTo>
                    <a:pt x="160" y="65"/>
                  </a:lnTo>
                  <a:lnTo>
                    <a:pt x="175" y="72"/>
                  </a:lnTo>
                  <a:lnTo>
                    <a:pt x="204" y="58"/>
                  </a:lnTo>
                  <a:lnTo>
                    <a:pt x="218" y="43"/>
                  </a:lnTo>
                  <a:lnTo>
                    <a:pt x="218" y="29"/>
                  </a:lnTo>
                  <a:close/>
                  <a:moveTo>
                    <a:pt x="59" y="430"/>
                  </a:moveTo>
                  <a:lnTo>
                    <a:pt x="51" y="444"/>
                  </a:lnTo>
                  <a:lnTo>
                    <a:pt x="51" y="466"/>
                  </a:lnTo>
                  <a:lnTo>
                    <a:pt x="59" y="488"/>
                  </a:lnTo>
                  <a:lnTo>
                    <a:pt x="66" y="502"/>
                  </a:lnTo>
                  <a:lnTo>
                    <a:pt x="80" y="517"/>
                  </a:lnTo>
                  <a:lnTo>
                    <a:pt x="102" y="532"/>
                  </a:lnTo>
                  <a:lnTo>
                    <a:pt x="124" y="532"/>
                  </a:lnTo>
                  <a:lnTo>
                    <a:pt x="168" y="517"/>
                  </a:lnTo>
                  <a:lnTo>
                    <a:pt x="204" y="495"/>
                  </a:lnTo>
                  <a:lnTo>
                    <a:pt x="226" y="459"/>
                  </a:lnTo>
                  <a:lnTo>
                    <a:pt x="240" y="430"/>
                  </a:lnTo>
                  <a:lnTo>
                    <a:pt x="240" y="400"/>
                  </a:lnTo>
                  <a:lnTo>
                    <a:pt x="218" y="400"/>
                  </a:lnTo>
                  <a:lnTo>
                    <a:pt x="218" y="408"/>
                  </a:lnTo>
                  <a:lnTo>
                    <a:pt x="211" y="415"/>
                  </a:lnTo>
                  <a:lnTo>
                    <a:pt x="197" y="451"/>
                  </a:lnTo>
                  <a:lnTo>
                    <a:pt x="168" y="495"/>
                  </a:lnTo>
                  <a:lnTo>
                    <a:pt x="146" y="510"/>
                  </a:lnTo>
                  <a:lnTo>
                    <a:pt x="124" y="510"/>
                  </a:lnTo>
                  <a:lnTo>
                    <a:pt x="109" y="495"/>
                  </a:lnTo>
                  <a:lnTo>
                    <a:pt x="109" y="481"/>
                  </a:lnTo>
                  <a:lnTo>
                    <a:pt x="117" y="459"/>
                  </a:lnTo>
                  <a:lnTo>
                    <a:pt x="124" y="430"/>
                  </a:lnTo>
                  <a:lnTo>
                    <a:pt x="138" y="400"/>
                  </a:lnTo>
                  <a:lnTo>
                    <a:pt x="146" y="371"/>
                  </a:lnTo>
                  <a:lnTo>
                    <a:pt x="160" y="342"/>
                  </a:lnTo>
                  <a:lnTo>
                    <a:pt x="168" y="320"/>
                  </a:lnTo>
                  <a:lnTo>
                    <a:pt x="182" y="291"/>
                  </a:lnTo>
                  <a:lnTo>
                    <a:pt x="182" y="277"/>
                  </a:lnTo>
                  <a:lnTo>
                    <a:pt x="189" y="269"/>
                  </a:lnTo>
                  <a:lnTo>
                    <a:pt x="189" y="218"/>
                  </a:lnTo>
                  <a:lnTo>
                    <a:pt x="160" y="189"/>
                  </a:lnTo>
                  <a:lnTo>
                    <a:pt x="138" y="174"/>
                  </a:lnTo>
                  <a:lnTo>
                    <a:pt x="117" y="174"/>
                  </a:lnTo>
                  <a:lnTo>
                    <a:pt x="66" y="189"/>
                  </a:lnTo>
                  <a:lnTo>
                    <a:pt x="29" y="233"/>
                  </a:lnTo>
                  <a:lnTo>
                    <a:pt x="8" y="269"/>
                  </a:lnTo>
                  <a:lnTo>
                    <a:pt x="0" y="298"/>
                  </a:lnTo>
                  <a:lnTo>
                    <a:pt x="0" y="306"/>
                  </a:lnTo>
                  <a:lnTo>
                    <a:pt x="22" y="306"/>
                  </a:lnTo>
                  <a:lnTo>
                    <a:pt x="29" y="298"/>
                  </a:lnTo>
                  <a:lnTo>
                    <a:pt x="29" y="291"/>
                  </a:lnTo>
                  <a:lnTo>
                    <a:pt x="44" y="255"/>
                  </a:lnTo>
                  <a:lnTo>
                    <a:pt x="59" y="225"/>
                  </a:lnTo>
                  <a:lnTo>
                    <a:pt x="80" y="211"/>
                  </a:lnTo>
                  <a:lnTo>
                    <a:pt x="95" y="196"/>
                  </a:lnTo>
                  <a:lnTo>
                    <a:pt x="124" y="196"/>
                  </a:lnTo>
                  <a:lnTo>
                    <a:pt x="131" y="204"/>
                  </a:lnTo>
                  <a:lnTo>
                    <a:pt x="131" y="247"/>
                  </a:lnTo>
                  <a:lnTo>
                    <a:pt x="117" y="277"/>
                  </a:lnTo>
                  <a:lnTo>
                    <a:pt x="109" y="306"/>
                  </a:lnTo>
                  <a:lnTo>
                    <a:pt x="59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6" name="Freeform 158"/>
            <p:cNvSpPr>
              <a:spLocks noEditPoints="1"/>
            </p:cNvSpPr>
            <p:nvPr/>
          </p:nvSpPr>
          <p:spPr bwMode="auto">
            <a:xfrm>
              <a:off x="20925" y="9686"/>
              <a:ext cx="748" cy="262"/>
            </a:xfrm>
            <a:custGeom>
              <a:avLst/>
              <a:gdLst/>
              <a:ahLst/>
              <a:cxnLst>
                <a:cxn ang="0">
                  <a:pos x="712" y="44"/>
                </a:cxn>
                <a:cxn ang="0">
                  <a:pos x="734" y="44"/>
                </a:cxn>
                <a:cxn ang="0">
                  <a:pos x="748" y="29"/>
                </a:cxn>
                <a:cxn ang="0">
                  <a:pos x="748" y="7"/>
                </a:cxn>
                <a:cxn ang="0">
                  <a:pos x="741" y="7"/>
                </a:cxn>
                <a:cxn ang="0">
                  <a:pos x="734" y="0"/>
                </a:cxn>
                <a:cxn ang="0">
                  <a:pos x="14" y="0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29"/>
                </a:cxn>
                <a:cxn ang="0">
                  <a:pos x="14" y="44"/>
                </a:cxn>
                <a:cxn ang="0">
                  <a:pos x="36" y="44"/>
                </a:cxn>
                <a:cxn ang="0">
                  <a:pos x="712" y="44"/>
                </a:cxn>
                <a:cxn ang="0">
                  <a:pos x="712" y="262"/>
                </a:cxn>
                <a:cxn ang="0">
                  <a:pos x="741" y="262"/>
                </a:cxn>
                <a:cxn ang="0">
                  <a:pos x="748" y="255"/>
                </a:cxn>
                <a:cxn ang="0">
                  <a:pos x="748" y="233"/>
                </a:cxn>
                <a:cxn ang="0">
                  <a:pos x="734" y="219"/>
                </a:cxn>
                <a:cxn ang="0">
                  <a:pos x="14" y="219"/>
                </a:cxn>
                <a:cxn ang="0">
                  <a:pos x="0" y="233"/>
                </a:cxn>
                <a:cxn ang="0">
                  <a:pos x="0" y="255"/>
                </a:cxn>
                <a:cxn ang="0">
                  <a:pos x="7" y="262"/>
                </a:cxn>
                <a:cxn ang="0">
                  <a:pos x="36" y="262"/>
                </a:cxn>
                <a:cxn ang="0">
                  <a:pos x="712" y="262"/>
                </a:cxn>
              </a:cxnLst>
              <a:rect l="0" t="0" r="r" b="b"/>
              <a:pathLst>
                <a:path w="748" h="262">
                  <a:moveTo>
                    <a:pt x="712" y="44"/>
                  </a:moveTo>
                  <a:lnTo>
                    <a:pt x="734" y="44"/>
                  </a:lnTo>
                  <a:lnTo>
                    <a:pt x="748" y="29"/>
                  </a:lnTo>
                  <a:lnTo>
                    <a:pt x="748" y="7"/>
                  </a:lnTo>
                  <a:lnTo>
                    <a:pt x="741" y="7"/>
                  </a:lnTo>
                  <a:lnTo>
                    <a:pt x="734" y="0"/>
                  </a:lnTo>
                  <a:lnTo>
                    <a:pt x="14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29"/>
                  </a:lnTo>
                  <a:lnTo>
                    <a:pt x="14" y="44"/>
                  </a:lnTo>
                  <a:lnTo>
                    <a:pt x="36" y="44"/>
                  </a:lnTo>
                  <a:lnTo>
                    <a:pt x="712" y="44"/>
                  </a:lnTo>
                  <a:close/>
                  <a:moveTo>
                    <a:pt x="712" y="262"/>
                  </a:moveTo>
                  <a:lnTo>
                    <a:pt x="741" y="262"/>
                  </a:lnTo>
                  <a:lnTo>
                    <a:pt x="748" y="255"/>
                  </a:lnTo>
                  <a:lnTo>
                    <a:pt x="748" y="233"/>
                  </a:lnTo>
                  <a:lnTo>
                    <a:pt x="734" y="219"/>
                  </a:lnTo>
                  <a:lnTo>
                    <a:pt x="14" y="219"/>
                  </a:lnTo>
                  <a:lnTo>
                    <a:pt x="0" y="233"/>
                  </a:lnTo>
                  <a:lnTo>
                    <a:pt x="0" y="255"/>
                  </a:lnTo>
                  <a:lnTo>
                    <a:pt x="7" y="262"/>
                  </a:lnTo>
                  <a:lnTo>
                    <a:pt x="36" y="262"/>
                  </a:lnTo>
                  <a:lnTo>
                    <a:pt x="712" y="2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7" name="Freeform 159"/>
            <p:cNvSpPr>
              <a:spLocks noEditPoints="1"/>
            </p:cNvSpPr>
            <p:nvPr/>
          </p:nvSpPr>
          <p:spPr bwMode="auto">
            <a:xfrm>
              <a:off x="22095" y="9343"/>
              <a:ext cx="480" cy="780"/>
            </a:xfrm>
            <a:custGeom>
              <a:avLst/>
              <a:gdLst/>
              <a:ahLst/>
              <a:cxnLst>
                <a:cxn ang="0">
                  <a:pos x="480" y="394"/>
                </a:cxn>
                <a:cxn ang="0">
                  <a:pos x="472" y="307"/>
                </a:cxn>
                <a:cxn ang="0">
                  <a:pos x="458" y="212"/>
                </a:cxn>
                <a:cxn ang="0">
                  <a:pos x="429" y="132"/>
                </a:cxn>
                <a:cxn ang="0">
                  <a:pos x="385" y="66"/>
                </a:cxn>
                <a:cxn ang="0">
                  <a:pos x="334" y="22"/>
                </a:cxn>
                <a:cxn ang="0">
                  <a:pos x="283" y="8"/>
                </a:cxn>
                <a:cxn ang="0">
                  <a:pos x="240" y="0"/>
                </a:cxn>
                <a:cxn ang="0">
                  <a:pos x="189" y="8"/>
                </a:cxn>
                <a:cxn ang="0">
                  <a:pos x="131" y="30"/>
                </a:cxn>
                <a:cxn ang="0">
                  <a:pos x="80" y="73"/>
                </a:cxn>
                <a:cxn ang="0">
                  <a:pos x="44" y="139"/>
                </a:cxn>
                <a:cxn ang="0">
                  <a:pos x="15" y="219"/>
                </a:cxn>
                <a:cxn ang="0">
                  <a:pos x="0" y="307"/>
                </a:cxn>
                <a:cxn ang="0">
                  <a:pos x="0" y="481"/>
                </a:cxn>
                <a:cxn ang="0">
                  <a:pos x="15" y="576"/>
                </a:cxn>
                <a:cxn ang="0">
                  <a:pos x="51" y="671"/>
                </a:cxn>
                <a:cxn ang="0">
                  <a:pos x="95" y="729"/>
                </a:cxn>
                <a:cxn ang="0">
                  <a:pos x="145" y="758"/>
                </a:cxn>
                <a:cxn ang="0">
                  <a:pos x="196" y="780"/>
                </a:cxn>
                <a:cxn ang="0">
                  <a:pos x="291" y="780"/>
                </a:cxn>
                <a:cxn ang="0">
                  <a:pos x="342" y="758"/>
                </a:cxn>
                <a:cxn ang="0">
                  <a:pos x="393" y="715"/>
                </a:cxn>
                <a:cxn ang="0">
                  <a:pos x="436" y="649"/>
                </a:cxn>
                <a:cxn ang="0">
                  <a:pos x="465" y="569"/>
                </a:cxn>
                <a:cxn ang="0">
                  <a:pos x="480" y="394"/>
                </a:cxn>
                <a:cxn ang="0">
                  <a:pos x="240" y="758"/>
                </a:cxn>
                <a:cxn ang="0">
                  <a:pos x="204" y="751"/>
                </a:cxn>
                <a:cxn ang="0">
                  <a:pos x="167" y="729"/>
                </a:cxn>
                <a:cxn ang="0">
                  <a:pos x="131" y="686"/>
                </a:cxn>
                <a:cxn ang="0">
                  <a:pos x="109" y="620"/>
                </a:cxn>
                <a:cxn ang="0">
                  <a:pos x="95" y="460"/>
                </a:cxn>
                <a:cxn ang="0">
                  <a:pos x="95" y="270"/>
                </a:cxn>
                <a:cxn ang="0">
                  <a:pos x="102" y="175"/>
                </a:cxn>
                <a:cxn ang="0">
                  <a:pos x="124" y="110"/>
                </a:cxn>
                <a:cxn ang="0">
                  <a:pos x="153" y="66"/>
                </a:cxn>
                <a:cxn ang="0">
                  <a:pos x="182" y="37"/>
                </a:cxn>
                <a:cxn ang="0">
                  <a:pos x="218" y="30"/>
                </a:cxn>
                <a:cxn ang="0">
                  <a:pos x="276" y="30"/>
                </a:cxn>
                <a:cxn ang="0">
                  <a:pos x="313" y="51"/>
                </a:cxn>
                <a:cxn ang="0">
                  <a:pos x="349" y="95"/>
                </a:cxn>
                <a:cxn ang="0">
                  <a:pos x="371" y="161"/>
                </a:cxn>
                <a:cxn ang="0">
                  <a:pos x="385" y="270"/>
                </a:cxn>
                <a:cxn ang="0">
                  <a:pos x="385" y="503"/>
                </a:cxn>
                <a:cxn ang="0">
                  <a:pos x="371" y="620"/>
                </a:cxn>
                <a:cxn ang="0">
                  <a:pos x="349" y="686"/>
                </a:cxn>
                <a:cxn ang="0">
                  <a:pos x="320" y="729"/>
                </a:cxn>
                <a:cxn ang="0">
                  <a:pos x="276" y="751"/>
                </a:cxn>
                <a:cxn ang="0">
                  <a:pos x="240" y="758"/>
                </a:cxn>
              </a:cxnLst>
              <a:rect l="0" t="0" r="r" b="b"/>
              <a:pathLst>
                <a:path w="480" h="780">
                  <a:moveTo>
                    <a:pt x="480" y="394"/>
                  </a:moveTo>
                  <a:lnTo>
                    <a:pt x="472" y="307"/>
                  </a:lnTo>
                  <a:lnTo>
                    <a:pt x="458" y="212"/>
                  </a:lnTo>
                  <a:lnTo>
                    <a:pt x="429" y="132"/>
                  </a:lnTo>
                  <a:lnTo>
                    <a:pt x="385" y="66"/>
                  </a:lnTo>
                  <a:lnTo>
                    <a:pt x="334" y="22"/>
                  </a:lnTo>
                  <a:lnTo>
                    <a:pt x="283" y="8"/>
                  </a:lnTo>
                  <a:lnTo>
                    <a:pt x="240" y="0"/>
                  </a:lnTo>
                  <a:lnTo>
                    <a:pt x="189" y="8"/>
                  </a:lnTo>
                  <a:lnTo>
                    <a:pt x="131" y="30"/>
                  </a:lnTo>
                  <a:lnTo>
                    <a:pt x="80" y="73"/>
                  </a:lnTo>
                  <a:lnTo>
                    <a:pt x="44" y="139"/>
                  </a:lnTo>
                  <a:lnTo>
                    <a:pt x="15" y="219"/>
                  </a:lnTo>
                  <a:lnTo>
                    <a:pt x="0" y="307"/>
                  </a:lnTo>
                  <a:lnTo>
                    <a:pt x="0" y="481"/>
                  </a:lnTo>
                  <a:lnTo>
                    <a:pt x="15" y="576"/>
                  </a:lnTo>
                  <a:lnTo>
                    <a:pt x="51" y="671"/>
                  </a:lnTo>
                  <a:lnTo>
                    <a:pt x="95" y="729"/>
                  </a:lnTo>
                  <a:lnTo>
                    <a:pt x="145" y="758"/>
                  </a:lnTo>
                  <a:lnTo>
                    <a:pt x="196" y="780"/>
                  </a:lnTo>
                  <a:lnTo>
                    <a:pt x="291" y="780"/>
                  </a:lnTo>
                  <a:lnTo>
                    <a:pt x="342" y="758"/>
                  </a:lnTo>
                  <a:lnTo>
                    <a:pt x="393" y="715"/>
                  </a:lnTo>
                  <a:lnTo>
                    <a:pt x="436" y="649"/>
                  </a:lnTo>
                  <a:lnTo>
                    <a:pt x="465" y="569"/>
                  </a:lnTo>
                  <a:lnTo>
                    <a:pt x="480" y="394"/>
                  </a:lnTo>
                  <a:close/>
                  <a:moveTo>
                    <a:pt x="240" y="758"/>
                  </a:moveTo>
                  <a:lnTo>
                    <a:pt x="204" y="751"/>
                  </a:lnTo>
                  <a:lnTo>
                    <a:pt x="167" y="729"/>
                  </a:lnTo>
                  <a:lnTo>
                    <a:pt x="131" y="686"/>
                  </a:lnTo>
                  <a:lnTo>
                    <a:pt x="109" y="620"/>
                  </a:lnTo>
                  <a:lnTo>
                    <a:pt x="95" y="460"/>
                  </a:lnTo>
                  <a:lnTo>
                    <a:pt x="95" y="270"/>
                  </a:lnTo>
                  <a:lnTo>
                    <a:pt x="102" y="175"/>
                  </a:lnTo>
                  <a:lnTo>
                    <a:pt x="124" y="110"/>
                  </a:lnTo>
                  <a:lnTo>
                    <a:pt x="153" y="66"/>
                  </a:lnTo>
                  <a:lnTo>
                    <a:pt x="182" y="37"/>
                  </a:lnTo>
                  <a:lnTo>
                    <a:pt x="218" y="30"/>
                  </a:lnTo>
                  <a:lnTo>
                    <a:pt x="276" y="30"/>
                  </a:lnTo>
                  <a:lnTo>
                    <a:pt x="313" y="51"/>
                  </a:lnTo>
                  <a:lnTo>
                    <a:pt x="349" y="95"/>
                  </a:lnTo>
                  <a:lnTo>
                    <a:pt x="371" y="161"/>
                  </a:lnTo>
                  <a:lnTo>
                    <a:pt x="385" y="270"/>
                  </a:lnTo>
                  <a:lnTo>
                    <a:pt x="385" y="503"/>
                  </a:lnTo>
                  <a:lnTo>
                    <a:pt x="371" y="620"/>
                  </a:lnTo>
                  <a:lnTo>
                    <a:pt x="349" y="686"/>
                  </a:lnTo>
                  <a:lnTo>
                    <a:pt x="320" y="729"/>
                  </a:lnTo>
                  <a:lnTo>
                    <a:pt x="276" y="751"/>
                  </a:lnTo>
                  <a:lnTo>
                    <a:pt x="240" y="7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8" name="Freeform 160"/>
            <p:cNvSpPr>
              <a:spLocks noEditPoints="1"/>
            </p:cNvSpPr>
            <p:nvPr/>
          </p:nvSpPr>
          <p:spPr bwMode="auto">
            <a:xfrm>
              <a:off x="9500" y="12164"/>
              <a:ext cx="632" cy="809"/>
            </a:xfrm>
            <a:custGeom>
              <a:avLst/>
              <a:gdLst/>
              <a:ahLst/>
              <a:cxnLst>
                <a:cxn ang="0">
                  <a:pos x="625" y="44"/>
                </a:cxn>
                <a:cxn ang="0">
                  <a:pos x="625" y="29"/>
                </a:cxn>
                <a:cxn ang="0">
                  <a:pos x="632" y="22"/>
                </a:cxn>
                <a:cxn ang="0">
                  <a:pos x="625" y="7"/>
                </a:cxn>
                <a:cxn ang="0">
                  <a:pos x="617" y="0"/>
                </a:cxn>
                <a:cxn ang="0">
                  <a:pos x="596" y="0"/>
                </a:cxn>
                <a:cxn ang="0">
                  <a:pos x="588" y="7"/>
                </a:cxn>
                <a:cxn ang="0">
                  <a:pos x="588" y="15"/>
                </a:cxn>
                <a:cxn ang="0">
                  <a:pos x="581" y="22"/>
                </a:cxn>
                <a:cxn ang="0">
                  <a:pos x="487" y="277"/>
                </a:cxn>
                <a:cxn ang="0">
                  <a:pos x="145" y="277"/>
                </a:cxn>
                <a:cxn ang="0">
                  <a:pos x="50" y="22"/>
                </a:cxn>
                <a:cxn ang="0">
                  <a:pos x="29" y="0"/>
                </a:cxn>
                <a:cxn ang="0">
                  <a:pos x="14" y="0"/>
                </a:cxn>
                <a:cxn ang="0">
                  <a:pos x="0" y="7"/>
                </a:cxn>
                <a:cxn ang="0">
                  <a:pos x="0" y="29"/>
                </a:cxn>
                <a:cxn ang="0">
                  <a:pos x="7" y="44"/>
                </a:cxn>
                <a:cxn ang="0">
                  <a:pos x="290" y="787"/>
                </a:cxn>
                <a:cxn ang="0">
                  <a:pos x="290" y="794"/>
                </a:cxn>
                <a:cxn ang="0">
                  <a:pos x="305" y="809"/>
                </a:cxn>
                <a:cxn ang="0">
                  <a:pos x="319" y="809"/>
                </a:cxn>
                <a:cxn ang="0">
                  <a:pos x="327" y="802"/>
                </a:cxn>
                <a:cxn ang="0">
                  <a:pos x="334" y="802"/>
                </a:cxn>
                <a:cxn ang="0">
                  <a:pos x="341" y="787"/>
                </a:cxn>
                <a:cxn ang="0">
                  <a:pos x="625" y="44"/>
                </a:cxn>
                <a:cxn ang="0">
                  <a:pos x="159" y="321"/>
                </a:cxn>
                <a:cxn ang="0">
                  <a:pos x="472" y="321"/>
                </a:cxn>
                <a:cxn ang="0">
                  <a:pos x="312" y="722"/>
                </a:cxn>
                <a:cxn ang="0">
                  <a:pos x="159" y="321"/>
                </a:cxn>
              </a:cxnLst>
              <a:rect l="0" t="0" r="r" b="b"/>
              <a:pathLst>
                <a:path w="632" h="809">
                  <a:moveTo>
                    <a:pt x="625" y="44"/>
                  </a:moveTo>
                  <a:lnTo>
                    <a:pt x="625" y="29"/>
                  </a:lnTo>
                  <a:lnTo>
                    <a:pt x="632" y="22"/>
                  </a:lnTo>
                  <a:lnTo>
                    <a:pt x="625" y="7"/>
                  </a:lnTo>
                  <a:lnTo>
                    <a:pt x="617" y="0"/>
                  </a:lnTo>
                  <a:lnTo>
                    <a:pt x="596" y="0"/>
                  </a:lnTo>
                  <a:lnTo>
                    <a:pt x="588" y="7"/>
                  </a:lnTo>
                  <a:lnTo>
                    <a:pt x="588" y="15"/>
                  </a:lnTo>
                  <a:lnTo>
                    <a:pt x="581" y="22"/>
                  </a:lnTo>
                  <a:lnTo>
                    <a:pt x="487" y="277"/>
                  </a:lnTo>
                  <a:lnTo>
                    <a:pt x="145" y="277"/>
                  </a:lnTo>
                  <a:lnTo>
                    <a:pt x="50" y="22"/>
                  </a:lnTo>
                  <a:lnTo>
                    <a:pt x="29" y="0"/>
                  </a:lnTo>
                  <a:lnTo>
                    <a:pt x="14" y="0"/>
                  </a:lnTo>
                  <a:lnTo>
                    <a:pt x="0" y="7"/>
                  </a:lnTo>
                  <a:lnTo>
                    <a:pt x="0" y="29"/>
                  </a:lnTo>
                  <a:lnTo>
                    <a:pt x="7" y="44"/>
                  </a:lnTo>
                  <a:lnTo>
                    <a:pt x="290" y="787"/>
                  </a:lnTo>
                  <a:lnTo>
                    <a:pt x="290" y="794"/>
                  </a:lnTo>
                  <a:lnTo>
                    <a:pt x="305" y="809"/>
                  </a:lnTo>
                  <a:lnTo>
                    <a:pt x="319" y="809"/>
                  </a:lnTo>
                  <a:lnTo>
                    <a:pt x="327" y="802"/>
                  </a:lnTo>
                  <a:lnTo>
                    <a:pt x="334" y="802"/>
                  </a:lnTo>
                  <a:lnTo>
                    <a:pt x="341" y="787"/>
                  </a:lnTo>
                  <a:lnTo>
                    <a:pt x="625" y="44"/>
                  </a:lnTo>
                  <a:close/>
                  <a:moveTo>
                    <a:pt x="159" y="321"/>
                  </a:moveTo>
                  <a:lnTo>
                    <a:pt x="472" y="321"/>
                  </a:lnTo>
                  <a:lnTo>
                    <a:pt x="312" y="722"/>
                  </a:lnTo>
                  <a:lnTo>
                    <a:pt x="159" y="3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9" name="Freeform 161"/>
            <p:cNvSpPr>
              <a:spLocks noEditPoints="1"/>
            </p:cNvSpPr>
            <p:nvPr/>
          </p:nvSpPr>
          <p:spPr bwMode="auto">
            <a:xfrm>
              <a:off x="10168" y="12200"/>
              <a:ext cx="298" cy="766"/>
            </a:xfrm>
            <a:custGeom>
              <a:avLst/>
              <a:gdLst/>
              <a:ahLst/>
              <a:cxnLst>
                <a:cxn ang="0">
                  <a:pos x="284" y="30"/>
                </a:cxn>
                <a:cxn ang="0">
                  <a:pos x="262" y="0"/>
                </a:cxn>
                <a:cxn ang="0">
                  <a:pos x="218" y="8"/>
                </a:cxn>
                <a:cxn ang="0">
                  <a:pos x="182" y="59"/>
                </a:cxn>
                <a:cxn ang="0">
                  <a:pos x="204" y="95"/>
                </a:cxn>
                <a:cxn ang="0">
                  <a:pos x="240" y="102"/>
                </a:cxn>
                <a:cxn ang="0">
                  <a:pos x="269" y="81"/>
                </a:cxn>
                <a:cxn ang="0">
                  <a:pos x="284" y="44"/>
                </a:cxn>
                <a:cxn ang="0">
                  <a:pos x="211" y="438"/>
                </a:cxn>
                <a:cxn ang="0">
                  <a:pos x="226" y="401"/>
                </a:cxn>
                <a:cxn ang="0">
                  <a:pos x="240" y="365"/>
                </a:cxn>
                <a:cxn ang="0">
                  <a:pos x="211" y="277"/>
                </a:cxn>
                <a:cxn ang="0">
                  <a:pos x="175" y="256"/>
                </a:cxn>
                <a:cxn ang="0">
                  <a:pos x="87" y="263"/>
                </a:cxn>
                <a:cxn ang="0">
                  <a:pos x="22" y="358"/>
                </a:cxn>
                <a:cxn ang="0">
                  <a:pos x="0" y="430"/>
                </a:cxn>
                <a:cxn ang="0">
                  <a:pos x="15" y="438"/>
                </a:cxn>
                <a:cxn ang="0">
                  <a:pos x="29" y="416"/>
                </a:cxn>
                <a:cxn ang="0">
                  <a:pos x="80" y="307"/>
                </a:cxn>
                <a:cxn ang="0">
                  <a:pos x="146" y="277"/>
                </a:cxn>
                <a:cxn ang="0">
                  <a:pos x="167" y="285"/>
                </a:cxn>
                <a:cxn ang="0">
                  <a:pos x="175" y="314"/>
                </a:cxn>
                <a:cxn ang="0">
                  <a:pos x="167" y="358"/>
                </a:cxn>
                <a:cxn ang="0">
                  <a:pos x="146" y="409"/>
                </a:cxn>
                <a:cxn ang="0">
                  <a:pos x="102" y="533"/>
                </a:cxn>
                <a:cxn ang="0">
                  <a:pos x="73" y="598"/>
                </a:cxn>
                <a:cxn ang="0">
                  <a:pos x="51" y="671"/>
                </a:cxn>
                <a:cxn ang="0">
                  <a:pos x="73" y="729"/>
                </a:cxn>
                <a:cxn ang="0">
                  <a:pos x="117" y="758"/>
                </a:cxn>
                <a:cxn ang="0">
                  <a:pos x="204" y="744"/>
                </a:cxn>
                <a:cxn ang="0">
                  <a:pos x="276" y="656"/>
                </a:cxn>
                <a:cxn ang="0">
                  <a:pos x="284" y="576"/>
                </a:cxn>
                <a:cxn ang="0">
                  <a:pos x="269" y="584"/>
                </a:cxn>
                <a:cxn ang="0">
                  <a:pos x="247" y="649"/>
                </a:cxn>
                <a:cxn ang="0">
                  <a:pos x="189" y="729"/>
                </a:cxn>
                <a:cxn ang="0">
                  <a:pos x="138" y="737"/>
                </a:cxn>
                <a:cxn ang="0">
                  <a:pos x="124" y="715"/>
                </a:cxn>
                <a:cxn ang="0">
                  <a:pos x="138" y="642"/>
                </a:cxn>
                <a:cxn ang="0">
                  <a:pos x="153" y="591"/>
                </a:cxn>
              </a:cxnLst>
              <a:rect l="0" t="0" r="r" b="b"/>
              <a:pathLst>
                <a:path w="298" h="766">
                  <a:moveTo>
                    <a:pt x="284" y="44"/>
                  </a:moveTo>
                  <a:lnTo>
                    <a:pt x="284" y="30"/>
                  </a:lnTo>
                  <a:lnTo>
                    <a:pt x="276" y="15"/>
                  </a:lnTo>
                  <a:lnTo>
                    <a:pt x="262" y="0"/>
                  </a:lnTo>
                  <a:lnTo>
                    <a:pt x="240" y="0"/>
                  </a:lnTo>
                  <a:lnTo>
                    <a:pt x="218" y="8"/>
                  </a:lnTo>
                  <a:lnTo>
                    <a:pt x="189" y="37"/>
                  </a:lnTo>
                  <a:lnTo>
                    <a:pt x="182" y="59"/>
                  </a:lnTo>
                  <a:lnTo>
                    <a:pt x="182" y="73"/>
                  </a:lnTo>
                  <a:lnTo>
                    <a:pt x="204" y="95"/>
                  </a:lnTo>
                  <a:lnTo>
                    <a:pt x="226" y="102"/>
                  </a:lnTo>
                  <a:lnTo>
                    <a:pt x="240" y="102"/>
                  </a:lnTo>
                  <a:lnTo>
                    <a:pt x="255" y="88"/>
                  </a:lnTo>
                  <a:lnTo>
                    <a:pt x="269" y="81"/>
                  </a:lnTo>
                  <a:lnTo>
                    <a:pt x="284" y="59"/>
                  </a:lnTo>
                  <a:lnTo>
                    <a:pt x="284" y="44"/>
                  </a:lnTo>
                  <a:close/>
                  <a:moveTo>
                    <a:pt x="196" y="467"/>
                  </a:moveTo>
                  <a:lnTo>
                    <a:pt x="211" y="438"/>
                  </a:lnTo>
                  <a:lnTo>
                    <a:pt x="211" y="430"/>
                  </a:lnTo>
                  <a:lnTo>
                    <a:pt x="226" y="401"/>
                  </a:lnTo>
                  <a:lnTo>
                    <a:pt x="233" y="379"/>
                  </a:lnTo>
                  <a:lnTo>
                    <a:pt x="240" y="365"/>
                  </a:lnTo>
                  <a:lnTo>
                    <a:pt x="240" y="321"/>
                  </a:lnTo>
                  <a:lnTo>
                    <a:pt x="211" y="277"/>
                  </a:lnTo>
                  <a:lnTo>
                    <a:pt x="196" y="263"/>
                  </a:lnTo>
                  <a:lnTo>
                    <a:pt x="175" y="256"/>
                  </a:lnTo>
                  <a:lnTo>
                    <a:pt x="146" y="248"/>
                  </a:lnTo>
                  <a:lnTo>
                    <a:pt x="87" y="263"/>
                  </a:lnTo>
                  <a:lnTo>
                    <a:pt x="51" y="307"/>
                  </a:lnTo>
                  <a:lnTo>
                    <a:pt x="22" y="358"/>
                  </a:lnTo>
                  <a:lnTo>
                    <a:pt x="0" y="401"/>
                  </a:lnTo>
                  <a:lnTo>
                    <a:pt x="0" y="430"/>
                  </a:lnTo>
                  <a:lnTo>
                    <a:pt x="8" y="438"/>
                  </a:lnTo>
                  <a:lnTo>
                    <a:pt x="15" y="438"/>
                  </a:lnTo>
                  <a:lnTo>
                    <a:pt x="22" y="430"/>
                  </a:lnTo>
                  <a:lnTo>
                    <a:pt x="29" y="416"/>
                  </a:lnTo>
                  <a:lnTo>
                    <a:pt x="51" y="350"/>
                  </a:lnTo>
                  <a:lnTo>
                    <a:pt x="80" y="307"/>
                  </a:lnTo>
                  <a:lnTo>
                    <a:pt x="117" y="285"/>
                  </a:lnTo>
                  <a:lnTo>
                    <a:pt x="146" y="277"/>
                  </a:lnTo>
                  <a:lnTo>
                    <a:pt x="160" y="277"/>
                  </a:lnTo>
                  <a:lnTo>
                    <a:pt x="167" y="285"/>
                  </a:lnTo>
                  <a:lnTo>
                    <a:pt x="167" y="292"/>
                  </a:lnTo>
                  <a:lnTo>
                    <a:pt x="175" y="314"/>
                  </a:lnTo>
                  <a:lnTo>
                    <a:pt x="167" y="336"/>
                  </a:lnTo>
                  <a:lnTo>
                    <a:pt x="167" y="358"/>
                  </a:lnTo>
                  <a:lnTo>
                    <a:pt x="160" y="372"/>
                  </a:lnTo>
                  <a:lnTo>
                    <a:pt x="146" y="409"/>
                  </a:lnTo>
                  <a:lnTo>
                    <a:pt x="124" y="467"/>
                  </a:lnTo>
                  <a:lnTo>
                    <a:pt x="102" y="533"/>
                  </a:lnTo>
                  <a:lnTo>
                    <a:pt x="80" y="576"/>
                  </a:lnTo>
                  <a:lnTo>
                    <a:pt x="73" y="598"/>
                  </a:lnTo>
                  <a:lnTo>
                    <a:pt x="66" y="627"/>
                  </a:lnTo>
                  <a:lnTo>
                    <a:pt x="51" y="671"/>
                  </a:lnTo>
                  <a:lnTo>
                    <a:pt x="58" y="700"/>
                  </a:lnTo>
                  <a:lnTo>
                    <a:pt x="73" y="729"/>
                  </a:lnTo>
                  <a:lnTo>
                    <a:pt x="87" y="744"/>
                  </a:lnTo>
                  <a:lnTo>
                    <a:pt x="117" y="758"/>
                  </a:lnTo>
                  <a:lnTo>
                    <a:pt x="146" y="766"/>
                  </a:lnTo>
                  <a:lnTo>
                    <a:pt x="204" y="744"/>
                  </a:lnTo>
                  <a:lnTo>
                    <a:pt x="247" y="707"/>
                  </a:lnTo>
                  <a:lnTo>
                    <a:pt x="276" y="656"/>
                  </a:lnTo>
                  <a:lnTo>
                    <a:pt x="298" y="591"/>
                  </a:lnTo>
                  <a:lnTo>
                    <a:pt x="284" y="576"/>
                  </a:lnTo>
                  <a:lnTo>
                    <a:pt x="276" y="576"/>
                  </a:lnTo>
                  <a:lnTo>
                    <a:pt x="269" y="584"/>
                  </a:lnTo>
                  <a:lnTo>
                    <a:pt x="262" y="598"/>
                  </a:lnTo>
                  <a:lnTo>
                    <a:pt x="247" y="649"/>
                  </a:lnTo>
                  <a:lnTo>
                    <a:pt x="218" y="693"/>
                  </a:lnTo>
                  <a:lnTo>
                    <a:pt x="189" y="729"/>
                  </a:lnTo>
                  <a:lnTo>
                    <a:pt x="153" y="737"/>
                  </a:lnTo>
                  <a:lnTo>
                    <a:pt x="138" y="737"/>
                  </a:lnTo>
                  <a:lnTo>
                    <a:pt x="131" y="729"/>
                  </a:lnTo>
                  <a:lnTo>
                    <a:pt x="124" y="715"/>
                  </a:lnTo>
                  <a:lnTo>
                    <a:pt x="124" y="671"/>
                  </a:lnTo>
                  <a:lnTo>
                    <a:pt x="138" y="642"/>
                  </a:lnTo>
                  <a:lnTo>
                    <a:pt x="146" y="620"/>
                  </a:lnTo>
                  <a:lnTo>
                    <a:pt x="153" y="591"/>
                  </a:lnTo>
                  <a:lnTo>
                    <a:pt x="196" y="4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0" name="Freeform 162"/>
            <p:cNvSpPr>
              <a:spLocks/>
            </p:cNvSpPr>
            <p:nvPr/>
          </p:nvSpPr>
          <p:spPr bwMode="auto">
            <a:xfrm>
              <a:off x="11317" y="12448"/>
              <a:ext cx="610" cy="751"/>
            </a:xfrm>
            <a:custGeom>
              <a:avLst/>
              <a:gdLst/>
              <a:ahLst/>
              <a:cxnLst>
                <a:cxn ang="0">
                  <a:pos x="232" y="88"/>
                </a:cxn>
                <a:cxn ang="0">
                  <a:pos x="239" y="51"/>
                </a:cxn>
                <a:cxn ang="0">
                  <a:pos x="210" y="0"/>
                </a:cxn>
                <a:cxn ang="0">
                  <a:pos x="196" y="8"/>
                </a:cxn>
                <a:cxn ang="0">
                  <a:pos x="174" y="22"/>
                </a:cxn>
                <a:cxn ang="0">
                  <a:pos x="0" y="700"/>
                </a:cxn>
                <a:cxn ang="0">
                  <a:pos x="14" y="744"/>
                </a:cxn>
                <a:cxn ang="0">
                  <a:pos x="58" y="736"/>
                </a:cxn>
                <a:cxn ang="0">
                  <a:pos x="65" y="722"/>
                </a:cxn>
                <a:cxn ang="0">
                  <a:pos x="87" y="663"/>
                </a:cxn>
                <a:cxn ang="0">
                  <a:pos x="130" y="481"/>
                </a:cxn>
                <a:cxn ang="0">
                  <a:pos x="181" y="503"/>
                </a:cxn>
                <a:cxn ang="0">
                  <a:pos x="239" y="518"/>
                </a:cxn>
                <a:cxn ang="0">
                  <a:pos x="356" y="467"/>
                </a:cxn>
                <a:cxn ang="0">
                  <a:pos x="399" y="459"/>
                </a:cxn>
                <a:cxn ang="0">
                  <a:pos x="436" y="503"/>
                </a:cxn>
                <a:cxn ang="0">
                  <a:pos x="523" y="510"/>
                </a:cxn>
                <a:cxn ang="0">
                  <a:pos x="559" y="481"/>
                </a:cxn>
                <a:cxn ang="0">
                  <a:pos x="581" y="430"/>
                </a:cxn>
                <a:cxn ang="0">
                  <a:pos x="603" y="379"/>
                </a:cxn>
                <a:cxn ang="0">
                  <a:pos x="610" y="350"/>
                </a:cxn>
                <a:cxn ang="0">
                  <a:pos x="603" y="328"/>
                </a:cxn>
                <a:cxn ang="0">
                  <a:pos x="581" y="336"/>
                </a:cxn>
                <a:cxn ang="0">
                  <a:pos x="566" y="401"/>
                </a:cxn>
                <a:cxn ang="0">
                  <a:pos x="523" y="481"/>
                </a:cxn>
                <a:cxn ang="0">
                  <a:pos x="479" y="489"/>
                </a:cxn>
                <a:cxn ang="0">
                  <a:pos x="465" y="467"/>
                </a:cxn>
                <a:cxn ang="0">
                  <a:pos x="472" y="365"/>
                </a:cxn>
                <a:cxn ang="0">
                  <a:pos x="516" y="197"/>
                </a:cxn>
                <a:cxn ang="0">
                  <a:pos x="523" y="161"/>
                </a:cxn>
                <a:cxn ang="0">
                  <a:pos x="537" y="102"/>
                </a:cxn>
                <a:cxn ang="0">
                  <a:pos x="545" y="66"/>
                </a:cxn>
                <a:cxn ang="0">
                  <a:pos x="552" y="29"/>
                </a:cxn>
                <a:cxn ang="0">
                  <a:pos x="530" y="15"/>
                </a:cxn>
                <a:cxn ang="0">
                  <a:pos x="479" y="37"/>
                </a:cxn>
                <a:cxn ang="0">
                  <a:pos x="450" y="153"/>
                </a:cxn>
                <a:cxn ang="0">
                  <a:pos x="407" y="321"/>
                </a:cxn>
                <a:cxn ang="0">
                  <a:pos x="385" y="401"/>
                </a:cxn>
                <a:cxn ang="0">
                  <a:pos x="305" y="474"/>
                </a:cxn>
                <a:cxn ang="0">
                  <a:pos x="218" y="489"/>
                </a:cxn>
                <a:cxn ang="0">
                  <a:pos x="181" y="467"/>
                </a:cxn>
                <a:cxn ang="0">
                  <a:pos x="159" y="394"/>
                </a:cxn>
                <a:cxn ang="0">
                  <a:pos x="225" y="102"/>
                </a:cxn>
              </a:cxnLst>
              <a:rect l="0" t="0" r="r" b="b"/>
              <a:pathLst>
                <a:path w="610" h="751">
                  <a:moveTo>
                    <a:pt x="225" y="102"/>
                  </a:moveTo>
                  <a:lnTo>
                    <a:pt x="232" y="88"/>
                  </a:lnTo>
                  <a:lnTo>
                    <a:pt x="232" y="73"/>
                  </a:lnTo>
                  <a:lnTo>
                    <a:pt x="239" y="51"/>
                  </a:lnTo>
                  <a:lnTo>
                    <a:pt x="239" y="15"/>
                  </a:lnTo>
                  <a:lnTo>
                    <a:pt x="210" y="0"/>
                  </a:lnTo>
                  <a:lnTo>
                    <a:pt x="203" y="0"/>
                  </a:lnTo>
                  <a:lnTo>
                    <a:pt x="196" y="8"/>
                  </a:lnTo>
                  <a:lnTo>
                    <a:pt x="181" y="8"/>
                  </a:lnTo>
                  <a:lnTo>
                    <a:pt x="174" y="22"/>
                  </a:lnTo>
                  <a:lnTo>
                    <a:pt x="167" y="44"/>
                  </a:lnTo>
                  <a:lnTo>
                    <a:pt x="0" y="700"/>
                  </a:lnTo>
                  <a:lnTo>
                    <a:pt x="0" y="729"/>
                  </a:lnTo>
                  <a:lnTo>
                    <a:pt x="14" y="744"/>
                  </a:lnTo>
                  <a:lnTo>
                    <a:pt x="29" y="751"/>
                  </a:lnTo>
                  <a:lnTo>
                    <a:pt x="58" y="736"/>
                  </a:lnTo>
                  <a:lnTo>
                    <a:pt x="65" y="729"/>
                  </a:lnTo>
                  <a:lnTo>
                    <a:pt x="65" y="722"/>
                  </a:lnTo>
                  <a:lnTo>
                    <a:pt x="72" y="707"/>
                  </a:lnTo>
                  <a:lnTo>
                    <a:pt x="87" y="663"/>
                  </a:lnTo>
                  <a:lnTo>
                    <a:pt x="101" y="591"/>
                  </a:lnTo>
                  <a:lnTo>
                    <a:pt x="130" y="481"/>
                  </a:lnTo>
                  <a:lnTo>
                    <a:pt x="152" y="496"/>
                  </a:lnTo>
                  <a:lnTo>
                    <a:pt x="181" y="503"/>
                  </a:lnTo>
                  <a:lnTo>
                    <a:pt x="225" y="518"/>
                  </a:lnTo>
                  <a:lnTo>
                    <a:pt x="239" y="518"/>
                  </a:lnTo>
                  <a:lnTo>
                    <a:pt x="312" y="503"/>
                  </a:lnTo>
                  <a:lnTo>
                    <a:pt x="356" y="467"/>
                  </a:lnTo>
                  <a:lnTo>
                    <a:pt x="392" y="430"/>
                  </a:lnTo>
                  <a:lnTo>
                    <a:pt x="399" y="459"/>
                  </a:lnTo>
                  <a:lnTo>
                    <a:pt x="414" y="481"/>
                  </a:lnTo>
                  <a:lnTo>
                    <a:pt x="436" y="503"/>
                  </a:lnTo>
                  <a:lnTo>
                    <a:pt x="494" y="518"/>
                  </a:lnTo>
                  <a:lnTo>
                    <a:pt x="523" y="510"/>
                  </a:lnTo>
                  <a:lnTo>
                    <a:pt x="545" y="496"/>
                  </a:lnTo>
                  <a:lnTo>
                    <a:pt x="559" y="481"/>
                  </a:lnTo>
                  <a:lnTo>
                    <a:pt x="574" y="452"/>
                  </a:lnTo>
                  <a:lnTo>
                    <a:pt x="581" y="430"/>
                  </a:lnTo>
                  <a:lnTo>
                    <a:pt x="596" y="408"/>
                  </a:lnTo>
                  <a:lnTo>
                    <a:pt x="603" y="379"/>
                  </a:lnTo>
                  <a:lnTo>
                    <a:pt x="603" y="365"/>
                  </a:lnTo>
                  <a:lnTo>
                    <a:pt x="610" y="350"/>
                  </a:lnTo>
                  <a:lnTo>
                    <a:pt x="610" y="336"/>
                  </a:lnTo>
                  <a:lnTo>
                    <a:pt x="603" y="328"/>
                  </a:lnTo>
                  <a:lnTo>
                    <a:pt x="588" y="328"/>
                  </a:lnTo>
                  <a:lnTo>
                    <a:pt x="581" y="336"/>
                  </a:lnTo>
                  <a:lnTo>
                    <a:pt x="581" y="350"/>
                  </a:lnTo>
                  <a:lnTo>
                    <a:pt x="566" y="401"/>
                  </a:lnTo>
                  <a:lnTo>
                    <a:pt x="552" y="445"/>
                  </a:lnTo>
                  <a:lnTo>
                    <a:pt x="523" y="481"/>
                  </a:lnTo>
                  <a:lnTo>
                    <a:pt x="494" y="489"/>
                  </a:lnTo>
                  <a:lnTo>
                    <a:pt x="479" y="489"/>
                  </a:lnTo>
                  <a:lnTo>
                    <a:pt x="472" y="481"/>
                  </a:lnTo>
                  <a:lnTo>
                    <a:pt x="465" y="467"/>
                  </a:lnTo>
                  <a:lnTo>
                    <a:pt x="465" y="408"/>
                  </a:lnTo>
                  <a:lnTo>
                    <a:pt x="472" y="365"/>
                  </a:lnTo>
                  <a:lnTo>
                    <a:pt x="487" y="321"/>
                  </a:lnTo>
                  <a:lnTo>
                    <a:pt x="516" y="197"/>
                  </a:lnTo>
                  <a:lnTo>
                    <a:pt x="523" y="182"/>
                  </a:lnTo>
                  <a:lnTo>
                    <a:pt x="523" y="161"/>
                  </a:lnTo>
                  <a:lnTo>
                    <a:pt x="537" y="117"/>
                  </a:lnTo>
                  <a:lnTo>
                    <a:pt x="537" y="102"/>
                  </a:lnTo>
                  <a:lnTo>
                    <a:pt x="545" y="80"/>
                  </a:lnTo>
                  <a:lnTo>
                    <a:pt x="545" y="66"/>
                  </a:lnTo>
                  <a:lnTo>
                    <a:pt x="552" y="51"/>
                  </a:lnTo>
                  <a:lnTo>
                    <a:pt x="552" y="29"/>
                  </a:lnTo>
                  <a:lnTo>
                    <a:pt x="545" y="22"/>
                  </a:lnTo>
                  <a:lnTo>
                    <a:pt x="530" y="15"/>
                  </a:lnTo>
                  <a:lnTo>
                    <a:pt x="501" y="15"/>
                  </a:lnTo>
                  <a:lnTo>
                    <a:pt x="479" y="37"/>
                  </a:lnTo>
                  <a:lnTo>
                    <a:pt x="472" y="51"/>
                  </a:lnTo>
                  <a:lnTo>
                    <a:pt x="450" y="153"/>
                  </a:lnTo>
                  <a:lnTo>
                    <a:pt x="421" y="263"/>
                  </a:lnTo>
                  <a:lnTo>
                    <a:pt x="407" y="321"/>
                  </a:lnTo>
                  <a:lnTo>
                    <a:pt x="399" y="357"/>
                  </a:lnTo>
                  <a:lnTo>
                    <a:pt x="385" y="401"/>
                  </a:lnTo>
                  <a:lnTo>
                    <a:pt x="356" y="438"/>
                  </a:lnTo>
                  <a:lnTo>
                    <a:pt x="305" y="474"/>
                  </a:lnTo>
                  <a:lnTo>
                    <a:pt x="247" y="489"/>
                  </a:lnTo>
                  <a:lnTo>
                    <a:pt x="218" y="489"/>
                  </a:lnTo>
                  <a:lnTo>
                    <a:pt x="196" y="481"/>
                  </a:lnTo>
                  <a:lnTo>
                    <a:pt x="181" y="467"/>
                  </a:lnTo>
                  <a:lnTo>
                    <a:pt x="167" y="423"/>
                  </a:lnTo>
                  <a:lnTo>
                    <a:pt x="159" y="394"/>
                  </a:lnTo>
                  <a:lnTo>
                    <a:pt x="174" y="292"/>
                  </a:lnTo>
                  <a:lnTo>
                    <a:pt x="225" y="10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1" name="Freeform 163"/>
            <p:cNvSpPr>
              <a:spLocks noEditPoints="1"/>
            </p:cNvSpPr>
            <p:nvPr/>
          </p:nvSpPr>
          <p:spPr bwMode="auto">
            <a:xfrm>
              <a:off x="11993" y="12601"/>
              <a:ext cx="239" cy="532"/>
            </a:xfrm>
            <a:custGeom>
              <a:avLst/>
              <a:gdLst/>
              <a:ahLst/>
              <a:cxnLst>
                <a:cxn ang="0">
                  <a:pos x="218" y="22"/>
                </a:cxn>
                <a:cxn ang="0">
                  <a:pos x="203" y="0"/>
                </a:cxn>
                <a:cxn ang="0">
                  <a:pos x="159" y="15"/>
                </a:cxn>
                <a:cxn ang="0">
                  <a:pos x="145" y="51"/>
                </a:cxn>
                <a:cxn ang="0">
                  <a:pos x="174" y="73"/>
                </a:cxn>
                <a:cxn ang="0">
                  <a:pos x="218" y="44"/>
                </a:cxn>
                <a:cxn ang="0">
                  <a:pos x="58" y="430"/>
                </a:cxn>
                <a:cxn ang="0">
                  <a:pos x="50" y="467"/>
                </a:cxn>
                <a:cxn ang="0">
                  <a:pos x="65" y="503"/>
                </a:cxn>
                <a:cxn ang="0">
                  <a:pos x="101" y="532"/>
                </a:cxn>
                <a:cxn ang="0">
                  <a:pos x="167" y="518"/>
                </a:cxn>
                <a:cxn ang="0">
                  <a:pos x="225" y="459"/>
                </a:cxn>
                <a:cxn ang="0">
                  <a:pos x="239" y="401"/>
                </a:cxn>
                <a:cxn ang="0">
                  <a:pos x="218" y="408"/>
                </a:cxn>
                <a:cxn ang="0">
                  <a:pos x="196" y="452"/>
                </a:cxn>
                <a:cxn ang="0">
                  <a:pos x="145" y="510"/>
                </a:cxn>
                <a:cxn ang="0">
                  <a:pos x="109" y="496"/>
                </a:cxn>
                <a:cxn ang="0">
                  <a:pos x="116" y="459"/>
                </a:cxn>
                <a:cxn ang="0">
                  <a:pos x="138" y="401"/>
                </a:cxn>
                <a:cxn ang="0">
                  <a:pos x="159" y="343"/>
                </a:cxn>
                <a:cxn ang="0">
                  <a:pos x="181" y="292"/>
                </a:cxn>
                <a:cxn ang="0">
                  <a:pos x="188" y="270"/>
                </a:cxn>
                <a:cxn ang="0">
                  <a:pos x="159" y="190"/>
                </a:cxn>
                <a:cxn ang="0">
                  <a:pos x="116" y="175"/>
                </a:cxn>
                <a:cxn ang="0">
                  <a:pos x="29" y="234"/>
                </a:cxn>
                <a:cxn ang="0">
                  <a:pos x="0" y="299"/>
                </a:cxn>
                <a:cxn ang="0">
                  <a:pos x="21" y="306"/>
                </a:cxn>
                <a:cxn ang="0">
                  <a:pos x="29" y="292"/>
                </a:cxn>
                <a:cxn ang="0">
                  <a:pos x="58" y="226"/>
                </a:cxn>
                <a:cxn ang="0">
                  <a:pos x="94" y="197"/>
                </a:cxn>
                <a:cxn ang="0">
                  <a:pos x="130" y="204"/>
                </a:cxn>
                <a:cxn ang="0">
                  <a:pos x="116" y="277"/>
                </a:cxn>
                <a:cxn ang="0">
                  <a:pos x="58" y="430"/>
                </a:cxn>
              </a:cxnLst>
              <a:rect l="0" t="0" r="r" b="b"/>
              <a:pathLst>
                <a:path w="239" h="532">
                  <a:moveTo>
                    <a:pt x="218" y="29"/>
                  </a:moveTo>
                  <a:lnTo>
                    <a:pt x="218" y="22"/>
                  </a:lnTo>
                  <a:lnTo>
                    <a:pt x="210" y="8"/>
                  </a:lnTo>
                  <a:lnTo>
                    <a:pt x="203" y="0"/>
                  </a:lnTo>
                  <a:lnTo>
                    <a:pt x="174" y="0"/>
                  </a:lnTo>
                  <a:lnTo>
                    <a:pt x="159" y="15"/>
                  </a:lnTo>
                  <a:lnTo>
                    <a:pt x="145" y="22"/>
                  </a:lnTo>
                  <a:lnTo>
                    <a:pt x="145" y="51"/>
                  </a:lnTo>
                  <a:lnTo>
                    <a:pt x="159" y="66"/>
                  </a:lnTo>
                  <a:lnTo>
                    <a:pt x="174" y="73"/>
                  </a:lnTo>
                  <a:lnTo>
                    <a:pt x="203" y="59"/>
                  </a:lnTo>
                  <a:lnTo>
                    <a:pt x="218" y="44"/>
                  </a:lnTo>
                  <a:lnTo>
                    <a:pt x="218" y="29"/>
                  </a:lnTo>
                  <a:close/>
                  <a:moveTo>
                    <a:pt x="58" y="430"/>
                  </a:moveTo>
                  <a:lnTo>
                    <a:pt x="50" y="445"/>
                  </a:lnTo>
                  <a:lnTo>
                    <a:pt x="50" y="467"/>
                  </a:lnTo>
                  <a:lnTo>
                    <a:pt x="58" y="489"/>
                  </a:lnTo>
                  <a:lnTo>
                    <a:pt x="65" y="503"/>
                  </a:lnTo>
                  <a:lnTo>
                    <a:pt x="79" y="518"/>
                  </a:lnTo>
                  <a:lnTo>
                    <a:pt x="101" y="532"/>
                  </a:lnTo>
                  <a:lnTo>
                    <a:pt x="123" y="532"/>
                  </a:lnTo>
                  <a:lnTo>
                    <a:pt x="167" y="518"/>
                  </a:lnTo>
                  <a:lnTo>
                    <a:pt x="203" y="496"/>
                  </a:lnTo>
                  <a:lnTo>
                    <a:pt x="225" y="459"/>
                  </a:lnTo>
                  <a:lnTo>
                    <a:pt x="239" y="430"/>
                  </a:lnTo>
                  <a:lnTo>
                    <a:pt x="239" y="401"/>
                  </a:lnTo>
                  <a:lnTo>
                    <a:pt x="218" y="401"/>
                  </a:lnTo>
                  <a:lnTo>
                    <a:pt x="218" y="408"/>
                  </a:lnTo>
                  <a:lnTo>
                    <a:pt x="210" y="416"/>
                  </a:lnTo>
                  <a:lnTo>
                    <a:pt x="196" y="452"/>
                  </a:lnTo>
                  <a:lnTo>
                    <a:pt x="167" y="496"/>
                  </a:lnTo>
                  <a:lnTo>
                    <a:pt x="145" y="510"/>
                  </a:lnTo>
                  <a:lnTo>
                    <a:pt x="123" y="510"/>
                  </a:lnTo>
                  <a:lnTo>
                    <a:pt x="109" y="496"/>
                  </a:lnTo>
                  <a:lnTo>
                    <a:pt x="109" y="481"/>
                  </a:lnTo>
                  <a:lnTo>
                    <a:pt x="116" y="459"/>
                  </a:lnTo>
                  <a:lnTo>
                    <a:pt x="123" y="430"/>
                  </a:lnTo>
                  <a:lnTo>
                    <a:pt x="138" y="401"/>
                  </a:lnTo>
                  <a:lnTo>
                    <a:pt x="145" y="372"/>
                  </a:lnTo>
                  <a:lnTo>
                    <a:pt x="159" y="343"/>
                  </a:lnTo>
                  <a:lnTo>
                    <a:pt x="167" y="321"/>
                  </a:lnTo>
                  <a:lnTo>
                    <a:pt x="181" y="292"/>
                  </a:lnTo>
                  <a:lnTo>
                    <a:pt x="181" y="277"/>
                  </a:lnTo>
                  <a:lnTo>
                    <a:pt x="188" y="270"/>
                  </a:lnTo>
                  <a:lnTo>
                    <a:pt x="188" y="219"/>
                  </a:lnTo>
                  <a:lnTo>
                    <a:pt x="159" y="190"/>
                  </a:lnTo>
                  <a:lnTo>
                    <a:pt x="138" y="175"/>
                  </a:lnTo>
                  <a:lnTo>
                    <a:pt x="116" y="175"/>
                  </a:lnTo>
                  <a:lnTo>
                    <a:pt x="65" y="190"/>
                  </a:lnTo>
                  <a:lnTo>
                    <a:pt x="29" y="234"/>
                  </a:lnTo>
                  <a:lnTo>
                    <a:pt x="7" y="270"/>
                  </a:lnTo>
                  <a:lnTo>
                    <a:pt x="0" y="299"/>
                  </a:lnTo>
                  <a:lnTo>
                    <a:pt x="0" y="306"/>
                  </a:lnTo>
                  <a:lnTo>
                    <a:pt x="21" y="306"/>
                  </a:lnTo>
                  <a:lnTo>
                    <a:pt x="29" y="299"/>
                  </a:lnTo>
                  <a:lnTo>
                    <a:pt x="29" y="292"/>
                  </a:lnTo>
                  <a:lnTo>
                    <a:pt x="43" y="255"/>
                  </a:lnTo>
                  <a:lnTo>
                    <a:pt x="58" y="226"/>
                  </a:lnTo>
                  <a:lnTo>
                    <a:pt x="79" y="212"/>
                  </a:lnTo>
                  <a:lnTo>
                    <a:pt x="94" y="197"/>
                  </a:lnTo>
                  <a:lnTo>
                    <a:pt x="123" y="197"/>
                  </a:lnTo>
                  <a:lnTo>
                    <a:pt x="130" y="204"/>
                  </a:lnTo>
                  <a:lnTo>
                    <a:pt x="130" y="248"/>
                  </a:lnTo>
                  <a:lnTo>
                    <a:pt x="116" y="277"/>
                  </a:lnTo>
                  <a:lnTo>
                    <a:pt x="109" y="306"/>
                  </a:lnTo>
                  <a:lnTo>
                    <a:pt x="58" y="4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" name="Freeform 164"/>
            <p:cNvSpPr>
              <a:spLocks noEditPoints="1"/>
            </p:cNvSpPr>
            <p:nvPr/>
          </p:nvSpPr>
          <p:spPr bwMode="auto">
            <a:xfrm>
              <a:off x="12741" y="12230"/>
              <a:ext cx="691" cy="874"/>
            </a:xfrm>
            <a:custGeom>
              <a:avLst/>
              <a:gdLst/>
              <a:ahLst/>
              <a:cxnLst>
                <a:cxn ang="0">
                  <a:pos x="669" y="349"/>
                </a:cxn>
                <a:cxn ang="0">
                  <a:pos x="683" y="349"/>
                </a:cxn>
                <a:cxn ang="0">
                  <a:pos x="691" y="342"/>
                </a:cxn>
                <a:cxn ang="0">
                  <a:pos x="691" y="313"/>
                </a:cxn>
                <a:cxn ang="0">
                  <a:pos x="683" y="306"/>
                </a:cxn>
                <a:cxn ang="0">
                  <a:pos x="669" y="306"/>
                </a:cxn>
                <a:cxn ang="0">
                  <a:pos x="44" y="7"/>
                </a:cxn>
                <a:cxn ang="0">
                  <a:pos x="29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29"/>
                </a:cxn>
                <a:cxn ang="0">
                  <a:pos x="7" y="36"/>
                </a:cxn>
                <a:cxn ang="0">
                  <a:pos x="22" y="43"/>
                </a:cxn>
                <a:cxn ang="0">
                  <a:pos x="618" y="328"/>
                </a:cxn>
                <a:cxn ang="0">
                  <a:pos x="22" y="612"/>
                </a:cxn>
                <a:cxn ang="0">
                  <a:pos x="7" y="612"/>
                </a:cxn>
                <a:cxn ang="0">
                  <a:pos x="0" y="619"/>
                </a:cxn>
                <a:cxn ang="0">
                  <a:pos x="0" y="648"/>
                </a:cxn>
                <a:cxn ang="0">
                  <a:pos x="7" y="656"/>
                </a:cxn>
                <a:cxn ang="0">
                  <a:pos x="29" y="656"/>
                </a:cxn>
                <a:cxn ang="0">
                  <a:pos x="44" y="648"/>
                </a:cxn>
                <a:cxn ang="0">
                  <a:pos x="669" y="349"/>
                </a:cxn>
                <a:cxn ang="0">
                  <a:pos x="654" y="874"/>
                </a:cxn>
                <a:cxn ang="0">
                  <a:pos x="683" y="874"/>
                </a:cxn>
                <a:cxn ang="0">
                  <a:pos x="691" y="867"/>
                </a:cxn>
                <a:cxn ang="0">
                  <a:pos x="691" y="845"/>
                </a:cxn>
                <a:cxn ang="0">
                  <a:pos x="676" y="830"/>
                </a:cxn>
                <a:cxn ang="0">
                  <a:pos x="15" y="830"/>
                </a:cxn>
                <a:cxn ang="0">
                  <a:pos x="0" y="845"/>
                </a:cxn>
                <a:cxn ang="0">
                  <a:pos x="0" y="867"/>
                </a:cxn>
                <a:cxn ang="0">
                  <a:pos x="7" y="874"/>
                </a:cxn>
                <a:cxn ang="0">
                  <a:pos x="36" y="874"/>
                </a:cxn>
                <a:cxn ang="0">
                  <a:pos x="654" y="874"/>
                </a:cxn>
              </a:cxnLst>
              <a:rect l="0" t="0" r="r" b="b"/>
              <a:pathLst>
                <a:path w="691" h="874">
                  <a:moveTo>
                    <a:pt x="669" y="349"/>
                  </a:moveTo>
                  <a:lnTo>
                    <a:pt x="683" y="349"/>
                  </a:lnTo>
                  <a:lnTo>
                    <a:pt x="691" y="342"/>
                  </a:lnTo>
                  <a:lnTo>
                    <a:pt x="691" y="313"/>
                  </a:lnTo>
                  <a:lnTo>
                    <a:pt x="683" y="306"/>
                  </a:lnTo>
                  <a:lnTo>
                    <a:pt x="669" y="306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29"/>
                  </a:lnTo>
                  <a:lnTo>
                    <a:pt x="7" y="36"/>
                  </a:lnTo>
                  <a:lnTo>
                    <a:pt x="22" y="43"/>
                  </a:lnTo>
                  <a:lnTo>
                    <a:pt x="618" y="328"/>
                  </a:lnTo>
                  <a:lnTo>
                    <a:pt x="22" y="612"/>
                  </a:lnTo>
                  <a:lnTo>
                    <a:pt x="7" y="612"/>
                  </a:lnTo>
                  <a:lnTo>
                    <a:pt x="0" y="619"/>
                  </a:lnTo>
                  <a:lnTo>
                    <a:pt x="0" y="648"/>
                  </a:lnTo>
                  <a:lnTo>
                    <a:pt x="7" y="656"/>
                  </a:lnTo>
                  <a:lnTo>
                    <a:pt x="29" y="656"/>
                  </a:lnTo>
                  <a:lnTo>
                    <a:pt x="44" y="648"/>
                  </a:lnTo>
                  <a:lnTo>
                    <a:pt x="669" y="349"/>
                  </a:lnTo>
                  <a:close/>
                  <a:moveTo>
                    <a:pt x="654" y="874"/>
                  </a:moveTo>
                  <a:lnTo>
                    <a:pt x="683" y="874"/>
                  </a:lnTo>
                  <a:lnTo>
                    <a:pt x="691" y="867"/>
                  </a:lnTo>
                  <a:lnTo>
                    <a:pt x="691" y="845"/>
                  </a:lnTo>
                  <a:lnTo>
                    <a:pt x="676" y="830"/>
                  </a:lnTo>
                  <a:lnTo>
                    <a:pt x="15" y="830"/>
                  </a:lnTo>
                  <a:lnTo>
                    <a:pt x="0" y="845"/>
                  </a:lnTo>
                  <a:lnTo>
                    <a:pt x="0" y="867"/>
                  </a:lnTo>
                  <a:lnTo>
                    <a:pt x="7" y="874"/>
                  </a:lnTo>
                  <a:lnTo>
                    <a:pt x="36" y="874"/>
                  </a:lnTo>
                  <a:lnTo>
                    <a:pt x="654" y="8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" name="Freeform 165"/>
            <p:cNvSpPr>
              <a:spLocks noEditPoints="1"/>
            </p:cNvSpPr>
            <p:nvPr/>
          </p:nvSpPr>
          <p:spPr bwMode="auto">
            <a:xfrm>
              <a:off x="13882" y="12193"/>
              <a:ext cx="480" cy="780"/>
            </a:xfrm>
            <a:custGeom>
              <a:avLst/>
              <a:gdLst/>
              <a:ahLst/>
              <a:cxnLst>
                <a:cxn ang="0">
                  <a:pos x="480" y="394"/>
                </a:cxn>
                <a:cxn ang="0">
                  <a:pos x="473" y="306"/>
                </a:cxn>
                <a:cxn ang="0">
                  <a:pos x="458" y="212"/>
                </a:cxn>
                <a:cxn ang="0">
                  <a:pos x="429" y="131"/>
                </a:cxn>
                <a:cxn ang="0">
                  <a:pos x="385" y="66"/>
                </a:cxn>
                <a:cxn ang="0">
                  <a:pos x="335" y="22"/>
                </a:cxn>
                <a:cxn ang="0">
                  <a:pos x="284" y="7"/>
                </a:cxn>
                <a:cxn ang="0">
                  <a:pos x="240" y="0"/>
                </a:cxn>
                <a:cxn ang="0">
                  <a:pos x="189" y="7"/>
                </a:cxn>
                <a:cxn ang="0">
                  <a:pos x="131" y="29"/>
                </a:cxn>
                <a:cxn ang="0">
                  <a:pos x="80" y="73"/>
                </a:cxn>
                <a:cxn ang="0">
                  <a:pos x="44" y="139"/>
                </a:cxn>
                <a:cxn ang="0">
                  <a:pos x="15" y="219"/>
                </a:cxn>
                <a:cxn ang="0">
                  <a:pos x="0" y="306"/>
                </a:cxn>
                <a:cxn ang="0">
                  <a:pos x="0" y="481"/>
                </a:cxn>
                <a:cxn ang="0">
                  <a:pos x="15" y="576"/>
                </a:cxn>
                <a:cxn ang="0">
                  <a:pos x="51" y="671"/>
                </a:cxn>
                <a:cxn ang="0">
                  <a:pos x="95" y="729"/>
                </a:cxn>
                <a:cxn ang="0">
                  <a:pos x="146" y="758"/>
                </a:cxn>
                <a:cxn ang="0">
                  <a:pos x="196" y="780"/>
                </a:cxn>
                <a:cxn ang="0">
                  <a:pos x="291" y="780"/>
                </a:cxn>
                <a:cxn ang="0">
                  <a:pos x="342" y="758"/>
                </a:cxn>
                <a:cxn ang="0">
                  <a:pos x="393" y="714"/>
                </a:cxn>
                <a:cxn ang="0">
                  <a:pos x="436" y="649"/>
                </a:cxn>
                <a:cxn ang="0">
                  <a:pos x="465" y="569"/>
                </a:cxn>
                <a:cxn ang="0">
                  <a:pos x="480" y="394"/>
                </a:cxn>
                <a:cxn ang="0">
                  <a:pos x="240" y="758"/>
                </a:cxn>
                <a:cxn ang="0">
                  <a:pos x="204" y="751"/>
                </a:cxn>
                <a:cxn ang="0">
                  <a:pos x="167" y="729"/>
                </a:cxn>
                <a:cxn ang="0">
                  <a:pos x="131" y="685"/>
                </a:cxn>
                <a:cxn ang="0">
                  <a:pos x="109" y="620"/>
                </a:cxn>
                <a:cxn ang="0">
                  <a:pos x="95" y="459"/>
                </a:cxn>
                <a:cxn ang="0">
                  <a:pos x="95" y="270"/>
                </a:cxn>
                <a:cxn ang="0">
                  <a:pos x="102" y="175"/>
                </a:cxn>
                <a:cxn ang="0">
                  <a:pos x="124" y="109"/>
                </a:cxn>
                <a:cxn ang="0">
                  <a:pos x="153" y="66"/>
                </a:cxn>
                <a:cxn ang="0">
                  <a:pos x="182" y="37"/>
                </a:cxn>
                <a:cxn ang="0">
                  <a:pos x="218" y="29"/>
                </a:cxn>
                <a:cxn ang="0">
                  <a:pos x="276" y="29"/>
                </a:cxn>
                <a:cxn ang="0">
                  <a:pos x="313" y="51"/>
                </a:cxn>
                <a:cxn ang="0">
                  <a:pos x="349" y="95"/>
                </a:cxn>
                <a:cxn ang="0">
                  <a:pos x="371" y="161"/>
                </a:cxn>
                <a:cxn ang="0">
                  <a:pos x="385" y="270"/>
                </a:cxn>
                <a:cxn ang="0">
                  <a:pos x="385" y="503"/>
                </a:cxn>
                <a:cxn ang="0">
                  <a:pos x="371" y="620"/>
                </a:cxn>
                <a:cxn ang="0">
                  <a:pos x="349" y="685"/>
                </a:cxn>
                <a:cxn ang="0">
                  <a:pos x="320" y="729"/>
                </a:cxn>
                <a:cxn ang="0">
                  <a:pos x="276" y="751"/>
                </a:cxn>
                <a:cxn ang="0">
                  <a:pos x="240" y="758"/>
                </a:cxn>
              </a:cxnLst>
              <a:rect l="0" t="0" r="r" b="b"/>
              <a:pathLst>
                <a:path w="480" h="780">
                  <a:moveTo>
                    <a:pt x="480" y="394"/>
                  </a:moveTo>
                  <a:lnTo>
                    <a:pt x="473" y="306"/>
                  </a:lnTo>
                  <a:lnTo>
                    <a:pt x="458" y="212"/>
                  </a:lnTo>
                  <a:lnTo>
                    <a:pt x="429" y="131"/>
                  </a:lnTo>
                  <a:lnTo>
                    <a:pt x="385" y="66"/>
                  </a:lnTo>
                  <a:lnTo>
                    <a:pt x="335" y="22"/>
                  </a:lnTo>
                  <a:lnTo>
                    <a:pt x="284" y="7"/>
                  </a:lnTo>
                  <a:lnTo>
                    <a:pt x="240" y="0"/>
                  </a:lnTo>
                  <a:lnTo>
                    <a:pt x="189" y="7"/>
                  </a:lnTo>
                  <a:lnTo>
                    <a:pt x="131" y="29"/>
                  </a:lnTo>
                  <a:lnTo>
                    <a:pt x="80" y="73"/>
                  </a:lnTo>
                  <a:lnTo>
                    <a:pt x="44" y="139"/>
                  </a:lnTo>
                  <a:lnTo>
                    <a:pt x="15" y="219"/>
                  </a:lnTo>
                  <a:lnTo>
                    <a:pt x="0" y="306"/>
                  </a:lnTo>
                  <a:lnTo>
                    <a:pt x="0" y="481"/>
                  </a:lnTo>
                  <a:lnTo>
                    <a:pt x="15" y="576"/>
                  </a:lnTo>
                  <a:lnTo>
                    <a:pt x="51" y="671"/>
                  </a:lnTo>
                  <a:lnTo>
                    <a:pt x="95" y="729"/>
                  </a:lnTo>
                  <a:lnTo>
                    <a:pt x="146" y="758"/>
                  </a:lnTo>
                  <a:lnTo>
                    <a:pt x="196" y="780"/>
                  </a:lnTo>
                  <a:lnTo>
                    <a:pt x="291" y="780"/>
                  </a:lnTo>
                  <a:lnTo>
                    <a:pt x="342" y="758"/>
                  </a:lnTo>
                  <a:lnTo>
                    <a:pt x="393" y="714"/>
                  </a:lnTo>
                  <a:lnTo>
                    <a:pt x="436" y="649"/>
                  </a:lnTo>
                  <a:lnTo>
                    <a:pt x="465" y="569"/>
                  </a:lnTo>
                  <a:lnTo>
                    <a:pt x="480" y="394"/>
                  </a:lnTo>
                  <a:close/>
                  <a:moveTo>
                    <a:pt x="240" y="758"/>
                  </a:moveTo>
                  <a:lnTo>
                    <a:pt x="204" y="751"/>
                  </a:lnTo>
                  <a:lnTo>
                    <a:pt x="167" y="729"/>
                  </a:lnTo>
                  <a:lnTo>
                    <a:pt x="131" y="685"/>
                  </a:lnTo>
                  <a:lnTo>
                    <a:pt x="109" y="620"/>
                  </a:lnTo>
                  <a:lnTo>
                    <a:pt x="95" y="459"/>
                  </a:lnTo>
                  <a:lnTo>
                    <a:pt x="95" y="270"/>
                  </a:lnTo>
                  <a:lnTo>
                    <a:pt x="102" y="175"/>
                  </a:lnTo>
                  <a:lnTo>
                    <a:pt x="124" y="109"/>
                  </a:lnTo>
                  <a:lnTo>
                    <a:pt x="153" y="66"/>
                  </a:lnTo>
                  <a:lnTo>
                    <a:pt x="182" y="37"/>
                  </a:lnTo>
                  <a:lnTo>
                    <a:pt x="218" y="29"/>
                  </a:lnTo>
                  <a:lnTo>
                    <a:pt x="276" y="29"/>
                  </a:lnTo>
                  <a:lnTo>
                    <a:pt x="313" y="51"/>
                  </a:lnTo>
                  <a:lnTo>
                    <a:pt x="349" y="95"/>
                  </a:lnTo>
                  <a:lnTo>
                    <a:pt x="371" y="161"/>
                  </a:lnTo>
                  <a:lnTo>
                    <a:pt x="385" y="270"/>
                  </a:lnTo>
                  <a:lnTo>
                    <a:pt x="385" y="503"/>
                  </a:lnTo>
                  <a:lnTo>
                    <a:pt x="371" y="620"/>
                  </a:lnTo>
                  <a:lnTo>
                    <a:pt x="349" y="685"/>
                  </a:lnTo>
                  <a:lnTo>
                    <a:pt x="320" y="729"/>
                  </a:lnTo>
                  <a:lnTo>
                    <a:pt x="276" y="751"/>
                  </a:lnTo>
                  <a:lnTo>
                    <a:pt x="240" y="7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" name="Freeform 166"/>
            <p:cNvSpPr>
              <a:spLocks noEditPoints="1"/>
            </p:cNvSpPr>
            <p:nvPr/>
          </p:nvSpPr>
          <p:spPr bwMode="auto">
            <a:xfrm>
              <a:off x="15256" y="12463"/>
              <a:ext cx="123" cy="707"/>
            </a:xfrm>
            <a:custGeom>
              <a:avLst/>
              <a:gdLst/>
              <a:ahLst/>
              <a:cxnLst>
                <a:cxn ang="0">
                  <a:pos x="123" y="58"/>
                </a:cxn>
                <a:cxn ang="0">
                  <a:pos x="116" y="36"/>
                </a:cxn>
                <a:cxn ang="0">
                  <a:pos x="102" y="1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22" y="14"/>
                </a:cxn>
                <a:cxn ang="0">
                  <a:pos x="7" y="36"/>
                </a:cxn>
                <a:cxn ang="0">
                  <a:pos x="0" y="58"/>
                </a:cxn>
                <a:cxn ang="0">
                  <a:pos x="7" y="80"/>
                </a:cxn>
                <a:cxn ang="0">
                  <a:pos x="22" y="102"/>
                </a:cxn>
                <a:cxn ang="0">
                  <a:pos x="36" y="116"/>
                </a:cxn>
                <a:cxn ang="0">
                  <a:pos x="87" y="116"/>
                </a:cxn>
                <a:cxn ang="0">
                  <a:pos x="109" y="102"/>
                </a:cxn>
                <a:cxn ang="0">
                  <a:pos x="123" y="58"/>
                </a:cxn>
                <a:cxn ang="0">
                  <a:pos x="102" y="474"/>
                </a:cxn>
                <a:cxn ang="0">
                  <a:pos x="102" y="525"/>
                </a:cxn>
                <a:cxn ang="0">
                  <a:pos x="80" y="597"/>
                </a:cxn>
                <a:cxn ang="0">
                  <a:pos x="29" y="678"/>
                </a:cxn>
                <a:cxn ang="0">
                  <a:pos x="22" y="685"/>
                </a:cxn>
                <a:cxn ang="0">
                  <a:pos x="22" y="700"/>
                </a:cxn>
                <a:cxn ang="0">
                  <a:pos x="29" y="707"/>
                </a:cxn>
                <a:cxn ang="0">
                  <a:pos x="43" y="700"/>
                </a:cxn>
                <a:cxn ang="0">
                  <a:pos x="73" y="670"/>
                </a:cxn>
                <a:cxn ang="0">
                  <a:pos x="94" y="619"/>
                </a:cxn>
                <a:cxn ang="0">
                  <a:pos x="116" y="561"/>
                </a:cxn>
                <a:cxn ang="0">
                  <a:pos x="123" y="488"/>
                </a:cxn>
                <a:cxn ang="0">
                  <a:pos x="123" y="452"/>
                </a:cxn>
                <a:cxn ang="0">
                  <a:pos x="116" y="415"/>
                </a:cxn>
                <a:cxn ang="0">
                  <a:pos x="102" y="379"/>
                </a:cxn>
                <a:cxn ang="0">
                  <a:pos x="65" y="364"/>
                </a:cxn>
                <a:cxn ang="0">
                  <a:pos x="22" y="379"/>
                </a:cxn>
                <a:cxn ang="0">
                  <a:pos x="7" y="408"/>
                </a:cxn>
                <a:cxn ang="0">
                  <a:pos x="0" y="430"/>
                </a:cxn>
                <a:cxn ang="0">
                  <a:pos x="22" y="474"/>
                </a:cxn>
                <a:cxn ang="0">
                  <a:pos x="43" y="488"/>
                </a:cxn>
                <a:cxn ang="0">
                  <a:pos x="73" y="488"/>
                </a:cxn>
                <a:cxn ang="0">
                  <a:pos x="102" y="474"/>
                </a:cxn>
              </a:cxnLst>
              <a:rect l="0" t="0" r="r" b="b"/>
              <a:pathLst>
                <a:path w="123" h="707">
                  <a:moveTo>
                    <a:pt x="123" y="58"/>
                  </a:moveTo>
                  <a:lnTo>
                    <a:pt x="116" y="36"/>
                  </a:lnTo>
                  <a:lnTo>
                    <a:pt x="102" y="14"/>
                  </a:lnTo>
                  <a:lnTo>
                    <a:pt x="87" y="0"/>
                  </a:lnTo>
                  <a:lnTo>
                    <a:pt x="65" y="0"/>
                  </a:lnTo>
                  <a:lnTo>
                    <a:pt x="22" y="14"/>
                  </a:lnTo>
                  <a:lnTo>
                    <a:pt x="7" y="36"/>
                  </a:lnTo>
                  <a:lnTo>
                    <a:pt x="0" y="58"/>
                  </a:lnTo>
                  <a:lnTo>
                    <a:pt x="7" y="80"/>
                  </a:lnTo>
                  <a:lnTo>
                    <a:pt x="22" y="102"/>
                  </a:lnTo>
                  <a:lnTo>
                    <a:pt x="36" y="116"/>
                  </a:lnTo>
                  <a:lnTo>
                    <a:pt x="87" y="116"/>
                  </a:lnTo>
                  <a:lnTo>
                    <a:pt x="109" y="102"/>
                  </a:lnTo>
                  <a:lnTo>
                    <a:pt x="123" y="58"/>
                  </a:lnTo>
                  <a:close/>
                  <a:moveTo>
                    <a:pt x="102" y="474"/>
                  </a:moveTo>
                  <a:lnTo>
                    <a:pt x="102" y="525"/>
                  </a:lnTo>
                  <a:lnTo>
                    <a:pt x="80" y="597"/>
                  </a:lnTo>
                  <a:lnTo>
                    <a:pt x="29" y="678"/>
                  </a:lnTo>
                  <a:lnTo>
                    <a:pt x="22" y="685"/>
                  </a:lnTo>
                  <a:lnTo>
                    <a:pt x="22" y="700"/>
                  </a:lnTo>
                  <a:lnTo>
                    <a:pt x="29" y="707"/>
                  </a:lnTo>
                  <a:lnTo>
                    <a:pt x="43" y="700"/>
                  </a:lnTo>
                  <a:lnTo>
                    <a:pt x="73" y="670"/>
                  </a:lnTo>
                  <a:lnTo>
                    <a:pt x="94" y="619"/>
                  </a:lnTo>
                  <a:lnTo>
                    <a:pt x="116" y="561"/>
                  </a:lnTo>
                  <a:lnTo>
                    <a:pt x="123" y="488"/>
                  </a:lnTo>
                  <a:lnTo>
                    <a:pt x="123" y="452"/>
                  </a:lnTo>
                  <a:lnTo>
                    <a:pt x="116" y="415"/>
                  </a:lnTo>
                  <a:lnTo>
                    <a:pt x="102" y="379"/>
                  </a:lnTo>
                  <a:lnTo>
                    <a:pt x="65" y="364"/>
                  </a:lnTo>
                  <a:lnTo>
                    <a:pt x="22" y="379"/>
                  </a:lnTo>
                  <a:lnTo>
                    <a:pt x="7" y="408"/>
                  </a:lnTo>
                  <a:lnTo>
                    <a:pt x="0" y="430"/>
                  </a:lnTo>
                  <a:lnTo>
                    <a:pt x="22" y="474"/>
                  </a:lnTo>
                  <a:lnTo>
                    <a:pt x="43" y="488"/>
                  </a:lnTo>
                  <a:lnTo>
                    <a:pt x="73" y="488"/>
                  </a:lnTo>
                  <a:lnTo>
                    <a:pt x="102" y="4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5" name="Freeform 167"/>
            <p:cNvSpPr>
              <a:spLocks noEditPoints="1"/>
            </p:cNvSpPr>
            <p:nvPr/>
          </p:nvSpPr>
          <p:spPr bwMode="auto">
            <a:xfrm>
              <a:off x="16470" y="12149"/>
              <a:ext cx="465" cy="817"/>
            </a:xfrm>
            <a:custGeom>
              <a:avLst/>
              <a:gdLst/>
              <a:ahLst/>
              <a:cxnLst>
                <a:cxn ang="0">
                  <a:pos x="465" y="234"/>
                </a:cxn>
                <a:cxn ang="0">
                  <a:pos x="465" y="190"/>
                </a:cxn>
                <a:cxn ang="0">
                  <a:pos x="457" y="139"/>
                </a:cxn>
                <a:cxn ang="0">
                  <a:pos x="443" y="88"/>
                </a:cxn>
                <a:cxn ang="0">
                  <a:pos x="414" y="44"/>
                </a:cxn>
                <a:cxn ang="0">
                  <a:pos x="378" y="15"/>
                </a:cxn>
                <a:cxn ang="0">
                  <a:pos x="327" y="0"/>
                </a:cxn>
                <a:cxn ang="0">
                  <a:pos x="247" y="22"/>
                </a:cxn>
                <a:cxn ang="0">
                  <a:pos x="174" y="95"/>
                </a:cxn>
                <a:cxn ang="0">
                  <a:pos x="101" y="197"/>
                </a:cxn>
                <a:cxn ang="0">
                  <a:pos x="50" y="314"/>
                </a:cxn>
                <a:cxn ang="0">
                  <a:pos x="7" y="445"/>
                </a:cxn>
                <a:cxn ang="0">
                  <a:pos x="0" y="584"/>
                </a:cxn>
                <a:cxn ang="0">
                  <a:pos x="0" y="649"/>
                </a:cxn>
                <a:cxn ang="0">
                  <a:pos x="14" y="707"/>
                </a:cxn>
                <a:cxn ang="0">
                  <a:pos x="43" y="766"/>
                </a:cxn>
                <a:cxn ang="0">
                  <a:pos x="80" y="802"/>
                </a:cxn>
                <a:cxn ang="0">
                  <a:pos x="130" y="817"/>
                </a:cxn>
                <a:cxn ang="0">
                  <a:pos x="210" y="788"/>
                </a:cxn>
                <a:cxn ang="0">
                  <a:pos x="290" y="722"/>
                </a:cxn>
                <a:cxn ang="0">
                  <a:pos x="356" y="620"/>
                </a:cxn>
                <a:cxn ang="0">
                  <a:pos x="414" y="496"/>
                </a:cxn>
                <a:cxn ang="0">
                  <a:pos x="450" y="365"/>
                </a:cxn>
                <a:cxn ang="0">
                  <a:pos x="465" y="234"/>
                </a:cxn>
                <a:cxn ang="0">
                  <a:pos x="116" y="387"/>
                </a:cxn>
                <a:cxn ang="0">
                  <a:pos x="152" y="270"/>
                </a:cxn>
                <a:cxn ang="0">
                  <a:pos x="203" y="146"/>
                </a:cxn>
                <a:cxn ang="0">
                  <a:pos x="239" y="88"/>
                </a:cxn>
                <a:cxn ang="0">
                  <a:pos x="276" y="44"/>
                </a:cxn>
                <a:cxn ang="0">
                  <a:pos x="327" y="30"/>
                </a:cxn>
                <a:cxn ang="0">
                  <a:pos x="363" y="37"/>
                </a:cxn>
                <a:cxn ang="0">
                  <a:pos x="378" y="73"/>
                </a:cxn>
                <a:cxn ang="0">
                  <a:pos x="392" y="161"/>
                </a:cxn>
                <a:cxn ang="0">
                  <a:pos x="385" y="219"/>
                </a:cxn>
                <a:cxn ang="0">
                  <a:pos x="378" y="292"/>
                </a:cxn>
                <a:cxn ang="0">
                  <a:pos x="356" y="387"/>
                </a:cxn>
                <a:cxn ang="0">
                  <a:pos x="116" y="387"/>
                </a:cxn>
                <a:cxn ang="0">
                  <a:pos x="341" y="423"/>
                </a:cxn>
                <a:cxn ang="0">
                  <a:pos x="327" y="489"/>
                </a:cxn>
                <a:cxn ang="0">
                  <a:pos x="298" y="569"/>
                </a:cxn>
                <a:cxn ang="0">
                  <a:pos x="261" y="656"/>
                </a:cxn>
                <a:cxn ang="0">
                  <a:pos x="225" y="722"/>
                </a:cxn>
                <a:cxn ang="0">
                  <a:pos x="181" y="773"/>
                </a:cxn>
                <a:cxn ang="0">
                  <a:pos x="130" y="788"/>
                </a:cxn>
                <a:cxn ang="0">
                  <a:pos x="109" y="780"/>
                </a:cxn>
                <a:cxn ang="0">
                  <a:pos x="87" y="758"/>
                </a:cxn>
                <a:cxn ang="0">
                  <a:pos x="72" y="715"/>
                </a:cxn>
                <a:cxn ang="0">
                  <a:pos x="72" y="598"/>
                </a:cxn>
                <a:cxn ang="0">
                  <a:pos x="87" y="525"/>
                </a:cxn>
                <a:cxn ang="0">
                  <a:pos x="109" y="423"/>
                </a:cxn>
                <a:cxn ang="0">
                  <a:pos x="341" y="423"/>
                </a:cxn>
              </a:cxnLst>
              <a:rect l="0" t="0" r="r" b="b"/>
              <a:pathLst>
                <a:path w="465" h="817">
                  <a:moveTo>
                    <a:pt x="465" y="234"/>
                  </a:moveTo>
                  <a:lnTo>
                    <a:pt x="465" y="190"/>
                  </a:lnTo>
                  <a:lnTo>
                    <a:pt x="457" y="139"/>
                  </a:lnTo>
                  <a:lnTo>
                    <a:pt x="443" y="88"/>
                  </a:lnTo>
                  <a:lnTo>
                    <a:pt x="414" y="44"/>
                  </a:lnTo>
                  <a:lnTo>
                    <a:pt x="378" y="15"/>
                  </a:lnTo>
                  <a:lnTo>
                    <a:pt x="327" y="0"/>
                  </a:lnTo>
                  <a:lnTo>
                    <a:pt x="247" y="22"/>
                  </a:lnTo>
                  <a:lnTo>
                    <a:pt x="174" y="95"/>
                  </a:lnTo>
                  <a:lnTo>
                    <a:pt x="101" y="197"/>
                  </a:lnTo>
                  <a:lnTo>
                    <a:pt x="50" y="314"/>
                  </a:lnTo>
                  <a:lnTo>
                    <a:pt x="7" y="445"/>
                  </a:lnTo>
                  <a:lnTo>
                    <a:pt x="0" y="584"/>
                  </a:lnTo>
                  <a:lnTo>
                    <a:pt x="0" y="649"/>
                  </a:lnTo>
                  <a:lnTo>
                    <a:pt x="14" y="707"/>
                  </a:lnTo>
                  <a:lnTo>
                    <a:pt x="43" y="766"/>
                  </a:lnTo>
                  <a:lnTo>
                    <a:pt x="80" y="802"/>
                  </a:lnTo>
                  <a:lnTo>
                    <a:pt x="130" y="817"/>
                  </a:lnTo>
                  <a:lnTo>
                    <a:pt x="210" y="788"/>
                  </a:lnTo>
                  <a:lnTo>
                    <a:pt x="290" y="722"/>
                  </a:lnTo>
                  <a:lnTo>
                    <a:pt x="356" y="620"/>
                  </a:lnTo>
                  <a:lnTo>
                    <a:pt x="414" y="496"/>
                  </a:lnTo>
                  <a:lnTo>
                    <a:pt x="450" y="365"/>
                  </a:lnTo>
                  <a:lnTo>
                    <a:pt x="465" y="234"/>
                  </a:lnTo>
                  <a:close/>
                  <a:moveTo>
                    <a:pt x="116" y="387"/>
                  </a:moveTo>
                  <a:lnTo>
                    <a:pt x="152" y="270"/>
                  </a:lnTo>
                  <a:lnTo>
                    <a:pt x="203" y="146"/>
                  </a:lnTo>
                  <a:lnTo>
                    <a:pt x="239" y="88"/>
                  </a:lnTo>
                  <a:lnTo>
                    <a:pt x="276" y="44"/>
                  </a:lnTo>
                  <a:lnTo>
                    <a:pt x="327" y="30"/>
                  </a:lnTo>
                  <a:lnTo>
                    <a:pt x="363" y="37"/>
                  </a:lnTo>
                  <a:lnTo>
                    <a:pt x="378" y="73"/>
                  </a:lnTo>
                  <a:lnTo>
                    <a:pt x="392" y="161"/>
                  </a:lnTo>
                  <a:lnTo>
                    <a:pt x="385" y="219"/>
                  </a:lnTo>
                  <a:lnTo>
                    <a:pt x="378" y="292"/>
                  </a:lnTo>
                  <a:lnTo>
                    <a:pt x="356" y="387"/>
                  </a:lnTo>
                  <a:lnTo>
                    <a:pt x="116" y="387"/>
                  </a:lnTo>
                  <a:close/>
                  <a:moveTo>
                    <a:pt x="341" y="423"/>
                  </a:moveTo>
                  <a:lnTo>
                    <a:pt x="327" y="489"/>
                  </a:lnTo>
                  <a:lnTo>
                    <a:pt x="298" y="569"/>
                  </a:lnTo>
                  <a:lnTo>
                    <a:pt x="261" y="656"/>
                  </a:lnTo>
                  <a:lnTo>
                    <a:pt x="225" y="722"/>
                  </a:lnTo>
                  <a:lnTo>
                    <a:pt x="181" y="773"/>
                  </a:lnTo>
                  <a:lnTo>
                    <a:pt x="130" y="788"/>
                  </a:lnTo>
                  <a:lnTo>
                    <a:pt x="109" y="780"/>
                  </a:lnTo>
                  <a:lnTo>
                    <a:pt x="87" y="758"/>
                  </a:lnTo>
                  <a:lnTo>
                    <a:pt x="72" y="715"/>
                  </a:lnTo>
                  <a:lnTo>
                    <a:pt x="72" y="598"/>
                  </a:lnTo>
                  <a:lnTo>
                    <a:pt x="87" y="525"/>
                  </a:lnTo>
                  <a:lnTo>
                    <a:pt x="109" y="423"/>
                  </a:lnTo>
                  <a:lnTo>
                    <a:pt x="341" y="4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6" name="Freeform 168"/>
            <p:cNvSpPr>
              <a:spLocks noEditPoints="1"/>
            </p:cNvSpPr>
            <p:nvPr/>
          </p:nvSpPr>
          <p:spPr bwMode="auto">
            <a:xfrm>
              <a:off x="17393" y="12230"/>
              <a:ext cx="690" cy="874"/>
            </a:xfrm>
            <a:custGeom>
              <a:avLst/>
              <a:gdLst/>
              <a:ahLst/>
              <a:cxnLst>
                <a:cxn ang="0">
                  <a:pos x="668" y="349"/>
                </a:cxn>
                <a:cxn ang="0">
                  <a:pos x="683" y="349"/>
                </a:cxn>
                <a:cxn ang="0">
                  <a:pos x="690" y="342"/>
                </a:cxn>
                <a:cxn ang="0">
                  <a:pos x="690" y="313"/>
                </a:cxn>
                <a:cxn ang="0">
                  <a:pos x="683" y="306"/>
                </a:cxn>
                <a:cxn ang="0">
                  <a:pos x="668" y="306"/>
                </a:cxn>
                <a:cxn ang="0">
                  <a:pos x="43" y="7"/>
                </a:cxn>
                <a:cxn ang="0">
                  <a:pos x="29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29"/>
                </a:cxn>
                <a:cxn ang="0">
                  <a:pos x="7" y="36"/>
                </a:cxn>
                <a:cxn ang="0">
                  <a:pos x="21" y="43"/>
                </a:cxn>
                <a:cxn ang="0">
                  <a:pos x="617" y="328"/>
                </a:cxn>
                <a:cxn ang="0">
                  <a:pos x="21" y="612"/>
                </a:cxn>
                <a:cxn ang="0">
                  <a:pos x="7" y="612"/>
                </a:cxn>
                <a:cxn ang="0">
                  <a:pos x="0" y="619"/>
                </a:cxn>
                <a:cxn ang="0">
                  <a:pos x="0" y="648"/>
                </a:cxn>
                <a:cxn ang="0">
                  <a:pos x="7" y="656"/>
                </a:cxn>
                <a:cxn ang="0">
                  <a:pos x="29" y="656"/>
                </a:cxn>
                <a:cxn ang="0">
                  <a:pos x="43" y="648"/>
                </a:cxn>
                <a:cxn ang="0">
                  <a:pos x="668" y="349"/>
                </a:cxn>
                <a:cxn ang="0">
                  <a:pos x="654" y="874"/>
                </a:cxn>
                <a:cxn ang="0">
                  <a:pos x="683" y="874"/>
                </a:cxn>
                <a:cxn ang="0">
                  <a:pos x="690" y="867"/>
                </a:cxn>
                <a:cxn ang="0">
                  <a:pos x="690" y="845"/>
                </a:cxn>
                <a:cxn ang="0">
                  <a:pos x="676" y="830"/>
                </a:cxn>
                <a:cxn ang="0">
                  <a:pos x="14" y="830"/>
                </a:cxn>
                <a:cxn ang="0">
                  <a:pos x="0" y="845"/>
                </a:cxn>
                <a:cxn ang="0">
                  <a:pos x="0" y="867"/>
                </a:cxn>
                <a:cxn ang="0">
                  <a:pos x="7" y="874"/>
                </a:cxn>
                <a:cxn ang="0">
                  <a:pos x="36" y="874"/>
                </a:cxn>
                <a:cxn ang="0">
                  <a:pos x="654" y="874"/>
                </a:cxn>
              </a:cxnLst>
              <a:rect l="0" t="0" r="r" b="b"/>
              <a:pathLst>
                <a:path w="690" h="874">
                  <a:moveTo>
                    <a:pt x="668" y="349"/>
                  </a:moveTo>
                  <a:lnTo>
                    <a:pt x="683" y="349"/>
                  </a:lnTo>
                  <a:lnTo>
                    <a:pt x="690" y="342"/>
                  </a:lnTo>
                  <a:lnTo>
                    <a:pt x="690" y="313"/>
                  </a:lnTo>
                  <a:lnTo>
                    <a:pt x="683" y="306"/>
                  </a:lnTo>
                  <a:lnTo>
                    <a:pt x="668" y="306"/>
                  </a:lnTo>
                  <a:lnTo>
                    <a:pt x="43" y="7"/>
                  </a:lnTo>
                  <a:lnTo>
                    <a:pt x="29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29"/>
                  </a:lnTo>
                  <a:lnTo>
                    <a:pt x="7" y="36"/>
                  </a:lnTo>
                  <a:lnTo>
                    <a:pt x="21" y="43"/>
                  </a:lnTo>
                  <a:lnTo>
                    <a:pt x="617" y="328"/>
                  </a:lnTo>
                  <a:lnTo>
                    <a:pt x="21" y="612"/>
                  </a:lnTo>
                  <a:lnTo>
                    <a:pt x="7" y="612"/>
                  </a:lnTo>
                  <a:lnTo>
                    <a:pt x="0" y="619"/>
                  </a:lnTo>
                  <a:lnTo>
                    <a:pt x="0" y="648"/>
                  </a:lnTo>
                  <a:lnTo>
                    <a:pt x="7" y="656"/>
                  </a:lnTo>
                  <a:lnTo>
                    <a:pt x="29" y="656"/>
                  </a:lnTo>
                  <a:lnTo>
                    <a:pt x="43" y="648"/>
                  </a:lnTo>
                  <a:lnTo>
                    <a:pt x="668" y="349"/>
                  </a:lnTo>
                  <a:close/>
                  <a:moveTo>
                    <a:pt x="654" y="874"/>
                  </a:moveTo>
                  <a:lnTo>
                    <a:pt x="683" y="874"/>
                  </a:lnTo>
                  <a:lnTo>
                    <a:pt x="690" y="867"/>
                  </a:lnTo>
                  <a:lnTo>
                    <a:pt x="690" y="845"/>
                  </a:lnTo>
                  <a:lnTo>
                    <a:pt x="676" y="830"/>
                  </a:lnTo>
                  <a:lnTo>
                    <a:pt x="14" y="830"/>
                  </a:lnTo>
                  <a:lnTo>
                    <a:pt x="0" y="845"/>
                  </a:lnTo>
                  <a:lnTo>
                    <a:pt x="0" y="867"/>
                  </a:lnTo>
                  <a:lnTo>
                    <a:pt x="7" y="874"/>
                  </a:lnTo>
                  <a:lnTo>
                    <a:pt x="36" y="874"/>
                  </a:lnTo>
                  <a:lnTo>
                    <a:pt x="654" y="8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7" name="Freeform 169"/>
            <p:cNvSpPr>
              <a:spLocks noEditPoints="1"/>
            </p:cNvSpPr>
            <p:nvPr/>
          </p:nvSpPr>
          <p:spPr bwMode="auto">
            <a:xfrm>
              <a:off x="18534" y="12193"/>
              <a:ext cx="479" cy="780"/>
            </a:xfrm>
            <a:custGeom>
              <a:avLst/>
              <a:gdLst/>
              <a:ahLst/>
              <a:cxnLst>
                <a:cxn ang="0">
                  <a:pos x="479" y="394"/>
                </a:cxn>
                <a:cxn ang="0">
                  <a:pos x="472" y="306"/>
                </a:cxn>
                <a:cxn ang="0">
                  <a:pos x="458" y="212"/>
                </a:cxn>
                <a:cxn ang="0">
                  <a:pos x="429" y="131"/>
                </a:cxn>
                <a:cxn ang="0">
                  <a:pos x="385" y="66"/>
                </a:cxn>
                <a:cxn ang="0">
                  <a:pos x="334" y="22"/>
                </a:cxn>
                <a:cxn ang="0">
                  <a:pos x="283" y="7"/>
                </a:cxn>
                <a:cxn ang="0">
                  <a:pos x="240" y="0"/>
                </a:cxn>
                <a:cxn ang="0">
                  <a:pos x="189" y="7"/>
                </a:cxn>
                <a:cxn ang="0">
                  <a:pos x="131" y="29"/>
                </a:cxn>
                <a:cxn ang="0">
                  <a:pos x="80" y="73"/>
                </a:cxn>
                <a:cxn ang="0">
                  <a:pos x="43" y="139"/>
                </a:cxn>
                <a:cxn ang="0">
                  <a:pos x="14" y="219"/>
                </a:cxn>
                <a:cxn ang="0">
                  <a:pos x="0" y="306"/>
                </a:cxn>
                <a:cxn ang="0">
                  <a:pos x="0" y="481"/>
                </a:cxn>
                <a:cxn ang="0">
                  <a:pos x="14" y="576"/>
                </a:cxn>
                <a:cxn ang="0">
                  <a:pos x="51" y="671"/>
                </a:cxn>
                <a:cxn ang="0">
                  <a:pos x="94" y="729"/>
                </a:cxn>
                <a:cxn ang="0">
                  <a:pos x="145" y="758"/>
                </a:cxn>
                <a:cxn ang="0">
                  <a:pos x="196" y="780"/>
                </a:cxn>
                <a:cxn ang="0">
                  <a:pos x="290" y="780"/>
                </a:cxn>
                <a:cxn ang="0">
                  <a:pos x="341" y="758"/>
                </a:cxn>
                <a:cxn ang="0">
                  <a:pos x="392" y="714"/>
                </a:cxn>
                <a:cxn ang="0">
                  <a:pos x="436" y="649"/>
                </a:cxn>
                <a:cxn ang="0">
                  <a:pos x="465" y="569"/>
                </a:cxn>
                <a:cxn ang="0">
                  <a:pos x="479" y="394"/>
                </a:cxn>
                <a:cxn ang="0">
                  <a:pos x="240" y="758"/>
                </a:cxn>
                <a:cxn ang="0">
                  <a:pos x="203" y="751"/>
                </a:cxn>
                <a:cxn ang="0">
                  <a:pos x="167" y="729"/>
                </a:cxn>
                <a:cxn ang="0">
                  <a:pos x="131" y="685"/>
                </a:cxn>
                <a:cxn ang="0">
                  <a:pos x="109" y="620"/>
                </a:cxn>
                <a:cxn ang="0">
                  <a:pos x="94" y="459"/>
                </a:cxn>
                <a:cxn ang="0">
                  <a:pos x="94" y="270"/>
                </a:cxn>
                <a:cxn ang="0">
                  <a:pos x="101" y="175"/>
                </a:cxn>
                <a:cxn ang="0">
                  <a:pos x="123" y="109"/>
                </a:cxn>
                <a:cxn ang="0">
                  <a:pos x="152" y="66"/>
                </a:cxn>
                <a:cxn ang="0">
                  <a:pos x="181" y="37"/>
                </a:cxn>
                <a:cxn ang="0">
                  <a:pos x="218" y="29"/>
                </a:cxn>
                <a:cxn ang="0">
                  <a:pos x="276" y="29"/>
                </a:cxn>
                <a:cxn ang="0">
                  <a:pos x="312" y="51"/>
                </a:cxn>
                <a:cxn ang="0">
                  <a:pos x="349" y="95"/>
                </a:cxn>
                <a:cxn ang="0">
                  <a:pos x="370" y="161"/>
                </a:cxn>
                <a:cxn ang="0">
                  <a:pos x="385" y="270"/>
                </a:cxn>
                <a:cxn ang="0">
                  <a:pos x="385" y="503"/>
                </a:cxn>
                <a:cxn ang="0">
                  <a:pos x="370" y="620"/>
                </a:cxn>
                <a:cxn ang="0">
                  <a:pos x="349" y="685"/>
                </a:cxn>
                <a:cxn ang="0">
                  <a:pos x="320" y="729"/>
                </a:cxn>
                <a:cxn ang="0">
                  <a:pos x="276" y="751"/>
                </a:cxn>
                <a:cxn ang="0">
                  <a:pos x="240" y="758"/>
                </a:cxn>
              </a:cxnLst>
              <a:rect l="0" t="0" r="r" b="b"/>
              <a:pathLst>
                <a:path w="479" h="780">
                  <a:moveTo>
                    <a:pt x="479" y="394"/>
                  </a:moveTo>
                  <a:lnTo>
                    <a:pt x="472" y="306"/>
                  </a:lnTo>
                  <a:lnTo>
                    <a:pt x="458" y="212"/>
                  </a:lnTo>
                  <a:lnTo>
                    <a:pt x="429" y="131"/>
                  </a:lnTo>
                  <a:lnTo>
                    <a:pt x="385" y="66"/>
                  </a:lnTo>
                  <a:lnTo>
                    <a:pt x="334" y="22"/>
                  </a:lnTo>
                  <a:lnTo>
                    <a:pt x="283" y="7"/>
                  </a:lnTo>
                  <a:lnTo>
                    <a:pt x="240" y="0"/>
                  </a:lnTo>
                  <a:lnTo>
                    <a:pt x="189" y="7"/>
                  </a:lnTo>
                  <a:lnTo>
                    <a:pt x="131" y="29"/>
                  </a:lnTo>
                  <a:lnTo>
                    <a:pt x="80" y="73"/>
                  </a:lnTo>
                  <a:lnTo>
                    <a:pt x="43" y="139"/>
                  </a:lnTo>
                  <a:lnTo>
                    <a:pt x="14" y="219"/>
                  </a:lnTo>
                  <a:lnTo>
                    <a:pt x="0" y="306"/>
                  </a:lnTo>
                  <a:lnTo>
                    <a:pt x="0" y="481"/>
                  </a:lnTo>
                  <a:lnTo>
                    <a:pt x="14" y="576"/>
                  </a:lnTo>
                  <a:lnTo>
                    <a:pt x="51" y="671"/>
                  </a:lnTo>
                  <a:lnTo>
                    <a:pt x="94" y="729"/>
                  </a:lnTo>
                  <a:lnTo>
                    <a:pt x="145" y="758"/>
                  </a:lnTo>
                  <a:lnTo>
                    <a:pt x="196" y="780"/>
                  </a:lnTo>
                  <a:lnTo>
                    <a:pt x="290" y="780"/>
                  </a:lnTo>
                  <a:lnTo>
                    <a:pt x="341" y="758"/>
                  </a:lnTo>
                  <a:lnTo>
                    <a:pt x="392" y="714"/>
                  </a:lnTo>
                  <a:lnTo>
                    <a:pt x="436" y="649"/>
                  </a:lnTo>
                  <a:lnTo>
                    <a:pt x="465" y="569"/>
                  </a:lnTo>
                  <a:lnTo>
                    <a:pt x="479" y="394"/>
                  </a:lnTo>
                  <a:close/>
                  <a:moveTo>
                    <a:pt x="240" y="758"/>
                  </a:moveTo>
                  <a:lnTo>
                    <a:pt x="203" y="751"/>
                  </a:lnTo>
                  <a:lnTo>
                    <a:pt x="167" y="729"/>
                  </a:lnTo>
                  <a:lnTo>
                    <a:pt x="131" y="685"/>
                  </a:lnTo>
                  <a:lnTo>
                    <a:pt x="109" y="620"/>
                  </a:lnTo>
                  <a:lnTo>
                    <a:pt x="94" y="459"/>
                  </a:lnTo>
                  <a:lnTo>
                    <a:pt x="94" y="270"/>
                  </a:lnTo>
                  <a:lnTo>
                    <a:pt x="101" y="175"/>
                  </a:lnTo>
                  <a:lnTo>
                    <a:pt x="123" y="109"/>
                  </a:lnTo>
                  <a:lnTo>
                    <a:pt x="152" y="66"/>
                  </a:lnTo>
                  <a:lnTo>
                    <a:pt x="181" y="37"/>
                  </a:lnTo>
                  <a:lnTo>
                    <a:pt x="218" y="29"/>
                  </a:lnTo>
                  <a:lnTo>
                    <a:pt x="276" y="29"/>
                  </a:lnTo>
                  <a:lnTo>
                    <a:pt x="312" y="51"/>
                  </a:lnTo>
                  <a:lnTo>
                    <a:pt x="349" y="95"/>
                  </a:lnTo>
                  <a:lnTo>
                    <a:pt x="370" y="161"/>
                  </a:lnTo>
                  <a:lnTo>
                    <a:pt x="385" y="270"/>
                  </a:lnTo>
                  <a:lnTo>
                    <a:pt x="385" y="503"/>
                  </a:lnTo>
                  <a:lnTo>
                    <a:pt x="370" y="620"/>
                  </a:lnTo>
                  <a:lnTo>
                    <a:pt x="349" y="685"/>
                  </a:lnTo>
                  <a:lnTo>
                    <a:pt x="320" y="729"/>
                  </a:lnTo>
                  <a:lnTo>
                    <a:pt x="276" y="751"/>
                  </a:lnTo>
                  <a:lnTo>
                    <a:pt x="240" y="7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9" name="Group 283"/>
          <p:cNvGrpSpPr>
            <a:grpSpLocks noChangeAspect="1"/>
          </p:cNvGrpSpPr>
          <p:nvPr>
            <p:custDataLst>
              <p:tags r:id="rId15"/>
            </p:custDataLst>
          </p:nvPr>
        </p:nvGrpSpPr>
        <p:grpSpPr bwMode="auto">
          <a:xfrm>
            <a:off x="17678400" y="15688023"/>
            <a:ext cx="7696200" cy="674711"/>
            <a:chOff x="127" y="1617"/>
            <a:chExt cx="29452" cy="2582"/>
          </a:xfrm>
        </p:grpSpPr>
        <p:sp>
          <p:nvSpPr>
            <p:cNvPr id="980" name="Freeform 285"/>
            <p:cNvSpPr>
              <a:spLocks/>
            </p:cNvSpPr>
            <p:nvPr/>
          </p:nvSpPr>
          <p:spPr bwMode="auto">
            <a:xfrm>
              <a:off x="145" y="1700"/>
              <a:ext cx="659" cy="783"/>
            </a:xfrm>
            <a:custGeom>
              <a:avLst/>
              <a:gdLst/>
              <a:ahLst/>
              <a:cxnLst>
                <a:cxn ang="0">
                  <a:pos x="623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90" y="36"/>
                </a:cxn>
                <a:cxn ang="0">
                  <a:pos x="109" y="46"/>
                </a:cxn>
                <a:cxn ang="0">
                  <a:pos x="118" y="55"/>
                </a:cxn>
                <a:cxn ang="0">
                  <a:pos x="118" y="728"/>
                </a:cxn>
                <a:cxn ang="0">
                  <a:pos x="109" y="737"/>
                </a:cxn>
                <a:cxn ang="0">
                  <a:pos x="90" y="746"/>
                </a:cxn>
                <a:cxn ang="0">
                  <a:pos x="0" y="746"/>
                </a:cxn>
                <a:cxn ang="0">
                  <a:pos x="0" y="783"/>
                </a:cxn>
                <a:cxn ang="0">
                  <a:pos x="361" y="783"/>
                </a:cxn>
                <a:cxn ang="0">
                  <a:pos x="361" y="746"/>
                </a:cxn>
                <a:cxn ang="0">
                  <a:pos x="262" y="746"/>
                </a:cxn>
                <a:cxn ang="0">
                  <a:pos x="235" y="737"/>
                </a:cxn>
                <a:cxn ang="0">
                  <a:pos x="226" y="728"/>
                </a:cxn>
                <a:cxn ang="0">
                  <a:pos x="226" y="719"/>
                </a:cxn>
                <a:cxn ang="0">
                  <a:pos x="217" y="710"/>
                </a:cxn>
                <a:cxn ang="0">
                  <a:pos x="217" y="405"/>
                </a:cxn>
                <a:cxn ang="0">
                  <a:pos x="361" y="405"/>
                </a:cxn>
                <a:cxn ang="0">
                  <a:pos x="388" y="414"/>
                </a:cxn>
                <a:cxn ang="0">
                  <a:pos x="424" y="451"/>
                </a:cxn>
                <a:cxn ang="0">
                  <a:pos x="433" y="470"/>
                </a:cxn>
                <a:cxn ang="0">
                  <a:pos x="433" y="544"/>
                </a:cxn>
                <a:cxn ang="0">
                  <a:pos x="460" y="544"/>
                </a:cxn>
                <a:cxn ang="0">
                  <a:pos x="460" y="239"/>
                </a:cxn>
                <a:cxn ang="0">
                  <a:pos x="433" y="239"/>
                </a:cxn>
                <a:cxn ang="0">
                  <a:pos x="433" y="304"/>
                </a:cxn>
                <a:cxn ang="0">
                  <a:pos x="424" y="331"/>
                </a:cxn>
                <a:cxn ang="0">
                  <a:pos x="406" y="350"/>
                </a:cxn>
                <a:cxn ang="0">
                  <a:pos x="388" y="359"/>
                </a:cxn>
                <a:cxn ang="0">
                  <a:pos x="361" y="368"/>
                </a:cxn>
                <a:cxn ang="0">
                  <a:pos x="217" y="368"/>
                </a:cxn>
                <a:cxn ang="0">
                  <a:pos x="217" y="64"/>
                </a:cxn>
                <a:cxn ang="0">
                  <a:pos x="226" y="46"/>
                </a:cxn>
                <a:cxn ang="0">
                  <a:pos x="235" y="36"/>
                </a:cxn>
                <a:cxn ang="0">
                  <a:pos x="406" y="36"/>
                </a:cxn>
                <a:cxn ang="0">
                  <a:pos x="496" y="46"/>
                </a:cxn>
                <a:cxn ang="0">
                  <a:pos x="551" y="64"/>
                </a:cxn>
                <a:cxn ang="0">
                  <a:pos x="587" y="110"/>
                </a:cxn>
                <a:cxn ang="0">
                  <a:pos x="614" y="175"/>
                </a:cxn>
                <a:cxn ang="0">
                  <a:pos x="623" y="258"/>
                </a:cxn>
                <a:cxn ang="0">
                  <a:pos x="659" y="258"/>
                </a:cxn>
                <a:cxn ang="0">
                  <a:pos x="623" y="0"/>
                </a:cxn>
              </a:cxnLst>
              <a:rect l="0" t="0" r="r" b="b"/>
              <a:pathLst>
                <a:path w="659" h="783">
                  <a:moveTo>
                    <a:pt x="623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90" y="36"/>
                  </a:lnTo>
                  <a:lnTo>
                    <a:pt x="109" y="46"/>
                  </a:lnTo>
                  <a:lnTo>
                    <a:pt x="118" y="55"/>
                  </a:lnTo>
                  <a:lnTo>
                    <a:pt x="118" y="728"/>
                  </a:lnTo>
                  <a:lnTo>
                    <a:pt x="109" y="737"/>
                  </a:lnTo>
                  <a:lnTo>
                    <a:pt x="90" y="746"/>
                  </a:lnTo>
                  <a:lnTo>
                    <a:pt x="0" y="746"/>
                  </a:lnTo>
                  <a:lnTo>
                    <a:pt x="0" y="783"/>
                  </a:lnTo>
                  <a:lnTo>
                    <a:pt x="361" y="783"/>
                  </a:lnTo>
                  <a:lnTo>
                    <a:pt x="361" y="746"/>
                  </a:lnTo>
                  <a:lnTo>
                    <a:pt x="262" y="746"/>
                  </a:lnTo>
                  <a:lnTo>
                    <a:pt x="235" y="737"/>
                  </a:lnTo>
                  <a:lnTo>
                    <a:pt x="226" y="728"/>
                  </a:lnTo>
                  <a:lnTo>
                    <a:pt x="226" y="719"/>
                  </a:lnTo>
                  <a:lnTo>
                    <a:pt x="217" y="710"/>
                  </a:lnTo>
                  <a:lnTo>
                    <a:pt x="217" y="405"/>
                  </a:lnTo>
                  <a:lnTo>
                    <a:pt x="361" y="405"/>
                  </a:lnTo>
                  <a:lnTo>
                    <a:pt x="388" y="414"/>
                  </a:lnTo>
                  <a:lnTo>
                    <a:pt x="424" y="451"/>
                  </a:lnTo>
                  <a:lnTo>
                    <a:pt x="433" y="470"/>
                  </a:lnTo>
                  <a:lnTo>
                    <a:pt x="433" y="544"/>
                  </a:lnTo>
                  <a:lnTo>
                    <a:pt x="460" y="544"/>
                  </a:lnTo>
                  <a:lnTo>
                    <a:pt x="460" y="239"/>
                  </a:lnTo>
                  <a:lnTo>
                    <a:pt x="433" y="239"/>
                  </a:lnTo>
                  <a:lnTo>
                    <a:pt x="433" y="304"/>
                  </a:lnTo>
                  <a:lnTo>
                    <a:pt x="424" y="331"/>
                  </a:lnTo>
                  <a:lnTo>
                    <a:pt x="406" y="350"/>
                  </a:lnTo>
                  <a:lnTo>
                    <a:pt x="388" y="359"/>
                  </a:lnTo>
                  <a:lnTo>
                    <a:pt x="361" y="368"/>
                  </a:lnTo>
                  <a:lnTo>
                    <a:pt x="217" y="368"/>
                  </a:lnTo>
                  <a:lnTo>
                    <a:pt x="217" y="64"/>
                  </a:lnTo>
                  <a:lnTo>
                    <a:pt x="226" y="46"/>
                  </a:lnTo>
                  <a:lnTo>
                    <a:pt x="235" y="36"/>
                  </a:lnTo>
                  <a:lnTo>
                    <a:pt x="406" y="36"/>
                  </a:lnTo>
                  <a:lnTo>
                    <a:pt x="496" y="46"/>
                  </a:lnTo>
                  <a:lnTo>
                    <a:pt x="551" y="64"/>
                  </a:lnTo>
                  <a:lnTo>
                    <a:pt x="587" y="110"/>
                  </a:lnTo>
                  <a:lnTo>
                    <a:pt x="614" y="175"/>
                  </a:lnTo>
                  <a:lnTo>
                    <a:pt x="623" y="258"/>
                  </a:lnTo>
                  <a:lnTo>
                    <a:pt x="659" y="258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1" name="Freeform 286"/>
            <p:cNvSpPr>
              <a:spLocks noEditPoints="1"/>
            </p:cNvSpPr>
            <p:nvPr/>
          </p:nvSpPr>
          <p:spPr bwMode="auto">
            <a:xfrm>
              <a:off x="795" y="1967"/>
              <a:ext cx="496" cy="526"/>
            </a:xfrm>
            <a:custGeom>
              <a:avLst/>
              <a:gdLst/>
              <a:ahLst/>
              <a:cxnLst>
                <a:cxn ang="0">
                  <a:pos x="496" y="267"/>
                </a:cxn>
                <a:cxn ang="0">
                  <a:pos x="478" y="166"/>
                </a:cxn>
                <a:cxn ang="0">
                  <a:pos x="424" y="74"/>
                </a:cxn>
                <a:cxn ang="0">
                  <a:pos x="343" y="18"/>
                </a:cxn>
                <a:cxn ang="0">
                  <a:pos x="243" y="0"/>
                </a:cxn>
                <a:cxn ang="0">
                  <a:pos x="144" y="18"/>
                </a:cxn>
                <a:cxn ang="0">
                  <a:pos x="72" y="83"/>
                </a:cxn>
                <a:cxn ang="0">
                  <a:pos x="18" y="166"/>
                </a:cxn>
                <a:cxn ang="0">
                  <a:pos x="0" y="267"/>
                </a:cxn>
                <a:cxn ang="0">
                  <a:pos x="18" y="369"/>
                </a:cxn>
                <a:cxn ang="0">
                  <a:pos x="72" y="452"/>
                </a:cxn>
                <a:cxn ang="0">
                  <a:pos x="153" y="507"/>
                </a:cxn>
                <a:cxn ang="0">
                  <a:pos x="243" y="526"/>
                </a:cxn>
                <a:cxn ang="0">
                  <a:pos x="343" y="507"/>
                </a:cxn>
                <a:cxn ang="0">
                  <a:pos x="424" y="452"/>
                </a:cxn>
                <a:cxn ang="0">
                  <a:pos x="478" y="369"/>
                </a:cxn>
                <a:cxn ang="0">
                  <a:pos x="496" y="267"/>
                </a:cxn>
                <a:cxn ang="0">
                  <a:pos x="243" y="498"/>
                </a:cxn>
                <a:cxn ang="0">
                  <a:pos x="207" y="498"/>
                </a:cxn>
                <a:cxn ang="0">
                  <a:pos x="171" y="479"/>
                </a:cxn>
                <a:cxn ang="0">
                  <a:pos x="144" y="461"/>
                </a:cxn>
                <a:cxn ang="0">
                  <a:pos x="117" y="424"/>
                </a:cxn>
                <a:cxn ang="0">
                  <a:pos x="90" y="341"/>
                </a:cxn>
                <a:cxn ang="0">
                  <a:pos x="90" y="184"/>
                </a:cxn>
                <a:cxn ang="0">
                  <a:pos x="117" y="101"/>
                </a:cxn>
                <a:cxn ang="0">
                  <a:pos x="135" y="74"/>
                </a:cxn>
                <a:cxn ang="0">
                  <a:pos x="189" y="37"/>
                </a:cxn>
                <a:cxn ang="0">
                  <a:pos x="216" y="28"/>
                </a:cxn>
                <a:cxn ang="0">
                  <a:pos x="279" y="28"/>
                </a:cxn>
                <a:cxn ang="0">
                  <a:pos x="352" y="64"/>
                </a:cxn>
                <a:cxn ang="0">
                  <a:pos x="397" y="157"/>
                </a:cxn>
                <a:cxn ang="0">
                  <a:pos x="406" y="212"/>
                </a:cxn>
                <a:cxn ang="0">
                  <a:pos x="406" y="258"/>
                </a:cxn>
                <a:cxn ang="0">
                  <a:pos x="397" y="332"/>
                </a:cxn>
                <a:cxn ang="0">
                  <a:pos x="379" y="415"/>
                </a:cxn>
                <a:cxn ang="0">
                  <a:pos x="352" y="452"/>
                </a:cxn>
                <a:cxn ang="0">
                  <a:pos x="324" y="479"/>
                </a:cxn>
                <a:cxn ang="0">
                  <a:pos x="288" y="498"/>
                </a:cxn>
                <a:cxn ang="0">
                  <a:pos x="243" y="498"/>
                </a:cxn>
              </a:cxnLst>
              <a:rect l="0" t="0" r="r" b="b"/>
              <a:pathLst>
                <a:path w="496" h="526">
                  <a:moveTo>
                    <a:pt x="496" y="267"/>
                  </a:moveTo>
                  <a:lnTo>
                    <a:pt x="478" y="166"/>
                  </a:lnTo>
                  <a:lnTo>
                    <a:pt x="424" y="74"/>
                  </a:lnTo>
                  <a:lnTo>
                    <a:pt x="343" y="18"/>
                  </a:lnTo>
                  <a:lnTo>
                    <a:pt x="243" y="0"/>
                  </a:lnTo>
                  <a:lnTo>
                    <a:pt x="144" y="18"/>
                  </a:lnTo>
                  <a:lnTo>
                    <a:pt x="72" y="83"/>
                  </a:lnTo>
                  <a:lnTo>
                    <a:pt x="18" y="166"/>
                  </a:lnTo>
                  <a:lnTo>
                    <a:pt x="0" y="267"/>
                  </a:lnTo>
                  <a:lnTo>
                    <a:pt x="18" y="369"/>
                  </a:lnTo>
                  <a:lnTo>
                    <a:pt x="72" y="452"/>
                  </a:lnTo>
                  <a:lnTo>
                    <a:pt x="153" y="507"/>
                  </a:lnTo>
                  <a:lnTo>
                    <a:pt x="243" y="526"/>
                  </a:lnTo>
                  <a:lnTo>
                    <a:pt x="343" y="507"/>
                  </a:lnTo>
                  <a:lnTo>
                    <a:pt x="424" y="452"/>
                  </a:lnTo>
                  <a:lnTo>
                    <a:pt x="478" y="369"/>
                  </a:lnTo>
                  <a:lnTo>
                    <a:pt x="496" y="267"/>
                  </a:lnTo>
                  <a:close/>
                  <a:moveTo>
                    <a:pt x="243" y="498"/>
                  </a:moveTo>
                  <a:lnTo>
                    <a:pt x="207" y="498"/>
                  </a:lnTo>
                  <a:lnTo>
                    <a:pt x="171" y="479"/>
                  </a:lnTo>
                  <a:lnTo>
                    <a:pt x="144" y="461"/>
                  </a:lnTo>
                  <a:lnTo>
                    <a:pt x="117" y="424"/>
                  </a:lnTo>
                  <a:lnTo>
                    <a:pt x="90" y="341"/>
                  </a:lnTo>
                  <a:lnTo>
                    <a:pt x="90" y="184"/>
                  </a:lnTo>
                  <a:lnTo>
                    <a:pt x="117" y="101"/>
                  </a:lnTo>
                  <a:lnTo>
                    <a:pt x="135" y="74"/>
                  </a:lnTo>
                  <a:lnTo>
                    <a:pt x="189" y="37"/>
                  </a:lnTo>
                  <a:lnTo>
                    <a:pt x="216" y="28"/>
                  </a:lnTo>
                  <a:lnTo>
                    <a:pt x="279" y="28"/>
                  </a:lnTo>
                  <a:lnTo>
                    <a:pt x="352" y="64"/>
                  </a:lnTo>
                  <a:lnTo>
                    <a:pt x="397" y="157"/>
                  </a:lnTo>
                  <a:lnTo>
                    <a:pt x="406" y="212"/>
                  </a:lnTo>
                  <a:lnTo>
                    <a:pt x="406" y="258"/>
                  </a:lnTo>
                  <a:lnTo>
                    <a:pt x="397" y="332"/>
                  </a:lnTo>
                  <a:lnTo>
                    <a:pt x="379" y="415"/>
                  </a:lnTo>
                  <a:lnTo>
                    <a:pt x="352" y="452"/>
                  </a:lnTo>
                  <a:lnTo>
                    <a:pt x="324" y="479"/>
                  </a:lnTo>
                  <a:lnTo>
                    <a:pt x="288" y="498"/>
                  </a:lnTo>
                  <a:lnTo>
                    <a:pt x="243" y="4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2" name="Freeform 287"/>
            <p:cNvSpPr>
              <a:spLocks/>
            </p:cNvSpPr>
            <p:nvPr/>
          </p:nvSpPr>
          <p:spPr bwMode="auto">
            <a:xfrm>
              <a:off x="1354" y="1976"/>
              <a:ext cx="379" cy="507"/>
            </a:xfrm>
            <a:custGeom>
              <a:avLst/>
              <a:gdLst/>
              <a:ahLst/>
              <a:cxnLst>
                <a:cxn ang="0">
                  <a:pos x="162" y="415"/>
                </a:cxn>
                <a:cxn ang="0">
                  <a:pos x="162" y="240"/>
                </a:cxn>
                <a:cxn ang="0">
                  <a:pos x="171" y="157"/>
                </a:cxn>
                <a:cxn ang="0">
                  <a:pos x="198" y="83"/>
                </a:cxn>
                <a:cxn ang="0">
                  <a:pos x="244" y="37"/>
                </a:cxn>
                <a:cxn ang="0">
                  <a:pos x="298" y="19"/>
                </a:cxn>
                <a:cxn ang="0">
                  <a:pos x="316" y="19"/>
                </a:cxn>
                <a:cxn ang="0">
                  <a:pos x="289" y="46"/>
                </a:cxn>
                <a:cxn ang="0">
                  <a:pos x="289" y="92"/>
                </a:cxn>
                <a:cxn ang="0">
                  <a:pos x="298" y="102"/>
                </a:cxn>
                <a:cxn ang="0">
                  <a:pos x="334" y="120"/>
                </a:cxn>
                <a:cxn ang="0">
                  <a:pos x="343" y="120"/>
                </a:cxn>
                <a:cxn ang="0">
                  <a:pos x="361" y="111"/>
                </a:cxn>
                <a:cxn ang="0">
                  <a:pos x="370" y="102"/>
                </a:cxn>
                <a:cxn ang="0">
                  <a:pos x="379" y="83"/>
                </a:cxn>
                <a:cxn ang="0">
                  <a:pos x="379" y="37"/>
                </a:cxn>
                <a:cxn ang="0">
                  <a:pos x="361" y="19"/>
                </a:cxn>
                <a:cxn ang="0">
                  <a:pos x="334" y="0"/>
                </a:cxn>
                <a:cxn ang="0">
                  <a:pos x="262" y="0"/>
                </a:cxn>
                <a:cxn ang="0">
                  <a:pos x="235" y="9"/>
                </a:cxn>
                <a:cxn ang="0">
                  <a:pos x="216" y="28"/>
                </a:cxn>
                <a:cxn ang="0">
                  <a:pos x="198" y="55"/>
                </a:cxn>
                <a:cxn ang="0">
                  <a:pos x="180" y="74"/>
                </a:cxn>
                <a:cxn ang="0">
                  <a:pos x="171" y="102"/>
                </a:cxn>
                <a:cxn ang="0">
                  <a:pos x="162" y="120"/>
                </a:cxn>
                <a:cxn ang="0">
                  <a:pos x="162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63" y="46"/>
                </a:cxn>
                <a:cxn ang="0">
                  <a:pos x="81" y="65"/>
                </a:cxn>
                <a:cxn ang="0">
                  <a:pos x="90" y="83"/>
                </a:cxn>
                <a:cxn ang="0">
                  <a:pos x="90" y="443"/>
                </a:cxn>
                <a:cxn ang="0">
                  <a:pos x="81" y="461"/>
                </a:cxn>
                <a:cxn ang="0">
                  <a:pos x="63" y="470"/>
                </a:cxn>
                <a:cxn ang="0">
                  <a:pos x="0" y="470"/>
                </a:cxn>
                <a:cxn ang="0">
                  <a:pos x="0" y="507"/>
                </a:cxn>
                <a:cxn ang="0">
                  <a:pos x="271" y="507"/>
                </a:cxn>
                <a:cxn ang="0">
                  <a:pos x="271" y="470"/>
                </a:cxn>
                <a:cxn ang="0">
                  <a:pos x="189" y="470"/>
                </a:cxn>
                <a:cxn ang="0">
                  <a:pos x="171" y="452"/>
                </a:cxn>
                <a:cxn ang="0">
                  <a:pos x="162" y="434"/>
                </a:cxn>
                <a:cxn ang="0">
                  <a:pos x="162" y="415"/>
                </a:cxn>
              </a:cxnLst>
              <a:rect l="0" t="0" r="r" b="b"/>
              <a:pathLst>
                <a:path w="379" h="507">
                  <a:moveTo>
                    <a:pt x="162" y="415"/>
                  </a:moveTo>
                  <a:lnTo>
                    <a:pt x="162" y="240"/>
                  </a:lnTo>
                  <a:lnTo>
                    <a:pt x="171" y="157"/>
                  </a:lnTo>
                  <a:lnTo>
                    <a:pt x="198" y="83"/>
                  </a:lnTo>
                  <a:lnTo>
                    <a:pt x="244" y="37"/>
                  </a:lnTo>
                  <a:lnTo>
                    <a:pt x="298" y="19"/>
                  </a:lnTo>
                  <a:lnTo>
                    <a:pt x="316" y="19"/>
                  </a:lnTo>
                  <a:lnTo>
                    <a:pt x="289" y="46"/>
                  </a:lnTo>
                  <a:lnTo>
                    <a:pt x="289" y="92"/>
                  </a:lnTo>
                  <a:lnTo>
                    <a:pt x="298" y="102"/>
                  </a:lnTo>
                  <a:lnTo>
                    <a:pt x="334" y="120"/>
                  </a:lnTo>
                  <a:lnTo>
                    <a:pt x="343" y="120"/>
                  </a:lnTo>
                  <a:lnTo>
                    <a:pt x="361" y="111"/>
                  </a:lnTo>
                  <a:lnTo>
                    <a:pt x="370" y="102"/>
                  </a:lnTo>
                  <a:lnTo>
                    <a:pt x="379" y="83"/>
                  </a:lnTo>
                  <a:lnTo>
                    <a:pt x="379" y="37"/>
                  </a:lnTo>
                  <a:lnTo>
                    <a:pt x="361" y="19"/>
                  </a:lnTo>
                  <a:lnTo>
                    <a:pt x="334" y="0"/>
                  </a:lnTo>
                  <a:lnTo>
                    <a:pt x="262" y="0"/>
                  </a:lnTo>
                  <a:lnTo>
                    <a:pt x="235" y="9"/>
                  </a:lnTo>
                  <a:lnTo>
                    <a:pt x="216" y="28"/>
                  </a:lnTo>
                  <a:lnTo>
                    <a:pt x="198" y="55"/>
                  </a:lnTo>
                  <a:lnTo>
                    <a:pt x="180" y="74"/>
                  </a:lnTo>
                  <a:lnTo>
                    <a:pt x="171" y="102"/>
                  </a:lnTo>
                  <a:lnTo>
                    <a:pt x="162" y="120"/>
                  </a:lnTo>
                  <a:lnTo>
                    <a:pt x="162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63" y="46"/>
                  </a:lnTo>
                  <a:lnTo>
                    <a:pt x="81" y="65"/>
                  </a:lnTo>
                  <a:lnTo>
                    <a:pt x="90" y="83"/>
                  </a:lnTo>
                  <a:lnTo>
                    <a:pt x="90" y="443"/>
                  </a:lnTo>
                  <a:lnTo>
                    <a:pt x="81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71" y="507"/>
                  </a:lnTo>
                  <a:lnTo>
                    <a:pt x="271" y="470"/>
                  </a:lnTo>
                  <a:lnTo>
                    <a:pt x="189" y="470"/>
                  </a:lnTo>
                  <a:lnTo>
                    <a:pt x="171" y="452"/>
                  </a:lnTo>
                  <a:lnTo>
                    <a:pt x="162" y="434"/>
                  </a:lnTo>
                  <a:lnTo>
                    <a:pt x="162" y="4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" name="Freeform 288"/>
            <p:cNvSpPr>
              <a:spLocks noEditPoints="1"/>
            </p:cNvSpPr>
            <p:nvPr/>
          </p:nvSpPr>
          <p:spPr bwMode="auto">
            <a:xfrm>
              <a:off x="2193" y="1967"/>
              <a:ext cx="514" cy="526"/>
            </a:xfrm>
            <a:custGeom>
              <a:avLst/>
              <a:gdLst/>
              <a:ahLst/>
              <a:cxnLst>
                <a:cxn ang="0">
                  <a:pos x="352" y="479"/>
                </a:cxn>
                <a:cxn ang="0">
                  <a:pos x="388" y="516"/>
                </a:cxn>
                <a:cxn ang="0">
                  <a:pos x="433" y="526"/>
                </a:cxn>
                <a:cxn ang="0">
                  <a:pos x="496" y="479"/>
                </a:cxn>
                <a:cxn ang="0">
                  <a:pos x="514" y="415"/>
                </a:cxn>
                <a:cxn ang="0">
                  <a:pos x="487" y="350"/>
                </a:cxn>
                <a:cxn ang="0">
                  <a:pos x="469" y="479"/>
                </a:cxn>
                <a:cxn ang="0">
                  <a:pos x="451" y="489"/>
                </a:cxn>
                <a:cxn ang="0">
                  <a:pos x="415" y="470"/>
                </a:cxn>
                <a:cxn ang="0">
                  <a:pos x="406" y="157"/>
                </a:cxn>
                <a:cxn ang="0">
                  <a:pos x="388" y="92"/>
                </a:cxn>
                <a:cxn ang="0">
                  <a:pos x="289" y="9"/>
                </a:cxn>
                <a:cxn ang="0">
                  <a:pos x="117" y="18"/>
                </a:cxn>
                <a:cxn ang="0">
                  <a:pos x="36" y="129"/>
                </a:cxn>
                <a:cxn ang="0">
                  <a:pos x="63" y="175"/>
                </a:cxn>
                <a:cxn ang="0">
                  <a:pos x="126" y="166"/>
                </a:cxn>
                <a:cxn ang="0">
                  <a:pos x="135" y="111"/>
                </a:cxn>
                <a:cxn ang="0">
                  <a:pos x="81" y="74"/>
                </a:cxn>
                <a:cxn ang="0">
                  <a:pos x="126" y="37"/>
                </a:cxn>
                <a:cxn ang="0">
                  <a:pos x="234" y="28"/>
                </a:cxn>
                <a:cxn ang="0">
                  <a:pos x="298" y="74"/>
                </a:cxn>
                <a:cxn ang="0">
                  <a:pos x="325" y="175"/>
                </a:cxn>
                <a:cxn ang="0">
                  <a:pos x="225" y="221"/>
                </a:cxn>
                <a:cxn ang="0">
                  <a:pos x="45" y="304"/>
                </a:cxn>
                <a:cxn ang="0">
                  <a:pos x="0" y="406"/>
                </a:cxn>
                <a:cxn ang="0">
                  <a:pos x="63" y="507"/>
                </a:cxn>
                <a:cxn ang="0">
                  <a:pos x="180" y="526"/>
                </a:cxn>
                <a:cxn ang="0">
                  <a:pos x="298" y="479"/>
                </a:cxn>
                <a:cxn ang="0">
                  <a:pos x="325" y="240"/>
                </a:cxn>
                <a:cxn ang="0">
                  <a:pos x="307" y="424"/>
                </a:cxn>
                <a:cxn ang="0">
                  <a:pos x="234" y="498"/>
                </a:cxn>
                <a:cxn ang="0">
                  <a:pos x="135" y="489"/>
                </a:cxn>
                <a:cxn ang="0">
                  <a:pos x="90" y="406"/>
                </a:cxn>
                <a:cxn ang="0">
                  <a:pos x="117" y="323"/>
                </a:cxn>
                <a:cxn ang="0">
                  <a:pos x="225" y="249"/>
                </a:cxn>
              </a:cxnLst>
              <a:rect l="0" t="0" r="r" b="b"/>
              <a:pathLst>
                <a:path w="514" h="526">
                  <a:moveTo>
                    <a:pt x="334" y="424"/>
                  </a:moveTo>
                  <a:lnTo>
                    <a:pt x="352" y="479"/>
                  </a:lnTo>
                  <a:lnTo>
                    <a:pt x="370" y="507"/>
                  </a:lnTo>
                  <a:lnTo>
                    <a:pt x="388" y="516"/>
                  </a:lnTo>
                  <a:lnTo>
                    <a:pt x="424" y="526"/>
                  </a:lnTo>
                  <a:lnTo>
                    <a:pt x="433" y="526"/>
                  </a:lnTo>
                  <a:lnTo>
                    <a:pt x="487" y="498"/>
                  </a:lnTo>
                  <a:lnTo>
                    <a:pt x="496" y="479"/>
                  </a:lnTo>
                  <a:lnTo>
                    <a:pt x="505" y="452"/>
                  </a:lnTo>
                  <a:lnTo>
                    <a:pt x="514" y="415"/>
                  </a:lnTo>
                  <a:lnTo>
                    <a:pt x="514" y="350"/>
                  </a:lnTo>
                  <a:lnTo>
                    <a:pt x="487" y="350"/>
                  </a:lnTo>
                  <a:lnTo>
                    <a:pt x="487" y="443"/>
                  </a:lnTo>
                  <a:lnTo>
                    <a:pt x="469" y="479"/>
                  </a:lnTo>
                  <a:lnTo>
                    <a:pt x="460" y="479"/>
                  </a:lnTo>
                  <a:lnTo>
                    <a:pt x="451" y="489"/>
                  </a:lnTo>
                  <a:lnTo>
                    <a:pt x="424" y="489"/>
                  </a:lnTo>
                  <a:lnTo>
                    <a:pt x="415" y="470"/>
                  </a:lnTo>
                  <a:lnTo>
                    <a:pt x="406" y="461"/>
                  </a:lnTo>
                  <a:lnTo>
                    <a:pt x="406" y="157"/>
                  </a:lnTo>
                  <a:lnTo>
                    <a:pt x="397" y="129"/>
                  </a:lnTo>
                  <a:lnTo>
                    <a:pt x="388" y="92"/>
                  </a:lnTo>
                  <a:lnTo>
                    <a:pt x="361" y="64"/>
                  </a:lnTo>
                  <a:lnTo>
                    <a:pt x="289" y="9"/>
                  </a:lnTo>
                  <a:lnTo>
                    <a:pt x="207" y="0"/>
                  </a:lnTo>
                  <a:lnTo>
                    <a:pt x="117" y="18"/>
                  </a:lnTo>
                  <a:lnTo>
                    <a:pt x="63" y="64"/>
                  </a:lnTo>
                  <a:lnTo>
                    <a:pt x="36" y="129"/>
                  </a:lnTo>
                  <a:lnTo>
                    <a:pt x="36" y="147"/>
                  </a:lnTo>
                  <a:lnTo>
                    <a:pt x="63" y="175"/>
                  </a:lnTo>
                  <a:lnTo>
                    <a:pt x="90" y="184"/>
                  </a:lnTo>
                  <a:lnTo>
                    <a:pt x="126" y="166"/>
                  </a:lnTo>
                  <a:lnTo>
                    <a:pt x="135" y="147"/>
                  </a:lnTo>
                  <a:lnTo>
                    <a:pt x="135" y="111"/>
                  </a:lnTo>
                  <a:lnTo>
                    <a:pt x="108" y="83"/>
                  </a:lnTo>
                  <a:lnTo>
                    <a:pt x="81" y="74"/>
                  </a:lnTo>
                  <a:lnTo>
                    <a:pt x="99" y="55"/>
                  </a:lnTo>
                  <a:lnTo>
                    <a:pt x="126" y="37"/>
                  </a:lnTo>
                  <a:lnTo>
                    <a:pt x="153" y="28"/>
                  </a:lnTo>
                  <a:lnTo>
                    <a:pt x="234" y="28"/>
                  </a:lnTo>
                  <a:lnTo>
                    <a:pt x="271" y="46"/>
                  </a:lnTo>
                  <a:lnTo>
                    <a:pt x="298" y="74"/>
                  </a:lnTo>
                  <a:lnTo>
                    <a:pt x="316" y="129"/>
                  </a:lnTo>
                  <a:lnTo>
                    <a:pt x="325" y="175"/>
                  </a:lnTo>
                  <a:lnTo>
                    <a:pt x="325" y="212"/>
                  </a:lnTo>
                  <a:lnTo>
                    <a:pt x="225" y="221"/>
                  </a:lnTo>
                  <a:lnTo>
                    <a:pt x="117" y="258"/>
                  </a:lnTo>
                  <a:lnTo>
                    <a:pt x="45" y="304"/>
                  </a:lnTo>
                  <a:lnTo>
                    <a:pt x="9" y="350"/>
                  </a:lnTo>
                  <a:lnTo>
                    <a:pt x="0" y="406"/>
                  </a:lnTo>
                  <a:lnTo>
                    <a:pt x="18" y="461"/>
                  </a:lnTo>
                  <a:lnTo>
                    <a:pt x="63" y="507"/>
                  </a:lnTo>
                  <a:lnTo>
                    <a:pt x="126" y="526"/>
                  </a:lnTo>
                  <a:lnTo>
                    <a:pt x="180" y="526"/>
                  </a:lnTo>
                  <a:lnTo>
                    <a:pt x="252" y="516"/>
                  </a:lnTo>
                  <a:lnTo>
                    <a:pt x="298" y="479"/>
                  </a:lnTo>
                  <a:lnTo>
                    <a:pt x="334" y="424"/>
                  </a:lnTo>
                  <a:close/>
                  <a:moveTo>
                    <a:pt x="325" y="240"/>
                  </a:moveTo>
                  <a:lnTo>
                    <a:pt x="325" y="350"/>
                  </a:lnTo>
                  <a:lnTo>
                    <a:pt x="307" y="424"/>
                  </a:lnTo>
                  <a:lnTo>
                    <a:pt x="280" y="470"/>
                  </a:lnTo>
                  <a:lnTo>
                    <a:pt x="234" y="498"/>
                  </a:lnTo>
                  <a:lnTo>
                    <a:pt x="189" y="507"/>
                  </a:lnTo>
                  <a:lnTo>
                    <a:pt x="135" y="489"/>
                  </a:lnTo>
                  <a:lnTo>
                    <a:pt x="108" y="461"/>
                  </a:lnTo>
                  <a:lnTo>
                    <a:pt x="90" y="406"/>
                  </a:lnTo>
                  <a:lnTo>
                    <a:pt x="99" y="369"/>
                  </a:lnTo>
                  <a:lnTo>
                    <a:pt x="117" y="323"/>
                  </a:lnTo>
                  <a:lnTo>
                    <a:pt x="162" y="286"/>
                  </a:lnTo>
                  <a:lnTo>
                    <a:pt x="225" y="249"/>
                  </a:lnTo>
                  <a:lnTo>
                    <a:pt x="325" y="2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" name="Freeform 289"/>
            <p:cNvSpPr>
              <a:spLocks/>
            </p:cNvSpPr>
            <p:nvPr/>
          </p:nvSpPr>
          <p:spPr bwMode="auto">
            <a:xfrm>
              <a:off x="2752" y="1976"/>
              <a:ext cx="568" cy="507"/>
            </a:xfrm>
            <a:custGeom>
              <a:avLst/>
              <a:gdLst/>
              <a:ahLst/>
              <a:cxnLst>
                <a:cxn ang="0">
                  <a:pos x="90" y="111"/>
                </a:cxn>
                <a:cxn ang="0">
                  <a:pos x="90" y="443"/>
                </a:cxn>
                <a:cxn ang="0">
                  <a:pos x="81" y="461"/>
                </a:cxn>
                <a:cxn ang="0">
                  <a:pos x="63" y="470"/>
                </a:cxn>
                <a:cxn ang="0">
                  <a:pos x="0" y="470"/>
                </a:cxn>
                <a:cxn ang="0">
                  <a:pos x="0" y="507"/>
                </a:cxn>
                <a:cxn ang="0">
                  <a:pos x="253" y="507"/>
                </a:cxn>
                <a:cxn ang="0">
                  <a:pos x="253" y="470"/>
                </a:cxn>
                <a:cxn ang="0">
                  <a:pos x="190" y="470"/>
                </a:cxn>
                <a:cxn ang="0">
                  <a:pos x="172" y="461"/>
                </a:cxn>
                <a:cxn ang="0">
                  <a:pos x="163" y="443"/>
                </a:cxn>
                <a:cxn ang="0">
                  <a:pos x="163" y="203"/>
                </a:cxn>
                <a:cxn ang="0">
                  <a:pos x="181" y="129"/>
                </a:cxn>
                <a:cxn ang="0">
                  <a:pos x="217" y="65"/>
                </a:cxn>
                <a:cxn ang="0">
                  <a:pos x="262" y="37"/>
                </a:cxn>
                <a:cxn ang="0">
                  <a:pos x="316" y="19"/>
                </a:cxn>
                <a:cxn ang="0">
                  <a:pos x="343" y="28"/>
                </a:cxn>
                <a:cxn ang="0">
                  <a:pos x="379" y="46"/>
                </a:cxn>
                <a:cxn ang="0">
                  <a:pos x="388" y="74"/>
                </a:cxn>
                <a:cxn ang="0">
                  <a:pos x="397" y="92"/>
                </a:cxn>
                <a:cxn ang="0">
                  <a:pos x="397" y="443"/>
                </a:cxn>
                <a:cxn ang="0">
                  <a:pos x="388" y="461"/>
                </a:cxn>
                <a:cxn ang="0">
                  <a:pos x="379" y="470"/>
                </a:cxn>
                <a:cxn ang="0">
                  <a:pos x="316" y="470"/>
                </a:cxn>
                <a:cxn ang="0">
                  <a:pos x="316" y="507"/>
                </a:cxn>
                <a:cxn ang="0">
                  <a:pos x="568" y="507"/>
                </a:cxn>
                <a:cxn ang="0">
                  <a:pos x="568" y="470"/>
                </a:cxn>
                <a:cxn ang="0">
                  <a:pos x="514" y="470"/>
                </a:cxn>
                <a:cxn ang="0">
                  <a:pos x="496" y="461"/>
                </a:cxn>
                <a:cxn ang="0">
                  <a:pos x="487" y="452"/>
                </a:cxn>
                <a:cxn ang="0">
                  <a:pos x="478" y="434"/>
                </a:cxn>
                <a:cxn ang="0">
                  <a:pos x="478" y="129"/>
                </a:cxn>
                <a:cxn ang="0">
                  <a:pos x="469" y="83"/>
                </a:cxn>
                <a:cxn ang="0">
                  <a:pos x="442" y="37"/>
                </a:cxn>
                <a:cxn ang="0">
                  <a:pos x="433" y="28"/>
                </a:cxn>
                <a:cxn ang="0">
                  <a:pos x="415" y="19"/>
                </a:cxn>
                <a:cxn ang="0">
                  <a:pos x="361" y="0"/>
                </a:cxn>
                <a:cxn ang="0">
                  <a:pos x="325" y="0"/>
                </a:cxn>
                <a:cxn ang="0">
                  <a:pos x="253" y="9"/>
                </a:cxn>
                <a:cxn ang="0">
                  <a:pos x="199" y="55"/>
                </a:cxn>
                <a:cxn ang="0">
                  <a:pos x="154" y="120"/>
                </a:cxn>
                <a:cxn ang="0">
                  <a:pos x="154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54" y="46"/>
                </a:cxn>
                <a:cxn ang="0">
                  <a:pos x="72" y="55"/>
                </a:cxn>
                <a:cxn ang="0">
                  <a:pos x="81" y="65"/>
                </a:cxn>
                <a:cxn ang="0">
                  <a:pos x="81" y="83"/>
                </a:cxn>
                <a:cxn ang="0">
                  <a:pos x="90" y="111"/>
                </a:cxn>
              </a:cxnLst>
              <a:rect l="0" t="0" r="r" b="b"/>
              <a:pathLst>
                <a:path w="568" h="507">
                  <a:moveTo>
                    <a:pt x="90" y="111"/>
                  </a:moveTo>
                  <a:lnTo>
                    <a:pt x="90" y="443"/>
                  </a:lnTo>
                  <a:lnTo>
                    <a:pt x="81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53" y="507"/>
                  </a:lnTo>
                  <a:lnTo>
                    <a:pt x="253" y="470"/>
                  </a:lnTo>
                  <a:lnTo>
                    <a:pt x="190" y="470"/>
                  </a:lnTo>
                  <a:lnTo>
                    <a:pt x="172" y="461"/>
                  </a:lnTo>
                  <a:lnTo>
                    <a:pt x="163" y="443"/>
                  </a:lnTo>
                  <a:lnTo>
                    <a:pt x="163" y="203"/>
                  </a:lnTo>
                  <a:lnTo>
                    <a:pt x="181" y="129"/>
                  </a:lnTo>
                  <a:lnTo>
                    <a:pt x="217" y="65"/>
                  </a:lnTo>
                  <a:lnTo>
                    <a:pt x="262" y="37"/>
                  </a:lnTo>
                  <a:lnTo>
                    <a:pt x="316" y="19"/>
                  </a:lnTo>
                  <a:lnTo>
                    <a:pt x="343" y="28"/>
                  </a:lnTo>
                  <a:lnTo>
                    <a:pt x="379" y="46"/>
                  </a:lnTo>
                  <a:lnTo>
                    <a:pt x="388" y="74"/>
                  </a:lnTo>
                  <a:lnTo>
                    <a:pt x="397" y="92"/>
                  </a:lnTo>
                  <a:lnTo>
                    <a:pt x="397" y="443"/>
                  </a:lnTo>
                  <a:lnTo>
                    <a:pt x="388" y="461"/>
                  </a:lnTo>
                  <a:lnTo>
                    <a:pt x="379" y="470"/>
                  </a:lnTo>
                  <a:lnTo>
                    <a:pt x="316" y="470"/>
                  </a:lnTo>
                  <a:lnTo>
                    <a:pt x="316" y="507"/>
                  </a:lnTo>
                  <a:lnTo>
                    <a:pt x="568" y="507"/>
                  </a:lnTo>
                  <a:lnTo>
                    <a:pt x="568" y="470"/>
                  </a:lnTo>
                  <a:lnTo>
                    <a:pt x="514" y="470"/>
                  </a:lnTo>
                  <a:lnTo>
                    <a:pt x="496" y="461"/>
                  </a:lnTo>
                  <a:lnTo>
                    <a:pt x="487" y="452"/>
                  </a:lnTo>
                  <a:lnTo>
                    <a:pt x="478" y="434"/>
                  </a:lnTo>
                  <a:lnTo>
                    <a:pt x="478" y="129"/>
                  </a:lnTo>
                  <a:lnTo>
                    <a:pt x="469" y="83"/>
                  </a:lnTo>
                  <a:lnTo>
                    <a:pt x="442" y="37"/>
                  </a:lnTo>
                  <a:lnTo>
                    <a:pt x="433" y="28"/>
                  </a:lnTo>
                  <a:lnTo>
                    <a:pt x="415" y="19"/>
                  </a:lnTo>
                  <a:lnTo>
                    <a:pt x="361" y="0"/>
                  </a:lnTo>
                  <a:lnTo>
                    <a:pt x="325" y="0"/>
                  </a:lnTo>
                  <a:lnTo>
                    <a:pt x="253" y="9"/>
                  </a:lnTo>
                  <a:lnTo>
                    <a:pt x="199" y="55"/>
                  </a:lnTo>
                  <a:lnTo>
                    <a:pt x="154" y="120"/>
                  </a:lnTo>
                  <a:lnTo>
                    <a:pt x="154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54" y="46"/>
                  </a:lnTo>
                  <a:lnTo>
                    <a:pt x="72" y="55"/>
                  </a:lnTo>
                  <a:lnTo>
                    <a:pt x="81" y="65"/>
                  </a:lnTo>
                  <a:lnTo>
                    <a:pt x="81" y="83"/>
                  </a:lnTo>
                  <a:lnTo>
                    <a:pt x="90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5" name="Freeform 290"/>
            <p:cNvSpPr>
              <a:spLocks/>
            </p:cNvSpPr>
            <p:nvPr/>
          </p:nvSpPr>
          <p:spPr bwMode="auto">
            <a:xfrm>
              <a:off x="3320" y="1985"/>
              <a:ext cx="560" cy="738"/>
            </a:xfrm>
            <a:custGeom>
              <a:avLst/>
              <a:gdLst/>
              <a:ahLst/>
              <a:cxnLst>
                <a:cxn ang="0">
                  <a:pos x="451" y="111"/>
                </a:cxn>
                <a:cxn ang="0">
                  <a:pos x="488" y="56"/>
                </a:cxn>
                <a:cxn ang="0">
                  <a:pos x="506" y="46"/>
                </a:cxn>
                <a:cxn ang="0">
                  <a:pos x="533" y="37"/>
                </a:cxn>
                <a:cxn ang="0">
                  <a:pos x="560" y="37"/>
                </a:cxn>
                <a:cxn ang="0">
                  <a:pos x="560" y="0"/>
                </a:cxn>
                <a:cxn ang="0">
                  <a:pos x="370" y="0"/>
                </a:cxn>
                <a:cxn ang="0">
                  <a:pos x="370" y="37"/>
                </a:cxn>
                <a:cxn ang="0">
                  <a:pos x="397" y="37"/>
                </a:cxn>
                <a:cxn ang="0">
                  <a:pos x="415" y="46"/>
                </a:cxn>
                <a:cxn ang="0">
                  <a:pos x="424" y="65"/>
                </a:cxn>
                <a:cxn ang="0">
                  <a:pos x="424" y="111"/>
                </a:cxn>
                <a:cxn ang="0">
                  <a:pos x="307" y="397"/>
                </a:cxn>
                <a:cxn ang="0">
                  <a:pos x="181" y="83"/>
                </a:cxn>
                <a:cxn ang="0">
                  <a:pos x="172" y="74"/>
                </a:cxn>
                <a:cxn ang="0">
                  <a:pos x="172" y="65"/>
                </a:cxn>
                <a:cxn ang="0">
                  <a:pos x="181" y="46"/>
                </a:cxn>
                <a:cxn ang="0">
                  <a:pos x="190" y="37"/>
                </a:cxn>
                <a:cxn ang="0">
                  <a:pos x="235" y="37"/>
                </a:cxn>
                <a:cxn ang="0">
                  <a:pos x="235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64" y="37"/>
                </a:cxn>
                <a:cxn ang="0">
                  <a:pos x="100" y="74"/>
                </a:cxn>
                <a:cxn ang="0">
                  <a:pos x="262" y="498"/>
                </a:cxn>
                <a:cxn ang="0">
                  <a:pos x="262" y="517"/>
                </a:cxn>
                <a:cxn ang="0">
                  <a:pos x="244" y="554"/>
                </a:cxn>
                <a:cxn ang="0">
                  <a:pos x="235" y="563"/>
                </a:cxn>
                <a:cxn ang="0">
                  <a:pos x="217" y="618"/>
                </a:cxn>
                <a:cxn ang="0">
                  <a:pos x="181" y="674"/>
                </a:cxn>
                <a:cxn ang="0">
                  <a:pos x="163" y="692"/>
                </a:cxn>
                <a:cxn ang="0">
                  <a:pos x="109" y="710"/>
                </a:cxn>
                <a:cxn ang="0">
                  <a:pos x="100" y="710"/>
                </a:cxn>
                <a:cxn ang="0">
                  <a:pos x="73" y="701"/>
                </a:cxn>
                <a:cxn ang="0">
                  <a:pos x="55" y="692"/>
                </a:cxn>
                <a:cxn ang="0">
                  <a:pos x="91" y="674"/>
                </a:cxn>
                <a:cxn ang="0">
                  <a:pos x="100" y="655"/>
                </a:cxn>
                <a:cxn ang="0">
                  <a:pos x="100" y="618"/>
                </a:cxn>
                <a:cxn ang="0">
                  <a:pos x="82" y="609"/>
                </a:cxn>
                <a:cxn ang="0">
                  <a:pos x="73" y="600"/>
                </a:cxn>
                <a:cxn ang="0">
                  <a:pos x="55" y="591"/>
                </a:cxn>
                <a:cxn ang="0">
                  <a:pos x="37" y="591"/>
                </a:cxn>
                <a:cxn ang="0">
                  <a:pos x="18" y="600"/>
                </a:cxn>
                <a:cxn ang="0">
                  <a:pos x="9" y="618"/>
                </a:cxn>
                <a:cxn ang="0">
                  <a:pos x="0" y="646"/>
                </a:cxn>
                <a:cxn ang="0">
                  <a:pos x="9" y="674"/>
                </a:cxn>
                <a:cxn ang="0">
                  <a:pos x="28" y="701"/>
                </a:cxn>
                <a:cxn ang="0">
                  <a:pos x="46" y="720"/>
                </a:cxn>
                <a:cxn ang="0">
                  <a:pos x="73" y="729"/>
                </a:cxn>
                <a:cxn ang="0">
                  <a:pos x="109" y="738"/>
                </a:cxn>
                <a:cxn ang="0">
                  <a:pos x="145" y="729"/>
                </a:cxn>
                <a:cxn ang="0">
                  <a:pos x="172" y="720"/>
                </a:cxn>
                <a:cxn ang="0">
                  <a:pos x="199" y="692"/>
                </a:cxn>
                <a:cxn ang="0">
                  <a:pos x="235" y="637"/>
                </a:cxn>
                <a:cxn ang="0">
                  <a:pos x="253" y="600"/>
                </a:cxn>
                <a:cxn ang="0">
                  <a:pos x="451" y="111"/>
                </a:cxn>
              </a:cxnLst>
              <a:rect l="0" t="0" r="r" b="b"/>
              <a:pathLst>
                <a:path w="560" h="738">
                  <a:moveTo>
                    <a:pt x="451" y="111"/>
                  </a:moveTo>
                  <a:lnTo>
                    <a:pt x="488" y="56"/>
                  </a:lnTo>
                  <a:lnTo>
                    <a:pt x="506" y="46"/>
                  </a:lnTo>
                  <a:lnTo>
                    <a:pt x="533" y="37"/>
                  </a:lnTo>
                  <a:lnTo>
                    <a:pt x="560" y="37"/>
                  </a:lnTo>
                  <a:lnTo>
                    <a:pt x="560" y="0"/>
                  </a:lnTo>
                  <a:lnTo>
                    <a:pt x="370" y="0"/>
                  </a:lnTo>
                  <a:lnTo>
                    <a:pt x="370" y="37"/>
                  </a:lnTo>
                  <a:lnTo>
                    <a:pt x="397" y="37"/>
                  </a:lnTo>
                  <a:lnTo>
                    <a:pt x="415" y="46"/>
                  </a:lnTo>
                  <a:lnTo>
                    <a:pt x="424" y="65"/>
                  </a:lnTo>
                  <a:lnTo>
                    <a:pt x="424" y="111"/>
                  </a:lnTo>
                  <a:lnTo>
                    <a:pt x="307" y="397"/>
                  </a:lnTo>
                  <a:lnTo>
                    <a:pt x="181" y="83"/>
                  </a:lnTo>
                  <a:lnTo>
                    <a:pt x="172" y="74"/>
                  </a:lnTo>
                  <a:lnTo>
                    <a:pt x="172" y="65"/>
                  </a:lnTo>
                  <a:lnTo>
                    <a:pt x="181" y="46"/>
                  </a:lnTo>
                  <a:lnTo>
                    <a:pt x="190" y="37"/>
                  </a:lnTo>
                  <a:lnTo>
                    <a:pt x="235" y="37"/>
                  </a:lnTo>
                  <a:lnTo>
                    <a:pt x="235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64" y="37"/>
                  </a:lnTo>
                  <a:lnTo>
                    <a:pt x="100" y="74"/>
                  </a:lnTo>
                  <a:lnTo>
                    <a:pt x="262" y="498"/>
                  </a:lnTo>
                  <a:lnTo>
                    <a:pt x="262" y="517"/>
                  </a:lnTo>
                  <a:lnTo>
                    <a:pt x="244" y="554"/>
                  </a:lnTo>
                  <a:lnTo>
                    <a:pt x="235" y="563"/>
                  </a:lnTo>
                  <a:lnTo>
                    <a:pt x="217" y="618"/>
                  </a:lnTo>
                  <a:lnTo>
                    <a:pt x="181" y="674"/>
                  </a:lnTo>
                  <a:lnTo>
                    <a:pt x="163" y="692"/>
                  </a:lnTo>
                  <a:lnTo>
                    <a:pt x="109" y="710"/>
                  </a:lnTo>
                  <a:lnTo>
                    <a:pt x="100" y="710"/>
                  </a:lnTo>
                  <a:lnTo>
                    <a:pt x="73" y="701"/>
                  </a:lnTo>
                  <a:lnTo>
                    <a:pt x="55" y="692"/>
                  </a:lnTo>
                  <a:lnTo>
                    <a:pt x="91" y="674"/>
                  </a:lnTo>
                  <a:lnTo>
                    <a:pt x="100" y="655"/>
                  </a:lnTo>
                  <a:lnTo>
                    <a:pt x="100" y="618"/>
                  </a:lnTo>
                  <a:lnTo>
                    <a:pt x="82" y="609"/>
                  </a:lnTo>
                  <a:lnTo>
                    <a:pt x="73" y="600"/>
                  </a:lnTo>
                  <a:lnTo>
                    <a:pt x="55" y="591"/>
                  </a:lnTo>
                  <a:lnTo>
                    <a:pt x="37" y="591"/>
                  </a:lnTo>
                  <a:lnTo>
                    <a:pt x="18" y="600"/>
                  </a:lnTo>
                  <a:lnTo>
                    <a:pt x="9" y="618"/>
                  </a:lnTo>
                  <a:lnTo>
                    <a:pt x="0" y="646"/>
                  </a:lnTo>
                  <a:lnTo>
                    <a:pt x="9" y="674"/>
                  </a:lnTo>
                  <a:lnTo>
                    <a:pt x="28" y="701"/>
                  </a:lnTo>
                  <a:lnTo>
                    <a:pt x="46" y="720"/>
                  </a:lnTo>
                  <a:lnTo>
                    <a:pt x="73" y="729"/>
                  </a:lnTo>
                  <a:lnTo>
                    <a:pt x="109" y="738"/>
                  </a:lnTo>
                  <a:lnTo>
                    <a:pt x="145" y="729"/>
                  </a:lnTo>
                  <a:lnTo>
                    <a:pt x="172" y="720"/>
                  </a:lnTo>
                  <a:lnTo>
                    <a:pt x="199" y="692"/>
                  </a:lnTo>
                  <a:lnTo>
                    <a:pt x="235" y="637"/>
                  </a:lnTo>
                  <a:lnTo>
                    <a:pt x="253" y="600"/>
                  </a:lnTo>
                  <a:lnTo>
                    <a:pt x="451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6" name="Freeform 291"/>
            <p:cNvSpPr>
              <a:spLocks/>
            </p:cNvSpPr>
            <p:nvPr/>
          </p:nvSpPr>
          <p:spPr bwMode="auto">
            <a:xfrm>
              <a:off x="4313" y="1976"/>
              <a:ext cx="884" cy="507"/>
            </a:xfrm>
            <a:custGeom>
              <a:avLst/>
              <a:gdLst/>
              <a:ahLst/>
              <a:cxnLst>
                <a:cxn ang="0">
                  <a:pos x="90" y="443"/>
                </a:cxn>
                <a:cxn ang="0">
                  <a:pos x="63" y="470"/>
                </a:cxn>
                <a:cxn ang="0">
                  <a:pos x="0" y="507"/>
                </a:cxn>
                <a:cxn ang="0">
                  <a:pos x="252" y="470"/>
                </a:cxn>
                <a:cxn ang="0">
                  <a:pos x="171" y="461"/>
                </a:cxn>
                <a:cxn ang="0">
                  <a:pos x="162" y="415"/>
                </a:cxn>
                <a:cxn ang="0">
                  <a:pos x="180" y="129"/>
                </a:cxn>
                <a:cxn ang="0">
                  <a:pos x="261" y="37"/>
                </a:cxn>
                <a:cxn ang="0">
                  <a:pos x="370" y="37"/>
                </a:cxn>
                <a:cxn ang="0">
                  <a:pos x="388" y="74"/>
                </a:cxn>
                <a:cxn ang="0">
                  <a:pos x="406" y="120"/>
                </a:cxn>
                <a:cxn ang="0">
                  <a:pos x="397" y="461"/>
                </a:cxn>
                <a:cxn ang="0">
                  <a:pos x="315" y="470"/>
                </a:cxn>
                <a:cxn ang="0">
                  <a:pos x="568" y="507"/>
                </a:cxn>
                <a:cxn ang="0">
                  <a:pos x="505" y="470"/>
                </a:cxn>
                <a:cxn ang="0">
                  <a:pos x="487" y="443"/>
                </a:cxn>
                <a:cxn ang="0">
                  <a:pos x="478" y="203"/>
                </a:cxn>
                <a:cxn ang="0">
                  <a:pos x="532" y="65"/>
                </a:cxn>
                <a:cxn ang="0">
                  <a:pos x="631" y="19"/>
                </a:cxn>
                <a:cxn ang="0">
                  <a:pos x="694" y="46"/>
                </a:cxn>
                <a:cxn ang="0">
                  <a:pos x="712" y="92"/>
                </a:cxn>
                <a:cxn ang="0">
                  <a:pos x="721" y="148"/>
                </a:cxn>
                <a:cxn ang="0">
                  <a:pos x="712" y="461"/>
                </a:cxn>
                <a:cxn ang="0">
                  <a:pos x="631" y="470"/>
                </a:cxn>
                <a:cxn ang="0">
                  <a:pos x="884" y="507"/>
                </a:cxn>
                <a:cxn ang="0">
                  <a:pos x="830" y="470"/>
                </a:cxn>
                <a:cxn ang="0">
                  <a:pos x="803" y="452"/>
                </a:cxn>
                <a:cxn ang="0">
                  <a:pos x="794" y="129"/>
                </a:cxn>
                <a:cxn ang="0">
                  <a:pos x="757" y="37"/>
                </a:cxn>
                <a:cxn ang="0">
                  <a:pos x="730" y="19"/>
                </a:cxn>
                <a:cxn ang="0">
                  <a:pos x="640" y="0"/>
                </a:cxn>
                <a:cxn ang="0">
                  <a:pos x="532" y="37"/>
                </a:cxn>
                <a:cxn ang="0">
                  <a:pos x="478" y="111"/>
                </a:cxn>
                <a:cxn ang="0">
                  <a:pos x="415" y="19"/>
                </a:cxn>
                <a:cxn ang="0">
                  <a:pos x="324" y="0"/>
                </a:cxn>
                <a:cxn ang="0">
                  <a:pos x="198" y="55"/>
                </a:cxn>
                <a:cxn ang="0">
                  <a:pos x="162" y="0"/>
                </a:cxn>
                <a:cxn ang="0">
                  <a:pos x="0" y="46"/>
                </a:cxn>
                <a:cxn ang="0">
                  <a:pos x="72" y="55"/>
                </a:cxn>
                <a:cxn ang="0">
                  <a:pos x="90" y="83"/>
                </a:cxn>
              </a:cxnLst>
              <a:rect l="0" t="0" r="r" b="b"/>
              <a:pathLst>
                <a:path w="884" h="507">
                  <a:moveTo>
                    <a:pt x="90" y="111"/>
                  </a:moveTo>
                  <a:lnTo>
                    <a:pt x="90" y="443"/>
                  </a:lnTo>
                  <a:lnTo>
                    <a:pt x="81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52" y="507"/>
                  </a:lnTo>
                  <a:lnTo>
                    <a:pt x="252" y="470"/>
                  </a:lnTo>
                  <a:lnTo>
                    <a:pt x="189" y="470"/>
                  </a:lnTo>
                  <a:lnTo>
                    <a:pt x="171" y="461"/>
                  </a:lnTo>
                  <a:lnTo>
                    <a:pt x="171" y="443"/>
                  </a:lnTo>
                  <a:lnTo>
                    <a:pt x="162" y="415"/>
                  </a:lnTo>
                  <a:lnTo>
                    <a:pt x="162" y="203"/>
                  </a:lnTo>
                  <a:lnTo>
                    <a:pt x="180" y="129"/>
                  </a:lnTo>
                  <a:lnTo>
                    <a:pt x="216" y="65"/>
                  </a:lnTo>
                  <a:lnTo>
                    <a:pt x="261" y="37"/>
                  </a:lnTo>
                  <a:lnTo>
                    <a:pt x="315" y="19"/>
                  </a:lnTo>
                  <a:lnTo>
                    <a:pt x="370" y="37"/>
                  </a:lnTo>
                  <a:lnTo>
                    <a:pt x="379" y="46"/>
                  </a:lnTo>
                  <a:lnTo>
                    <a:pt x="388" y="74"/>
                  </a:lnTo>
                  <a:lnTo>
                    <a:pt x="397" y="92"/>
                  </a:lnTo>
                  <a:lnTo>
                    <a:pt x="406" y="120"/>
                  </a:lnTo>
                  <a:lnTo>
                    <a:pt x="406" y="443"/>
                  </a:lnTo>
                  <a:lnTo>
                    <a:pt x="397" y="461"/>
                  </a:lnTo>
                  <a:lnTo>
                    <a:pt x="379" y="470"/>
                  </a:lnTo>
                  <a:lnTo>
                    <a:pt x="315" y="470"/>
                  </a:lnTo>
                  <a:lnTo>
                    <a:pt x="315" y="507"/>
                  </a:lnTo>
                  <a:lnTo>
                    <a:pt x="568" y="507"/>
                  </a:lnTo>
                  <a:lnTo>
                    <a:pt x="568" y="470"/>
                  </a:lnTo>
                  <a:lnTo>
                    <a:pt x="505" y="470"/>
                  </a:lnTo>
                  <a:lnTo>
                    <a:pt x="487" y="461"/>
                  </a:lnTo>
                  <a:lnTo>
                    <a:pt x="487" y="443"/>
                  </a:lnTo>
                  <a:lnTo>
                    <a:pt x="478" y="415"/>
                  </a:lnTo>
                  <a:lnTo>
                    <a:pt x="478" y="203"/>
                  </a:lnTo>
                  <a:lnTo>
                    <a:pt x="496" y="129"/>
                  </a:lnTo>
                  <a:lnTo>
                    <a:pt x="532" y="65"/>
                  </a:lnTo>
                  <a:lnTo>
                    <a:pt x="577" y="37"/>
                  </a:lnTo>
                  <a:lnTo>
                    <a:pt x="631" y="19"/>
                  </a:lnTo>
                  <a:lnTo>
                    <a:pt x="658" y="28"/>
                  </a:lnTo>
                  <a:lnTo>
                    <a:pt x="694" y="46"/>
                  </a:lnTo>
                  <a:lnTo>
                    <a:pt x="703" y="74"/>
                  </a:lnTo>
                  <a:lnTo>
                    <a:pt x="712" y="92"/>
                  </a:lnTo>
                  <a:lnTo>
                    <a:pt x="712" y="120"/>
                  </a:lnTo>
                  <a:lnTo>
                    <a:pt x="721" y="148"/>
                  </a:lnTo>
                  <a:lnTo>
                    <a:pt x="721" y="443"/>
                  </a:lnTo>
                  <a:lnTo>
                    <a:pt x="712" y="461"/>
                  </a:lnTo>
                  <a:lnTo>
                    <a:pt x="694" y="470"/>
                  </a:lnTo>
                  <a:lnTo>
                    <a:pt x="631" y="470"/>
                  </a:lnTo>
                  <a:lnTo>
                    <a:pt x="631" y="507"/>
                  </a:lnTo>
                  <a:lnTo>
                    <a:pt x="884" y="507"/>
                  </a:lnTo>
                  <a:lnTo>
                    <a:pt x="884" y="470"/>
                  </a:lnTo>
                  <a:lnTo>
                    <a:pt x="830" y="470"/>
                  </a:lnTo>
                  <a:lnTo>
                    <a:pt x="812" y="461"/>
                  </a:lnTo>
                  <a:lnTo>
                    <a:pt x="803" y="452"/>
                  </a:lnTo>
                  <a:lnTo>
                    <a:pt x="794" y="434"/>
                  </a:lnTo>
                  <a:lnTo>
                    <a:pt x="794" y="129"/>
                  </a:lnTo>
                  <a:lnTo>
                    <a:pt x="784" y="83"/>
                  </a:lnTo>
                  <a:lnTo>
                    <a:pt x="757" y="37"/>
                  </a:lnTo>
                  <a:lnTo>
                    <a:pt x="748" y="28"/>
                  </a:lnTo>
                  <a:lnTo>
                    <a:pt x="730" y="19"/>
                  </a:lnTo>
                  <a:lnTo>
                    <a:pt x="676" y="0"/>
                  </a:lnTo>
                  <a:lnTo>
                    <a:pt x="640" y="0"/>
                  </a:lnTo>
                  <a:lnTo>
                    <a:pt x="577" y="9"/>
                  </a:lnTo>
                  <a:lnTo>
                    <a:pt x="532" y="37"/>
                  </a:lnTo>
                  <a:lnTo>
                    <a:pt x="496" y="74"/>
                  </a:lnTo>
                  <a:lnTo>
                    <a:pt x="478" y="111"/>
                  </a:lnTo>
                  <a:lnTo>
                    <a:pt x="451" y="46"/>
                  </a:lnTo>
                  <a:lnTo>
                    <a:pt x="415" y="19"/>
                  </a:lnTo>
                  <a:lnTo>
                    <a:pt x="370" y="0"/>
                  </a:lnTo>
                  <a:lnTo>
                    <a:pt x="324" y="0"/>
                  </a:lnTo>
                  <a:lnTo>
                    <a:pt x="252" y="9"/>
                  </a:lnTo>
                  <a:lnTo>
                    <a:pt x="198" y="55"/>
                  </a:lnTo>
                  <a:lnTo>
                    <a:pt x="162" y="120"/>
                  </a:lnTo>
                  <a:lnTo>
                    <a:pt x="162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54" y="46"/>
                  </a:lnTo>
                  <a:lnTo>
                    <a:pt x="72" y="55"/>
                  </a:lnTo>
                  <a:lnTo>
                    <a:pt x="81" y="65"/>
                  </a:lnTo>
                  <a:lnTo>
                    <a:pt x="90" y="83"/>
                  </a:lnTo>
                  <a:lnTo>
                    <a:pt x="90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7" name="Freeform 292"/>
            <p:cNvSpPr>
              <a:spLocks noEditPoints="1"/>
            </p:cNvSpPr>
            <p:nvPr/>
          </p:nvSpPr>
          <p:spPr bwMode="auto">
            <a:xfrm>
              <a:off x="5269" y="1967"/>
              <a:ext cx="505" cy="526"/>
            </a:xfrm>
            <a:custGeom>
              <a:avLst/>
              <a:gdLst/>
              <a:ahLst/>
              <a:cxnLst>
                <a:cxn ang="0">
                  <a:pos x="343" y="479"/>
                </a:cxn>
                <a:cxn ang="0">
                  <a:pos x="415" y="526"/>
                </a:cxn>
                <a:cxn ang="0">
                  <a:pos x="478" y="498"/>
                </a:cxn>
                <a:cxn ang="0">
                  <a:pos x="505" y="452"/>
                </a:cxn>
                <a:cxn ang="0">
                  <a:pos x="478" y="350"/>
                </a:cxn>
                <a:cxn ang="0">
                  <a:pos x="469" y="461"/>
                </a:cxn>
                <a:cxn ang="0">
                  <a:pos x="460" y="479"/>
                </a:cxn>
                <a:cxn ang="0">
                  <a:pos x="424" y="489"/>
                </a:cxn>
                <a:cxn ang="0">
                  <a:pos x="406" y="461"/>
                </a:cxn>
                <a:cxn ang="0">
                  <a:pos x="397" y="129"/>
                </a:cxn>
                <a:cxn ang="0">
                  <a:pos x="361" y="64"/>
                </a:cxn>
                <a:cxn ang="0">
                  <a:pos x="198" y="0"/>
                </a:cxn>
                <a:cxn ang="0">
                  <a:pos x="54" y="64"/>
                </a:cxn>
                <a:cxn ang="0">
                  <a:pos x="45" y="166"/>
                </a:cxn>
                <a:cxn ang="0">
                  <a:pos x="108" y="175"/>
                </a:cxn>
                <a:cxn ang="0">
                  <a:pos x="135" y="111"/>
                </a:cxn>
                <a:cxn ang="0">
                  <a:pos x="81" y="74"/>
                </a:cxn>
                <a:cxn ang="0">
                  <a:pos x="126" y="37"/>
                </a:cxn>
                <a:cxn ang="0">
                  <a:pos x="225" y="28"/>
                </a:cxn>
                <a:cxn ang="0">
                  <a:pos x="270" y="46"/>
                </a:cxn>
                <a:cxn ang="0">
                  <a:pos x="316" y="129"/>
                </a:cxn>
                <a:cxn ang="0">
                  <a:pos x="216" y="221"/>
                </a:cxn>
                <a:cxn ang="0">
                  <a:pos x="45" y="304"/>
                </a:cxn>
                <a:cxn ang="0">
                  <a:pos x="0" y="406"/>
                </a:cxn>
                <a:cxn ang="0">
                  <a:pos x="63" y="507"/>
                </a:cxn>
                <a:cxn ang="0">
                  <a:pos x="180" y="526"/>
                </a:cxn>
                <a:cxn ang="0">
                  <a:pos x="298" y="479"/>
                </a:cxn>
                <a:cxn ang="0">
                  <a:pos x="316" y="240"/>
                </a:cxn>
                <a:cxn ang="0">
                  <a:pos x="307" y="424"/>
                </a:cxn>
                <a:cxn ang="0">
                  <a:pos x="225" y="498"/>
                </a:cxn>
                <a:cxn ang="0">
                  <a:pos x="153" y="498"/>
                </a:cxn>
                <a:cxn ang="0">
                  <a:pos x="90" y="433"/>
                </a:cxn>
                <a:cxn ang="0">
                  <a:pos x="117" y="323"/>
                </a:cxn>
                <a:cxn ang="0">
                  <a:pos x="225" y="249"/>
                </a:cxn>
              </a:cxnLst>
              <a:rect l="0" t="0" r="r" b="b"/>
              <a:pathLst>
                <a:path w="505" h="526">
                  <a:moveTo>
                    <a:pt x="325" y="424"/>
                  </a:moveTo>
                  <a:lnTo>
                    <a:pt x="343" y="479"/>
                  </a:lnTo>
                  <a:lnTo>
                    <a:pt x="361" y="507"/>
                  </a:lnTo>
                  <a:lnTo>
                    <a:pt x="415" y="526"/>
                  </a:lnTo>
                  <a:lnTo>
                    <a:pt x="424" y="526"/>
                  </a:lnTo>
                  <a:lnTo>
                    <a:pt x="478" y="498"/>
                  </a:lnTo>
                  <a:lnTo>
                    <a:pt x="496" y="479"/>
                  </a:lnTo>
                  <a:lnTo>
                    <a:pt x="505" y="452"/>
                  </a:lnTo>
                  <a:lnTo>
                    <a:pt x="505" y="350"/>
                  </a:lnTo>
                  <a:lnTo>
                    <a:pt x="478" y="350"/>
                  </a:lnTo>
                  <a:lnTo>
                    <a:pt x="478" y="443"/>
                  </a:lnTo>
                  <a:lnTo>
                    <a:pt x="469" y="461"/>
                  </a:lnTo>
                  <a:lnTo>
                    <a:pt x="469" y="479"/>
                  </a:lnTo>
                  <a:lnTo>
                    <a:pt x="460" y="479"/>
                  </a:lnTo>
                  <a:lnTo>
                    <a:pt x="451" y="489"/>
                  </a:lnTo>
                  <a:lnTo>
                    <a:pt x="424" y="489"/>
                  </a:lnTo>
                  <a:lnTo>
                    <a:pt x="415" y="470"/>
                  </a:lnTo>
                  <a:lnTo>
                    <a:pt x="406" y="461"/>
                  </a:lnTo>
                  <a:lnTo>
                    <a:pt x="397" y="443"/>
                  </a:lnTo>
                  <a:lnTo>
                    <a:pt x="397" y="129"/>
                  </a:lnTo>
                  <a:lnTo>
                    <a:pt x="379" y="92"/>
                  </a:lnTo>
                  <a:lnTo>
                    <a:pt x="361" y="64"/>
                  </a:lnTo>
                  <a:lnTo>
                    <a:pt x="280" y="9"/>
                  </a:lnTo>
                  <a:lnTo>
                    <a:pt x="198" y="0"/>
                  </a:lnTo>
                  <a:lnTo>
                    <a:pt x="117" y="18"/>
                  </a:lnTo>
                  <a:lnTo>
                    <a:pt x="54" y="64"/>
                  </a:lnTo>
                  <a:lnTo>
                    <a:pt x="27" y="129"/>
                  </a:lnTo>
                  <a:lnTo>
                    <a:pt x="45" y="166"/>
                  </a:lnTo>
                  <a:lnTo>
                    <a:pt x="81" y="184"/>
                  </a:lnTo>
                  <a:lnTo>
                    <a:pt x="108" y="175"/>
                  </a:lnTo>
                  <a:lnTo>
                    <a:pt x="135" y="147"/>
                  </a:lnTo>
                  <a:lnTo>
                    <a:pt x="135" y="111"/>
                  </a:lnTo>
                  <a:lnTo>
                    <a:pt x="117" y="92"/>
                  </a:lnTo>
                  <a:lnTo>
                    <a:pt x="81" y="74"/>
                  </a:lnTo>
                  <a:lnTo>
                    <a:pt x="99" y="55"/>
                  </a:lnTo>
                  <a:lnTo>
                    <a:pt x="126" y="37"/>
                  </a:lnTo>
                  <a:lnTo>
                    <a:pt x="153" y="28"/>
                  </a:lnTo>
                  <a:lnTo>
                    <a:pt x="225" y="28"/>
                  </a:lnTo>
                  <a:lnTo>
                    <a:pt x="243" y="37"/>
                  </a:lnTo>
                  <a:lnTo>
                    <a:pt x="270" y="46"/>
                  </a:lnTo>
                  <a:lnTo>
                    <a:pt x="307" y="101"/>
                  </a:lnTo>
                  <a:lnTo>
                    <a:pt x="316" y="129"/>
                  </a:lnTo>
                  <a:lnTo>
                    <a:pt x="316" y="212"/>
                  </a:lnTo>
                  <a:lnTo>
                    <a:pt x="216" y="221"/>
                  </a:lnTo>
                  <a:lnTo>
                    <a:pt x="108" y="258"/>
                  </a:lnTo>
                  <a:lnTo>
                    <a:pt x="45" y="304"/>
                  </a:lnTo>
                  <a:lnTo>
                    <a:pt x="9" y="350"/>
                  </a:lnTo>
                  <a:lnTo>
                    <a:pt x="0" y="406"/>
                  </a:lnTo>
                  <a:lnTo>
                    <a:pt x="18" y="461"/>
                  </a:lnTo>
                  <a:lnTo>
                    <a:pt x="63" y="507"/>
                  </a:lnTo>
                  <a:lnTo>
                    <a:pt x="117" y="526"/>
                  </a:lnTo>
                  <a:lnTo>
                    <a:pt x="180" y="526"/>
                  </a:lnTo>
                  <a:lnTo>
                    <a:pt x="243" y="516"/>
                  </a:lnTo>
                  <a:lnTo>
                    <a:pt x="298" y="479"/>
                  </a:lnTo>
                  <a:lnTo>
                    <a:pt x="325" y="424"/>
                  </a:lnTo>
                  <a:close/>
                  <a:moveTo>
                    <a:pt x="316" y="240"/>
                  </a:moveTo>
                  <a:lnTo>
                    <a:pt x="316" y="350"/>
                  </a:lnTo>
                  <a:lnTo>
                    <a:pt x="307" y="424"/>
                  </a:lnTo>
                  <a:lnTo>
                    <a:pt x="270" y="470"/>
                  </a:lnTo>
                  <a:lnTo>
                    <a:pt x="225" y="498"/>
                  </a:lnTo>
                  <a:lnTo>
                    <a:pt x="189" y="507"/>
                  </a:lnTo>
                  <a:lnTo>
                    <a:pt x="153" y="498"/>
                  </a:lnTo>
                  <a:lnTo>
                    <a:pt x="126" y="489"/>
                  </a:lnTo>
                  <a:lnTo>
                    <a:pt x="90" y="433"/>
                  </a:lnTo>
                  <a:lnTo>
                    <a:pt x="90" y="369"/>
                  </a:lnTo>
                  <a:lnTo>
                    <a:pt x="117" y="323"/>
                  </a:lnTo>
                  <a:lnTo>
                    <a:pt x="153" y="286"/>
                  </a:lnTo>
                  <a:lnTo>
                    <a:pt x="225" y="249"/>
                  </a:lnTo>
                  <a:lnTo>
                    <a:pt x="316" y="2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8" name="Freeform 293"/>
            <p:cNvSpPr>
              <a:spLocks/>
            </p:cNvSpPr>
            <p:nvPr/>
          </p:nvSpPr>
          <p:spPr bwMode="auto">
            <a:xfrm>
              <a:off x="5810" y="1773"/>
              <a:ext cx="352" cy="720"/>
            </a:xfrm>
            <a:custGeom>
              <a:avLst/>
              <a:gdLst/>
              <a:ahLst/>
              <a:cxnLst>
                <a:cxn ang="0">
                  <a:pos x="171" y="249"/>
                </a:cxn>
                <a:cxn ang="0">
                  <a:pos x="334" y="249"/>
                </a:cxn>
                <a:cxn ang="0">
                  <a:pos x="334" y="212"/>
                </a:cxn>
                <a:cxn ang="0">
                  <a:pos x="171" y="212"/>
                </a:cxn>
                <a:cxn ang="0">
                  <a:pos x="171" y="0"/>
                </a:cxn>
                <a:cxn ang="0">
                  <a:pos x="144" y="0"/>
                </a:cxn>
                <a:cxn ang="0">
                  <a:pos x="135" y="56"/>
                </a:cxn>
                <a:cxn ang="0">
                  <a:pos x="126" y="120"/>
                </a:cxn>
                <a:cxn ang="0">
                  <a:pos x="99" y="166"/>
                </a:cxn>
                <a:cxn ang="0">
                  <a:pos x="54" y="203"/>
                </a:cxn>
                <a:cxn ang="0">
                  <a:pos x="0" y="222"/>
                </a:cxn>
                <a:cxn ang="0">
                  <a:pos x="0" y="249"/>
                </a:cxn>
                <a:cxn ang="0">
                  <a:pos x="90" y="249"/>
                </a:cxn>
                <a:cxn ang="0">
                  <a:pos x="90" y="563"/>
                </a:cxn>
                <a:cxn ang="0">
                  <a:pos x="99" y="637"/>
                </a:cxn>
                <a:cxn ang="0">
                  <a:pos x="135" y="683"/>
                </a:cxn>
                <a:cxn ang="0">
                  <a:pos x="171" y="710"/>
                </a:cxn>
                <a:cxn ang="0">
                  <a:pos x="208" y="720"/>
                </a:cxn>
                <a:cxn ang="0">
                  <a:pos x="244" y="720"/>
                </a:cxn>
                <a:cxn ang="0">
                  <a:pos x="289" y="710"/>
                </a:cxn>
                <a:cxn ang="0">
                  <a:pos x="325" y="673"/>
                </a:cxn>
                <a:cxn ang="0">
                  <a:pos x="343" y="618"/>
                </a:cxn>
                <a:cxn ang="0">
                  <a:pos x="352" y="563"/>
                </a:cxn>
                <a:cxn ang="0">
                  <a:pos x="352" y="498"/>
                </a:cxn>
                <a:cxn ang="0">
                  <a:pos x="325" y="498"/>
                </a:cxn>
                <a:cxn ang="0">
                  <a:pos x="325" y="563"/>
                </a:cxn>
                <a:cxn ang="0">
                  <a:pos x="316" y="609"/>
                </a:cxn>
                <a:cxn ang="0">
                  <a:pos x="307" y="646"/>
                </a:cxn>
                <a:cxn ang="0">
                  <a:pos x="289" y="673"/>
                </a:cxn>
                <a:cxn ang="0">
                  <a:pos x="271" y="692"/>
                </a:cxn>
                <a:cxn ang="0">
                  <a:pos x="217" y="692"/>
                </a:cxn>
                <a:cxn ang="0">
                  <a:pos x="199" y="673"/>
                </a:cxn>
                <a:cxn ang="0">
                  <a:pos x="171" y="618"/>
                </a:cxn>
                <a:cxn ang="0">
                  <a:pos x="171" y="572"/>
                </a:cxn>
                <a:cxn ang="0">
                  <a:pos x="171" y="249"/>
                </a:cxn>
              </a:cxnLst>
              <a:rect l="0" t="0" r="r" b="b"/>
              <a:pathLst>
                <a:path w="352" h="720">
                  <a:moveTo>
                    <a:pt x="171" y="249"/>
                  </a:moveTo>
                  <a:lnTo>
                    <a:pt x="334" y="249"/>
                  </a:lnTo>
                  <a:lnTo>
                    <a:pt x="334" y="212"/>
                  </a:lnTo>
                  <a:lnTo>
                    <a:pt x="171" y="212"/>
                  </a:lnTo>
                  <a:lnTo>
                    <a:pt x="171" y="0"/>
                  </a:lnTo>
                  <a:lnTo>
                    <a:pt x="144" y="0"/>
                  </a:lnTo>
                  <a:lnTo>
                    <a:pt x="135" y="56"/>
                  </a:lnTo>
                  <a:lnTo>
                    <a:pt x="126" y="120"/>
                  </a:lnTo>
                  <a:lnTo>
                    <a:pt x="99" y="166"/>
                  </a:lnTo>
                  <a:lnTo>
                    <a:pt x="54" y="203"/>
                  </a:lnTo>
                  <a:lnTo>
                    <a:pt x="0" y="222"/>
                  </a:lnTo>
                  <a:lnTo>
                    <a:pt x="0" y="249"/>
                  </a:lnTo>
                  <a:lnTo>
                    <a:pt x="90" y="249"/>
                  </a:lnTo>
                  <a:lnTo>
                    <a:pt x="90" y="563"/>
                  </a:lnTo>
                  <a:lnTo>
                    <a:pt x="99" y="637"/>
                  </a:lnTo>
                  <a:lnTo>
                    <a:pt x="135" y="683"/>
                  </a:lnTo>
                  <a:lnTo>
                    <a:pt x="171" y="710"/>
                  </a:lnTo>
                  <a:lnTo>
                    <a:pt x="208" y="720"/>
                  </a:lnTo>
                  <a:lnTo>
                    <a:pt x="244" y="720"/>
                  </a:lnTo>
                  <a:lnTo>
                    <a:pt x="289" y="710"/>
                  </a:lnTo>
                  <a:lnTo>
                    <a:pt x="325" y="673"/>
                  </a:lnTo>
                  <a:lnTo>
                    <a:pt x="343" y="618"/>
                  </a:lnTo>
                  <a:lnTo>
                    <a:pt x="352" y="563"/>
                  </a:lnTo>
                  <a:lnTo>
                    <a:pt x="352" y="498"/>
                  </a:lnTo>
                  <a:lnTo>
                    <a:pt x="325" y="498"/>
                  </a:lnTo>
                  <a:lnTo>
                    <a:pt x="325" y="563"/>
                  </a:lnTo>
                  <a:lnTo>
                    <a:pt x="316" y="609"/>
                  </a:lnTo>
                  <a:lnTo>
                    <a:pt x="307" y="646"/>
                  </a:lnTo>
                  <a:lnTo>
                    <a:pt x="289" y="673"/>
                  </a:lnTo>
                  <a:lnTo>
                    <a:pt x="271" y="692"/>
                  </a:lnTo>
                  <a:lnTo>
                    <a:pt x="217" y="692"/>
                  </a:lnTo>
                  <a:lnTo>
                    <a:pt x="199" y="673"/>
                  </a:lnTo>
                  <a:lnTo>
                    <a:pt x="171" y="618"/>
                  </a:lnTo>
                  <a:lnTo>
                    <a:pt x="171" y="572"/>
                  </a:lnTo>
                  <a:lnTo>
                    <a:pt x="171" y="2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9" name="Freeform 294"/>
            <p:cNvSpPr>
              <a:spLocks/>
            </p:cNvSpPr>
            <p:nvPr/>
          </p:nvSpPr>
          <p:spPr bwMode="auto">
            <a:xfrm>
              <a:off x="6261" y="1976"/>
              <a:ext cx="379" cy="507"/>
            </a:xfrm>
            <a:custGeom>
              <a:avLst/>
              <a:gdLst/>
              <a:ahLst/>
              <a:cxnLst>
                <a:cxn ang="0">
                  <a:pos x="162" y="415"/>
                </a:cxn>
                <a:cxn ang="0">
                  <a:pos x="162" y="240"/>
                </a:cxn>
                <a:cxn ang="0">
                  <a:pos x="172" y="157"/>
                </a:cxn>
                <a:cxn ang="0">
                  <a:pos x="199" y="83"/>
                </a:cxn>
                <a:cxn ang="0">
                  <a:pos x="235" y="37"/>
                </a:cxn>
                <a:cxn ang="0">
                  <a:pos x="298" y="19"/>
                </a:cxn>
                <a:cxn ang="0">
                  <a:pos x="307" y="19"/>
                </a:cxn>
                <a:cxn ang="0">
                  <a:pos x="280" y="46"/>
                </a:cxn>
                <a:cxn ang="0">
                  <a:pos x="280" y="92"/>
                </a:cxn>
                <a:cxn ang="0">
                  <a:pos x="298" y="102"/>
                </a:cxn>
                <a:cxn ang="0">
                  <a:pos x="307" y="111"/>
                </a:cxn>
                <a:cxn ang="0">
                  <a:pos x="325" y="120"/>
                </a:cxn>
                <a:cxn ang="0">
                  <a:pos x="343" y="120"/>
                </a:cxn>
                <a:cxn ang="0">
                  <a:pos x="352" y="111"/>
                </a:cxn>
                <a:cxn ang="0">
                  <a:pos x="370" y="102"/>
                </a:cxn>
                <a:cxn ang="0">
                  <a:pos x="370" y="83"/>
                </a:cxn>
                <a:cxn ang="0">
                  <a:pos x="379" y="65"/>
                </a:cxn>
                <a:cxn ang="0">
                  <a:pos x="370" y="37"/>
                </a:cxn>
                <a:cxn ang="0">
                  <a:pos x="352" y="19"/>
                </a:cxn>
                <a:cxn ang="0">
                  <a:pos x="325" y="0"/>
                </a:cxn>
                <a:cxn ang="0">
                  <a:pos x="262" y="0"/>
                </a:cxn>
                <a:cxn ang="0">
                  <a:pos x="235" y="9"/>
                </a:cxn>
                <a:cxn ang="0">
                  <a:pos x="208" y="28"/>
                </a:cxn>
                <a:cxn ang="0">
                  <a:pos x="190" y="55"/>
                </a:cxn>
                <a:cxn ang="0">
                  <a:pos x="172" y="74"/>
                </a:cxn>
                <a:cxn ang="0">
                  <a:pos x="162" y="102"/>
                </a:cxn>
                <a:cxn ang="0">
                  <a:pos x="153" y="120"/>
                </a:cxn>
                <a:cxn ang="0">
                  <a:pos x="15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54" y="46"/>
                </a:cxn>
                <a:cxn ang="0">
                  <a:pos x="72" y="55"/>
                </a:cxn>
                <a:cxn ang="0">
                  <a:pos x="81" y="65"/>
                </a:cxn>
                <a:cxn ang="0">
                  <a:pos x="81" y="443"/>
                </a:cxn>
                <a:cxn ang="0">
                  <a:pos x="72" y="461"/>
                </a:cxn>
                <a:cxn ang="0">
                  <a:pos x="63" y="470"/>
                </a:cxn>
                <a:cxn ang="0">
                  <a:pos x="0" y="470"/>
                </a:cxn>
                <a:cxn ang="0">
                  <a:pos x="0" y="507"/>
                </a:cxn>
                <a:cxn ang="0">
                  <a:pos x="271" y="507"/>
                </a:cxn>
                <a:cxn ang="0">
                  <a:pos x="271" y="470"/>
                </a:cxn>
                <a:cxn ang="0">
                  <a:pos x="190" y="470"/>
                </a:cxn>
                <a:cxn ang="0">
                  <a:pos x="172" y="461"/>
                </a:cxn>
                <a:cxn ang="0">
                  <a:pos x="162" y="452"/>
                </a:cxn>
                <a:cxn ang="0">
                  <a:pos x="162" y="415"/>
                </a:cxn>
              </a:cxnLst>
              <a:rect l="0" t="0" r="r" b="b"/>
              <a:pathLst>
                <a:path w="379" h="507">
                  <a:moveTo>
                    <a:pt x="162" y="415"/>
                  </a:moveTo>
                  <a:lnTo>
                    <a:pt x="162" y="240"/>
                  </a:lnTo>
                  <a:lnTo>
                    <a:pt x="172" y="157"/>
                  </a:lnTo>
                  <a:lnTo>
                    <a:pt x="199" y="83"/>
                  </a:lnTo>
                  <a:lnTo>
                    <a:pt x="235" y="37"/>
                  </a:lnTo>
                  <a:lnTo>
                    <a:pt x="298" y="19"/>
                  </a:lnTo>
                  <a:lnTo>
                    <a:pt x="307" y="19"/>
                  </a:lnTo>
                  <a:lnTo>
                    <a:pt x="280" y="46"/>
                  </a:lnTo>
                  <a:lnTo>
                    <a:pt x="280" y="92"/>
                  </a:lnTo>
                  <a:lnTo>
                    <a:pt x="298" y="102"/>
                  </a:lnTo>
                  <a:lnTo>
                    <a:pt x="307" y="111"/>
                  </a:lnTo>
                  <a:lnTo>
                    <a:pt x="325" y="120"/>
                  </a:lnTo>
                  <a:lnTo>
                    <a:pt x="343" y="120"/>
                  </a:lnTo>
                  <a:lnTo>
                    <a:pt x="352" y="111"/>
                  </a:lnTo>
                  <a:lnTo>
                    <a:pt x="370" y="102"/>
                  </a:lnTo>
                  <a:lnTo>
                    <a:pt x="370" y="83"/>
                  </a:lnTo>
                  <a:lnTo>
                    <a:pt x="379" y="65"/>
                  </a:lnTo>
                  <a:lnTo>
                    <a:pt x="370" y="37"/>
                  </a:lnTo>
                  <a:lnTo>
                    <a:pt x="352" y="19"/>
                  </a:lnTo>
                  <a:lnTo>
                    <a:pt x="325" y="0"/>
                  </a:lnTo>
                  <a:lnTo>
                    <a:pt x="262" y="0"/>
                  </a:lnTo>
                  <a:lnTo>
                    <a:pt x="235" y="9"/>
                  </a:lnTo>
                  <a:lnTo>
                    <a:pt x="208" y="28"/>
                  </a:lnTo>
                  <a:lnTo>
                    <a:pt x="190" y="55"/>
                  </a:lnTo>
                  <a:lnTo>
                    <a:pt x="172" y="74"/>
                  </a:lnTo>
                  <a:lnTo>
                    <a:pt x="162" y="102"/>
                  </a:lnTo>
                  <a:lnTo>
                    <a:pt x="153" y="120"/>
                  </a:lnTo>
                  <a:lnTo>
                    <a:pt x="153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54" y="46"/>
                  </a:lnTo>
                  <a:lnTo>
                    <a:pt x="72" y="55"/>
                  </a:lnTo>
                  <a:lnTo>
                    <a:pt x="81" y="65"/>
                  </a:lnTo>
                  <a:lnTo>
                    <a:pt x="81" y="443"/>
                  </a:lnTo>
                  <a:lnTo>
                    <a:pt x="72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71" y="507"/>
                  </a:lnTo>
                  <a:lnTo>
                    <a:pt x="271" y="470"/>
                  </a:lnTo>
                  <a:lnTo>
                    <a:pt x="190" y="470"/>
                  </a:lnTo>
                  <a:lnTo>
                    <a:pt x="172" y="461"/>
                  </a:lnTo>
                  <a:lnTo>
                    <a:pt x="162" y="452"/>
                  </a:lnTo>
                  <a:lnTo>
                    <a:pt x="162" y="4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0" name="Freeform 295"/>
            <p:cNvSpPr>
              <a:spLocks noEditPoints="1"/>
            </p:cNvSpPr>
            <p:nvPr/>
          </p:nvSpPr>
          <p:spPr bwMode="auto">
            <a:xfrm>
              <a:off x="6703" y="1709"/>
              <a:ext cx="244" cy="774"/>
            </a:xfrm>
            <a:custGeom>
              <a:avLst/>
              <a:gdLst/>
              <a:ahLst/>
              <a:cxnLst>
                <a:cxn ang="0">
                  <a:pos x="162" y="267"/>
                </a:cxn>
                <a:cxn ang="0">
                  <a:pos x="9" y="276"/>
                </a:cxn>
                <a:cxn ang="0">
                  <a:pos x="9" y="313"/>
                </a:cxn>
                <a:cxn ang="0">
                  <a:pos x="45" y="313"/>
                </a:cxn>
                <a:cxn ang="0">
                  <a:pos x="72" y="322"/>
                </a:cxn>
                <a:cxn ang="0">
                  <a:pos x="81" y="332"/>
                </a:cxn>
                <a:cxn ang="0">
                  <a:pos x="90" y="350"/>
                </a:cxn>
                <a:cxn ang="0">
                  <a:pos x="90" y="710"/>
                </a:cxn>
                <a:cxn ang="0">
                  <a:pos x="81" y="728"/>
                </a:cxn>
                <a:cxn ang="0">
                  <a:pos x="63" y="737"/>
                </a:cxn>
                <a:cxn ang="0">
                  <a:pos x="0" y="737"/>
                </a:cxn>
                <a:cxn ang="0">
                  <a:pos x="0" y="774"/>
                </a:cxn>
                <a:cxn ang="0">
                  <a:pos x="244" y="774"/>
                </a:cxn>
                <a:cxn ang="0">
                  <a:pos x="244" y="737"/>
                </a:cxn>
                <a:cxn ang="0">
                  <a:pos x="190" y="737"/>
                </a:cxn>
                <a:cxn ang="0">
                  <a:pos x="172" y="728"/>
                </a:cxn>
                <a:cxn ang="0">
                  <a:pos x="172" y="710"/>
                </a:cxn>
                <a:cxn ang="0">
                  <a:pos x="162" y="691"/>
                </a:cxn>
                <a:cxn ang="0">
                  <a:pos x="162" y="267"/>
                </a:cxn>
                <a:cxn ang="0">
                  <a:pos x="172" y="64"/>
                </a:cxn>
                <a:cxn ang="0">
                  <a:pos x="162" y="37"/>
                </a:cxn>
                <a:cxn ang="0">
                  <a:pos x="153" y="18"/>
                </a:cxn>
                <a:cxn ang="0">
                  <a:pos x="135" y="9"/>
                </a:cxn>
                <a:cxn ang="0">
                  <a:pos x="108" y="0"/>
                </a:cxn>
                <a:cxn ang="0">
                  <a:pos x="90" y="9"/>
                </a:cxn>
                <a:cxn ang="0">
                  <a:pos x="63" y="18"/>
                </a:cxn>
                <a:cxn ang="0">
                  <a:pos x="54" y="37"/>
                </a:cxn>
                <a:cxn ang="0">
                  <a:pos x="54" y="83"/>
                </a:cxn>
                <a:cxn ang="0">
                  <a:pos x="90" y="120"/>
                </a:cxn>
                <a:cxn ang="0">
                  <a:pos x="135" y="120"/>
                </a:cxn>
                <a:cxn ang="0">
                  <a:pos x="153" y="101"/>
                </a:cxn>
                <a:cxn ang="0">
                  <a:pos x="172" y="64"/>
                </a:cxn>
              </a:cxnLst>
              <a:rect l="0" t="0" r="r" b="b"/>
              <a:pathLst>
                <a:path w="244" h="774">
                  <a:moveTo>
                    <a:pt x="162" y="267"/>
                  </a:moveTo>
                  <a:lnTo>
                    <a:pt x="9" y="276"/>
                  </a:lnTo>
                  <a:lnTo>
                    <a:pt x="9" y="313"/>
                  </a:lnTo>
                  <a:lnTo>
                    <a:pt x="45" y="313"/>
                  </a:lnTo>
                  <a:lnTo>
                    <a:pt x="72" y="322"/>
                  </a:lnTo>
                  <a:lnTo>
                    <a:pt x="81" y="332"/>
                  </a:lnTo>
                  <a:lnTo>
                    <a:pt x="90" y="350"/>
                  </a:lnTo>
                  <a:lnTo>
                    <a:pt x="90" y="710"/>
                  </a:lnTo>
                  <a:lnTo>
                    <a:pt x="81" y="728"/>
                  </a:lnTo>
                  <a:lnTo>
                    <a:pt x="63" y="737"/>
                  </a:lnTo>
                  <a:lnTo>
                    <a:pt x="0" y="737"/>
                  </a:lnTo>
                  <a:lnTo>
                    <a:pt x="0" y="774"/>
                  </a:lnTo>
                  <a:lnTo>
                    <a:pt x="244" y="774"/>
                  </a:lnTo>
                  <a:lnTo>
                    <a:pt x="244" y="737"/>
                  </a:lnTo>
                  <a:lnTo>
                    <a:pt x="190" y="737"/>
                  </a:lnTo>
                  <a:lnTo>
                    <a:pt x="172" y="728"/>
                  </a:lnTo>
                  <a:lnTo>
                    <a:pt x="172" y="710"/>
                  </a:lnTo>
                  <a:lnTo>
                    <a:pt x="162" y="691"/>
                  </a:lnTo>
                  <a:lnTo>
                    <a:pt x="162" y="267"/>
                  </a:lnTo>
                  <a:close/>
                  <a:moveTo>
                    <a:pt x="172" y="64"/>
                  </a:moveTo>
                  <a:lnTo>
                    <a:pt x="162" y="37"/>
                  </a:lnTo>
                  <a:lnTo>
                    <a:pt x="153" y="18"/>
                  </a:lnTo>
                  <a:lnTo>
                    <a:pt x="135" y="9"/>
                  </a:lnTo>
                  <a:lnTo>
                    <a:pt x="108" y="0"/>
                  </a:lnTo>
                  <a:lnTo>
                    <a:pt x="90" y="9"/>
                  </a:lnTo>
                  <a:lnTo>
                    <a:pt x="63" y="18"/>
                  </a:lnTo>
                  <a:lnTo>
                    <a:pt x="54" y="37"/>
                  </a:lnTo>
                  <a:lnTo>
                    <a:pt x="54" y="83"/>
                  </a:lnTo>
                  <a:lnTo>
                    <a:pt x="90" y="120"/>
                  </a:lnTo>
                  <a:lnTo>
                    <a:pt x="135" y="120"/>
                  </a:lnTo>
                  <a:lnTo>
                    <a:pt x="153" y="101"/>
                  </a:lnTo>
                  <a:lnTo>
                    <a:pt x="172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1" name="Freeform 296"/>
            <p:cNvSpPr>
              <a:spLocks/>
            </p:cNvSpPr>
            <p:nvPr/>
          </p:nvSpPr>
          <p:spPr bwMode="auto">
            <a:xfrm>
              <a:off x="7001" y="1985"/>
              <a:ext cx="568" cy="498"/>
            </a:xfrm>
            <a:custGeom>
              <a:avLst/>
              <a:gdLst/>
              <a:ahLst/>
              <a:cxnLst>
                <a:cxn ang="0">
                  <a:pos x="388" y="120"/>
                </a:cxn>
                <a:cxn ang="0">
                  <a:pos x="469" y="46"/>
                </a:cxn>
                <a:cxn ang="0">
                  <a:pos x="550" y="37"/>
                </a:cxn>
                <a:cxn ang="0">
                  <a:pos x="343" y="0"/>
                </a:cxn>
                <a:cxn ang="0">
                  <a:pos x="361" y="37"/>
                </a:cxn>
                <a:cxn ang="0">
                  <a:pos x="379" y="93"/>
                </a:cxn>
                <a:cxn ang="0">
                  <a:pos x="288" y="203"/>
                </a:cxn>
                <a:cxn ang="0">
                  <a:pos x="198" y="74"/>
                </a:cxn>
                <a:cxn ang="0">
                  <a:pos x="189" y="65"/>
                </a:cxn>
                <a:cxn ang="0">
                  <a:pos x="207" y="37"/>
                </a:cxn>
                <a:cxn ang="0">
                  <a:pos x="234" y="0"/>
                </a:cxn>
                <a:cxn ang="0">
                  <a:pos x="0" y="37"/>
                </a:cxn>
                <a:cxn ang="0">
                  <a:pos x="135" y="102"/>
                </a:cxn>
                <a:cxn ang="0">
                  <a:pos x="225" y="286"/>
                </a:cxn>
                <a:cxn ang="0">
                  <a:pos x="198" y="323"/>
                </a:cxn>
                <a:cxn ang="0">
                  <a:pos x="180" y="351"/>
                </a:cxn>
                <a:cxn ang="0">
                  <a:pos x="144" y="397"/>
                </a:cxn>
                <a:cxn ang="0">
                  <a:pos x="36" y="461"/>
                </a:cxn>
                <a:cxn ang="0">
                  <a:pos x="0" y="498"/>
                </a:cxn>
                <a:cxn ang="0">
                  <a:pos x="198" y="461"/>
                </a:cxn>
                <a:cxn ang="0">
                  <a:pos x="162" y="443"/>
                </a:cxn>
                <a:cxn ang="0">
                  <a:pos x="171" y="397"/>
                </a:cxn>
                <a:cxn ang="0">
                  <a:pos x="207" y="351"/>
                </a:cxn>
                <a:cxn ang="0">
                  <a:pos x="270" y="277"/>
                </a:cxn>
                <a:cxn ang="0">
                  <a:pos x="297" y="314"/>
                </a:cxn>
                <a:cxn ang="0">
                  <a:pos x="334" y="369"/>
                </a:cxn>
                <a:cxn ang="0">
                  <a:pos x="361" y="406"/>
                </a:cxn>
                <a:cxn ang="0">
                  <a:pos x="379" y="434"/>
                </a:cxn>
                <a:cxn ang="0">
                  <a:pos x="370" y="452"/>
                </a:cxn>
                <a:cxn ang="0">
                  <a:pos x="334" y="461"/>
                </a:cxn>
                <a:cxn ang="0">
                  <a:pos x="568" y="498"/>
                </a:cxn>
                <a:cxn ang="0">
                  <a:pos x="496" y="461"/>
                </a:cxn>
                <a:cxn ang="0">
                  <a:pos x="306" y="231"/>
                </a:cxn>
              </a:cxnLst>
              <a:rect l="0" t="0" r="r" b="b"/>
              <a:pathLst>
                <a:path w="568" h="498">
                  <a:moveTo>
                    <a:pt x="306" y="231"/>
                  </a:moveTo>
                  <a:lnTo>
                    <a:pt x="388" y="120"/>
                  </a:lnTo>
                  <a:lnTo>
                    <a:pt x="442" y="65"/>
                  </a:lnTo>
                  <a:lnTo>
                    <a:pt x="469" y="46"/>
                  </a:lnTo>
                  <a:lnTo>
                    <a:pt x="505" y="37"/>
                  </a:lnTo>
                  <a:lnTo>
                    <a:pt x="550" y="37"/>
                  </a:lnTo>
                  <a:lnTo>
                    <a:pt x="550" y="0"/>
                  </a:lnTo>
                  <a:lnTo>
                    <a:pt x="343" y="0"/>
                  </a:lnTo>
                  <a:lnTo>
                    <a:pt x="343" y="37"/>
                  </a:lnTo>
                  <a:lnTo>
                    <a:pt x="361" y="37"/>
                  </a:lnTo>
                  <a:lnTo>
                    <a:pt x="379" y="56"/>
                  </a:lnTo>
                  <a:lnTo>
                    <a:pt x="379" y="93"/>
                  </a:lnTo>
                  <a:lnTo>
                    <a:pt x="361" y="111"/>
                  </a:lnTo>
                  <a:lnTo>
                    <a:pt x="288" y="203"/>
                  </a:lnTo>
                  <a:lnTo>
                    <a:pt x="198" y="83"/>
                  </a:lnTo>
                  <a:lnTo>
                    <a:pt x="198" y="74"/>
                  </a:lnTo>
                  <a:lnTo>
                    <a:pt x="189" y="74"/>
                  </a:lnTo>
                  <a:lnTo>
                    <a:pt x="189" y="65"/>
                  </a:lnTo>
                  <a:lnTo>
                    <a:pt x="198" y="46"/>
                  </a:lnTo>
                  <a:lnTo>
                    <a:pt x="207" y="37"/>
                  </a:lnTo>
                  <a:lnTo>
                    <a:pt x="234" y="37"/>
                  </a:lnTo>
                  <a:lnTo>
                    <a:pt x="234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72" y="37"/>
                  </a:lnTo>
                  <a:lnTo>
                    <a:pt x="135" y="102"/>
                  </a:lnTo>
                  <a:lnTo>
                    <a:pt x="243" y="259"/>
                  </a:lnTo>
                  <a:lnTo>
                    <a:pt x="225" y="286"/>
                  </a:lnTo>
                  <a:lnTo>
                    <a:pt x="207" y="305"/>
                  </a:lnTo>
                  <a:lnTo>
                    <a:pt x="198" y="323"/>
                  </a:lnTo>
                  <a:lnTo>
                    <a:pt x="189" y="332"/>
                  </a:lnTo>
                  <a:lnTo>
                    <a:pt x="180" y="351"/>
                  </a:lnTo>
                  <a:lnTo>
                    <a:pt x="162" y="369"/>
                  </a:lnTo>
                  <a:lnTo>
                    <a:pt x="144" y="397"/>
                  </a:lnTo>
                  <a:lnTo>
                    <a:pt x="90" y="443"/>
                  </a:lnTo>
                  <a:lnTo>
                    <a:pt x="36" y="461"/>
                  </a:lnTo>
                  <a:lnTo>
                    <a:pt x="0" y="461"/>
                  </a:lnTo>
                  <a:lnTo>
                    <a:pt x="0" y="498"/>
                  </a:lnTo>
                  <a:lnTo>
                    <a:pt x="198" y="498"/>
                  </a:lnTo>
                  <a:lnTo>
                    <a:pt x="198" y="461"/>
                  </a:lnTo>
                  <a:lnTo>
                    <a:pt x="180" y="461"/>
                  </a:lnTo>
                  <a:lnTo>
                    <a:pt x="162" y="443"/>
                  </a:lnTo>
                  <a:lnTo>
                    <a:pt x="162" y="415"/>
                  </a:lnTo>
                  <a:lnTo>
                    <a:pt x="171" y="397"/>
                  </a:lnTo>
                  <a:lnTo>
                    <a:pt x="189" y="378"/>
                  </a:lnTo>
                  <a:lnTo>
                    <a:pt x="207" y="351"/>
                  </a:lnTo>
                  <a:lnTo>
                    <a:pt x="234" y="314"/>
                  </a:lnTo>
                  <a:lnTo>
                    <a:pt x="270" y="277"/>
                  </a:lnTo>
                  <a:lnTo>
                    <a:pt x="279" y="295"/>
                  </a:lnTo>
                  <a:lnTo>
                    <a:pt x="297" y="314"/>
                  </a:lnTo>
                  <a:lnTo>
                    <a:pt x="316" y="351"/>
                  </a:lnTo>
                  <a:lnTo>
                    <a:pt x="334" y="369"/>
                  </a:lnTo>
                  <a:lnTo>
                    <a:pt x="352" y="397"/>
                  </a:lnTo>
                  <a:lnTo>
                    <a:pt x="361" y="406"/>
                  </a:lnTo>
                  <a:lnTo>
                    <a:pt x="370" y="425"/>
                  </a:lnTo>
                  <a:lnTo>
                    <a:pt x="379" y="434"/>
                  </a:lnTo>
                  <a:lnTo>
                    <a:pt x="379" y="443"/>
                  </a:lnTo>
                  <a:lnTo>
                    <a:pt x="370" y="452"/>
                  </a:lnTo>
                  <a:lnTo>
                    <a:pt x="352" y="461"/>
                  </a:lnTo>
                  <a:lnTo>
                    <a:pt x="334" y="461"/>
                  </a:lnTo>
                  <a:lnTo>
                    <a:pt x="334" y="498"/>
                  </a:lnTo>
                  <a:lnTo>
                    <a:pt x="568" y="498"/>
                  </a:lnTo>
                  <a:lnTo>
                    <a:pt x="568" y="461"/>
                  </a:lnTo>
                  <a:lnTo>
                    <a:pt x="496" y="461"/>
                  </a:lnTo>
                  <a:lnTo>
                    <a:pt x="460" y="425"/>
                  </a:lnTo>
                  <a:lnTo>
                    <a:pt x="306" y="23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2" name="Freeform 297"/>
            <p:cNvSpPr>
              <a:spLocks noEditPoints="1"/>
            </p:cNvSpPr>
            <p:nvPr/>
          </p:nvSpPr>
          <p:spPr bwMode="auto">
            <a:xfrm>
              <a:off x="7993" y="1653"/>
              <a:ext cx="776" cy="830"/>
            </a:xfrm>
            <a:custGeom>
              <a:avLst/>
              <a:gdLst/>
              <a:ahLst/>
              <a:cxnLst>
                <a:cxn ang="0">
                  <a:pos x="162" y="701"/>
                </a:cxn>
                <a:cxn ang="0">
                  <a:pos x="135" y="738"/>
                </a:cxn>
                <a:cxn ang="0">
                  <a:pos x="108" y="766"/>
                </a:cxn>
                <a:cxn ang="0">
                  <a:pos x="81" y="784"/>
                </a:cxn>
                <a:cxn ang="0">
                  <a:pos x="54" y="793"/>
                </a:cxn>
                <a:cxn ang="0">
                  <a:pos x="18" y="793"/>
                </a:cxn>
                <a:cxn ang="0">
                  <a:pos x="9" y="803"/>
                </a:cxn>
                <a:cxn ang="0">
                  <a:pos x="0" y="821"/>
                </a:cxn>
                <a:cxn ang="0">
                  <a:pos x="9" y="830"/>
                </a:cxn>
                <a:cxn ang="0">
                  <a:pos x="244" y="830"/>
                </a:cxn>
                <a:cxn ang="0">
                  <a:pos x="244" y="821"/>
                </a:cxn>
                <a:cxn ang="0">
                  <a:pos x="253" y="812"/>
                </a:cxn>
                <a:cxn ang="0">
                  <a:pos x="244" y="803"/>
                </a:cxn>
                <a:cxn ang="0">
                  <a:pos x="244" y="793"/>
                </a:cxn>
                <a:cxn ang="0">
                  <a:pos x="217" y="793"/>
                </a:cxn>
                <a:cxn ang="0">
                  <a:pos x="180" y="775"/>
                </a:cxn>
                <a:cxn ang="0">
                  <a:pos x="180" y="738"/>
                </a:cxn>
                <a:cxn ang="0">
                  <a:pos x="198" y="710"/>
                </a:cxn>
                <a:cxn ang="0">
                  <a:pos x="198" y="701"/>
                </a:cxn>
                <a:cxn ang="0">
                  <a:pos x="208" y="692"/>
                </a:cxn>
                <a:cxn ang="0">
                  <a:pos x="226" y="655"/>
                </a:cxn>
                <a:cxn ang="0">
                  <a:pos x="244" y="637"/>
                </a:cxn>
                <a:cxn ang="0">
                  <a:pos x="280" y="563"/>
                </a:cxn>
                <a:cxn ang="0">
                  <a:pos x="568" y="563"/>
                </a:cxn>
                <a:cxn ang="0">
                  <a:pos x="568" y="600"/>
                </a:cxn>
                <a:cxn ang="0">
                  <a:pos x="577" y="664"/>
                </a:cxn>
                <a:cxn ang="0">
                  <a:pos x="577" y="729"/>
                </a:cxn>
                <a:cxn ang="0">
                  <a:pos x="586" y="757"/>
                </a:cxn>
                <a:cxn ang="0">
                  <a:pos x="577" y="775"/>
                </a:cxn>
                <a:cxn ang="0">
                  <a:pos x="568" y="784"/>
                </a:cxn>
                <a:cxn ang="0">
                  <a:pos x="550" y="784"/>
                </a:cxn>
                <a:cxn ang="0">
                  <a:pos x="532" y="793"/>
                </a:cxn>
                <a:cxn ang="0">
                  <a:pos x="478" y="793"/>
                </a:cxn>
                <a:cxn ang="0">
                  <a:pos x="478" y="830"/>
                </a:cxn>
                <a:cxn ang="0">
                  <a:pos x="776" y="830"/>
                </a:cxn>
                <a:cxn ang="0">
                  <a:pos x="776" y="793"/>
                </a:cxn>
                <a:cxn ang="0">
                  <a:pos x="704" y="793"/>
                </a:cxn>
                <a:cxn ang="0">
                  <a:pos x="686" y="775"/>
                </a:cxn>
                <a:cxn ang="0">
                  <a:pos x="686" y="766"/>
                </a:cxn>
                <a:cxn ang="0">
                  <a:pos x="677" y="757"/>
                </a:cxn>
                <a:cxn ang="0">
                  <a:pos x="613" y="28"/>
                </a:cxn>
                <a:cxn ang="0">
                  <a:pos x="613" y="10"/>
                </a:cxn>
                <a:cxn ang="0">
                  <a:pos x="604" y="0"/>
                </a:cxn>
                <a:cxn ang="0">
                  <a:pos x="577" y="0"/>
                </a:cxn>
                <a:cxn ang="0">
                  <a:pos x="559" y="19"/>
                </a:cxn>
                <a:cxn ang="0">
                  <a:pos x="162" y="701"/>
                </a:cxn>
                <a:cxn ang="0">
                  <a:pos x="307" y="526"/>
                </a:cxn>
                <a:cxn ang="0">
                  <a:pos x="523" y="148"/>
                </a:cxn>
                <a:cxn ang="0">
                  <a:pos x="559" y="526"/>
                </a:cxn>
                <a:cxn ang="0">
                  <a:pos x="307" y="526"/>
                </a:cxn>
              </a:cxnLst>
              <a:rect l="0" t="0" r="r" b="b"/>
              <a:pathLst>
                <a:path w="776" h="830">
                  <a:moveTo>
                    <a:pt x="162" y="701"/>
                  </a:moveTo>
                  <a:lnTo>
                    <a:pt x="135" y="738"/>
                  </a:lnTo>
                  <a:lnTo>
                    <a:pt x="108" y="766"/>
                  </a:lnTo>
                  <a:lnTo>
                    <a:pt x="81" y="784"/>
                  </a:lnTo>
                  <a:lnTo>
                    <a:pt x="54" y="793"/>
                  </a:lnTo>
                  <a:lnTo>
                    <a:pt x="18" y="793"/>
                  </a:lnTo>
                  <a:lnTo>
                    <a:pt x="9" y="803"/>
                  </a:lnTo>
                  <a:lnTo>
                    <a:pt x="0" y="821"/>
                  </a:lnTo>
                  <a:lnTo>
                    <a:pt x="9" y="830"/>
                  </a:lnTo>
                  <a:lnTo>
                    <a:pt x="244" y="830"/>
                  </a:lnTo>
                  <a:lnTo>
                    <a:pt x="244" y="821"/>
                  </a:lnTo>
                  <a:lnTo>
                    <a:pt x="253" y="812"/>
                  </a:lnTo>
                  <a:lnTo>
                    <a:pt x="244" y="803"/>
                  </a:lnTo>
                  <a:lnTo>
                    <a:pt x="244" y="793"/>
                  </a:lnTo>
                  <a:lnTo>
                    <a:pt x="217" y="793"/>
                  </a:lnTo>
                  <a:lnTo>
                    <a:pt x="180" y="775"/>
                  </a:lnTo>
                  <a:lnTo>
                    <a:pt x="180" y="738"/>
                  </a:lnTo>
                  <a:lnTo>
                    <a:pt x="198" y="710"/>
                  </a:lnTo>
                  <a:lnTo>
                    <a:pt x="198" y="701"/>
                  </a:lnTo>
                  <a:lnTo>
                    <a:pt x="208" y="692"/>
                  </a:lnTo>
                  <a:lnTo>
                    <a:pt x="226" y="655"/>
                  </a:lnTo>
                  <a:lnTo>
                    <a:pt x="244" y="637"/>
                  </a:lnTo>
                  <a:lnTo>
                    <a:pt x="280" y="563"/>
                  </a:lnTo>
                  <a:lnTo>
                    <a:pt x="568" y="563"/>
                  </a:lnTo>
                  <a:lnTo>
                    <a:pt x="568" y="600"/>
                  </a:lnTo>
                  <a:lnTo>
                    <a:pt x="577" y="664"/>
                  </a:lnTo>
                  <a:lnTo>
                    <a:pt x="577" y="729"/>
                  </a:lnTo>
                  <a:lnTo>
                    <a:pt x="586" y="757"/>
                  </a:lnTo>
                  <a:lnTo>
                    <a:pt x="577" y="775"/>
                  </a:lnTo>
                  <a:lnTo>
                    <a:pt x="568" y="784"/>
                  </a:lnTo>
                  <a:lnTo>
                    <a:pt x="550" y="784"/>
                  </a:lnTo>
                  <a:lnTo>
                    <a:pt x="532" y="793"/>
                  </a:lnTo>
                  <a:lnTo>
                    <a:pt x="478" y="793"/>
                  </a:lnTo>
                  <a:lnTo>
                    <a:pt x="478" y="830"/>
                  </a:lnTo>
                  <a:lnTo>
                    <a:pt x="776" y="830"/>
                  </a:lnTo>
                  <a:lnTo>
                    <a:pt x="776" y="793"/>
                  </a:lnTo>
                  <a:lnTo>
                    <a:pt x="704" y="793"/>
                  </a:lnTo>
                  <a:lnTo>
                    <a:pt x="686" y="775"/>
                  </a:lnTo>
                  <a:lnTo>
                    <a:pt x="686" y="766"/>
                  </a:lnTo>
                  <a:lnTo>
                    <a:pt x="677" y="757"/>
                  </a:lnTo>
                  <a:lnTo>
                    <a:pt x="613" y="28"/>
                  </a:lnTo>
                  <a:lnTo>
                    <a:pt x="613" y="10"/>
                  </a:lnTo>
                  <a:lnTo>
                    <a:pt x="604" y="0"/>
                  </a:lnTo>
                  <a:lnTo>
                    <a:pt x="577" y="0"/>
                  </a:lnTo>
                  <a:lnTo>
                    <a:pt x="559" y="19"/>
                  </a:lnTo>
                  <a:lnTo>
                    <a:pt x="162" y="701"/>
                  </a:lnTo>
                  <a:close/>
                  <a:moveTo>
                    <a:pt x="307" y="526"/>
                  </a:moveTo>
                  <a:lnTo>
                    <a:pt x="523" y="148"/>
                  </a:lnTo>
                  <a:lnTo>
                    <a:pt x="559" y="526"/>
                  </a:lnTo>
                  <a:lnTo>
                    <a:pt x="307" y="5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" name="Freeform 298"/>
            <p:cNvSpPr>
              <a:spLocks noEditPoints="1"/>
            </p:cNvSpPr>
            <p:nvPr/>
          </p:nvSpPr>
          <p:spPr bwMode="auto">
            <a:xfrm>
              <a:off x="9229" y="1967"/>
              <a:ext cx="514" cy="526"/>
            </a:xfrm>
            <a:custGeom>
              <a:avLst/>
              <a:gdLst/>
              <a:ahLst/>
              <a:cxnLst>
                <a:cxn ang="0">
                  <a:pos x="352" y="479"/>
                </a:cxn>
                <a:cxn ang="0">
                  <a:pos x="388" y="516"/>
                </a:cxn>
                <a:cxn ang="0">
                  <a:pos x="433" y="526"/>
                </a:cxn>
                <a:cxn ang="0">
                  <a:pos x="496" y="479"/>
                </a:cxn>
                <a:cxn ang="0">
                  <a:pos x="514" y="415"/>
                </a:cxn>
                <a:cxn ang="0">
                  <a:pos x="487" y="350"/>
                </a:cxn>
                <a:cxn ang="0">
                  <a:pos x="469" y="479"/>
                </a:cxn>
                <a:cxn ang="0">
                  <a:pos x="451" y="489"/>
                </a:cxn>
                <a:cxn ang="0">
                  <a:pos x="415" y="470"/>
                </a:cxn>
                <a:cxn ang="0">
                  <a:pos x="406" y="157"/>
                </a:cxn>
                <a:cxn ang="0">
                  <a:pos x="388" y="92"/>
                </a:cxn>
                <a:cxn ang="0">
                  <a:pos x="288" y="9"/>
                </a:cxn>
                <a:cxn ang="0">
                  <a:pos x="117" y="18"/>
                </a:cxn>
                <a:cxn ang="0">
                  <a:pos x="36" y="129"/>
                </a:cxn>
                <a:cxn ang="0">
                  <a:pos x="63" y="175"/>
                </a:cxn>
                <a:cxn ang="0">
                  <a:pos x="126" y="166"/>
                </a:cxn>
                <a:cxn ang="0">
                  <a:pos x="135" y="111"/>
                </a:cxn>
                <a:cxn ang="0">
                  <a:pos x="81" y="74"/>
                </a:cxn>
                <a:cxn ang="0">
                  <a:pos x="126" y="37"/>
                </a:cxn>
                <a:cxn ang="0">
                  <a:pos x="234" y="28"/>
                </a:cxn>
                <a:cxn ang="0">
                  <a:pos x="298" y="74"/>
                </a:cxn>
                <a:cxn ang="0">
                  <a:pos x="325" y="175"/>
                </a:cxn>
                <a:cxn ang="0">
                  <a:pos x="225" y="221"/>
                </a:cxn>
                <a:cxn ang="0">
                  <a:pos x="45" y="304"/>
                </a:cxn>
                <a:cxn ang="0">
                  <a:pos x="0" y="406"/>
                </a:cxn>
                <a:cxn ang="0">
                  <a:pos x="63" y="507"/>
                </a:cxn>
                <a:cxn ang="0">
                  <a:pos x="180" y="526"/>
                </a:cxn>
                <a:cxn ang="0">
                  <a:pos x="298" y="479"/>
                </a:cxn>
                <a:cxn ang="0">
                  <a:pos x="325" y="240"/>
                </a:cxn>
                <a:cxn ang="0">
                  <a:pos x="307" y="424"/>
                </a:cxn>
                <a:cxn ang="0">
                  <a:pos x="234" y="498"/>
                </a:cxn>
                <a:cxn ang="0">
                  <a:pos x="135" y="489"/>
                </a:cxn>
                <a:cxn ang="0">
                  <a:pos x="90" y="406"/>
                </a:cxn>
                <a:cxn ang="0">
                  <a:pos x="117" y="323"/>
                </a:cxn>
                <a:cxn ang="0">
                  <a:pos x="225" y="249"/>
                </a:cxn>
              </a:cxnLst>
              <a:rect l="0" t="0" r="r" b="b"/>
              <a:pathLst>
                <a:path w="514" h="526">
                  <a:moveTo>
                    <a:pt x="334" y="424"/>
                  </a:moveTo>
                  <a:lnTo>
                    <a:pt x="352" y="479"/>
                  </a:lnTo>
                  <a:lnTo>
                    <a:pt x="370" y="507"/>
                  </a:lnTo>
                  <a:lnTo>
                    <a:pt x="388" y="516"/>
                  </a:lnTo>
                  <a:lnTo>
                    <a:pt x="424" y="526"/>
                  </a:lnTo>
                  <a:lnTo>
                    <a:pt x="433" y="526"/>
                  </a:lnTo>
                  <a:lnTo>
                    <a:pt x="487" y="498"/>
                  </a:lnTo>
                  <a:lnTo>
                    <a:pt x="496" y="479"/>
                  </a:lnTo>
                  <a:lnTo>
                    <a:pt x="505" y="452"/>
                  </a:lnTo>
                  <a:lnTo>
                    <a:pt x="514" y="415"/>
                  </a:lnTo>
                  <a:lnTo>
                    <a:pt x="514" y="350"/>
                  </a:lnTo>
                  <a:lnTo>
                    <a:pt x="487" y="350"/>
                  </a:lnTo>
                  <a:lnTo>
                    <a:pt x="487" y="443"/>
                  </a:lnTo>
                  <a:lnTo>
                    <a:pt x="469" y="479"/>
                  </a:lnTo>
                  <a:lnTo>
                    <a:pt x="460" y="479"/>
                  </a:lnTo>
                  <a:lnTo>
                    <a:pt x="451" y="489"/>
                  </a:lnTo>
                  <a:lnTo>
                    <a:pt x="424" y="489"/>
                  </a:lnTo>
                  <a:lnTo>
                    <a:pt x="415" y="470"/>
                  </a:lnTo>
                  <a:lnTo>
                    <a:pt x="406" y="461"/>
                  </a:lnTo>
                  <a:lnTo>
                    <a:pt x="406" y="157"/>
                  </a:lnTo>
                  <a:lnTo>
                    <a:pt x="397" y="129"/>
                  </a:lnTo>
                  <a:lnTo>
                    <a:pt x="388" y="92"/>
                  </a:lnTo>
                  <a:lnTo>
                    <a:pt x="361" y="64"/>
                  </a:lnTo>
                  <a:lnTo>
                    <a:pt x="288" y="9"/>
                  </a:lnTo>
                  <a:lnTo>
                    <a:pt x="207" y="0"/>
                  </a:lnTo>
                  <a:lnTo>
                    <a:pt x="117" y="18"/>
                  </a:lnTo>
                  <a:lnTo>
                    <a:pt x="63" y="64"/>
                  </a:lnTo>
                  <a:lnTo>
                    <a:pt x="36" y="129"/>
                  </a:lnTo>
                  <a:lnTo>
                    <a:pt x="36" y="147"/>
                  </a:lnTo>
                  <a:lnTo>
                    <a:pt x="63" y="175"/>
                  </a:lnTo>
                  <a:lnTo>
                    <a:pt x="90" y="184"/>
                  </a:lnTo>
                  <a:lnTo>
                    <a:pt x="126" y="166"/>
                  </a:lnTo>
                  <a:lnTo>
                    <a:pt x="135" y="147"/>
                  </a:lnTo>
                  <a:lnTo>
                    <a:pt x="135" y="111"/>
                  </a:lnTo>
                  <a:lnTo>
                    <a:pt x="108" y="83"/>
                  </a:lnTo>
                  <a:lnTo>
                    <a:pt x="81" y="74"/>
                  </a:lnTo>
                  <a:lnTo>
                    <a:pt x="99" y="55"/>
                  </a:lnTo>
                  <a:lnTo>
                    <a:pt x="126" y="37"/>
                  </a:lnTo>
                  <a:lnTo>
                    <a:pt x="153" y="28"/>
                  </a:lnTo>
                  <a:lnTo>
                    <a:pt x="234" y="28"/>
                  </a:lnTo>
                  <a:lnTo>
                    <a:pt x="270" y="46"/>
                  </a:lnTo>
                  <a:lnTo>
                    <a:pt x="298" y="74"/>
                  </a:lnTo>
                  <a:lnTo>
                    <a:pt x="316" y="129"/>
                  </a:lnTo>
                  <a:lnTo>
                    <a:pt x="325" y="175"/>
                  </a:lnTo>
                  <a:lnTo>
                    <a:pt x="325" y="212"/>
                  </a:lnTo>
                  <a:lnTo>
                    <a:pt x="225" y="221"/>
                  </a:lnTo>
                  <a:lnTo>
                    <a:pt x="117" y="258"/>
                  </a:lnTo>
                  <a:lnTo>
                    <a:pt x="45" y="304"/>
                  </a:lnTo>
                  <a:lnTo>
                    <a:pt x="9" y="350"/>
                  </a:lnTo>
                  <a:lnTo>
                    <a:pt x="0" y="406"/>
                  </a:lnTo>
                  <a:lnTo>
                    <a:pt x="18" y="461"/>
                  </a:lnTo>
                  <a:lnTo>
                    <a:pt x="63" y="507"/>
                  </a:lnTo>
                  <a:lnTo>
                    <a:pt x="126" y="526"/>
                  </a:lnTo>
                  <a:lnTo>
                    <a:pt x="180" y="526"/>
                  </a:lnTo>
                  <a:lnTo>
                    <a:pt x="252" y="516"/>
                  </a:lnTo>
                  <a:lnTo>
                    <a:pt x="298" y="479"/>
                  </a:lnTo>
                  <a:lnTo>
                    <a:pt x="334" y="424"/>
                  </a:lnTo>
                  <a:close/>
                  <a:moveTo>
                    <a:pt x="325" y="240"/>
                  </a:moveTo>
                  <a:lnTo>
                    <a:pt x="325" y="350"/>
                  </a:lnTo>
                  <a:lnTo>
                    <a:pt x="307" y="424"/>
                  </a:lnTo>
                  <a:lnTo>
                    <a:pt x="279" y="470"/>
                  </a:lnTo>
                  <a:lnTo>
                    <a:pt x="234" y="498"/>
                  </a:lnTo>
                  <a:lnTo>
                    <a:pt x="189" y="507"/>
                  </a:lnTo>
                  <a:lnTo>
                    <a:pt x="135" y="489"/>
                  </a:lnTo>
                  <a:lnTo>
                    <a:pt x="108" y="461"/>
                  </a:lnTo>
                  <a:lnTo>
                    <a:pt x="90" y="406"/>
                  </a:lnTo>
                  <a:lnTo>
                    <a:pt x="99" y="369"/>
                  </a:lnTo>
                  <a:lnTo>
                    <a:pt x="117" y="323"/>
                  </a:lnTo>
                  <a:lnTo>
                    <a:pt x="162" y="286"/>
                  </a:lnTo>
                  <a:lnTo>
                    <a:pt x="225" y="249"/>
                  </a:lnTo>
                  <a:lnTo>
                    <a:pt x="325" y="2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4" name="Freeform 299"/>
            <p:cNvSpPr>
              <a:spLocks/>
            </p:cNvSpPr>
            <p:nvPr/>
          </p:nvSpPr>
          <p:spPr bwMode="auto">
            <a:xfrm>
              <a:off x="9788" y="1976"/>
              <a:ext cx="568" cy="507"/>
            </a:xfrm>
            <a:custGeom>
              <a:avLst/>
              <a:gdLst/>
              <a:ahLst/>
              <a:cxnLst>
                <a:cxn ang="0">
                  <a:pos x="90" y="111"/>
                </a:cxn>
                <a:cxn ang="0">
                  <a:pos x="90" y="443"/>
                </a:cxn>
                <a:cxn ang="0">
                  <a:pos x="81" y="461"/>
                </a:cxn>
                <a:cxn ang="0">
                  <a:pos x="63" y="470"/>
                </a:cxn>
                <a:cxn ang="0">
                  <a:pos x="0" y="470"/>
                </a:cxn>
                <a:cxn ang="0">
                  <a:pos x="0" y="507"/>
                </a:cxn>
                <a:cxn ang="0">
                  <a:pos x="253" y="507"/>
                </a:cxn>
                <a:cxn ang="0">
                  <a:pos x="253" y="470"/>
                </a:cxn>
                <a:cxn ang="0">
                  <a:pos x="190" y="470"/>
                </a:cxn>
                <a:cxn ang="0">
                  <a:pos x="171" y="461"/>
                </a:cxn>
                <a:cxn ang="0">
                  <a:pos x="162" y="443"/>
                </a:cxn>
                <a:cxn ang="0">
                  <a:pos x="162" y="203"/>
                </a:cxn>
                <a:cxn ang="0">
                  <a:pos x="181" y="129"/>
                </a:cxn>
                <a:cxn ang="0">
                  <a:pos x="217" y="65"/>
                </a:cxn>
                <a:cxn ang="0">
                  <a:pos x="262" y="37"/>
                </a:cxn>
                <a:cxn ang="0">
                  <a:pos x="316" y="19"/>
                </a:cxn>
                <a:cxn ang="0">
                  <a:pos x="343" y="28"/>
                </a:cxn>
                <a:cxn ang="0">
                  <a:pos x="379" y="46"/>
                </a:cxn>
                <a:cxn ang="0">
                  <a:pos x="388" y="74"/>
                </a:cxn>
                <a:cxn ang="0">
                  <a:pos x="397" y="92"/>
                </a:cxn>
                <a:cxn ang="0">
                  <a:pos x="397" y="443"/>
                </a:cxn>
                <a:cxn ang="0">
                  <a:pos x="388" y="461"/>
                </a:cxn>
                <a:cxn ang="0">
                  <a:pos x="379" y="470"/>
                </a:cxn>
                <a:cxn ang="0">
                  <a:pos x="316" y="470"/>
                </a:cxn>
                <a:cxn ang="0">
                  <a:pos x="316" y="507"/>
                </a:cxn>
                <a:cxn ang="0">
                  <a:pos x="568" y="507"/>
                </a:cxn>
                <a:cxn ang="0">
                  <a:pos x="568" y="470"/>
                </a:cxn>
                <a:cxn ang="0">
                  <a:pos x="514" y="470"/>
                </a:cxn>
                <a:cxn ang="0">
                  <a:pos x="496" y="461"/>
                </a:cxn>
                <a:cxn ang="0">
                  <a:pos x="487" y="452"/>
                </a:cxn>
                <a:cxn ang="0">
                  <a:pos x="478" y="434"/>
                </a:cxn>
                <a:cxn ang="0">
                  <a:pos x="478" y="129"/>
                </a:cxn>
                <a:cxn ang="0">
                  <a:pos x="469" y="83"/>
                </a:cxn>
                <a:cxn ang="0">
                  <a:pos x="442" y="37"/>
                </a:cxn>
                <a:cxn ang="0">
                  <a:pos x="433" y="28"/>
                </a:cxn>
                <a:cxn ang="0">
                  <a:pos x="415" y="19"/>
                </a:cxn>
                <a:cxn ang="0">
                  <a:pos x="361" y="0"/>
                </a:cxn>
                <a:cxn ang="0">
                  <a:pos x="325" y="0"/>
                </a:cxn>
                <a:cxn ang="0">
                  <a:pos x="253" y="9"/>
                </a:cxn>
                <a:cxn ang="0">
                  <a:pos x="199" y="55"/>
                </a:cxn>
                <a:cxn ang="0">
                  <a:pos x="153" y="120"/>
                </a:cxn>
                <a:cxn ang="0">
                  <a:pos x="15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54" y="46"/>
                </a:cxn>
                <a:cxn ang="0">
                  <a:pos x="72" y="55"/>
                </a:cxn>
                <a:cxn ang="0">
                  <a:pos x="81" y="65"/>
                </a:cxn>
                <a:cxn ang="0">
                  <a:pos x="81" y="83"/>
                </a:cxn>
                <a:cxn ang="0">
                  <a:pos x="90" y="111"/>
                </a:cxn>
              </a:cxnLst>
              <a:rect l="0" t="0" r="r" b="b"/>
              <a:pathLst>
                <a:path w="568" h="507">
                  <a:moveTo>
                    <a:pt x="90" y="111"/>
                  </a:moveTo>
                  <a:lnTo>
                    <a:pt x="90" y="443"/>
                  </a:lnTo>
                  <a:lnTo>
                    <a:pt x="81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53" y="507"/>
                  </a:lnTo>
                  <a:lnTo>
                    <a:pt x="253" y="470"/>
                  </a:lnTo>
                  <a:lnTo>
                    <a:pt x="190" y="470"/>
                  </a:lnTo>
                  <a:lnTo>
                    <a:pt x="171" y="461"/>
                  </a:lnTo>
                  <a:lnTo>
                    <a:pt x="162" y="443"/>
                  </a:lnTo>
                  <a:lnTo>
                    <a:pt x="162" y="203"/>
                  </a:lnTo>
                  <a:lnTo>
                    <a:pt x="181" y="129"/>
                  </a:lnTo>
                  <a:lnTo>
                    <a:pt x="217" y="65"/>
                  </a:lnTo>
                  <a:lnTo>
                    <a:pt x="262" y="37"/>
                  </a:lnTo>
                  <a:lnTo>
                    <a:pt x="316" y="19"/>
                  </a:lnTo>
                  <a:lnTo>
                    <a:pt x="343" y="28"/>
                  </a:lnTo>
                  <a:lnTo>
                    <a:pt x="379" y="46"/>
                  </a:lnTo>
                  <a:lnTo>
                    <a:pt x="388" y="74"/>
                  </a:lnTo>
                  <a:lnTo>
                    <a:pt x="397" y="92"/>
                  </a:lnTo>
                  <a:lnTo>
                    <a:pt x="397" y="443"/>
                  </a:lnTo>
                  <a:lnTo>
                    <a:pt x="388" y="461"/>
                  </a:lnTo>
                  <a:lnTo>
                    <a:pt x="379" y="470"/>
                  </a:lnTo>
                  <a:lnTo>
                    <a:pt x="316" y="470"/>
                  </a:lnTo>
                  <a:lnTo>
                    <a:pt x="316" y="507"/>
                  </a:lnTo>
                  <a:lnTo>
                    <a:pt x="568" y="507"/>
                  </a:lnTo>
                  <a:lnTo>
                    <a:pt x="568" y="470"/>
                  </a:lnTo>
                  <a:lnTo>
                    <a:pt x="514" y="470"/>
                  </a:lnTo>
                  <a:lnTo>
                    <a:pt x="496" y="461"/>
                  </a:lnTo>
                  <a:lnTo>
                    <a:pt x="487" y="452"/>
                  </a:lnTo>
                  <a:lnTo>
                    <a:pt x="478" y="434"/>
                  </a:lnTo>
                  <a:lnTo>
                    <a:pt x="478" y="129"/>
                  </a:lnTo>
                  <a:lnTo>
                    <a:pt x="469" y="83"/>
                  </a:lnTo>
                  <a:lnTo>
                    <a:pt x="442" y="37"/>
                  </a:lnTo>
                  <a:lnTo>
                    <a:pt x="433" y="28"/>
                  </a:lnTo>
                  <a:lnTo>
                    <a:pt x="415" y="19"/>
                  </a:lnTo>
                  <a:lnTo>
                    <a:pt x="361" y="0"/>
                  </a:lnTo>
                  <a:lnTo>
                    <a:pt x="325" y="0"/>
                  </a:lnTo>
                  <a:lnTo>
                    <a:pt x="253" y="9"/>
                  </a:lnTo>
                  <a:lnTo>
                    <a:pt x="199" y="55"/>
                  </a:lnTo>
                  <a:lnTo>
                    <a:pt x="153" y="120"/>
                  </a:lnTo>
                  <a:lnTo>
                    <a:pt x="153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54" y="46"/>
                  </a:lnTo>
                  <a:lnTo>
                    <a:pt x="72" y="55"/>
                  </a:lnTo>
                  <a:lnTo>
                    <a:pt x="81" y="65"/>
                  </a:lnTo>
                  <a:lnTo>
                    <a:pt x="81" y="83"/>
                  </a:lnTo>
                  <a:lnTo>
                    <a:pt x="90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5" name="Freeform 300"/>
            <p:cNvSpPr>
              <a:spLocks noEditPoints="1"/>
            </p:cNvSpPr>
            <p:nvPr/>
          </p:nvSpPr>
          <p:spPr bwMode="auto">
            <a:xfrm>
              <a:off x="10420" y="1681"/>
              <a:ext cx="559" cy="812"/>
            </a:xfrm>
            <a:custGeom>
              <a:avLst/>
              <a:gdLst/>
              <a:ahLst/>
              <a:cxnLst>
                <a:cxn ang="0">
                  <a:pos x="387" y="738"/>
                </a:cxn>
                <a:cxn ang="0">
                  <a:pos x="387" y="812"/>
                </a:cxn>
                <a:cxn ang="0">
                  <a:pos x="559" y="802"/>
                </a:cxn>
                <a:cxn ang="0">
                  <a:pos x="559" y="765"/>
                </a:cxn>
                <a:cxn ang="0">
                  <a:pos x="496" y="765"/>
                </a:cxn>
                <a:cxn ang="0">
                  <a:pos x="478" y="756"/>
                </a:cxn>
                <a:cxn ang="0">
                  <a:pos x="469" y="747"/>
                </a:cxn>
                <a:cxn ang="0">
                  <a:pos x="469" y="0"/>
                </a:cxn>
                <a:cxn ang="0">
                  <a:pos x="306" y="9"/>
                </a:cxn>
                <a:cxn ang="0">
                  <a:pos x="306" y="46"/>
                </a:cxn>
                <a:cxn ang="0">
                  <a:pos x="342" y="46"/>
                </a:cxn>
                <a:cxn ang="0">
                  <a:pos x="369" y="55"/>
                </a:cxn>
                <a:cxn ang="0">
                  <a:pos x="387" y="65"/>
                </a:cxn>
                <a:cxn ang="0">
                  <a:pos x="387" y="83"/>
                </a:cxn>
                <a:cxn ang="0">
                  <a:pos x="396" y="111"/>
                </a:cxn>
                <a:cxn ang="0">
                  <a:pos x="396" y="360"/>
                </a:cxn>
                <a:cxn ang="0">
                  <a:pos x="333" y="314"/>
                </a:cxn>
                <a:cxn ang="0">
                  <a:pos x="252" y="295"/>
                </a:cxn>
                <a:cxn ang="0">
                  <a:pos x="153" y="314"/>
                </a:cxn>
                <a:cxn ang="0">
                  <a:pos x="72" y="369"/>
                </a:cxn>
                <a:cxn ang="0">
                  <a:pos x="18" y="452"/>
                </a:cxn>
                <a:cxn ang="0">
                  <a:pos x="0" y="553"/>
                </a:cxn>
                <a:cxn ang="0">
                  <a:pos x="18" y="655"/>
                </a:cxn>
                <a:cxn ang="0">
                  <a:pos x="72" y="738"/>
                </a:cxn>
                <a:cxn ang="0">
                  <a:pos x="144" y="793"/>
                </a:cxn>
                <a:cxn ang="0">
                  <a:pos x="234" y="812"/>
                </a:cxn>
                <a:cxn ang="0">
                  <a:pos x="297" y="802"/>
                </a:cxn>
                <a:cxn ang="0">
                  <a:pos x="351" y="775"/>
                </a:cxn>
                <a:cxn ang="0">
                  <a:pos x="387" y="738"/>
                </a:cxn>
                <a:cxn ang="0">
                  <a:pos x="387" y="424"/>
                </a:cxn>
                <a:cxn ang="0">
                  <a:pos x="387" y="701"/>
                </a:cxn>
                <a:cxn ang="0">
                  <a:pos x="378" y="710"/>
                </a:cxn>
                <a:cxn ang="0">
                  <a:pos x="351" y="747"/>
                </a:cxn>
                <a:cxn ang="0">
                  <a:pos x="315" y="775"/>
                </a:cxn>
                <a:cxn ang="0">
                  <a:pos x="243" y="793"/>
                </a:cxn>
                <a:cxn ang="0">
                  <a:pos x="207" y="784"/>
                </a:cxn>
                <a:cxn ang="0">
                  <a:pos x="171" y="765"/>
                </a:cxn>
                <a:cxn ang="0">
                  <a:pos x="144" y="747"/>
                </a:cxn>
                <a:cxn ang="0">
                  <a:pos x="126" y="719"/>
                </a:cxn>
                <a:cxn ang="0">
                  <a:pos x="99" y="636"/>
                </a:cxn>
                <a:cxn ang="0">
                  <a:pos x="90" y="553"/>
                </a:cxn>
                <a:cxn ang="0">
                  <a:pos x="99" y="480"/>
                </a:cxn>
                <a:cxn ang="0">
                  <a:pos x="126" y="387"/>
                </a:cxn>
                <a:cxn ang="0">
                  <a:pos x="162" y="350"/>
                </a:cxn>
                <a:cxn ang="0">
                  <a:pos x="189" y="332"/>
                </a:cxn>
                <a:cxn ang="0">
                  <a:pos x="216" y="323"/>
                </a:cxn>
                <a:cxn ang="0">
                  <a:pos x="252" y="314"/>
                </a:cxn>
                <a:cxn ang="0">
                  <a:pos x="288" y="323"/>
                </a:cxn>
                <a:cxn ang="0">
                  <a:pos x="315" y="332"/>
                </a:cxn>
                <a:cxn ang="0">
                  <a:pos x="351" y="350"/>
                </a:cxn>
                <a:cxn ang="0">
                  <a:pos x="378" y="387"/>
                </a:cxn>
                <a:cxn ang="0">
                  <a:pos x="387" y="406"/>
                </a:cxn>
                <a:cxn ang="0">
                  <a:pos x="387" y="424"/>
                </a:cxn>
              </a:cxnLst>
              <a:rect l="0" t="0" r="r" b="b"/>
              <a:pathLst>
                <a:path w="559" h="812">
                  <a:moveTo>
                    <a:pt x="387" y="738"/>
                  </a:moveTo>
                  <a:lnTo>
                    <a:pt x="387" y="812"/>
                  </a:lnTo>
                  <a:lnTo>
                    <a:pt x="559" y="802"/>
                  </a:lnTo>
                  <a:lnTo>
                    <a:pt x="559" y="765"/>
                  </a:lnTo>
                  <a:lnTo>
                    <a:pt x="496" y="765"/>
                  </a:lnTo>
                  <a:lnTo>
                    <a:pt x="478" y="756"/>
                  </a:lnTo>
                  <a:lnTo>
                    <a:pt x="469" y="747"/>
                  </a:lnTo>
                  <a:lnTo>
                    <a:pt x="469" y="0"/>
                  </a:lnTo>
                  <a:lnTo>
                    <a:pt x="306" y="9"/>
                  </a:lnTo>
                  <a:lnTo>
                    <a:pt x="306" y="46"/>
                  </a:lnTo>
                  <a:lnTo>
                    <a:pt x="342" y="46"/>
                  </a:lnTo>
                  <a:lnTo>
                    <a:pt x="369" y="55"/>
                  </a:lnTo>
                  <a:lnTo>
                    <a:pt x="387" y="65"/>
                  </a:lnTo>
                  <a:lnTo>
                    <a:pt x="387" y="83"/>
                  </a:lnTo>
                  <a:lnTo>
                    <a:pt x="396" y="111"/>
                  </a:lnTo>
                  <a:lnTo>
                    <a:pt x="396" y="360"/>
                  </a:lnTo>
                  <a:lnTo>
                    <a:pt x="333" y="314"/>
                  </a:lnTo>
                  <a:lnTo>
                    <a:pt x="252" y="295"/>
                  </a:lnTo>
                  <a:lnTo>
                    <a:pt x="153" y="314"/>
                  </a:lnTo>
                  <a:lnTo>
                    <a:pt x="72" y="369"/>
                  </a:lnTo>
                  <a:lnTo>
                    <a:pt x="18" y="452"/>
                  </a:lnTo>
                  <a:lnTo>
                    <a:pt x="0" y="553"/>
                  </a:lnTo>
                  <a:lnTo>
                    <a:pt x="18" y="655"/>
                  </a:lnTo>
                  <a:lnTo>
                    <a:pt x="72" y="738"/>
                  </a:lnTo>
                  <a:lnTo>
                    <a:pt x="144" y="793"/>
                  </a:lnTo>
                  <a:lnTo>
                    <a:pt x="234" y="812"/>
                  </a:lnTo>
                  <a:lnTo>
                    <a:pt x="297" y="802"/>
                  </a:lnTo>
                  <a:lnTo>
                    <a:pt x="351" y="775"/>
                  </a:lnTo>
                  <a:lnTo>
                    <a:pt x="387" y="738"/>
                  </a:lnTo>
                  <a:close/>
                  <a:moveTo>
                    <a:pt x="387" y="424"/>
                  </a:moveTo>
                  <a:lnTo>
                    <a:pt x="387" y="701"/>
                  </a:lnTo>
                  <a:lnTo>
                    <a:pt x="378" y="710"/>
                  </a:lnTo>
                  <a:lnTo>
                    <a:pt x="351" y="747"/>
                  </a:lnTo>
                  <a:lnTo>
                    <a:pt x="315" y="775"/>
                  </a:lnTo>
                  <a:lnTo>
                    <a:pt x="243" y="793"/>
                  </a:lnTo>
                  <a:lnTo>
                    <a:pt x="207" y="784"/>
                  </a:lnTo>
                  <a:lnTo>
                    <a:pt x="171" y="765"/>
                  </a:lnTo>
                  <a:lnTo>
                    <a:pt x="144" y="747"/>
                  </a:lnTo>
                  <a:lnTo>
                    <a:pt x="126" y="719"/>
                  </a:lnTo>
                  <a:lnTo>
                    <a:pt x="99" y="636"/>
                  </a:lnTo>
                  <a:lnTo>
                    <a:pt x="90" y="553"/>
                  </a:lnTo>
                  <a:lnTo>
                    <a:pt x="99" y="480"/>
                  </a:lnTo>
                  <a:lnTo>
                    <a:pt x="126" y="387"/>
                  </a:lnTo>
                  <a:lnTo>
                    <a:pt x="162" y="350"/>
                  </a:lnTo>
                  <a:lnTo>
                    <a:pt x="189" y="332"/>
                  </a:lnTo>
                  <a:lnTo>
                    <a:pt x="216" y="323"/>
                  </a:lnTo>
                  <a:lnTo>
                    <a:pt x="252" y="314"/>
                  </a:lnTo>
                  <a:lnTo>
                    <a:pt x="288" y="323"/>
                  </a:lnTo>
                  <a:lnTo>
                    <a:pt x="315" y="332"/>
                  </a:lnTo>
                  <a:lnTo>
                    <a:pt x="351" y="350"/>
                  </a:lnTo>
                  <a:lnTo>
                    <a:pt x="378" y="387"/>
                  </a:lnTo>
                  <a:lnTo>
                    <a:pt x="387" y="406"/>
                  </a:lnTo>
                  <a:lnTo>
                    <a:pt x="387" y="4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6" name="Freeform 301"/>
            <p:cNvSpPr>
              <a:spLocks noEditPoints="1"/>
            </p:cNvSpPr>
            <p:nvPr/>
          </p:nvSpPr>
          <p:spPr bwMode="auto">
            <a:xfrm>
              <a:off x="11430" y="1967"/>
              <a:ext cx="514" cy="526"/>
            </a:xfrm>
            <a:custGeom>
              <a:avLst/>
              <a:gdLst/>
              <a:ahLst/>
              <a:cxnLst>
                <a:cxn ang="0">
                  <a:pos x="352" y="479"/>
                </a:cxn>
                <a:cxn ang="0">
                  <a:pos x="388" y="516"/>
                </a:cxn>
                <a:cxn ang="0">
                  <a:pos x="433" y="526"/>
                </a:cxn>
                <a:cxn ang="0">
                  <a:pos x="496" y="479"/>
                </a:cxn>
                <a:cxn ang="0">
                  <a:pos x="514" y="415"/>
                </a:cxn>
                <a:cxn ang="0">
                  <a:pos x="487" y="350"/>
                </a:cxn>
                <a:cxn ang="0">
                  <a:pos x="469" y="479"/>
                </a:cxn>
                <a:cxn ang="0">
                  <a:pos x="451" y="489"/>
                </a:cxn>
                <a:cxn ang="0">
                  <a:pos x="415" y="470"/>
                </a:cxn>
                <a:cxn ang="0">
                  <a:pos x="406" y="157"/>
                </a:cxn>
                <a:cxn ang="0">
                  <a:pos x="388" y="92"/>
                </a:cxn>
                <a:cxn ang="0">
                  <a:pos x="288" y="9"/>
                </a:cxn>
                <a:cxn ang="0">
                  <a:pos x="117" y="18"/>
                </a:cxn>
                <a:cxn ang="0">
                  <a:pos x="36" y="129"/>
                </a:cxn>
                <a:cxn ang="0">
                  <a:pos x="63" y="175"/>
                </a:cxn>
                <a:cxn ang="0">
                  <a:pos x="126" y="166"/>
                </a:cxn>
                <a:cxn ang="0">
                  <a:pos x="135" y="111"/>
                </a:cxn>
                <a:cxn ang="0">
                  <a:pos x="81" y="74"/>
                </a:cxn>
                <a:cxn ang="0">
                  <a:pos x="126" y="37"/>
                </a:cxn>
                <a:cxn ang="0">
                  <a:pos x="234" y="28"/>
                </a:cxn>
                <a:cxn ang="0">
                  <a:pos x="297" y="74"/>
                </a:cxn>
                <a:cxn ang="0">
                  <a:pos x="325" y="175"/>
                </a:cxn>
                <a:cxn ang="0">
                  <a:pos x="225" y="221"/>
                </a:cxn>
                <a:cxn ang="0">
                  <a:pos x="45" y="304"/>
                </a:cxn>
                <a:cxn ang="0">
                  <a:pos x="0" y="406"/>
                </a:cxn>
                <a:cxn ang="0">
                  <a:pos x="63" y="507"/>
                </a:cxn>
                <a:cxn ang="0">
                  <a:pos x="180" y="526"/>
                </a:cxn>
                <a:cxn ang="0">
                  <a:pos x="297" y="479"/>
                </a:cxn>
                <a:cxn ang="0">
                  <a:pos x="325" y="240"/>
                </a:cxn>
                <a:cxn ang="0">
                  <a:pos x="307" y="424"/>
                </a:cxn>
                <a:cxn ang="0">
                  <a:pos x="234" y="498"/>
                </a:cxn>
                <a:cxn ang="0">
                  <a:pos x="135" y="489"/>
                </a:cxn>
                <a:cxn ang="0">
                  <a:pos x="90" y="406"/>
                </a:cxn>
                <a:cxn ang="0">
                  <a:pos x="117" y="323"/>
                </a:cxn>
                <a:cxn ang="0">
                  <a:pos x="225" y="249"/>
                </a:cxn>
              </a:cxnLst>
              <a:rect l="0" t="0" r="r" b="b"/>
              <a:pathLst>
                <a:path w="514" h="526">
                  <a:moveTo>
                    <a:pt x="334" y="424"/>
                  </a:moveTo>
                  <a:lnTo>
                    <a:pt x="352" y="479"/>
                  </a:lnTo>
                  <a:lnTo>
                    <a:pt x="370" y="507"/>
                  </a:lnTo>
                  <a:lnTo>
                    <a:pt x="388" y="516"/>
                  </a:lnTo>
                  <a:lnTo>
                    <a:pt x="424" y="526"/>
                  </a:lnTo>
                  <a:lnTo>
                    <a:pt x="433" y="526"/>
                  </a:lnTo>
                  <a:lnTo>
                    <a:pt x="487" y="498"/>
                  </a:lnTo>
                  <a:lnTo>
                    <a:pt x="496" y="479"/>
                  </a:lnTo>
                  <a:lnTo>
                    <a:pt x="505" y="452"/>
                  </a:lnTo>
                  <a:lnTo>
                    <a:pt x="514" y="415"/>
                  </a:lnTo>
                  <a:lnTo>
                    <a:pt x="514" y="350"/>
                  </a:lnTo>
                  <a:lnTo>
                    <a:pt x="487" y="350"/>
                  </a:lnTo>
                  <a:lnTo>
                    <a:pt x="487" y="443"/>
                  </a:lnTo>
                  <a:lnTo>
                    <a:pt x="469" y="479"/>
                  </a:lnTo>
                  <a:lnTo>
                    <a:pt x="460" y="479"/>
                  </a:lnTo>
                  <a:lnTo>
                    <a:pt x="451" y="489"/>
                  </a:lnTo>
                  <a:lnTo>
                    <a:pt x="424" y="489"/>
                  </a:lnTo>
                  <a:lnTo>
                    <a:pt x="415" y="470"/>
                  </a:lnTo>
                  <a:lnTo>
                    <a:pt x="406" y="461"/>
                  </a:lnTo>
                  <a:lnTo>
                    <a:pt x="406" y="157"/>
                  </a:lnTo>
                  <a:lnTo>
                    <a:pt x="397" y="129"/>
                  </a:lnTo>
                  <a:lnTo>
                    <a:pt x="388" y="92"/>
                  </a:lnTo>
                  <a:lnTo>
                    <a:pt x="361" y="64"/>
                  </a:lnTo>
                  <a:lnTo>
                    <a:pt x="288" y="9"/>
                  </a:lnTo>
                  <a:lnTo>
                    <a:pt x="207" y="0"/>
                  </a:lnTo>
                  <a:lnTo>
                    <a:pt x="117" y="18"/>
                  </a:lnTo>
                  <a:lnTo>
                    <a:pt x="63" y="64"/>
                  </a:lnTo>
                  <a:lnTo>
                    <a:pt x="36" y="129"/>
                  </a:lnTo>
                  <a:lnTo>
                    <a:pt x="36" y="147"/>
                  </a:lnTo>
                  <a:lnTo>
                    <a:pt x="63" y="175"/>
                  </a:lnTo>
                  <a:lnTo>
                    <a:pt x="90" y="184"/>
                  </a:lnTo>
                  <a:lnTo>
                    <a:pt x="126" y="166"/>
                  </a:lnTo>
                  <a:lnTo>
                    <a:pt x="135" y="147"/>
                  </a:lnTo>
                  <a:lnTo>
                    <a:pt x="135" y="111"/>
                  </a:lnTo>
                  <a:lnTo>
                    <a:pt x="108" y="83"/>
                  </a:lnTo>
                  <a:lnTo>
                    <a:pt x="81" y="74"/>
                  </a:lnTo>
                  <a:lnTo>
                    <a:pt x="99" y="55"/>
                  </a:lnTo>
                  <a:lnTo>
                    <a:pt x="126" y="37"/>
                  </a:lnTo>
                  <a:lnTo>
                    <a:pt x="153" y="28"/>
                  </a:lnTo>
                  <a:lnTo>
                    <a:pt x="234" y="28"/>
                  </a:lnTo>
                  <a:lnTo>
                    <a:pt x="270" y="46"/>
                  </a:lnTo>
                  <a:lnTo>
                    <a:pt x="297" y="74"/>
                  </a:lnTo>
                  <a:lnTo>
                    <a:pt x="316" y="129"/>
                  </a:lnTo>
                  <a:lnTo>
                    <a:pt x="325" y="175"/>
                  </a:lnTo>
                  <a:lnTo>
                    <a:pt x="325" y="212"/>
                  </a:lnTo>
                  <a:lnTo>
                    <a:pt x="225" y="221"/>
                  </a:lnTo>
                  <a:lnTo>
                    <a:pt x="117" y="258"/>
                  </a:lnTo>
                  <a:lnTo>
                    <a:pt x="45" y="304"/>
                  </a:lnTo>
                  <a:lnTo>
                    <a:pt x="9" y="350"/>
                  </a:lnTo>
                  <a:lnTo>
                    <a:pt x="0" y="406"/>
                  </a:lnTo>
                  <a:lnTo>
                    <a:pt x="18" y="461"/>
                  </a:lnTo>
                  <a:lnTo>
                    <a:pt x="63" y="507"/>
                  </a:lnTo>
                  <a:lnTo>
                    <a:pt x="126" y="526"/>
                  </a:lnTo>
                  <a:lnTo>
                    <a:pt x="180" y="526"/>
                  </a:lnTo>
                  <a:lnTo>
                    <a:pt x="252" y="516"/>
                  </a:lnTo>
                  <a:lnTo>
                    <a:pt x="297" y="479"/>
                  </a:lnTo>
                  <a:lnTo>
                    <a:pt x="334" y="424"/>
                  </a:lnTo>
                  <a:close/>
                  <a:moveTo>
                    <a:pt x="325" y="240"/>
                  </a:moveTo>
                  <a:lnTo>
                    <a:pt x="325" y="350"/>
                  </a:lnTo>
                  <a:lnTo>
                    <a:pt x="307" y="424"/>
                  </a:lnTo>
                  <a:lnTo>
                    <a:pt x="279" y="470"/>
                  </a:lnTo>
                  <a:lnTo>
                    <a:pt x="234" y="498"/>
                  </a:lnTo>
                  <a:lnTo>
                    <a:pt x="189" y="507"/>
                  </a:lnTo>
                  <a:lnTo>
                    <a:pt x="135" y="489"/>
                  </a:lnTo>
                  <a:lnTo>
                    <a:pt x="108" y="461"/>
                  </a:lnTo>
                  <a:lnTo>
                    <a:pt x="90" y="406"/>
                  </a:lnTo>
                  <a:lnTo>
                    <a:pt x="99" y="369"/>
                  </a:lnTo>
                  <a:lnTo>
                    <a:pt x="117" y="323"/>
                  </a:lnTo>
                  <a:lnTo>
                    <a:pt x="162" y="286"/>
                  </a:lnTo>
                  <a:lnTo>
                    <a:pt x="225" y="249"/>
                  </a:lnTo>
                  <a:lnTo>
                    <a:pt x="325" y="2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7" name="Freeform 302"/>
            <p:cNvSpPr>
              <a:spLocks/>
            </p:cNvSpPr>
            <p:nvPr/>
          </p:nvSpPr>
          <p:spPr bwMode="auto">
            <a:xfrm>
              <a:off x="12368" y="1967"/>
              <a:ext cx="433" cy="526"/>
            </a:xfrm>
            <a:custGeom>
              <a:avLst/>
              <a:gdLst/>
              <a:ahLst/>
              <a:cxnLst>
                <a:cxn ang="0">
                  <a:pos x="370" y="74"/>
                </a:cxn>
                <a:cxn ang="0">
                  <a:pos x="343" y="74"/>
                </a:cxn>
                <a:cxn ang="0">
                  <a:pos x="334" y="83"/>
                </a:cxn>
                <a:cxn ang="0">
                  <a:pos x="325" y="101"/>
                </a:cxn>
                <a:cxn ang="0">
                  <a:pos x="316" y="111"/>
                </a:cxn>
                <a:cxn ang="0">
                  <a:pos x="316" y="138"/>
                </a:cxn>
                <a:cxn ang="0">
                  <a:pos x="352" y="175"/>
                </a:cxn>
                <a:cxn ang="0">
                  <a:pos x="388" y="175"/>
                </a:cxn>
                <a:cxn ang="0">
                  <a:pos x="406" y="166"/>
                </a:cxn>
                <a:cxn ang="0">
                  <a:pos x="415" y="147"/>
                </a:cxn>
                <a:cxn ang="0">
                  <a:pos x="424" y="120"/>
                </a:cxn>
                <a:cxn ang="0">
                  <a:pos x="406" y="64"/>
                </a:cxn>
                <a:cxn ang="0">
                  <a:pos x="370" y="28"/>
                </a:cxn>
                <a:cxn ang="0">
                  <a:pos x="316" y="9"/>
                </a:cxn>
                <a:cxn ang="0">
                  <a:pos x="243" y="0"/>
                </a:cxn>
                <a:cxn ang="0">
                  <a:pos x="144" y="18"/>
                </a:cxn>
                <a:cxn ang="0">
                  <a:pos x="72" y="83"/>
                </a:cxn>
                <a:cxn ang="0">
                  <a:pos x="18" y="166"/>
                </a:cxn>
                <a:cxn ang="0">
                  <a:pos x="0" y="267"/>
                </a:cxn>
                <a:cxn ang="0">
                  <a:pos x="18" y="369"/>
                </a:cxn>
                <a:cxn ang="0">
                  <a:pos x="72" y="452"/>
                </a:cxn>
                <a:cxn ang="0">
                  <a:pos x="153" y="507"/>
                </a:cxn>
                <a:cxn ang="0">
                  <a:pos x="243" y="526"/>
                </a:cxn>
                <a:cxn ang="0">
                  <a:pos x="325" y="516"/>
                </a:cxn>
                <a:cxn ang="0">
                  <a:pos x="379" y="479"/>
                </a:cxn>
                <a:cxn ang="0">
                  <a:pos x="415" y="433"/>
                </a:cxn>
                <a:cxn ang="0">
                  <a:pos x="433" y="396"/>
                </a:cxn>
                <a:cxn ang="0">
                  <a:pos x="433" y="369"/>
                </a:cxn>
                <a:cxn ang="0">
                  <a:pos x="406" y="369"/>
                </a:cxn>
                <a:cxn ang="0">
                  <a:pos x="406" y="378"/>
                </a:cxn>
                <a:cxn ang="0">
                  <a:pos x="370" y="443"/>
                </a:cxn>
                <a:cxn ang="0">
                  <a:pos x="334" y="479"/>
                </a:cxn>
                <a:cxn ang="0">
                  <a:pos x="289" y="498"/>
                </a:cxn>
                <a:cxn ang="0">
                  <a:pos x="253" y="498"/>
                </a:cxn>
                <a:cxn ang="0">
                  <a:pos x="216" y="489"/>
                </a:cxn>
                <a:cxn ang="0">
                  <a:pos x="171" y="470"/>
                </a:cxn>
                <a:cxn ang="0">
                  <a:pos x="135" y="424"/>
                </a:cxn>
                <a:cxn ang="0">
                  <a:pos x="108" y="360"/>
                </a:cxn>
                <a:cxn ang="0">
                  <a:pos x="99" y="267"/>
                </a:cxn>
                <a:cxn ang="0">
                  <a:pos x="108" y="166"/>
                </a:cxn>
                <a:cxn ang="0">
                  <a:pos x="135" y="101"/>
                </a:cxn>
                <a:cxn ang="0">
                  <a:pos x="171" y="55"/>
                </a:cxn>
                <a:cxn ang="0">
                  <a:pos x="207" y="37"/>
                </a:cxn>
                <a:cxn ang="0">
                  <a:pos x="253" y="28"/>
                </a:cxn>
                <a:cxn ang="0">
                  <a:pos x="289" y="28"/>
                </a:cxn>
                <a:cxn ang="0">
                  <a:pos x="343" y="46"/>
                </a:cxn>
                <a:cxn ang="0">
                  <a:pos x="370" y="74"/>
                </a:cxn>
              </a:cxnLst>
              <a:rect l="0" t="0" r="r" b="b"/>
              <a:pathLst>
                <a:path w="433" h="526">
                  <a:moveTo>
                    <a:pt x="370" y="74"/>
                  </a:moveTo>
                  <a:lnTo>
                    <a:pt x="343" y="74"/>
                  </a:lnTo>
                  <a:lnTo>
                    <a:pt x="334" y="83"/>
                  </a:lnTo>
                  <a:lnTo>
                    <a:pt x="325" y="101"/>
                  </a:lnTo>
                  <a:lnTo>
                    <a:pt x="316" y="111"/>
                  </a:lnTo>
                  <a:lnTo>
                    <a:pt x="316" y="138"/>
                  </a:lnTo>
                  <a:lnTo>
                    <a:pt x="352" y="175"/>
                  </a:lnTo>
                  <a:lnTo>
                    <a:pt x="388" y="175"/>
                  </a:lnTo>
                  <a:lnTo>
                    <a:pt x="406" y="166"/>
                  </a:lnTo>
                  <a:lnTo>
                    <a:pt x="415" y="147"/>
                  </a:lnTo>
                  <a:lnTo>
                    <a:pt x="424" y="120"/>
                  </a:lnTo>
                  <a:lnTo>
                    <a:pt x="406" y="64"/>
                  </a:lnTo>
                  <a:lnTo>
                    <a:pt x="370" y="28"/>
                  </a:lnTo>
                  <a:lnTo>
                    <a:pt x="316" y="9"/>
                  </a:lnTo>
                  <a:lnTo>
                    <a:pt x="243" y="0"/>
                  </a:lnTo>
                  <a:lnTo>
                    <a:pt x="144" y="18"/>
                  </a:lnTo>
                  <a:lnTo>
                    <a:pt x="72" y="83"/>
                  </a:lnTo>
                  <a:lnTo>
                    <a:pt x="18" y="166"/>
                  </a:lnTo>
                  <a:lnTo>
                    <a:pt x="0" y="267"/>
                  </a:lnTo>
                  <a:lnTo>
                    <a:pt x="18" y="369"/>
                  </a:lnTo>
                  <a:lnTo>
                    <a:pt x="72" y="452"/>
                  </a:lnTo>
                  <a:lnTo>
                    <a:pt x="153" y="507"/>
                  </a:lnTo>
                  <a:lnTo>
                    <a:pt x="243" y="526"/>
                  </a:lnTo>
                  <a:lnTo>
                    <a:pt x="325" y="516"/>
                  </a:lnTo>
                  <a:lnTo>
                    <a:pt x="379" y="479"/>
                  </a:lnTo>
                  <a:lnTo>
                    <a:pt x="415" y="433"/>
                  </a:lnTo>
                  <a:lnTo>
                    <a:pt x="433" y="396"/>
                  </a:lnTo>
                  <a:lnTo>
                    <a:pt x="433" y="369"/>
                  </a:lnTo>
                  <a:lnTo>
                    <a:pt x="406" y="369"/>
                  </a:lnTo>
                  <a:lnTo>
                    <a:pt x="406" y="378"/>
                  </a:lnTo>
                  <a:lnTo>
                    <a:pt x="370" y="443"/>
                  </a:lnTo>
                  <a:lnTo>
                    <a:pt x="334" y="479"/>
                  </a:lnTo>
                  <a:lnTo>
                    <a:pt x="289" y="498"/>
                  </a:lnTo>
                  <a:lnTo>
                    <a:pt x="253" y="498"/>
                  </a:lnTo>
                  <a:lnTo>
                    <a:pt x="216" y="489"/>
                  </a:lnTo>
                  <a:lnTo>
                    <a:pt x="171" y="470"/>
                  </a:lnTo>
                  <a:lnTo>
                    <a:pt x="135" y="424"/>
                  </a:lnTo>
                  <a:lnTo>
                    <a:pt x="108" y="360"/>
                  </a:lnTo>
                  <a:lnTo>
                    <a:pt x="99" y="267"/>
                  </a:lnTo>
                  <a:lnTo>
                    <a:pt x="108" y="166"/>
                  </a:lnTo>
                  <a:lnTo>
                    <a:pt x="135" y="101"/>
                  </a:lnTo>
                  <a:lnTo>
                    <a:pt x="171" y="55"/>
                  </a:lnTo>
                  <a:lnTo>
                    <a:pt x="207" y="37"/>
                  </a:lnTo>
                  <a:lnTo>
                    <a:pt x="253" y="28"/>
                  </a:lnTo>
                  <a:lnTo>
                    <a:pt x="289" y="28"/>
                  </a:lnTo>
                  <a:lnTo>
                    <a:pt x="343" y="46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8" name="Freeform 303"/>
            <p:cNvSpPr>
              <a:spLocks noEditPoints="1"/>
            </p:cNvSpPr>
            <p:nvPr/>
          </p:nvSpPr>
          <p:spPr bwMode="auto">
            <a:xfrm>
              <a:off x="12864" y="1967"/>
              <a:ext cx="505" cy="526"/>
            </a:xfrm>
            <a:custGeom>
              <a:avLst/>
              <a:gdLst/>
              <a:ahLst/>
              <a:cxnLst>
                <a:cxn ang="0">
                  <a:pos x="505" y="267"/>
                </a:cxn>
                <a:cxn ang="0">
                  <a:pos x="487" y="166"/>
                </a:cxn>
                <a:cxn ang="0">
                  <a:pos x="433" y="74"/>
                </a:cxn>
                <a:cxn ang="0">
                  <a:pos x="352" y="18"/>
                </a:cxn>
                <a:cxn ang="0">
                  <a:pos x="253" y="0"/>
                </a:cxn>
                <a:cxn ang="0">
                  <a:pos x="153" y="18"/>
                </a:cxn>
                <a:cxn ang="0">
                  <a:pos x="72" y="83"/>
                </a:cxn>
                <a:cxn ang="0">
                  <a:pos x="18" y="166"/>
                </a:cxn>
                <a:cxn ang="0">
                  <a:pos x="0" y="267"/>
                </a:cxn>
                <a:cxn ang="0">
                  <a:pos x="18" y="369"/>
                </a:cxn>
                <a:cxn ang="0">
                  <a:pos x="81" y="452"/>
                </a:cxn>
                <a:cxn ang="0">
                  <a:pos x="153" y="507"/>
                </a:cxn>
                <a:cxn ang="0">
                  <a:pos x="253" y="526"/>
                </a:cxn>
                <a:cxn ang="0">
                  <a:pos x="352" y="507"/>
                </a:cxn>
                <a:cxn ang="0">
                  <a:pos x="433" y="452"/>
                </a:cxn>
                <a:cxn ang="0">
                  <a:pos x="487" y="369"/>
                </a:cxn>
                <a:cxn ang="0">
                  <a:pos x="505" y="267"/>
                </a:cxn>
                <a:cxn ang="0">
                  <a:pos x="253" y="498"/>
                </a:cxn>
                <a:cxn ang="0">
                  <a:pos x="217" y="498"/>
                </a:cxn>
                <a:cxn ang="0">
                  <a:pos x="180" y="479"/>
                </a:cxn>
                <a:cxn ang="0">
                  <a:pos x="153" y="461"/>
                </a:cxn>
                <a:cxn ang="0">
                  <a:pos x="126" y="424"/>
                </a:cxn>
                <a:cxn ang="0">
                  <a:pos x="99" y="341"/>
                </a:cxn>
                <a:cxn ang="0">
                  <a:pos x="99" y="184"/>
                </a:cxn>
                <a:cxn ang="0">
                  <a:pos x="126" y="101"/>
                </a:cxn>
                <a:cxn ang="0">
                  <a:pos x="144" y="74"/>
                </a:cxn>
                <a:cxn ang="0">
                  <a:pos x="199" y="37"/>
                </a:cxn>
                <a:cxn ang="0">
                  <a:pos x="226" y="28"/>
                </a:cxn>
                <a:cxn ang="0">
                  <a:pos x="289" y="28"/>
                </a:cxn>
                <a:cxn ang="0">
                  <a:pos x="325" y="46"/>
                </a:cxn>
                <a:cxn ang="0">
                  <a:pos x="352" y="64"/>
                </a:cxn>
                <a:cxn ang="0">
                  <a:pos x="379" y="101"/>
                </a:cxn>
                <a:cxn ang="0">
                  <a:pos x="397" y="157"/>
                </a:cxn>
                <a:cxn ang="0">
                  <a:pos x="406" y="212"/>
                </a:cxn>
                <a:cxn ang="0">
                  <a:pos x="406" y="332"/>
                </a:cxn>
                <a:cxn ang="0">
                  <a:pos x="388" y="415"/>
                </a:cxn>
                <a:cxn ang="0">
                  <a:pos x="361" y="452"/>
                </a:cxn>
                <a:cxn ang="0">
                  <a:pos x="334" y="479"/>
                </a:cxn>
                <a:cxn ang="0">
                  <a:pos x="298" y="498"/>
                </a:cxn>
                <a:cxn ang="0">
                  <a:pos x="253" y="498"/>
                </a:cxn>
              </a:cxnLst>
              <a:rect l="0" t="0" r="r" b="b"/>
              <a:pathLst>
                <a:path w="505" h="526">
                  <a:moveTo>
                    <a:pt x="505" y="267"/>
                  </a:moveTo>
                  <a:lnTo>
                    <a:pt x="487" y="166"/>
                  </a:lnTo>
                  <a:lnTo>
                    <a:pt x="433" y="74"/>
                  </a:lnTo>
                  <a:lnTo>
                    <a:pt x="352" y="18"/>
                  </a:lnTo>
                  <a:lnTo>
                    <a:pt x="253" y="0"/>
                  </a:lnTo>
                  <a:lnTo>
                    <a:pt x="153" y="18"/>
                  </a:lnTo>
                  <a:lnTo>
                    <a:pt x="72" y="83"/>
                  </a:lnTo>
                  <a:lnTo>
                    <a:pt x="18" y="166"/>
                  </a:lnTo>
                  <a:lnTo>
                    <a:pt x="0" y="267"/>
                  </a:lnTo>
                  <a:lnTo>
                    <a:pt x="18" y="369"/>
                  </a:lnTo>
                  <a:lnTo>
                    <a:pt x="81" y="452"/>
                  </a:lnTo>
                  <a:lnTo>
                    <a:pt x="153" y="507"/>
                  </a:lnTo>
                  <a:lnTo>
                    <a:pt x="253" y="526"/>
                  </a:lnTo>
                  <a:lnTo>
                    <a:pt x="352" y="507"/>
                  </a:lnTo>
                  <a:lnTo>
                    <a:pt x="433" y="452"/>
                  </a:lnTo>
                  <a:lnTo>
                    <a:pt x="487" y="369"/>
                  </a:lnTo>
                  <a:lnTo>
                    <a:pt x="505" y="267"/>
                  </a:lnTo>
                  <a:close/>
                  <a:moveTo>
                    <a:pt x="253" y="498"/>
                  </a:moveTo>
                  <a:lnTo>
                    <a:pt x="217" y="498"/>
                  </a:lnTo>
                  <a:lnTo>
                    <a:pt x="180" y="479"/>
                  </a:lnTo>
                  <a:lnTo>
                    <a:pt x="153" y="461"/>
                  </a:lnTo>
                  <a:lnTo>
                    <a:pt x="126" y="424"/>
                  </a:lnTo>
                  <a:lnTo>
                    <a:pt x="99" y="341"/>
                  </a:lnTo>
                  <a:lnTo>
                    <a:pt x="99" y="184"/>
                  </a:lnTo>
                  <a:lnTo>
                    <a:pt x="126" y="101"/>
                  </a:lnTo>
                  <a:lnTo>
                    <a:pt x="144" y="74"/>
                  </a:lnTo>
                  <a:lnTo>
                    <a:pt x="199" y="37"/>
                  </a:lnTo>
                  <a:lnTo>
                    <a:pt x="226" y="28"/>
                  </a:lnTo>
                  <a:lnTo>
                    <a:pt x="289" y="28"/>
                  </a:lnTo>
                  <a:lnTo>
                    <a:pt x="325" y="46"/>
                  </a:lnTo>
                  <a:lnTo>
                    <a:pt x="352" y="64"/>
                  </a:lnTo>
                  <a:lnTo>
                    <a:pt x="379" y="101"/>
                  </a:lnTo>
                  <a:lnTo>
                    <a:pt x="397" y="157"/>
                  </a:lnTo>
                  <a:lnTo>
                    <a:pt x="406" y="212"/>
                  </a:lnTo>
                  <a:lnTo>
                    <a:pt x="406" y="332"/>
                  </a:lnTo>
                  <a:lnTo>
                    <a:pt x="388" y="415"/>
                  </a:lnTo>
                  <a:lnTo>
                    <a:pt x="361" y="452"/>
                  </a:lnTo>
                  <a:lnTo>
                    <a:pt x="334" y="479"/>
                  </a:lnTo>
                  <a:lnTo>
                    <a:pt x="298" y="498"/>
                  </a:lnTo>
                  <a:lnTo>
                    <a:pt x="253" y="4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9" name="Freeform 304"/>
            <p:cNvSpPr>
              <a:spLocks/>
            </p:cNvSpPr>
            <p:nvPr/>
          </p:nvSpPr>
          <p:spPr bwMode="auto">
            <a:xfrm>
              <a:off x="13441" y="1976"/>
              <a:ext cx="569" cy="507"/>
            </a:xfrm>
            <a:custGeom>
              <a:avLst/>
              <a:gdLst/>
              <a:ahLst/>
              <a:cxnLst>
                <a:cxn ang="0">
                  <a:pos x="82" y="111"/>
                </a:cxn>
                <a:cxn ang="0">
                  <a:pos x="82" y="443"/>
                </a:cxn>
                <a:cxn ang="0">
                  <a:pos x="73" y="461"/>
                </a:cxn>
                <a:cxn ang="0">
                  <a:pos x="64" y="470"/>
                </a:cxn>
                <a:cxn ang="0">
                  <a:pos x="0" y="470"/>
                </a:cxn>
                <a:cxn ang="0">
                  <a:pos x="0" y="507"/>
                </a:cxn>
                <a:cxn ang="0">
                  <a:pos x="253" y="507"/>
                </a:cxn>
                <a:cxn ang="0">
                  <a:pos x="253" y="470"/>
                </a:cxn>
                <a:cxn ang="0">
                  <a:pos x="190" y="470"/>
                </a:cxn>
                <a:cxn ang="0">
                  <a:pos x="172" y="461"/>
                </a:cxn>
                <a:cxn ang="0">
                  <a:pos x="163" y="443"/>
                </a:cxn>
                <a:cxn ang="0">
                  <a:pos x="163" y="203"/>
                </a:cxn>
                <a:cxn ang="0">
                  <a:pos x="181" y="129"/>
                </a:cxn>
                <a:cxn ang="0">
                  <a:pos x="208" y="65"/>
                </a:cxn>
                <a:cxn ang="0">
                  <a:pos x="262" y="37"/>
                </a:cxn>
                <a:cxn ang="0">
                  <a:pos x="316" y="19"/>
                </a:cxn>
                <a:cxn ang="0">
                  <a:pos x="343" y="28"/>
                </a:cxn>
                <a:cxn ang="0">
                  <a:pos x="379" y="46"/>
                </a:cxn>
                <a:cxn ang="0">
                  <a:pos x="388" y="74"/>
                </a:cxn>
                <a:cxn ang="0">
                  <a:pos x="397" y="92"/>
                </a:cxn>
                <a:cxn ang="0">
                  <a:pos x="397" y="443"/>
                </a:cxn>
                <a:cxn ang="0">
                  <a:pos x="388" y="461"/>
                </a:cxn>
                <a:cxn ang="0">
                  <a:pos x="370" y="470"/>
                </a:cxn>
                <a:cxn ang="0">
                  <a:pos x="307" y="470"/>
                </a:cxn>
                <a:cxn ang="0">
                  <a:pos x="307" y="507"/>
                </a:cxn>
                <a:cxn ang="0">
                  <a:pos x="569" y="507"/>
                </a:cxn>
                <a:cxn ang="0">
                  <a:pos x="569" y="470"/>
                </a:cxn>
                <a:cxn ang="0">
                  <a:pos x="506" y="470"/>
                </a:cxn>
                <a:cxn ang="0">
                  <a:pos x="497" y="461"/>
                </a:cxn>
                <a:cxn ang="0">
                  <a:pos x="478" y="452"/>
                </a:cxn>
                <a:cxn ang="0">
                  <a:pos x="478" y="129"/>
                </a:cxn>
                <a:cxn ang="0">
                  <a:pos x="469" y="83"/>
                </a:cxn>
                <a:cxn ang="0">
                  <a:pos x="442" y="37"/>
                </a:cxn>
                <a:cxn ang="0">
                  <a:pos x="433" y="28"/>
                </a:cxn>
                <a:cxn ang="0">
                  <a:pos x="415" y="19"/>
                </a:cxn>
                <a:cxn ang="0">
                  <a:pos x="361" y="0"/>
                </a:cxn>
                <a:cxn ang="0">
                  <a:pos x="325" y="0"/>
                </a:cxn>
                <a:cxn ang="0">
                  <a:pos x="253" y="9"/>
                </a:cxn>
                <a:cxn ang="0">
                  <a:pos x="199" y="55"/>
                </a:cxn>
                <a:cxn ang="0">
                  <a:pos x="154" y="120"/>
                </a:cxn>
                <a:cxn ang="0">
                  <a:pos x="154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55" y="46"/>
                </a:cxn>
                <a:cxn ang="0">
                  <a:pos x="73" y="55"/>
                </a:cxn>
                <a:cxn ang="0">
                  <a:pos x="82" y="65"/>
                </a:cxn>
                <a:cxn ang="0">
                  <a:pos x="82" y="111"/>
                </a:cxn>
              </a:cxnLst>
              <a:rect l="0" t="0" r="r" b="b"/>
              <a:pathLst>
                <a:path w="569" h="507">
                  <a:moveTo>
                    <a:pt x="82" y="111"/>
                  </a:moveTo>
                  <a:lnTo>
                    <a:pt x="82" y="443"/>
                  </a:lnTo>
                  <a:lnTo>
                    <a:pt x="73" y="461"/>
                  </a:lnTo>
                  <a:lnTo>
                    <a:pt x="64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53" y="507"/>
                  </a:lnTo>
                  <a:lnTo>
                    <a:pt x="253" y="470"/>
                  </a:lnTo>
                  <a:lnTo>
                    <a:pt x="190" y="470"/>
                  </a:lnTo>
                  <a:lnTo>
                    <a:pt x="172" y="461"/>
                  </a:lnTo>
                  <a:lnTo>
                    <a:pt x="163" y="443"/>
                  </a:lnTo>
                  <a:lnTo>
                    <a:pt x="163" y="203"/>
                  </a:lnTo>
                  <a:lnTo>
                    <a:pt x="181" y="129"/>
                  </a:lnTo>
                  <a:lnTo>
                    <a:pt x="208" y="65"/>
                  </a:lnTo>
                  <a:lnTo>
                    <a:pt x="262" y="37"/>
                  </a:lnTo>
                  <a:lnTo>
                    <a:pt x="316" y="19"/>
                  </a:lnTo>
                  <a:lnTo>
                    <a:pt x="343" y="28"/>
                  </a:lnTo>
                  <a:lnTo>
                    <a:pt x="379" y="46"/>
                  </a:lnTo>
                  <a:lnTo>
                    <a:pt x="388" y="74"/>
                  </a:lnTo>
                  <a:lnTo>
                    <a:pt x="397" y="92"/>
                  </a:lnTo>
                  <a:lnTo>
                    <a:pt x="397" y="443"/>
                  </a:lnTo>
                  <a:lnTo>
                    <a:pt x="388" y="461"/>
                  </a:lnTo>
                  <a:lnTo>
                    <a:pt x="370" y="470"/>
                  </a:lnTo>
                  <a:lnTo>
                    <a:pt x="307" y="470"/>
                  </a:lnTo>
                  <a:lnTo>
                    <a:pt x="307" y="507"/>
                  </a:lnTo>
                  <a:lnTo>
                    <a:pt x="569" y="507"/>
                  </a:lnTo>
                  <a:lnTo>
                    <a:pt x="569" y="470"/>
                  </a:lnTo>
                  <a:lnTo>
                    <a:pt x="506" y="470"/>
                  </a:lnTo>
                  <a:lnTo>
                    <a:pt x="497" y="461"/>
                  </a:lnTo>
                  <a:lnTo>
                    <a:pt x="478" y="452"/>
                  </a:lnTo>
                  <a:lnTo>
                    <a:pt x="478" y="129"/>
                  </a:lnTo>
                  <a:lnTo>
                    <a:pt x="469" y="83"/>
                  </a:lnTo>
                  <a:lnTo>
                    <a:pt x="442" y="37"/>
                  </a:lnTo>
                  <a:lnTo>
                    <a:pt x="433" y="28"/>
                  </a:lnTo>
                  <a:lnTo>
                    <a:pt x="415" y="19"/>
                  </a:lnTo>
                  <a:lnTo>
                    <a:pt x="361" y="0"/>
                  </a:lnTo>
                  <a:lnTo>
                    <a:pt x="325" y="0"/>
                  </a:lnTo>
                  <a:lnTo>
                    <a:pt x="253" y="9"/>
                  </a:lnTo>
                  <a:lnTo>
                    <a:pt x="199" y="55"/>
                  </a:lnTo>
                  <a:lnTo>
                    <a:pt x="154" y="120"/>
                  </a:lnTo>
                  <a:lnTo>
                    <a:pt x="154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55" y="46"/>
                  </a:lnTo>
                  <a:lnTo>
                    <a:pt x="73" y="55"/>
                  </a:lnTo>
                  <a:lnTo>
                    <a:pt x="82" y="65"/>
                  </a:lnTo>
                  <a:lnTo>
                    <a:pt x="82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0" name="Freeform 305"/>
            <p:cNvSpPr>
              <a:spLocks/>
            </p:cNvSpPr>
            <p:nvPr/>
          </p:nvSpPr>
          <p:spPr bwMode="auto">
            <a:xfrm>
              <a:off x="14064" y="1967"/>
              <a:ext cx="370" cy="526"/>
            </a:xfrm>
            <a:custGeom>
              <a:avLst/>
              <a:gdLst/>
              <a:ahLst/>
              <a:cxnLst>
                <a:cxn ang="0">
                  <a:pos x="207" y="295"/>
                </a:cxn>
                <a:cxn ang="0">
                  <a:pos x="252" y="304"/>
                </a:cxn>
                <a:cxn ang="0">
                  <a:pos x="306" y="350"/>
                </a:cxn>
                <a:cxn ang="0">
                  <a:pos x="316" y="424"/>
                </a:cxn>
                <a:cxn ang="0">
                  <a:pos x="288" y="470"/>
                </a:cxn>
                <a:cxn ang="0">
                  <a:pos x="234" y="498"/>
                </a:cxn>
                <a:cxn ang="0">
                  <a:pos x="126" y="489"/>
                </a:cxn>
                <a:cxn ang="0">
                  <a:pos x="54" y="406"/>
                </a:cxn>
                <a:cxn ang="0">
                  <a:pos x="27" y="332"/>
                </a:cxn>
                <a:cxn ang="0">
                  <a:pos x="9" y="323"/>
                </a:cxn>
                <a:cxn ang="0">
                  <a:pos x="0" y="516"/>
                </a:cxn>
                <a:cxn ang="0">
                  <a:pos x="27" y="526"/>
                </a:cxn>
                <a:cxn ang="0">
                  <a:pos x="45" y="507"/>
                </a:cxn>
                <a:cxn ang="0">
                  <a:pos x="63" y="479"/>
                </a:cxn>
                <a:cxn ang="0">
                  <a:pos x="126" y="516"/>
                </a:cxn>
                <a:cxn ang="0">
                  <a:pos x="189" y="526"/>
                </a:cxn>
                <a:cxn ang="0">
                  <a:pos x="334" y="479"/>
                </a:cxn>
                <a:cxn ang="0">
                  <a:pos x="370" y="369"/>
                </a:cxn>
                <a:cxn ang="0">
                  <a:pos x="361" y="304"/>
                </a:cxn>
                <a:cxn ang="0">
                  <a:pos x="325" y="258"/>
                </a:cxn>
                <a:cxn ang="0">
                  <a:pos x="261" y="221"/>
                </a:cxn>
                <a:cxn ang="0">
                  <a:pos x="198" y="203"/>
                </a:cxn>
                <a:cxn ang="0">
                  <a:pos x="144" y="194"/>
                </a:cxn>
                <a:cxn ang="0">
                  <a:pos x="90" y="166"/>
                </a:cxn>
                <a:cxn ang="0">
                  <a:pos x="63" y="129"/>
                </a:cxn>
                <a:cxn ang="0">
                  <a:pos x="54" y="92"/>
                </a:cxn>
                <a:cxn ang="0">
                  <a:pos x="90" y="46"/>
                </a:cxn>
                <a:cxn ang="0">
                  <a:pos x="144" y="18"/>
                </a:cxn>
                <a:cxn ang="0">
                  <a:pos x="270" y="46"/>
                </a:cxn>
                <a:cxn ang="0">
                  <a:pos x="297" y="83"/>
                </a:cxn>
                <a:cxn ang="0">
                  <a:pos x="316" y="129"/>
                </a:cxn>
                <a:cxn ang="0">
                  <a:pos x="343" y="166"/>
                </a:cxn>
                <a:cxn ang="0">
                  <a:pos x="325" y="0"/>
                </a:cxn>
                <a:cxn ang="0">
                  <a:pos x="306" y="18"/>
                </a:cxn>
                <a:cxn ang="0">
                  <a:pos x="288" y="28"/>
                </a:cxn>
                <a:cxn ang="0">
                  <a:pos x="225" y="0"/>
                </a:cxn>
                <a:cxn ang="0">
                  <a:pos x="99" y="9"/>
                </a:cxn>
                <a:cxn ang="0">
                  <a:pos x="9" y="92"/>
                </a:cxn>
                <a:cxn ang="0">
                  <a:pos x="9" y="175"/>
                </a:cxn>
                <a:cxn ang="0">
                  <a:pos x="54" y="240"/>
                </a:cxn>
                <a:cxn ang="0">
                  <a:pos x="135" y="277"/>
                </a:cxn>
              </a:cxnLst>
              <a:rect l="0" t="0" r="r" b="b"/>
              <a:pathLst>
                <a:path w="370" h="526">
                  <a:moveTo>
                    <a:pt x="198" y="295"/>
                  </a:moveTo>
                  <a:lnTo>
                    <a:pt x="207" y="295"/>
                  </a:lnTo>
                  <a:lnTo>
                    <a:pt x="225" y="304"/>
                  </a:lnTo>
                  <a:lnTo>
                    <a:pt x="252" y="304"/>
                  </a:lnTo>
                  <a:lnTo>
                    <a:pt x="270" y="313"/>
                  </a:lnTo>
                  <a:lnTo>
                    <a:pt x="306" y="350"/>
                  </a:lnTo>
                  <a:lnTo>
                    <a:pt x="316" y="369"/>
                  </a:lnTo>
                  <a:lnTo>
                    <a:pt x="316" y="424"/>
                  </a:lnTo>
                  <a:lnTo>
                    <a:pt x="306" y="452"/>
                  </a:lnTo>
                  <a:lnTo>
                    <a:pt x="288" y="470"/>
                  </a:lnTo>
                  <a:lnTo>
                    <a:pt x="261" y="489"/>
                  </a:lnTo>
                  <a:lnTo>
                    <a:pt x="234" y="498"/>
                  </a:lnTo>
                  <a:lnTo>
                    <a:pt x="189" y="507"/>
                  </a:lnTo>
                  <a:lnTo>
                    <a:pt x="126" y="489"/>
                  </a:lnTo>
                  <a:lnTo>
                    <a:pt x="81" y="461"/>
                  </a:lnTo>
                  <a:lnTo>
                    <a:pt x="54" y="406"/>
                  </a:lnTo>
                  <a:lnTo>
                    <a:pt x="36" y="341"/>
                  </a:lnTo>
                  <a:lnTo>
                    <a:pt x="27" y="332"/>
                  </a:lnTo>
                  <a:lnTo>
                    <a:pt x="27" y="323"/>
                  </a:lnTo>
                  <a:lnTo>
                    <a:pt x="9" y="323"/>
                  </a:lnTo>
                  <a:lnTo>
                    <a:pt x="0" y="332"/>
                  </a:lnTo>
                  <a:lnTo>
                    <a:pt x="0" y="516"/>
                  </a:lnTo>
                  <a:lnTo>
                    <a:pt x="9" y="526"/>
                  </a:lnTo>
                  <a:lnTo>
                    <a:pt x="27" y="526"/>
                  </a:lnTo>
                  <a:lnTo>
                    <a:pt x="27" y="516"/>
                  </a:lnTo>
                  <a:lnTo>
                    <a:pt x="45" y="507"/>
                  </a:lnTo>
                  <a:lnTo>
                    <a:pt x="45" y="498"/>
                  </a:lnTo>
                  <a:lnTo>
                    <a:pt x="63" y="479"/>
                  </a:lnTo>
                  <a:lnTo>
                    <a:pt x="90" y="507"/>
                  </a:lnTo>
                  <a:lnTo>
                    <a:pt x="126" y="516"/>
                  </a:lnTo>
                  <a:lnTo>
                    <a:pt x="153" y="526"/>
                  </a:lnTo>
                  <a:lnTo>
                    <a:pt x="189" y="526"/>
                  </a:lnTo>
                  <a:lnTo>
                    <a:pt x="270" y="516"/>
                  </a:lnTo>
                  <a:lnTo>
                    <a:pt x="334" y="479"/>
                  </a:lnTo>
                  <a:lnTo>
                    <a:pt x="361" y="424"/>
                  </a:lnTo>
                  <a:lnTo>
                    <a:pt x="370" y="369"/>
                  </a:lnTo>
                  <a:lnTo>
                    <a:pt x="370" y="332"/>
                  </a:lnTo>
                  <a:lnTo>
                    <a:pt x="361" y="304"/>
                  </a:lnTo>
                  <a:lnTo>
                    <a:pt x="352" y="286"/>
                  </a:lnTo>
                  <a:lnTo>
                    <a:pt x="325" y="258"/>
                  </a:lnTo>
                  <a:lnTo>
                    <a:pt x="297" y="240"/>
                  </a:lnTo>
                  <a:lnTo>
                    <a:pt x="261" y="221"/>
                  </a:lnTo>
                  <a:lnTo>
                    <a:pt x="234" y="212"/>
                  </a:lnTo>
                  <a:lnTo>
                    <a:pt x="198" y="203"/>
                  </a:lnTo>
                  <a:lnTo>
                    <a:pt x="171" y="194"/>
                  </a:lnTo>
                  <a:lnTo>
                    <a:pt x="144" y="194"/>
                  </a:lnTo>
                  <a:lnTo>
                    <a:pt x="117" y="184"/>
                  </a:lnTo>
                  <a:lnTo>
                    <a:pt x="90" y="166"/>
                  </a:lnTo>
                  <a:lnTo>
                    <a:pt x="72" y="157"/>
                  </a:lnTo>
                  <a:lnTo>
                    <a:pt x="63" y="129"/>
                  </a:lnTo>
                  <a:lnTo>
                    <a:pt x="54" y="111"/>
                  </a:lnTo>
                  <a:lnTo>
                    <a:pt x="54" y="92"/>
                  </a:lnTo>
                  <a:lnTo>
                    <a:pt x="72" y="55"/>
                  </a:lnTo>
                  <a:lnTo>
                    <a:pt x="90" y="46"/>
                  </a:lnTo>
                  <a:lnTo>
                    <a:pt x="117" y="28"/>
                  </a:lnTo>
                  <a:lnTo>
                    <a:pt x="144" y="18"/>
                  </a:lnTo>
                  <a:lnTo>
                    <a:pt x="216" y="18"/>
                  </a:lnTo>
                  <a:lnTo>
                    <a:pt x="270" y="46"/>
                  </a:lnTo>
                  <a:lnTo>
                    <a:pt x="288" y="64"/>
                  </a:lnTo>
                  <a:lnTo>
                    <a:pt x="297" y="83"/>
                  </a:lnTo>
                  <a:lnTo>
                    <a:pt x="306" y="111"/>
                  </a:lnTo>
                  <a:lnTo>
                    <a:pt x="316" y="129"/>
                  </a:lnTo>
                  <a:lnTo>
                    <a:pt x="316" y="166"/>
                  </a:lnTo>
                  <a:lnTo>
                    <a:pt x="343" y="166"/>
                  </a:lnTo>
                  <a:lnTo>
                    <a:pt x="343" y="0"/>
                  </a:lnTo>
                  <a:lnTo>
                    <a:pt x="325" y="0"/>
                  </a:lnTo>
                  <a:lnTo>
                    <a:pt x="306" y="9"/>
                  </a:lnTo>
                  <a:lnTo>
                    <a:pt x="306" y="18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61" y="9"/>
                  </a:lnTo>
                  <a:lnTo>
                    <a:pt x="225" y="0"/>
                  </a:lnTo>
                  <a:lnTo>
                    <a:pt x="180" y="0"/>
                  </a:lnTo>
                  <a:lnTo>
                    <a:pt x="99" y="9"/>
                  </a:lnTo>
                  <a:lnTo>
                    <a:pt x="45" y="46"/>
                  </a:lnTo>
                  <a:lnTo>
                    <a:pt x="9" y="92"/>
                  </a:lnTo>
                  <a:lnTo>
                    <a:pt x="0" y="138"/>
                  </a:lnTo>
                  <a:lnTo>
                    <a:pt x="9" y="175"/>
                  </a:lnTo>
                  <a:lnTo>
                    <a:pt x="27" y="212"/>
                  </a:lnTo>
                  <a:lnTo>
                    <a:pt x="54" y="240"/>
                  </a:lnTo>
                  <a:lnTo>
                    <a:pt x="90" y="258"/>
                  </a:lnTo>
                  <a:lnTo>
                    <a:pt x="135" y="277"/>
                  </a:lnTo>
                  <a:lnTo>
                    <a:pt x="198" y="2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1" name="Freeform 306"/>
            <p:cNvSpPr>
              <a:spLocks/>
            </p:cNvSpPr>
            <p:nvPr/>
          </p:nvSpPr>
          <p:spPr bwMode="auto">
            <a:xfrm>
              <a:off x="14497" y="1773"/>
              <a:ext cx="352" cy="720"/>
            </a:xfrm>
            <a:custGeom>
              <a:avLst/>
              <a:gdLst/>
              <a:ahLst/>
              <a:cxnLst>
                <a:cxn ang="0">
                  <a:pos x="171" y="249"/>
                </a:cxn>
                <a:cxn ang="0">
                  <a:pos x="334" y="249"/>
                </a:cxn>
                <a:cxn ang="0">
                  <a:pos x="334" y="212"/>
                </a:cxn>
                <a:cxn ang="0">
                  <a:pos x="171" y="212"/>
                </a:cxn>
                <a:cxn ang="0">
                  <a:pos x="171" y="0"/>
                </a:cxn>
                <a:cxn ang="0">
                  <a:pos x="144" y="0"/>
                </a:cxn>
                <a:cxn ang="0">
                  <a:pos x="144" y="56"/>
                </a:cxn>
                <a:cxn ang="0">
                  <a:pos x="126" y="120"/>
                </a:cxn>
                <a:cxn ang="0">
                  <a:pos x="99" y="166"/>
                </a:cxn>
                <a:cxn ang="0">
                  <a:pos x="54" y="203"/>
                </a:cxn>
                <a:cxn ang="0">
                  <a:pos x="0" y="222"/>
                </a:cxn>
                <a:cxn ang="0">
                  <a:pos x="0" y="249"/>
                </a:cxn>
                <a:cxn ang="0">
                  <a:pos x="99" y="249"/>
                </a:cxn>
                <a:cxn ang="0">
                  <a:pos x="99" y="563"/>
                </a:cxn>
                <a:cxn ang="0">
                  <a:pos x="108" y="637"/>
                </a:cxn>
                <a:cxn ang="0">
                  <a:pos x="135" y="683"/>
                </a:cxn>
                <a:cxn ang="0">
                  <a:pos x="171" y="710"/>
                </a:cxn>
                <a:cxn ang="0">
                  <a:pos x="216" y="720"/>
                </a:cxn>
                <a:cxn ang="0">
                  <a:pos x="243" y="720"/>
                </a:cxn>
                <a:cxn ang="0">
                  <a:pos x="297" y="710"/>
                </a:cxn>
                <a:cxn ang="0">
                  <a:pos x="334" y="673"/>
                </a:cxn>
                <a:cxn ang="0">
                  <a:pos x="352" y="618"/>
                </a:cxn>
                <a:cxn ang="0">
                  <a:pos x="352" y="498"/>
                </a:cxn>
                <a:cxn ang="0">
                  <a:pos x="325" y="498"/>
                </a:cxn>
                <a:cxn ang="0">
                  <a:pos x="325" y="600"/>
                </a:cxn>
                <a:cxn ang="0">
                  <a:pos x="315" y="637"/>
                </a:cxn>
                <a:cxn ang="0">
                  <a:pos x="306" y="664"/>
                </a:cxn>
                <a:cxn ang="0">
                  <a:pos x="288" y="683"/>
                </a:cxn>
                <a:cxn ang="0">
                  <a:pos x="270" y="692"/>
                </a:cxn>
                <a:cxn ang="0">
                  <a:pos x="225" y="692"/>
                </a:cxn>
                <a:cxn ang="0">
                  <a:pos x="207" y="673"/>
                </a:cxn>
                <a:cxn ang="0">
                  <a:pos x="180" y="618"/>
                </a:cxn>
                <a:cxn ang="0">
                  <a:pos x="180" y="600"/>
                </a:cxn>
                <a:cxn ang="0">
                  <a:pos x="171" y="581"/>
                </a:cxn>
                <a:cxn ang="0">
                  <a:pos x="171" y="572"/>
                </a:cxn>
                <a:cxn ang="0">
                  <a:pos x="171" y="249"/>
                </a:cxn>
              </a:cxnLst>
              <a:rect l="0" t="0" r="r" b="b"/>
              <a:pathLst>
                <a:path w="352" h="720">
                  <a:moveTo>
                    <a:pt x="171" y="249"/>
                  </a:moveTo>
                  <a:lnTo>
                    <a:pt x="334" y="249"/>
                  </a:lnTo>
                  <a:lnTo>
                    <a:pt x="334" y="212"/>
                  </a:lnTo>
                  <a:lnTo>
                    <a:pt x="171" y="212"/>
                  </a:lnTo>
                  <a:lnTo>
                    <a:pt x="171" y="0"/>
                  </a:lnTo>
                  <a:lnTo>
                    <a:pt x="144" y="0"/>
                  </a:lnTo>
                  <a:lnTo>
                    <a:pt x="144" y="56"/>
                  </a:lnTo>
                  <a:lnTo>
                    <a:pt x="126" y="120"/>
                  </a:lnTo>
                  <a:lnTo>
                    <a:pt x="99" y="166"/>
                  </a:lnTo>
                  <a:lnTo>
                    <a:pt x="54" y="203"/>
                  </a:lnTo>
                  <a:lnTo>
                    <a:pt x="0" y="222"/>
                  </a:lnTo>
                  <a:lnTo>
                    <a:pt x="0" y="249"/>
                  </a:lnTo>
                  <a:lnTo>
                    <a:pt x="99" y="249"/>
                  </a:lnTo>
                  <a:lnTo>
                    <a:pt x="99" y="563"/>
                  </a:lnTo>
                  <a:lnTo>
                    <a:pt x="108" y="637"/>
                  </a:lnTo>
                  <a:lnTo>
                    <a:pt x="135" y="683"/>
                  </a:lnTo>
                  <a:lnTo>
                    <a:pt x="171" y="710"/>
                  </a:lnTo>
                  <a:lnTo>
                    <a:pt x="216" y="720"/>
                  </a:lnTo>
                  <a:lnTo>
                    <a:pt x="243" y="720"/>
                  </a:lnTo>
                  <a:lnTo>
                    <a:pt x="297" y="710"/>
                  </a:lnTo>
                  <a:lnTo>
                    <a:pt x="334" y="673"/>
                  </a:lnTo>
                  <a:lnTo>
                    <a:pt x="352" y="618"/>
                  </a:lnTo>
                  <a:lnTo>
                    <a:pt x="352" y="498"/>
                  </a:lnTo>
                  <a:lnTo>
                    <a:pt x="325" y="498"/>
                  </a:lnTo>
                  <a:lnTo>
                    <a:pt x="325" y="600"/>
                  </a:lnTo>
                  <a:lnTo>
                    <a:pt x="315" y="637"/>
                  </a:lnTo>
                  <a:lnTo>
                    <a:pt x="306" y="664"/>
                  </a:lnTo>
                  <a:lnTo>
                    <a:pt x="288" y="683"/>
                  </a:lnTo>
                  <a:lnTo>
                    <a:pt x="270" y="692"/>
                  </a:lnTo>
                  <a:lnTo>
                    <a:pt x="225" y="692"/>
                  </a:lnTo>
                  <a:lnTo>
                    <a:pt x="207" y="673"/>
                  </a:lnTo>
                  <a:lnTo>
                    <a:pt x="180" y="618"/>
                  </a:lnTo>
                  <a:lnTo>
                    <a:pt x="180" y="600"/>
                  </a:lnTo>
                  <a:lnTo>
                    <a:pt x="171" y="581"/>
                  </a:lnTo>
                  <a:lnTo>
                    <a:pt x="171" y="572"/>
                  </a:lnTo>
                  <a:lnTo>
                    <a:pt x="171" y="2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2" name="Freeform 307"/>
            <p:cNvSpPr>
              <a:spLocks noEditPoints="1"/>
            </p:cNvSpPr>
            <p:nvPr/>
          </p:nvSpPr>
          <p:spPr bwMode="auto">
            <a:xfrm>
              <a:off x="14966" y="1967"/>
              <a:ext cx="505" cy="526"/>
            </a:xfrm>
            <a:custGeom>
              <a:avLst/>
              <a:gdLst/>
              <a:ahLst/>
              <a:cxnLst>
                <a:cxn ang="0">
                  <a:pos x="343" y="479"/>
                </a:cxn>
                <a:cxn ang="0">
                  <a:pos x="415" y="526"/>
                </a:cxn>
                <a:cxn ang="0">
                  <a:pos x="478" y="498"/>
                </a:cxn>
                <a:cxn ang="0">
                  <a:pos x="505" y="452"/>
                </a:cxn>
                <a:cxn ang="0">
                  <a:pos x="478" y="350"/>
                </a:cxn>
                <a:cxn ang="0">
                  <a:pos x="460" y="479"/>
                </a:cxn>
                <a:cxn ang="0">
                  <a:pos x="424" y="489"/>
                </a:cxn>
                <a:cxn ang="0">
                  <a:pos x="406" y="461"/>
                </a:cxn>
                <a:cxn ang="0">
                  <a:pos x="397" y="129"/>
                </a:cxn>
                <a:cxn ang="0">
                  <a:pos x="361" y="64"/>
                </a:cxn>
                <a:cxn ang="0">
                  <a:pos x="198" y="0"/>
                </a:cxn>
                <a:cxn ang="0">
                  <a:pos x="54" y="64"/>
                </a:cxn>
                <a:cxn ang="0">
                  <a:pos x="45" y="166"/>
                </a:cxn>
                <a:cxn ang="0">
                  <a:pos x="108" y="175"/>
                </a:cxn>
                <a:cxn ang="0">
                  <a:pos x="135" y="111"/>
                </a:cxn>
                <a:cxn ang="0">
                  <a:pos x="81" y="74"/>
                </a:cxn>
                <a:cxn ang="0">
                  <a:pos x="126" y="37"/>
                </a:cxn>
                <a:cxn ang="0">
                  <a:pos x="225" y="28"/>
                </a:cxn>
                <a:cxn ang="0">
                  <a:pos x="270" y="46"/>
                </a:cxn>
                <a:cxn ang="0">
                  <a:pos x="316" y="129"/>
                </a:cxn>
                <a:cxn ang="0">
                  <a:pos x="216" y="221"/>
                </a:cxn>
                <a:cxn ang="0">
                  <a:pos x="45" y="304"/>
                </a:cxn>
                <a:cxn ang="0">
                  <a:pos x="0" y="406"/>
                </a:cxn>
                <a:cxn ang="0">
                  <a:pos x="63" y="507"/>
                </a:cxn>
                <a:cxn ang="0">
                  <a:pos x="180" y="526"/>
                </a:cxn>
                <a:cxn ang="0">
                  <a:pos x="298" y="479"/>
                </a:cxn>
                <a:cxn ang="0">
                  <a:pos x="316" y="240"/>
                </a:cxn>
                <a:cxn ang="0">
                  <a:pos x="307" y="424"/>
                </a:cxn>
                <a:cxn ang="0">
                  <a:pos x="225" y="498"/>
                </a:cxn>
                <a:cxn ang="0">
                  <a:pos x="153" y="498"/>
                </a:cxn>
                <a:cxn ang="0">
                  <a:pos x="90" y="433"/>
                </a:cxn>
                <a:cxn ang="0">
                  <a:pos x="90" y="369"/>
                </a:cxn>
                <a:cxn ang="0">
                  <a:pos x="153" y="286"/>
                </a:cxn>
                <a:cxn ang="0">
                  <a:pos x="316" y="240"/>
                </a:cxn>
              </a:cxnLst>
              <a:rect l="0" t="0" r="r" b="b"/>
              <a:pathLst>
                <a:path w="505" h="526">
                  <a:moveTo>
                    <a:pt x="325" y="424"/>
                  </a:moveTo>
                  <a:lnTo>
                    <a:pt x="343" y="479"/>
                  </a:lnTo>
                  <a:lnTo>
                    <a:pt x="361" y="507"/>
                  </a:lnTo>
                  <a:lnTo>
                    <a:pt x="415" y="526"/>
                  </a:lnTo>
                  <a:lnTo>
                    <a:pt x="424" y="526"/>
                  </a:lnTo>
                  <a:lnTo>
                    <a:pt x="478" y="498"/>
                  </a:lnTo>
                  <a:lnTo>
                    <a:pt x="496" y="479"/>
                  </a:lnTo>
                  <a:lnTo>
                    <a:pt x="505" y="452"/>
                  </a:lnTo>
                  <a:lnTo>
                    <a:pt x="505" y="350"/>
                  </a:lnTo>
                  <a:lnTo>
                    <a:pt x="478" y="350"/>
                  </a:lnTo>
                  <a:lnTo>
                    <a:pt x="478" y="443"/>
                  </a:lnTo>
                  <a:lnTo>
                    <a:pt x="460" y="479"/>
                  </a:lnTo>
                  <a:lnTo>
                    <a:pt x="451" y="489"/>
                  </a:lnTo>
                  <a:lnTo>
                    <a:pt x="424" y="489"/>
                  </a:lnTo>
                  <a:lnTo>
                    <a:pt x="415" y="470"/>
                  </a:lnTo>
                  <a:lnTo>
                    <a:pt x="406" y="461"/>
                  </a:lnTo>
                  <a:lnTo>
                    <a:pt x="397" y="443"/>
                  </a:lnTo>
                  <a:lnTo>
                    <a:pt x="397" y="129"/>
                  </a:lnTo>
                  <a:lnTo>
                    <a:pt x="379" y="92"/>
                  </a:lnTo>
                  <a:lnTo>
                    <a:pt x="361" y="64"/>
                  </a:lnTo>
                  <a:lnTo>
                    <a:pt x="279" y="9"/>
                  </a:lnTo>
                  <a:lnTo>
                    <a:pt x="198" y="0"/>
                  </a:lnTo>
                  <a:lnTo>
                    <a:pt x="117" y="18"/>
                  </a:lnTo>
                  <a:lnTo>
                    <a:pt x="54" y="64"/>
                  </a:lnTo>
                  <a:lnTo>
                    <a:pt x="27" y="129"/>
                  </a:lnTo>
                  <a:lnTo>
                    <a:pt x="45" y="166"/>
                  </a:lnTo>
                  <a:lnTo>
                    <a:pt x="81" y="184"/>
                  </a:lnTo>
                  <a:lnTo>
                    <a:pt x="108" y="175"/>
                  </a:lnTo>
                  <a:lnTo>
                    <a:pt x="135" y="147"/>
                  </a:lnTo>
                  <a:lnTo>
                    <a:pt x="135" y="111"/>
                  </a:lnTo>
                  <a:lnTo>
                    <a:pt x="117" y="92"/>
                  </a:lnTo>
                  <a:lnTo>
                    <a:pt x="81" y="74"/>
                  </a:lnTo>
                  <a:lnTo>
                    <a:pt x="99" y="55"/>
                  </a:lnTo>
                  <a:lnTo>
                    <a:pt x="126" y="37"/>
                  </a:lnTo>
                  <a:lnTo>
                    <a:pt x="153" y="28"/>
                  </a:lnTo>
                  <a:lnTo>
                    <a:pt x="225" y="28"/>
                  </a:lnTo>
                  <a:lnTo>
                    <a:pt x="243" y="37"/>
                  </a:lnTo>
                  <a:lnTo>
                    <a:pt x="270" y="46"/>
                  </a:lnTo>
                  <a:lnTo>
                    <a:pt x="307" y="101"/>
                  </a:lnTo>
                  <a:lnTo>
                    <a:pt x="316" y="129"/>
                  </a:lnTo>
                  <a:lnTo>
                    <a:pt x="316" y="212"/>
                  </a:lnTo>
                  <a:lnTo>
                    <a:pt x="216" y="221"/>
                  </a:lnTo>
                  <a:lnTo>
                    <a:pt x="108" y="258"/>
                  </a:lnTo>
                  <a:lnTo>
                    <a:pt x="45" y="304"/>
                  </a:lnTo>
                  <a:lnTo>
                    <a:pt x="9" y="350"/>
                  </a:lnTo>
                  <a:lnTo>
                    <a:pt x="0" y="406"/>
                  </a:lnTo>
                  <a:lnTo>
                    <a:pt x="18" y="461"/>
                  </a:lnTo>
                  <a:lnTo>
                    <a:pt x="63" y="507"/>
                  </a:lnTo>
                  <a:lnTo>
                    <a:pt x="117" y="526"/>
                  </a:lnTo>
                  <a:lnTo>
                    <a:pt x="180" y="526"/>
                  </a:lnTo>
                  <a:lnTo>
                    <a:pt x="243" y="516"/>
                  </a:lnTo>
                  <a:lnTo>
                    <a:pt x="298" y="479"/>
                  </a:lnTo>
                  <a:lnTo>
                    <a:pt x="325" y="424"/>
                  </a:lnTo>
                  <a:close/>
                  <a:moveTo>
                    <a:pt x="316" y="240"/>
                  </a:moveTo>
                  <a:lnTo>
                    <a:pt x="316" y="350"/>
                  </a:lnTo>
                  <a:lnTo>
                    <a:pt x="307" y="424"/>
                  </a:lnTo>
                  <a:lnTo>
                    <a:pt x="270" y="470"/>
                  </a:lnTo>
                  <a:lnTo>
                    <a:pt x="225" y="498"/>
                  </a:lnTo>
                  <a:lnTo>
                    <a:pt x="189" y="507"/>
                  </a:lnTo>
                  <a:lnTo>
                    <a:pt x="153" y="498"/>
                  </a:lnTo>
                  <a:lnTo>
                    <a:pt x="126" y="489"/>
                  </a:lnTo>
                  <a:lnTo>
                    <a:pt x="90" y="433"/>
                  </a:lnTo>
                  <a:lnTo>
                    <a:pt x="81" y="406"/>
                  </a:lnTo>
                  <a:lnTo>
                    <a:pt x="90" y="369"/>
                  </a:lnTo>
                  <a:lnTo>
                    <a:pt x="117" y="323"/>
                  </a:lnTo>
                  <a:lnTo>
                    <a:pt x="153" y="286"/>
                  </a:lnTo>
                  <a:lnTo>
                    <a:pt x="225" y="249"/>
                  </a:lnTo>
                  <a:lnTo>
                    <a:pt x="316" y="2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3" name="Freeform 308"/>
            <p:cNvSpPr>
              <a:spLocks/>
            </p:cNvSpPr>
            <p:nvPr/>
          </p:nvSpPr>
          <p:spPr bwMode="auto">
            <a:xfrm>
              <a:off x="15516" y="1976"/>
              <a:ext cx="568" cy="507"/>
            </a:xfrm>
            <a:custGeom>
              <a:avLst/>
              <a:gdLst/>
              <a:ahLst/>
              <a:cxnLst>
                <a:cxn ang="0">
                  <a:pos x="90" y="111"/>
                </a:cxn>
                <a:cxn ang="0">
                  <a:pos x="90" y="443"/>
                </a:cxn>
                <a:cxn ang="0">
                  <a:pos x="81" y="461"/>
                </a:cxn>
                <a:cxn ang="0">
                  <a:pos x="63" y="470"/>
                </a:cxn>
                <a:cxn ang="0">
                  <a:pos x="0" y="470"/>
                </a:cxn>
                <a:cxn ang="0">
                  <a:pos x="0" y="507"/>
                </a:cxn>
                <a:cxn ang="0">
                  <a:pos x="262" y="507"/>
                </a:cxn>
                <a:cxn ang="0">
                  <a:pos x="262" y="470"/>
                </a:cxn>
                <a:cxn ang="0">
                  <a:pos x="199" y="470"/>
                </a:cxn>
                <a:cxn ang="0">
                  <a:pos x="180" y="461"/>
                </a:cxn>
                <a:cxn ang="0">
                  <a:pos x="171" y="443"/>
                </a:cxn>
                <a:cxn ang="0">
                  <a:pos x="171" y="203"/>
                </a:cxn>
                <a:cxn ang="0">
                  <a:pos x="180" y="129"/>
                </a:cxn>
                <a:cxn ang="0">
                  <a:pos x="217" y="65"/>
                </a:cxn>
                <a:cxn ang="0">
                  <a:pos x="271" y="37"/>
                </a:cxn>
                <a:cxn ang="0">
                  <a:pos x="325" y="19"/>
                </a:cxn>
                <a:cxn ang="0">
                  <a:pos x="352" y="28"/>
                </a:cxn>
                <a:cxn ang="0">
                  <a:pos x="388" y="46"/>
                </a:cxn>
                <a:cxn ang="0">
                  <a:pos x="397" y="74"/>
                </a:cxn>
                <a:cxn ang="0">
                  <a:pos x="406" y="92"/>
                </a:cxn>
                <a:cxn ang="0">
                  <a:pos x="406" y="443"/>
                </a:cxn>
                <a:cxn ang="0">
                  <a:pos x="397" y="461"/>
                </a:cxn>
                <a:cxn ang="0">
                  <a:pos x="379" y="470"/>
                </a:cxn>
                <a:cxn ang="0">
                  <a:pos x="316" y="470"/>
                </a:cxn>
                <a:cxn ang="0">
                  <a:pos x="316" y="507"/>
                </a:cxn>
                <a:cxn ang="0">
                  <a:pos x="568" y="507"/>
                </a:cxn>
                <a:cxn ang="0">
                  <a:pos x="568" y="470"/>
                </a:cxn>
                <a:cxn ang="0">
                  <a:pos x="514" y="470"/>
                </a:cxn>
                <a:cxn ang="0">
                  <a:pos x="496" y="461"/>
                </a:cxn>
                <a:cxn ang="0">
                  <a:pos x="487" y="452"/>
                </a:cxn>
                <a:cxn ang="0">
                  <a:pos x="487" y="129"/>
                </a:cxn>
                <a:cxn ang="0">
                  <a:pos x="451" y="37"/>
                </a:cxn>
                <a:cxn ang="0">
                  <a:pos x="442" y="28"/>
                </a:cxn>
                <a:cxn ang="0">
                  <a:pos x="415" y="19"/>
                </a:cxn>
                <a:cxn ang="0">
                  <a:pos x="397" y="9"/>
                </a:cxn>
                <a:cxn ang="0">
                  <a:pos x="370" y="0"/>
                </a:cxn>
                <a:cxn ang="0">
                  <a:pos x="334" y="0"/>
                </a:cxn>
                <a:cxn ang="0">
                  <a:pos x="262" y="9"/>
                </a:cxn>
                <a:cxn ang="0">
                  <a:pos x="199" y="55"/>
                </a:cxn>
                <a:cxn ang="0">
                  <a:pos x="162" y="120"/>
                </a:cxn>
                <a:cxn ang="0">
                  <a:pos x="162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63" y="46"/>
                </a:cxn>
                <a:cxn ang="0">
                  <a:pos x="81" y="65"/>
                </a:cxn>
                <a:cxn ang="0">
                  <a:pos x="90" y="83"/>
                </a:cxn>
                <a:cxn ang="0">
                  <a:pos x="90" y="111"/>
                </a:cxn>
              </a:cxnLst>
              <a:rect l="0" t="0" r="r" b="b"/>
              <a:pathLst>
                <a:path w="568" h="507">
                  <a:moveTo>
                    <a:pt x="90" y="111"/>
                  </a:moveTo>
                  <a:lnTo>
                    <a:pt x="90" y="443"/>
                  </a:lnTo>
                  <a:lnTo>
                    <a:pt x="81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62" y="507"/>
                  </a:lnTo>
                  <a:lnTo>
                    <a:pt x="262" y="470"/>
                  </a:lnTo>
                  <a:lnTo>
                    <a:pt x="199" y="470"/>
                  </a:lnTo>
                  <a:lnTo>
                    <a:pt x="180" y="461"/>
                  </a:lnTo>
                  <a:lnTo>
                    <a:pt x="171" y="443"/>
                  </a:lnTo>
                  <a:lnTo>
                    <a:pt x="171" y="203"/>
                  </a:lnTo>
                  <a:lnTo>
                    <a:pt x="180" y="129"/>
                  </a:lnTo>
                  <a:lnTo>
                    <a:pt x="217" y="65"/>
                  </a:lnTo>
                  <a:lnTo>
                    <a:pt x="271" y="37"/>
                  </a:lnTo>
                  <a:lnTo>
                    <a:pt x="325" y="19"/>
                  </a:lnTo>
                  <a:lnTo>
                    <a:pt x="352" y="28"/>
                  </a:lnTo>
                  <a:lnTo>
                    <a:pt x="388" y="46"/>
                  </a:lnTo>
                  <a:lnTo>
                    <a:pt x="397" y="74"/>
                  </a:lnTo>
                  <a:lnTo>
                    <a:pt x="406" y="92"/>
                  </a:lnTo>
                  <a:lnTo>
                    <a:pt x="406" y="443"/>
                  </a:lnTo>
                  <a:lnTo>
                    <a:pt x="397" y="461"/>
                  </a:lnTo>
                  <a:lnTo>
                    <a:pt x="379" y="470"/>
                  </a:lnTo>
                  <a:lnTo>
                    <a:pt x="316" y="470"/>
                  </a:lnTo>
                  <a:lnTo>
                    <a:pt x="316" y="507"/>
                  </a:lnTo>
                  <a:lnTo>
                    <a:pt x="568" y="507"/>
                  </a:lnTo>
                  <a:lnTo>
                    <a:pt x="568" y="470"/>
                  </a:lnTo>
                  <a:lnTo>
                    <a:pt x="514" y="470"/>
                  </a:lnTo>
                  <a:lnTo>
                    <a:pt x="496" y="461"/>
                  </a:lnTo>
                  <a:lnTo>
                    <a:pt x="487" y="452"/>
                  </a:lnTo>
                  <a:lnTo>
                    <a:pt x="487" y="129"/>
                  </a:lnTo>
                  <a:lnTo>
                    <a:pt x="451" y="37"/>
                  </a:lnTo>
                  <a:lnTo>
                    <a:pt x="442" y="28"/>
                  </a:lnTo>
                  <a:lnTo>
                    <a:pt x="415" y="19"/>
                  </a:lnTo>
                  <a:lnTo>
                    <a:pt x="397" y="9"/>
                  </a:lnTo>
                  <a:lnTo>
                    <a:pt x="370" y="0"/>
                  </a:lnTo>
                  <a:lnTo>
                    <a:pt x="334" y="0"/>
                  </a:lnTo>
                  <a:lnTo>
                    <a:pt x="262" y="9"/>
                  </a:lnTo>
                  <a:lnTo>
                    <a:pt x="199" y="55"/>
                  </a:lnTo>
                  <a:lnTo>
                    <a:pt x="162" y="120"/>
                  </a:lnTo>
                  <a:lnTo>
                    <a:pt x="162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63" y="46"/>
                  </a:lnTo>
                  <a:lnTo>
                    <a:pt x="81" y="65"/>
                  </a:lnTo>
                  <a:lnTo>
                    <a:pt x="90" y="83"/>
                  </a:lnTo>
                  <a:lnTo>
                    <a:pt x="90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4" name="Freeform 309"/>
            <p:cNvSpPr>
              <a:spLocks/>
            </p:cNvSpPr>
            <p:nvPr/>
          </p:nvSpPr>
          <p:spPr bwMode="auto">
            <a:xfrm>
              <a:off x="16093" y="1773"/>
              <a:ext cx="361" cy="720"/>
            </a:xfrm>
            <a:custGeom>
              <a:avLst/>
              <a:gdLst/>
              <a:ahLst/>
              <a:cxnLst>
                <a:cxn ang="0">
                  <a:pos x="181" y="249"/>
                </a:cxn>
                <a:cxn ang="0">
                  <a:pos x="343" y="249"/>
                </a:cxn>
                <a:cxn ang="0">
                  <a:pos x="343" y="212"/>
                </a:cxn>
                <a:cxn ang="0">
                  <a:pos x="181" y="212"/>
                </a:cxn>
                <a:cxn ang="0">
                  <a:pos x="181" y="0"/>
                </a:cxn>
                <a:cxn ang="0">
                  <a:pos x="154" y="0"/>
                </a:cxn>
                <a:cxn ang="0">
                  <a:pos x="145" y="56"/>
                </a:cxn>
                <a:cxn ang="0">
                  <a:pos x="127" y="120"/>
                </a:cxn>
                <a:cxn ang="0">
                  <a:pos x="100" y="166"/>
                </a:cxn>
                <a:cxn ang="0">
                  <a:pos x="64" y="203"/>
                </a:cxn>
                <a:cxn ang="0">
                  <a:pos x="0" y="222"/>
                </a:cxn>
                <a:cxn ang="0">
                  <a:pos x="0" y="249"/>
                </a:cxn>
                <a:cxn ang="0">
                  <a:pos x="100" y="249"/>
                </a:cxn>
                <a:cxn ang="0">
                  <a:pos x="100" y="563"/>
                </a:cxn>
                <a:cxn ang="0">
                  <a:pos x="109" y="637"/>
                </a:cxn>
                <a:cxn ang="0">
                  <a:pos x="136" y="683"/>
                </a:cxn>
                <a:cxn ang="0">
                  <a:pos x="181" y="710"/>
                </a:cxn>
                <a:cxn ang="0">
                  <a:pos x="217" y="720"/>
                </a:cxn>
                <a:cxn ang="0">
                  <a:pos x="244" y="720"/>
                </a:cxn>
                <a:cxn ang="0">
                  <a:pos x="298" y="710"/>
                </a:cxn>
                <a:cxn ang="0">
                  <a:pos x="334" y="673"/>
                </a:cxn>
                <a:cxn ang="0">
                  <a:pos x="352" y="618"/>
                </a:cxn>
                <a:cxn ang="0">
                  <a:pos x="361" y="563"/>
                </a:cxn>
                <a:cxn ang="0">
                  <a:pos x="361" y="498"/>
                </a:cxn>
                <a:cxn ang="0">
                  <a:pos x="334" y="498"/>
                </a:cxn>
                <a:cxn ang="0">
                  <a:pos x="334" y="563"/>
                </a:cxn>
                <a:cxn ang="0">
                  <a:pos x="325" y="609"/>
                </a:cxn>
                <a:cxn ang="0">
                  <a:pos x="316" y="646"/>
                </a:cxn>
                <a:cxn ang="0">
                  <a:pos x="298" y="673"/>
                </a:cxn>
                <a:cxn ang="0">
                  <a:pos x="280" y="692"/>
                </a:cxn>
                <a:cxn ang="0">
                  <a:pos x="226" y="692"/>
                </a:cxn>
                <a:cxn ang="0">
                  <a:pos x="208" y="673"/>
                </a:cxn>
                <a:cxn ang="0">
                  <a:pos x="181" y="618"/>
                </a:cxn>
                <a:cxn ang="0">
                  <a:pos x="181" y="572"/>
                </a:cxn>
                <a:cxn ang="0">
                  <a:pos x="181" y="249"/>
                </a:cxn>
              </a:cxnLst>
              <a:rect l="0" t="0" r="r" b="b"/>
              <a:pathLst>
                <a:path w="361" h="720">
                  <a:moveTo>
                    <a:pt x="181" y="249"/>
                  </a:moveTo>
                  <a:lnTo>
                    <a:pt x="343" y="249"/>
                  </a:lnTo>
                  <a:lnTo>
                    <a:pt x="343" y="212"/>
                  </a:lnTo>
                  <a:lnTo>
                    <a:pt x="181" y="212"/>
                  </a:lnTo>
                  <a:lnTo>
                    <a:pt x="181" y="0"/>
                  </a:lnTo>
                  <a:lnTo>
                    <a:pt x="154" y="0"/>
                  </a:lnTo>
                  <a:lnTo>
                    <a:pt x="145" y="56"/>
                  </a:lnTo>
                  <a:lnTo>
                    <a:pt x="127" y="120"/>
                  </a:lnTo>
                  <a:lnTo>
                    <a:pt x="100" y="166"/>
                  </a:lnTo>
                  <a:lnTo>
                    <a:pt x="64" y="203"/>
                  </a:lnTo>
                  <a:lnTo>
                    <a:pt x="0" y="222"/>
                  </a:lnTo>
                  <a:lnTo>
                    <a:pt x="0" y="249"/>
                  </a:lnTo>
                  <a:lnTo>
                    <a:pt x="100" y="249"/>
                  </a:lnTo>
                  <a:lnTo>
                    <a:pt x="100" y="563"/>
                  </a:lnTo>
                  <a:lnTo>
                    <a:pt x="109" y="637"/>
                  </a:lnTo>
                  <a:lnTo>
                    <a:pt x="136" y="683"/>
                  </a:lnTo>
                  <a:lnTo>
                    <a:pt x="181" y="710"/>
                  </a:lnTo>
                  <a:lnTo>
                    <a:pt x="217" y="720"/>
                  </a:lnTo>
                  <a:lnTo>
                    <a:pt x="244" y="720"/>
                  </a:lnTo>
                  <a:lnTo>
                    <a:pt x="298" y="710"/>
                  </a:lnTo>
                  <a:lnTo>
                    <a:pt x="334" y="673"/>
                  </a:lnTo>
                  <a:lnTo>
                    <a:pt x="352" y="618"/>
                  </a:lnTo>
                  <a:lnTo>
                    <a:pt x="361" y="563"/>
                  </a:lnTo>
                  <a:lnTo>
                    <a:pt x="361" y="498"/>
                  </a:lnTo>
                  <a:lnTo>
                    <a:pt x="334" y="498"/>
                  </a:lnTo>
                  <a:lnTo>
                    <a:pt x="334" y="563"/>
                  </a:lnTo>
                  <a:lnTo>
                    <a:pt x="325" y="609"/>
                  </a:lnTo>
                  <a:lnTo>
                    <a:pt x="316" y="646"/>
                  </a:lnTo>
                  <a:lnTo>
                    <a:pt x="298" y="673"/>
                  </a:lnTo>
                  <a:lnTo>
                    <a:pt x="280" y="692"/>
                  </a:lnTo>
                  <a:lnTo>
                    <a:pt x="226" y="692"/>
                  </a:lnTo>
                  <a:lnTo>
                    <a:pt x="208" y="673"/>
                  </a:lnTo>
                  <a:lnTo>
                    <a:pt x="181" y="618"/>
                  </a:lnTo>
                  <a:lnTo>
                    <a:pt x="181" y="572"/>
                  </a:lnTo>
                  <a:lnTo>
                    <a:pt x="181" y="2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5" name="Freeform 310"/>
            <p:cNvSpPr>
              <a:spLocks/>
            </p:cNvSpPr>
            <p:nvPr/>
          </p:nvSpPr>
          <p:spPr bwMode="auto">
            <a:xfrm>
              <a:off x="16950" y="1672"/>
              <a:ext cx="803" cy="839"/>
            </a:xfrm>
            <a:custGeom>
              <a:avLst/>
              <a:gdLst/>
              <a:ahLst/>
              <a:cxnLst>
                <a:cxn ang="0">
                  <a:pos x="803" y="9"/>
                </a:cxn>
                <a:cxn ang="0">
                  <a:pos x="803" y="0"/>
                </a:cxn>
                <a:cxn ang="0">
                  <a:pos x="785" y="0"/>
                </a:cxn>
                <a:cxn ang="0">
                  <a:pos x="776" y="9"/>
                </a:cxn>
                <a:cxn ang="0">
                  <a:pos x="695" y="101"/>
                </a:cxn>
                <a:cxn ang="0">
                  <a:pos x="677" y="74"/>
                </a:cxn>
                <a:cxn ang="0">
                  <a:pos x="650" y="37"/>
                </a:cxn>
                <a:cxn ang="0">
                  <a:pos x="587" y="9"/>
                </a:cxn>
                <a:cxn ang="0">
                  <a:pos x="505" y="0"/>
                </a:cxn>
                <a:cxn ang="0">
                  <a:pos x="361" y="28"/>
                </a:cxn>
                <a:cxn ang="0">
                  <a:pos x="226" y="101"/>
                </a:cxn>
                <a:cxn ang="0">
                  <a:pos x="109" y="221"/>
                </a:cxn>
                <a:cxn ang="0">
                  <a:pos x="27" y="359"/>
                </a:cxn>
                <a:cxn ang="0">
                  <a:pos x="0" y="516"/>
                </a:cxn>
                <a:cxn ang="0">
                  <a:pos x="18" y="627"/>
                </a:cxn>
                <a:cxn ang="0">
                  <a:pos x="63" y="710"/>
                </a:cxn>
                <a:cxn ang="0">
                  <a:pos x="127" y="784"/>
                </a:cxn>
                <a:cxn ang="0">
                  <a:pos x="208" y="821"/>
                </a:cxn>
                <a:cxn ang="0">
                  <a:pos x="307" y="839"/>
                </a:cxn>
                <a:cxn ang="0">
                  <a:pos x="406" y="821"/>
                </a:cxn>
                <a:cxn ang="0">
                  <a:pos x="487" y="784"/>
                </a:cxn>
                <a:cxn ang="0">
                  <a:pos x="551" y="738"/>
                </a:cxn>
                <a:cxn ang="0">
                  <a:pos x="614" y="664"/>
                </a:cxn>
                <a:cxn ang="0">
                  <a:pos x="659" y="599"/>
                </a:cxn>
                <a:cxn ang="0">
                  <a:pos x="677" y="553"/>
                </a:cxn>
                <a:cxn ang="0">
                  <a:pos x="677" y="525"/>
                </a:cxn>
                <a:cxn ang="0">
                  <a:pos x="659" y="525"/>
                </a:cxn>
                <a:cxn ang="0">
                  <a:pos x="650" y="535"/>
                </a:cxn>
                <a:cxn ang="0">
                  <a:pos x="632" y="581"/>
                </a:cxn>
                <a:cxn ang="0">
                  <a:pos x="596" y="645"/>
                </a:cxn>
                <a:cxn ang="0">
                  <a:pos x="533" y="719"/>
                </a:cxn>
                <a:cxn ang="0">
                  <a:pos x="424" y="784"/>
                </a:cxn>
                <a:cxn ang="0">
                  <a:pos x="325" y="802"/>
                </a:cxn>
                <a:cxn ang="0">
                  <a:pos x="262" y="793"/>
                </a:cxn>
                <a:cxn ang="0">
                  <a:pos x="208" y="765"/>
                </a:cxn>
                <a:cxn ang="0">
                  <a:pos x="154" y="719"/>
                </a:cxn>
                <a:cxn ang="0">
                  <a:pos x="118" y="655"/>
                </a:cxn>
                <a:cxn ang="0">
                  <a:pos x="109" y="562"/>
                </a:cxn>
                <a:cxn ang="0">
                  <a:pos x="109" y="489"/>
                </a:cxn>
                <a:cxn ang="0">
                  <a:pos x="136" y="396"/>
                </a:cxn>
                <a:cxn ang="0">
                  <a:pos x="172" y="277"/>
                </a:cxn>
                <a:cxn ang="0">
                  <a:pos x="244" y="175"/>
                </a:cxn>
                <a:cxn ang="0">
                  <a:pos x="325" y="101"/>
                </a:cxn>
                <a:cxn ang="0">
                  <a:pos x="415" y="46"/>
                </a:cxn>
                <a:cxn ang="0">
                  <a:pos x="514" y="28"/>
                </a:cxn>
                <a:cxn ang="0">
                  <a:pos x="596" y="46"/>
                </a:cxn>
                <a:cxn ang="0">
                  <a:pos x="650" y="92"/>
                </a:cxn>
                <a:cxn ang="0">
                  <a:pos x="686" y="166"/>
                </a:cxn>
                <a:cxn ang="0">
                  <a:pos x="704" y="258"/>
                </a:cxn>
                <a:cxn ang="0">
                  <a:pos x="704" y="295"/>
                </a:cxn>
                <a:cxn ang="0">
                  <a:pos x="695" y="304"/>
                </a:cxn>
                <a:cxn ang="0">
                  <a:pos x="695" y="313"/>
                </a:cxn>
                <a:cxn ang="0">
                  <a:pos x="704" y="323"/>
                </a:cxn>
                <a:cxn ang="0">
                  <a:pos x="722" y="323"/>
                </a:cxn>
                <a:cxn ang="0">
                  <a:pos x="731" y="313"/>
                </a:cxn>
                <a:cxn ang="0">
                  <a:pos x="731" y="304"/>
                </a:cxn>
                <a:cxn ang="0">
                  <a:pos x="803" y="9"/>
                </a:cxn>
              </a:cxnLst>
              <a:rect l="0" t="0" r="r" b="b"/>
              <a:pathLst>
                <a:path w="803" h="839">
                  <a:moveTo>
                    <a:pt x="803" y="9"/>
                  </a:moveTo>
                  <a:lnTo>
                    <a:pt x="803" y="0"/>
                  </a:lnTo>
                  <a:lnTo>
                    <a:pt x="785" y="0"/>
                  </a:lnTo>
                  <a:lnTo>
                    <a:pt x="776" y="9"/>
                  </a:lnTo>
                  <a:lnTo>
                    <a:pt x="695" y="101"/>
                  </a:lnTo>
                  <a:lnTo>
                    <a:pt x="677" y="74"/>
                  </a:lnTo>
                  <a:lnTo>
                    <a:pt x="650" y="37"/>
                  </a:lnTo>
                  <a:lnTo>
                    <a:pt x="587" y="9"/>
                  </a:lnTo>
                  <a:lnTo>
                    <a:pt x="505" y="0"/>
                  </a:lnTo>
                  <a:lnTo>
                    <a:pt x="361" y="28"/>
                  </a:lnTo>
                  <a:lnTo>
                    <a:pt x="226" y="101"/>
                  </a:lnTo>
                  <a:lnTo>
                    <a:pt x="109" y="221"/>
                  </a:lnTo>
                  <a:lnTo>
                    <a:pt x="27" y="359"/>
                  </a:lnTo>
                  <a:lnTo>
                    <a:pt x="0" y="516"/>
                  </a:lnTo>
                  <a:lnTo>
                    <a:pt x="18" y="627"/>
                  </a:lnTo>
                  <a:lnTo>
                    <a:pt x="63" y="710"/>
                  </a:lnTo>
                  <a:lnTo>
                    <a:pt x="127" y="784"/>
                  </a:lnTo>
                  <a:lnTo>
                    <a:pt x="208" y="821"/>
                  </a:lnTo>
                  <a:lnTo>
                    <a:pt x="307" y="839"/>
                  </a:lnTo>
                  <a:lnTo>
                    <a:pt x="406" y="821"/>
                  </a:lnTo>
                  <a:lnTo>
                    <a:pt x="487" y="784"/>
                  </a:lnTo>
                  <a:lnTo>
                    <a:pt x="551" y="738"/>
                  </a:lnTo>
                  <a:lnTo>
                    <a:pt x="614" y="664"/>
                  </a:lnTo>
                  <a:lnTo>
                    <a:pt x="659" y="599"/>
                  </a:lnTo>
                  <a:lnTo>
                    <a:pt x="677" y="553"/>
                  </a:lnTo>
                  <a:lnTo>
                    <a:pt x="677" y="525"/>
                  </a:lnTo>
                  <a:lnTo>
                    <a:pt x="659" y="525"/>
                  </a:lnTo>
                  <a:lnTo>
                    <a:pt x="650" y="535"/>
                  </a:lnTo>
                  <a:lnTo>
                    <a:pt x="632" y="581"/>
                  </a:lnTo>
                  <a:lnTo>
                    <a:pt x="596" y="645"/>
                  </a:lnTo>
                  <a:lnTo>
                    <a:pt x="533" y="719"/>
                  </a:lnTo>
                  <a:lnTo>
                    <a:pt x="424" y="784"/>
                  </a:lnTo>
                  <a:lnTo>
                    <a:pt x="325" y="802"/>
                  </a:lnTo>
                  <a:lnTo>
                    <a:pt x="262" y="793"/>
                  </a:lnTo>
                  <a:lnTo>
                    <a:pt x="208" y="765"/>
                  </a:lnTo>
                  <a:lnTo>
                    <a:pt x="154" y="719"/>
                  </a:lnTo>
                  <a:lnTo>
                    <a:pt x="118" y="655"/>
                  </a:lnTo>
                  <a:lnTo>
                    <a:pt x="109" y="562"/>
                  </a:lnTo>
                  <a:lnTo>
                    <a:pt x="109" y="489"/>
                  </a:lnTo>
                  <a:lnTo>
                    <a:pt x="136" y="396"/>
                  </a:lnTo>
                  <a:lnTo>
                    <a:pt x="172" y="277"/>
                  </a:lnTo>
                  <a:lnTo>
                    <a:pt x="244" y="175"/>
                  </a:lnTo>
                  <a:lnTo>
                    <a:pt x="325" y="101"/>
                  </a:lnTo>
                  <a:lnTo>
                    <a:pt x="415" y="46"/>
                  </a:lnTo>
                  <a:lnTo>
                    <a:pt x="514" y="28"/>
                  </a:lnTo>
                  <a:lnTo>
                    <a:pt x="596" y="46"/>
                  </a:lnTo>
                  <a:lnTo>
                    <a:pt x="650" y="92"/>
                  </a:lnTo>
                  <a:lnTo>
                    <a:pt x="686" y="166"/>
                  </a:lnTo>
                  <a:lnTo>
                    <a:pt x="704" y="258"/>
                  </a:lnTo>
                  <a:lnTo>
                    <a:pt x="704" y="295"/>
                  </a:lnTo>
                  <a:lnTo>
                    <a:pt x="695" y="304"/>
                  </a:lnTo>
                  <a:lnTo>
                    <a:pt x="695" y="313"/>
                  </a:lnTo>
                  <a:lnTo>
                    <a:pt x="704" y="323"/>
                  </a:lnTo>
                  <a:lnTo>
                    <a:pt x="722" y="323"/>
                  </a:lnTo>
                  <a:lnTo>
                    <a:pt x="731" y="313"/>
                  </a:lnTo>
                  <a:lnTo>
                    <a:pt x="731" y="304"/>
                  </a:lnTo>
                  <a:lnTo>
                    <a:pt x="80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6" name="Freeform 311"/>
            <p:cNvSpPr>
              <a:spLocks/>
            </p:cNvSpPr>
            <p:nvPr/>
          </p:nvSpPr>
          <p:spPr bwMode="auto">
            <a:xfrm>
              <a:off x="18204" y="1967"/>
              <a:ext cx="370" cy="526"/>
            </a:xfrm>
            <a:custGeom>
              <a:avLst/>
              <a:gdLst/>
              <a:ahLst/>
              <a:cxnLst>
                <a:cxn ang="0">
                  <a:pos x="208" y="295"/>
                </a:cxn>
                <a:cxn ang="0">
                  <a:pos x="244" y="304"/>
                </a:cxn>
                <a:cxn ang="0">
                  <a:pos x="289" y="332"/>
                </a:cxn>
                <a:cxn ang="0">
                  <a:pos x="316" y="369"/>
                </a:cxn>
                <a:cxn ang="0">
                  <a:pos x="307" y="452"/>
                </a:cxn>
                <a:cxn ang="0">
                  <a:pos x="262" y="489"/>
                </a:cxn>
                <a:cxn ang="0">
                  <a:pos x="126" y="489"/>
                </a:cxn>
                <a:cxn ang="0">
                  <a:pos x="54" y="406"/>
                </a:cxn>
                <a:cxn ang="0">
                  <a:pos x="27" y="332"/>
                </a:cxn>
                <a:cxn ang="0">
                  <a:pos x="0" y="323"/>
                </a:cxn>
                <a:cxn ang="0">
                  <a:pos x="9" y="526"/>
                </a:cxn>
                <a:cxn ang="0">
                  <a:pos x="27" y="516"/>
                </a:cxn>
                <a:cxn ang="0">
                  <a:pos x="45" y="498"/>
                </a:cxn>
                <a:cxn ang="0">
                  <a:pos x="99" y="507"/>
                </a:cxn>
                <a:cxn ang="0">
                  <a:pos x="190" y="526"/>
                </a:cxn>
                <a:cxn ang="0">
                  <a:pos x="325" y="479"/>
                </a:cxn>
                <a:cxn ang="0">
                  <a:pos x="370" y="369"/>
                </a:cxn>
                <a:cxn ang="0">
                  <a:pos x="361" y="304"/>
                </a:cxn>
                <a:cxn ang="0">
                  <a:pos x="334" y="267"/>
                </a:cxn>
                <a:cxn ang="0">
                  <a:pos x="298" y="240"/>
                </a:cxn>
                <a:cxn ang="0">
                  <a:pos x="226" y="212"/>
                </a:cxn>
                <a:cxn ang="0">
                  <a:pos x="144" y="194"/>
                </a:cxn>
                <a:cxn ang="0">
                  <a:pos x="90" y="166"/>
                </a:cxn>
                <a:cxn ang="0">
                  <a:pos x="63" y="129"/>
                </a:cxn>
                <a:cxn ang="0">
                  <a:pos x="54" y="92"/>
                </a:cxn>
                <a:cxn ang="0">
                  <a:pos x="90" y="46"/>
                </a:cxn>
                <a:cxn ang="0">
                  <a:pos x="144" y="18"/>
                </a:cxn>
                <a:cxn ang="0">
                  <a:pos x="271" y="46"/>
                </a:cxn>
                <a:cxn ang="0">
                  <a:pos x="298" y="83"/>
                </a:cxn>
                <a:cxn ang="0">
                  <a:pos x="316" y="129"/>
                </a:cxn>
                <a:cxn ang="0">
                  <a:pos x="343" y="166"/>
                </a:cxn>
                <a:cxn ang="0">
                  <a:pos x="316" y="0"/>
                </a:cxn>
                <a:cxn ang="0">
                  <a:pos x="298" y="28"/>
                </a:cxn>
                <a:cxn ang="0">
                  <a:pos x="253" y="9"/>
                </a:cxn>
                <a:cxn ang="0">
                  <a:pos x="181" y="0"/>
                </a:cxn>
                <a:cxn ang="0">
                  <a:pos x="36" y="46"/>
                </a:cxn>
                <a:cxn ang="0">
                  <a:pos x="0" y="138"/>
                </a:cxn>
                <a:cxn ang="0">
                  <a:pos x="27" y="212"/>
                </a:cxn>
                <a:cxn ang="0">
                  <a:pos x="90" y="258"/>
                </a:cxn>
                <a:cxn ang="0">
                  <a:pos x="199" y="295"/>
                </a:cxn>
              </a:cxnLst>
              <a:rect l="0" t="0" r="r" b="b"/>
              <a:pathLst>
                <a:path w="370" h="526">
                  <a:moveTo>
                    <a:pt x="199" y="295"/>
                  </a:moveTo>
                  <a:lnTo>
                    <a:pt x="208" y="295"/>
                  </a:lnTo>
                  <a:lnTo>
                    <a:pt x="226" y="304"/>
                  </a:lnTo>
                  <a:lnTo>
                    <a:pt x="244" y="304"/>
                  </a:lnTo>
                  <a:lnTo>
                    <a:pt x="271" y="313"/>
                  </a:lnTo>
                  <a:lnTo>
                    <a:pt x="289" y="332"/>
                  </a:lnTo>
                  <a:lnTo>
                    <a:pt x="298" y="350"/>
                  </a:lnTo>
                  <a:lnTo>
                    <a:pt x="316" y="369"/>
                  </a:lnTo>
                  <a:lnTo>
                    <a:pt x="316" y="424"/>
                  </a:lnTo>
                  <a:lnTo>
                    <a:pt x="307" y="452"/>
                  </a:lnTo>
                  <a:lnTo>
                    <a:pt x="289" y="470"/>
                  </a:lnTo>
                  <a:lnTo>
                    <a:pt x="262" y="489"/>
                  </a:lnTo>
                  <a:lnTo>
                    <a:pt x="190" y="507"/>
                  </a:lnTo>
                  <a:lnTo>
                    <a:pt x="126" y="489"/>
                  </a:lnTo>
                  <a:lnTo>
                    <a:pt x="81" y="461"/>
                  </a:lnTo>
                  <a:lnTo>
                    <a:pt x="54" y="406"/>
                  </a:lnTo>
                  <a:lnTo>
                    <a:pt x="36" y="341"/>
                  </a:lnTo>
                  <a:lnTo>
                    <a:pt x="27" y="332"/>
                  </a:lnTo>
                  <a:lnTo>
                    <a:pt x="27" y="323"/>
                  </a:lnTo>
                  <a:lnTo>
                    <a:pt x="0" y="323"/>
                  </a:lnTo>
                  <a:lnTo>
                    <a:pt x="0" y="516"/>
                  </a:lnTo>
                  <a:lnTo>
                    <a:pt x="9" y="526"/>
                  </a:lnTo>
                  <a:lnTo>
                    <a:pt x="18" y="526"/>
                  </a:lnTo>
                  <a:lnTo>
                    <a:pt x="27" y="516"/>
                  </a:lnTo>
                  <a:lnTo>
                    <a:pt x="45" y="507"/>
                  </a:lnTo>
                  <a:lnTo>
                    <a:pt x="45" y="498"/>
                  </a:lnTo>
                  <a:lnTo>
                    <a:pt x="63" y="479"/>
                  </a:lnTo>
                  <a:lnTo>
                    <a:pt x="99" y="507"/>
                  </a:lnTo>
                  <a:lnTo>
                    <a:pt x="135" y="526"/>
                  </a:lnTo>
                  <a:lnTo>
                    <a:pt x="190" y="526"/>
                  </a:lnTo>
                  <a:lnTo>
                    <a:pt x="271" y="516"/>
                  </a:lnTo>
                  <a:lnTo>
                    <a:pt x="325" y="479"/>
                  </a:lnTo>
                  <a:lnTo>
                    <a:pt x="361" y="424"/>
                  </a:lnTo>
                  <a:lnTo>
                    <a:pt x="370" y="369"/>
                  </a:lnTo>
                  <a:lnTo>
                    <a:pt x="370" y="332"/>
                  </a:lnTo>
                  <a:lnTo>
                    <a:pt x="361" y="304"/>
                  </a:lnTo>
                  <a:lnTo>
                    <a:pt x="343" y="286"/>
                  </a:lnTo>
                  <a:lnTo>
                    <a:pt x="334" y="267"/>
                  </a:lnTo>
                  <a:lnTo>
                    <a:pt x="325" y="258"/>
                  </a:lnTo>
                  <a:lnTo>
                    <a:pt x="298" y="240"/>
                  </a:lnTo>
                  <a:lnTo>
                    <a:pt x="262" y="221"/>
                  </a:lnTo>
                  <a:lnTo>
                    <a:pt x="226" y="212"/>
                  </a:lnTo>
                  <a:lnTo>
                    <a:pt x="172" y="194"/>
                  </a:lnTo>
                  <a:lnTo>
                    <a:pt x="144" y="194"/>
                  </a:lnTo>
                  <a:lnTo>
                    <a:pt x="117" y="184"/>
                  </a:lnTo>
                  <a:lnTo>
                    <a:pt x="90" y="166"/>
                  </a:lnTo>
                  <a:lnTo>
                    <a:pt x="72" y="157"/>
                  </a:lnTo>
                  <a:lnTo>
                    <a:pt x="63" y="129"/>
                  </a:lnTo>
                  <a:lnTo>
                    <a:pt x="54" y="111"/>
                  </a:lnTo>
                  <a:lnTo>
                    <a:pt x="54" y="92"/>
                  </a:lnTo>
                  <a:lnTo>
                    <a:pt x="72" y="55"/>
                  </a:lnTo>
                  <a:lnTo>
                    <a:pt x="90" y="46"/>
                  </a:lnTo>
                  <a:lnTo>
                    <a:pt x="117" y="28"/>
                  </a:lnTo>
                  <a:lnTo>
                    <a:pt x="144" y="18"/>
                  </a:lnTo>
                  <a:lnTo>
                    <a:pt x="217" y="18"/>
                  </a:lnTo>
                  <a:lnTo>
                    <a:pt x="271" y="46"/>
                  </a:lnTo>
                  <a:lnTo>
                    <a:pt x="289" y="64"/>
                  </a:lnTo>
                  <a:lnTo>
                    <a:pt x="298" y="83"/>
                  </a:lnTo>
                  <a:lnTo>
                    <a:pt x="307" y="111"/>
                  </a:lnTo>
                  <a:lnTo>
                    <a:pt x="316" y="129"/>
                  </a:lnTo>
                  <a:lnTo>
                    <a:pt x="316" y="166"/>
                  </a:lnTo>
                  <a:lnTo>
                    <a:pt x="343" y="166"/>
                  </a:lnTo>
                  <a:lnTo>
                    <a:pt x="343" y="0"/>
                  </a:lnTo>
                  <a:lnTo>
                    <a:pt x="316" y="0"/>
                  </a:lnTo>
                  <a:lnTo>
                    <a:pt x="298" y="18"/>
                  </a:lnTo>
                  <a:lnTo>
                    <a:pt x="298" y="28"/>
                  </a:lnTo>
                  <a:lnTo>
                    <a:pt x="289" y="28"/>
                  </a:lnTo>
                  <a:lnTo>
                    <a:pt x="253" y="9"/>
                  </a:lnTo>
                  <a:lnTo>
                    <a:pt x="226" y="0"/>
                  </a:lnTo>
                  <a:lnTo>
                    <a:pt x="181" y="0"/>
                  </a:lnTo>
                  <a:lnTo>
                    <a:pt x="99" y="9"/>
                  </a:lnTo>
                  <a:lnTo>
                    <a:pt x="36" y="46"/>
                  </a:lnTo>
                  <a:lnTo>
                    <a:pt x="9" y="92"/>
                  </a:lnTo>
                  <a:lnTo>
                    <a:pt x="0" y="138"/>
                  </a:lnTo>
                  <a:lnTo>
                    <a:pt x="9" y="175"/>
                  </a:lnTo>
                  <a:lnTo>
                    <a:pt x="27" y="212"/>
                  </a:lnTo>
                  <a:lnTo>
                    <a:pt x="54" y="240"/>
                  </a:lnTo>
                  <a:lnTo>
                    <a:pt x="90" y="258"/>
                  </a:lnTo>
                  <a:lnTo>
                    <a:pt x="135" y="277"/>
                  </a:lnTo>
                  <a:lnTo>
                    <a:pt x="199" y="2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7" name="Freeform 312"/>
            <p:cNvSpPr>
              <a:spLocks/>
            </p:cNvSpPr>
            <p:nvPr/>
          </p:nvSpPr>
          <p:spPr bwMode="auto">
            <a:xfrm>
              <a:off x="18655" y="1976"/>
              <a:ext cx="568" cy="517"/>
            </a:xfrm>
            <a:custGeom>
              <a:avLst/>
              <a:gdLst/>
              <a:ahLst/>
              <a:cxnLst>
                <a:cxn ang="0">
                  <a:pos x="406" y="415"/>
                </a:cxn>
                <a:cxn ang="0">
                  <a:pos x="406" y="517"/>
                </a:cxn>
                <a:cxn ang="0">
                  <a:pos x="568" y="507"/>
                </a:cxn>
                <a:cxn ang="0">
                  <a:pos x="568" y="470"/>
                </a:cxn>
                <a:cxn ang="0">
                  <a:pos x="505" y="470"/>
                </a:cxn>
                <a:cxn ang="0">
                  <a:pos x="487" y="461"/>
                </a:cxn>
                <a:cxn ang="0">
                  <a:pos x="478" y="452"/>
                </a:cxn>
                <a:cxn ang="0">
                  <a:pos x="478" y="0"/>
                </a:cxn>
                <a:cxn ang="0">
                  <a:pos x="307" y="9"/>
                </a:cxn>
                <a:cxn ang="0">
                  <a:pos x="307" y="46"/>
                </a:cxn>
                <a:cxn ang="0">
                  <a:pos x="370" y="46"/>
                </a:cxn>
                <a:cxn ang="0">
                  <a:pos x="388" y="55"/>
                </a:cxn>
                <a:cxn ang="0">
                  <a:pos x="397" y="65"/>
                </a:cxn>
                <a:cxn ang="0">
                  <a:pos x="397" y="314"/>
                </a:cxn>
                <a:cxn ang="0">
                  <a:pos x="379" y="406"/>
                </a:cxn>
                <a:cxn ang="0">
                  <a:pos x="334" y="470"/>
                </a:cxn>
                <a:cxn ang="0">
                  <a:pos x="262" y="498"/>
                </a:cxn>
                <a:cxn ang="0">
                  <a:pos x="226" y="498"/>
                </a:cxn>
                <a:cxn ang="0">
                  <a:pos x="199" y="480"/>
                </a:cxn>
                <a:cxn ang="0">
                  <a:pos x="181" y="470"/>
                </a:cxn>
                <a:cxn ang="0">
                  <a:pos x="163" y="434"/>
                </a:cxn>
                <a:cxn ang="0">
                  <a:pos x="16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63" y="46"/>
                </a:cxn>
                <a:cxn ang="0">
                  <a:pos x="72" y="55"/>
                </a:cxn>
                <a:cxn ang="0">
                  <a:pos x="81" y="74"/>
                </a:cxn>
                <a:cxn ang="0">
                  <a:pos x="81" y="378"/>
                </a:cxn>
                <a:cxn ang="0">
                  <a:pos x="90" y="434"/>
                </a:cxn>
                <a:cxn ang="0">
                  <a:pos x="117" y="480"/>
                </a:cxn>
                <a:cxn ang="0">
                  <a:pos x="172" y="507"/>
                </a:cxn>
                <a:cxn ang="0">
                  <a:pos x="253" y="517"/>
                </a:cxn>
                <a:cxn ang="0">
                  <a:pos x="316" y="507"/>
                </a:cxn>
                <a:cxn ang="0">
                  <a:pos x="361" y="470"/>
                </a:cxn>
                <a:cxn ang="0">
                  <a:pos x="406" y="415"/>
                </a:cxn>
              </a:cxnLst>
              <a:rect l="0" t="0" r="r" b="b"/>
              <a:pathLst>
                <a:path w="568" h="517">
                  <a:moveTo>
                    <a:pt x="406" y="415"/>
                  </a:moveTo>
                  <a:lnTo>
                    <a:pt x="406" y="517"/>
                  </a:lnTo>
                  <a:lnTo>
                    <a:pt x="568" y="507"/>
                  </a:lnTo>
                  <a:lnTo>
                    <a:pt x="568" y="470"/>
                  </a:lnTo>
                  <a:lnTo>
                    <a:pt x="505" y="470"/>
                  </a:lnTo>
                  <a:lnTo>
                    <a:pt x="487" y="461"/>
                  </a:lnTo>
                  <a:lnTo>
                    <a:pt x="478" y="452"/>
                  </a:lnTo>
                  <a:lnTo>
                    <a:pt x="478" y="0"/>
                  </a:lnTo>
                  <a:lnTo>
                    <a:pt x="307" y="9"/>
                  </a:lnTo>
                  <a:lnTo>
                    <a:pt x="307" y="46"/>
                  </a:lnTo>
                  <a:lnTo>
                    <a:pt x="370" y="46"/>
                  </a:lnTo>
                  <a:lnTo>
                    <a:pt x="388" y="55"/>
                  </a:lnTo>
                  <a:lnTo>
                    <a:pt x="397" y="65"/>
                  </a:lnTo>
                  <a:lnTo>
                    <a:pt x="397" y="314"/>
                  </a:lnTo>
                  <a:lnTo>
                    <a:pt x="379" y="406"/>
                  </a:lnTo>
                  <a:lnTo>
                    <a:pt x="334" y="470"/>
                  </a:lnTo>
                  <a:lnTo>
                    <a:pt x="262" y="498"/>
                  </a:lnTo>
                  <a:lnTo>
                    <a:pt x="226" y="498"/>
                  </a:lnTo>
                  <a:lnTo>
                    <a:pt x="199" y="480"/>
                  </a:lnTo>
                  <a:lnTo>
                    <a:pt x="181" y="470"/>
                  </a:lnTo>
                  <a:lnTo>
                    <a:pt x="163" y="434"/>
                  </a:lnTo>
                  <a:lnTo>
                    <a:pt x="163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63" y="46"/>
                  </a:lnTo>
                  <a:lnTo>
                    <a:pt x="72" y="55"/>
                  </a:lnTo>
                  <a:lnTo>
                    <a:pt x="81" y="74"/>
                  </a:lnTo>
                  <a:lnTo>
                    <a:pt x="81" y="378"/>
                  </a:lnTo>
                  <a:lnTo>
                    <a:pt x="90" y="434"/>
                  </a:lnTo>
                  <a:lnTo>
                    <a:pt x="117" y="480"/>
                  </a:lnTo>
                  <a:lnTo>
                    <a:pt x="172" y="507"/>
                  </a:lnTo>
                  <a:lnTo>
                    <a:pt x="253" y="517"/>
                  </a:lnTo>
                  <a:lnTo>
                    <a:pt x="316" y="507"/>
                  </a:lnTo>
                  <a:lnTo>
                    <a:pt x="361" y="470"/>
                  </a:lnTo>
                  <a:lnTo>
                    <a:pt x="406" y="4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8" name="Freeform 313"/>
            <p:cNvSpPr>
              <a:spLocks/>
            </p:cNvSpPr>
            <p:nvPr/>
          </p:nvSpPr>
          <p:spPr bwMode="auto">
            <a:xfrm>
              <a:off x="19278" y="1967"/>
              <a:ext cx="433" cy="526"/>
            </a:xfrm>
            <a:custGeom>
              <a:avLst/>
              <a:gdLst/>
              <a:ahLst/>
              <a:cxnLst>
                <a:cxn ang="0">
                  <a:pos x="369" y="74"/>
                </a:cxn>
                <a:cxn ang="0">
                  <a:pos x="351" y="74"/>
                </a:cxn>
                <a:cxn ang="0">
                  <a:pos x="333" y="83"/>
                </a:cxn>
                <a:cxn ang="0">
                  <a:pos x="324" y="101"/>
                </a:cxn>
                <a:cxn ang="0">
                  <a:pos x="315" y="111"/>
                </a:cxn>
                <a:cxn ang="0">
                  <a:pos x="315" y="120"/>
                </a:cxn>
                <a:cxn ang="0">
                  <a:pos x="333" y="157"/>
                </a:cxn>
                <a:cxn ang="0">
                  <a:pos x="351" y="175"/>
                </a:cxn>
                <a:cxn ang="0">
                  <a:pos x="387" y="175"/>
                </a:cxn>
                <a:cxn ang="0">
                  <a:pos x="406" y="166"/>
                </a:cxn>
                <a:cxn ang="0">
                  <a:pos x="415" y="147"/>
                </a:cxn>
                <a:cxn ang="0">
                  <a:pos x="424" y="120"/>
                </a:cxn>
                <a:cxn ang="0">
                  <a:pos x="406" y="64"/>
                </a:cxn>
                <a:cxn ang="0">
                  <a:pos x="369" y="28"/>
                </a:cxn>
                <a:cxn ang="0">
                  <a:pos x="315" y="9"/>
                </a:cxn>
                <a:cxn ang="0">
                  <a:pos x="252" y="0"/>
                </a:cxn>
                <a:cxn ang="0">
                  <a:pos x="153" y="18"/>
                </a:cxn>
                <a:cxn ang="0">
                  <a:pos x="72" y="83"/>
                </a:cxn>
                <a:cxn ang="0">
                  <a:pos x="27" y="166"/>
                </a:cxn>
                <a:cxn ang="0">
                  <a:pos x="0" y="267"/>
                </a:cxn>
                <a:cxn ang="0">
                  <a:pos x="18" y="369"/>
                </a:cxn>
                <a:cxn ang="0">
                  <a:pos x="72" y="452"/>
                </a:cxn>
                <a:cxn ang="0">
                  <a:pos x="153" y="507"/>
                </a:cxn>
                <a:cxn ang="0">
                  <a:pos x="243" y="526"/>
                </a:cxn>
                <a:cxn ang="0">
                  <a:pos x="324" y="516"/>
                </a:cxn>
                <a:cxn ang="0">
                  <a:pos x="378" y="479"/>
                </a:cxn>
                <a:cxn ang="0">
                  <a:pos x="415" y="433"/>
                </a:cxn>
                <a:cxn ang="0">
                  <a:pos x="433" y="396"/>
                </a:cxn>
                <a:cxn ang="0">
                  <a:pos x="433" y="369"/>
                </a:cxn>
                <a:cxn ang="0">
                  <a:pos x="406" y="369"/>
                </a:cxn>
                <a:cxn ang="0">
                  <a:pos x="406" y="378"/>
                </a:cxn>
                <a:cxn ang="0">
                  <a:pos x="378" y="443"/>
                </a:cxn>
                <a:cxn ang="0">
                  <a:pos x="333" y="479"/>
                </a:cxn>
                <a:cxn ang="0">
                  <a:pos x="297" y="498"/>
                </a:cxn>
                <a:cxn ang="0">
                  <a:pos x="261" y="498"/>
                </a:cxn>
                <a:cxn ang="0">
                  <a:pos x="216" y="489"/>
                </a:cxn>
                <a:cxn ang="0">
                  <a:pos x="180" y="470"/>
                </a:cxn>
                <a:cxn ang="0">
                  <a:pos x="135" y="424"/>
                </a:cxn>
                <a:cxn ang="0">
                  <a:pos x="108" y="360"/>
                </a:cxn>
                <a:cxn ang="0">
                  <a:pos x="99" y="267"/>
                </a:cxn>
                <a:cxn ang="0">
                  <a:pos x="108" y="166"/>
                </a:cxn>
                <a:cxn ang="0">
                  <a:pos x="135" y="101"/>
                </a:cxn>
                <a:cxn ang="0">
                  <a:pos x="171" y="55"/>
                </a:cxn>
                <a:cxn ang="0">
                  <a:pos x="216" y="37"/>
                </a:cxn>
                <a:cxn ang="0">
                  <a:pos x="252" y="28"/>
                </a:cxn>
                <a:cxn ang="0">
                  <a:pos x="288" y="28"/>
                </a:cxn>
                <a:cxn ang="0">
                  <a:pos x="342" y="46"/>
                </a:cxn>
                <a:cxn ang="0">
                  <a:pos x="369" y="74"/>
                </a:cxn>
              </a:cxnLst>
              <a:rect l="0" t="0" r="r" b="b"/>
              <a:pathLst>
                <a:path w="433" h="526">
                  <a:moveTo>
                    <a:pt x="369" y="74"/>
                  </a:moveTo>
                  <a:lnTo>
                    <a:pt x="351" y="74"/>
                  </a:lnTo>
                  <a:lnTo>
                    <a:pt x="333" y="83"/>
                  </a:lnTo>
                  <a:lnTo>
                    <a:pt x="324" y="101"/>
                  </a:lnTo>
                  <a:lnTo>
                    <a:pt x="315" y="111"/>
                  </a:lnTo>
                  <a:lnTo>
                    <a:pt x="315" y="120"/>
                  </a:lnTo>
                  <a:lnTo>
                    <a:pt x="333" y="157"/>
                  </a:lnTo>
                  <a:lnTo>
                    <a:pt x="351" y="175"/>
                  </a:lnTo>
                  <a:lnTo>
                    <a:pt x="387" y="175"/>
                  </a:lnTo>
                  <a:lnTo>
                    <a:pt x="406" y="166"/>
                  </a:lnTo>
                  <a:lnTo>
                    <a:pt x="415" y="147"/>
                  </a:lnTo>
                  <a:lnTo>
                    <a:pt x="424" y="120"/>
                  </a:lnTo>
                  <a:lnTo>
                    <a:pt x="406" y="64"/>
                  </a:lnTo>
                  <a:lnTo>
                    <a:pt x="369" y="28"/>
                  </a:lnTo>
                  <a:lnTo>
                    <a:pt x="315" y="9"/>
                  </a:lnTo>
                  <a:lnTo>
                    <a:pt x="252" y="0"/>
                  </a:lnTo>
                  <a:lnTo>
                    <a:pt x="153" y="18"/>
                  </a:lnTo>
                  <a:lnTo>
                    <a:pt x="72" y="83"/>
                  </a:lnTo>
                  <a:lnTo>
                    <a:pt x="27" y="166"/>
                  </a:lnTo>
                  <a:lnTo>
                    <a:pt x="0" y="267"/>
                  </a:lnTo>
                  <a:lnTo>
                    <a:pt x="18" y="369"/>
                  </a:lnTo>
                  <a:lnTo>
                    <a:pt x="72" y="452"/>
                  </a:lnTo>
                  <a:lnTo>
                    <a:pt x="153" y="507"/>
                  </a:lnTo>
                  <a:lnTo>
                    <a:pt x="243" y="526"/>
                  </a:lnTo>
                  <a:lnTo>
                    <a:pt x="324" y="516"/>
                  </a:lnTo>
                  <a:lnTo>
                    <a:pt x="378" y="479"/>
                  </a:lnTo>
                  <a:lnTo>
                    <a:pt x="415" y="433"/>
                  </a:lnTo>
                  <a:lnTo>
                    <a:pt x="433" y="396"/>
                  </a:lnTo>
                  <a:lnTo>
                    <a:pt x="433" y="369"/>
                  </a:lnTo>
                  <a:lnTo>
                    <a:pt x="406" y="369"/>
                  </a:lnTo>
                  <a:lnTo>
                    <a:pt x="406" y="378"/>
                  </a:lnTo>
                  <a:lnTo>
                    <a:pt x="378" y="443"/>
                  </a:lnTo>
                  <a:lnTo>
                    <a:pt x="333" y="479"/>
                  </a:lnTo>
                  <a:lnTo>
                    <a:pt x="297" y="498"/>
                  </a:lnTo>
                  <a:lnTo>
                    <a:pt x="261" y="498"/>
                  </a:lnTo>
                  <a:lnTo>
                    <a:pt x="216" y="489"/>
                  </a:lnTo>
                  <a:lnTo>
                    <a:pt x="180" y="470"/>
                  </a:lnTo>
                  <a:lnTo>
                    <a:pt x="135" y="424"/>
                  </a:lnTo>
                  <a:lnTo>
                    <a:pt x="108" y="360"/>
                  </a:lnTo>
                  <a:lnTo>
                    <a:pt x="99" y="267"/>
                  </a:lnTo>
                  <a:lnTo>
                    <a:pt x="108" y="166"/>
                  </a:lnTo>
                  <a:lnTo>
                    <a:pt x="135" y="101"/>
                  </a:lnTo>
                  <a:lnTo>
                    <a:pt x="171" y="55"/>
                  </a:lnTo>
                  <a:lnTo>
                    <a:pt x="216" y="37"/>
                  </a:lnTo>
                  <a:lnTo>
                    <a:pt x="252" y="28"/>
                  </a:lnTo>
                  <a:lnTo>
                    <a:pt x="288" y="28"/>
                  </a:lnTo>
                  <a:lnTo>
                    <a:pt x="342" y="46"/>
                  </a:lnTo>
                  <a:lnTo>
                    <a:pt x="369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9" name="Freeform 314"/>
            <p:cNvSpPr>
              <a:spLocks/>
            </p:cNvSpPr>
            <p:nvPr/>
          </p:nvSpPr>
          <p:spPr bwMode="auto">
            <a:xfrm>
              <a:off x="19747" y="1681"/>
              <a:ext cx="568" cy="802"/>
            </a:xfrm>
            <a:custGeom>
              <a:avLst/>
              <a:gdLst/>
              <a:ahLst/>
              <a:cxnLst>
                <a:cxn ang="0">
                  <a:pos x="478" y="507"/>
                </a:cxn>
                <a:cxn ang="0">
                  <a:pos x="478" y="424"/>
                </a:cxn>
                <a:cxn ang="0">
                  <a:pos x="469" y="378"/>
                </a:cxn>
                <a:cxn ang="0">
                  <a:pos x="442" y="332"/>
                </a:cxn>
                <a:cxn ang="0">
                  <a:pos x="433" y="323"/>
                </a:cxn>
                <a:cxn ang="0">
                  <a:pos x="397" y="304"/>
                </a:cxn>
                <a:cxn ang="0">
                  <a:pos x="360" y="295"/>
                </a:cxn>
                <a:cxn ang="0">
                  <a:pos x="324" y="295"/>
                </a:cxn>
                <a:cxn ang="0">
                  <a:pos x="261" y="304"/>
                </a:cxn>
                <a:cxn ang="0">
                  <a:pos x="216" y="332"/>
                </a:cxn>
                <a:cxn ang="0">
                  <a:pos x="180" y="369"/>
                </a:cxn>
                <a:cxn ang="0">
                  <a:pos x="162" y="406"/>
                </a:cxn>
                <a:cxn ang="0">
                  <a:pos x="162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36" y="46"/>
                </a:cxn>
                <a:cxn ang="0">
                  <a:pos x="54" y="55"/>
                </a:cxn>
                <a:cxn ang="0">
                  <a:pos x="72" y="55"/>
                </a:cxn>
                <a:cxn ang="0">
                  <a:pos x="90" y="92"/>
                </a:cxn>
                <a:cxn ang="0">
                  <a:pos x="90" y="738"/>
                </a:cxn>
                <a:cxn ang="0">
                  <a:pos x="81" y="756"/>
                </a:cxn>
                <a:cxn ang="0">
                  <a:pos x="63" y="765"/>
                </a:cxn>
                <a:cxn ang="0">
                  <a:pos x="0" y="765"/>
                </a:cxn>
                <a:cxn ang="0">
                  <a:pos x="0" y="802"/>
                </a:cxn>
                <a:cxn ang="0">
                  <a:pos x="252" y="802"/>
                </a:cxn>
                <a:cxn ang="0">
                  <a:pos x="252" y="765"/>
                </a:cxn>
                <a:cxn ang="0">
                  <a:pos x="189" y="765"/>
                </a:cxn>
                <a:cxn ang="0">
                  <a:pos x="171" y="756"/>
                </a:cxn>
                <a:cxn ang="0">
                  <a:pos x="171" y="738"/>
                </a:cxn>
                <a:cxn ang="0">
                  <a:pos x="162" y="710"/>
                </a:cxn>
                <a:cxn ang="0">
                  <a:pos x="162" y="498"/>
                </a:cxn>
                <a:cxn ang="0">
                  <a:pos x="180" y="424"/>
                </a:cxn>
                <a:cxn ang="0">
                  <a:pos x="216" y="360"/>
                </a:cxn>
                <a:cxn ang="0">
                  <a:pos x="261" y="332"/>
                </a:cxn>
                <a:cxn ang="0">
                  <a:pos x="315" y="314"/>
                </a:cxn>
                <a:cxn ang="0">
                  <a:pos x="369" y="332"/>
                </a:cxn>
                <a:cxn ang="0">
                  <a:pos x="379" y="341"/>
                </a:cxn>
                <a:cxn ang="0">
                  <a:pos x="388" y="369"/>
                </a:cxn>
                <a:cxn ang="0">
                  <a:pos x="397" y="387"/>
                </a:cxn>
                <a:cxn ang="0">
                  <a:pos x="406" y="415"/>
                </a:cxn>
                <a:cxn ang="0">
                  <a:pos x="406" y="738"/>
                </a:cxn>
                <a:cxn ang="0">
                  <a:pos x="397" y="756"/>
                </a:cxn>
                <a:cxn ang="0">
                  <a:pos x="379" y="765"/>
                </a:cxn>
                <a:cxn ang="0">
                  <a:pos x="315" y="765"/>
                </a:cxn>
                <a:cxn ang="0">
                  <a:pos x="315" y="802"/>
                </a:cxn>
                <a:cxn ang="0">
                  <a:pos x="568" y="802"/>
                </a:cxn>
                <a:cxn ang="0">
                  <a:pos x="568" y="765"/>
                </a:cxn>
                <a:cxn ang="0">
                  <a:pos x="514" y="765"/>
                </a:cxn>
                <a:cxn ang="0">
                  <a:pos x="496" y="756"/>
                </a:cxn>
                <a:cxn ang="0">
                  <a:pos x="487" y="747"/>
                </a:cxn>
                <a:cxn ang="0">
                  <a:pos x="478" y="729"/>
                </a:cxn>
                <a:cxn ang="0">
                  <a:pos x="478" y="507"/>
                </a:cxn>
              </a:cxnLst>
              <a:rect l="0" t="0" r="r" b="b"/>
              <a:pathLst>
                <a:path w="568" h="802">
                  <a:moveTo>
                    <a:pt x="478" y="507"/>
                  </a:moveTo>
                  <a:lnTo>
                    <a:pt x="478" y="424"/>
                  </a:lnTo>
                  <a:lnTo>
                    <a:pt x="469" y="378"/>
                  </a:lnTo>
                  <a:lnTo>
                    <a:pt x="442" y="332"/>
                  </a:lnTo>
                  <a:lnTo>
                    <a:pt x="433" y="323"/>
                  </a:lnTo>
                  <a:lnTo>
                    <a:pt x="397" y="304"/>
                  </a:lnTo>
                  <a:lnTo>
                    <a:pt x="360" y="295"/>
                  </a:lnTo>
                  <a:lnTo>
                    <a:pt x="324" y="295"/>
                  </a:lnTo>
                  <a:lnTo>
                    <a:pt x="261" y="304"/>
                  </a:lnTo>
                  <a:lnTo>
                    <a:pt x="216" y="332"/>
                  </a:lnTo>
                  <a:lnTo>
                    <a:pt x="180" y="369"/>
                  </a:lnTo>
                  <a:lnTo>
                    <a:pt x="162" y="406"/>
                  </a:lnTo>
                  <a:lnTo>
                    <a:pt x="162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36" y="46"/>
                  </a:lnTo>
                  <a:lnTo>
                    <a:pt x="54" y="55"/>
                  </a:lnTo>
                  <a:lnTo>
                    <a:pt x="72" y="55"/>
                  </a:lnTo>
                  <a:lnTo>
                    <a:pt x="90" y="92"/>
                  </a:lnTo>
                  <a:lnTo>
                    <a:pt x="90" y="738"/>
                  </a:lnTo>
                  <a:lnTo>
                    <a:pt x="81" y="756"/>
                  </a:lnTo>
                  <a:lnTo>
                    <a:pt x="63" y="765"/>
                  </a:lnTo>
                  <a:lnTo>
                    <a:pt x="0" y="765"/>
                  </a:lnTo>
                  <a:lnTo>
                    <a:pt x="0" y="802"/>
                  </a:lnTo>
                  <a:lnTo>
                    <a:pt x="252" y="802"/>
                  </a:lnTo>
                  <a:lnTo>
                    <a:pt x="252" y="765"/>
                  </a:lnTo>
                  <a:lnTo>
                    <a:pt x="189" y="765"/>
                  </a:lnTo>
                  <a:lnTo>
                    <a:pt x="171" y="756"/>
                  </a:lnTo>
                  <a:lnTo>
                    <a:pt x="171" y="738"/>
                  </a:lnTo>
                  <a:lnTo>
                    <a:pt x="162" y="710"/>
                  </a:lnTo>
                  <a:lnTo>
                    <a:pt x="162" y="498"/>
                  </a:lnTo>
                  <a:lnTo>
                    <a:pt x="180" y="424"/>
                  </a:lnTo>
                  <a:lnTo>
                    <a:pt x="216" y="360"/>
                  </a:lnTo>
                  <a:lnTo>
                    <a:pt x="261" y="332"/>
                  </a:lnTo>
                  <a:lnTo>
                    <a:pt x="315" y="314"/>
                  </a:lnTo>
                  <a:lnTo>
                    <a:pt x="369" y="332"/>
                  </a:lnTo>
                  <a:lnTo>
                    <a:pt x="379" y="341"/>
                  </a:lnTo>
                  <a:lnTo>
                    <a:pt x="388" y="369"/>
                  </a:lnTo>
                  <a:lnTo>
                    <a:pt x="397" y="387"/>
                  </a:lnTo>
                  <a:lnTo>
                    <a:pt x="406" y="415"/>
                  </a:lnTo>
                  <a:lnTo>
                    <a:pt x="406" y="738"/>
                  </a:lnTo>
                  <a:lnTo>
                    <a:pt x="397" y="756"/>
                  </a:lnTo>
                  <a:lnTo>
                    <a:pt x="379" y="765"/>
                  </a:lnTo>
                  <a:lnTo>
                    <a:pt x="315" y="765"/>
                  </a:lnTo>
                  <a:lnTo>
                    <a:pt x="315" y="802"/>
                  </a:lnTo>
                  <a:lnTo>
                    <a:pt x="568" y="802"/>
                  </a:lnTo>
                  <a:lnTo>
                    <a:pt x="568" y="765"/>
                  </a:lnTo>
                  <a:lnTo>
                    <a:pt x="514" y="765"/>
                  </a:lnTo>
                  <a:lnTo>
                    <a:pt x="496" y="756"/>
                  </a:lnTo>
                  <a:lnTo>
                    <a:pt x="487" y="747"/>
                  </a:lnTo>
                  <a:lnTo>
                    <a:pt x="478" y="729"/>
                  </a:lnTo>
                  <a:lnTo>
                    <a:pt x="478" y="50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0" name="Freeform 315"/>
            <p:cNvSpPr>
              <a:spLocks/>
            </p:cNvSpPr>
            <p:nvPr/>
          </p:nvSpPr>
          <p:spPr bwMode="auto">
            <a:xfrm>
              <a:off x="20739" y="1773"/>
              <a:ext cx="361" cy="720"/>
            </a:xfrm>
            <a:custGeom>
              <a:avLst/>
              <a:gdLst/>
              <a:ahLst/>
              <a:cxnLst>
                <a:cxn ang="0">
                  <a:pos x="180" y="249"/>
                </a:cxn>
                <a:cxn ang="0">
                  <a:pos x="343" y="249"/>
                </a:cxn>
                <a:cxn ang="0">
                  <a:pos x="343" y="212"/>
                </a:cxn>
                <a:cxn ang="0">
                  <a:pos x="180" y="212"/>
                </a:cxn>
                <a:cxn ang="0">
                  <a:pos x="180" y="0"/>
                </a:cxn>
                <a:cxn ang="0">
                  <a:pos x="153" y="0"/>
                </a:cxn>
                <a:cxn ang="0">
                  <a:pos x="144" y="56"/>
                </a:cxn>
                <a:cxn ang="0">
                  <a:pos x="126" y="120"/>
                </a:cxn>
                <a:cxn ang="0">
                  <a:pos x="99" y="166"/>
                </a:cxn>
                <a:cxn ang="0">
                  <a:pos x="63" y="203"/>
                </a:cxn>
                <a:cxn ang="0">
                  <a:pos x="0" y="222"/>
                </a:cxn>
                <a:cxn ang="0">
                  <a:pos x="0" y="249"/>
                </a:cxn>
                <a:cxn ang="0">
                  <a:pos x="99" y="249"/>
                </a:cxn>
                <a:cxn ang="0">
                  <a:pos x="99" y="563"/>
                </a:cxn>
                <a:cxn ang="0">
                  <a:pos x="108" y="637"/>
                </a:cxn>
                <a:cxn ang="0">
                  <a:pos x="135" y="683"/>
                </a:cxn>
                <a:cxn ang="0">
                  <a:pos x="180" y="710"/>
                </a:cxn>
                <a:cxn ang="0">
                  <a:pos x="216" y="720"/>
                </a:cxn>
                <a:cxn ang="0">
                  <a:pos x="243" y="720"/>
                </a:cxn>
                <a:cxn ang="0">
                  <a:pos x="298" y="710"/>
                </a:cxn>
                <a:cxn ang="0">
                  <a:pos x="334" y="673"/>
                </a:cxn>
                <a:cxn ang="0">
                  <a:pos x="352" y="618"/>
                </a:cxn>
                <a:cxn ang="0">
                  <a:pos x="361" y="563"/>
                </a:cxn>
                <a:cxn ang="0">
                  <a:pos x="361" y="498"/>
                </a:cxn>
                <a:cxn ang="0">
                  <a:pos x="334" y="498"/>
                </a:cxn>
                <a:cxn ang="0">
                  <a:pos x="334" y="563"/>
                </a:cxn>
                <a:cxn ang="0">
                  <a:pos x="325" y="609"/>
                </a:cxn>
                <a:cxn ang="0">
                  <a:pos x="316" y="646"/>
                </a:cxn>
                <a:cxn ang="0">
                  <a:pos x="298" y="673"/>
                </a:cxn>
                <a:cxn ang="0">
                  <a:pos x="280" y="692"/>
                </a:cxn>
                <a:cxn ang="0">
                  <a:pos x="225" y="692"/>
                </a:cxn>
                <a:cxn ang="0">
                  <a:pos x="207" y="673"/>
                </a:cxn>
                <a:cxn ang="0">
                  <a:pos x="180" y="618"/>
                </a:cxn>
                <a:cxn ang="0">
                  <a:pos x="180" y="572"/>
                </a:cxn>
                <a:cxn ang="0">
                  <a:pos x="180" y="249"/>
                </a:cxn>
              </a:cxnLst>
              <a:rect l="0" t="0" r="r" b="b"/>
              <a:pathLst>
                <a:path w="361" h="720">
                  <a:moveTo>
                    <a:pt x="180" y="249"/>
                  </a:moveTo>
                  <a:lnTo>
                    <a:pt x="343" y="249"/>
                  </a:lnTo>
                  <a:lnTo>
                    <a:pt x="343" y="212"/>
                  </a:lnTo>
                  <a:lnTo>
                    <a:pt x="180" y="212"/>
                  </a:lnTo>
                  <a:lnTo>
                    <a:pt x="180" y="0"/>
                  </a:lnTo>
                  <a:lnTo>
                    <a:pt x="153" y="0"/>
                  </a:lnTo>
                  <a:lnTo>
                    <a:pt x="144" y="56"/>
                  </a:lnTo>
                  <a:lnTo>
                    <a:pt x="126" y="120"/>
                  </a:lnTo>
                  <a:lnTo>
                    <a:pt x="99" y="166"/>
                  </a:lnTo>
                  <a:lnTo>
                    <a:pt x="63" y="203"/>
                  </a:lnTo>
                  <a:lnTo>
                    <a:pt x="0" y="222"/>
                  </a:lnTo>
                  <a:lnTo>
                    <a:pt x="0" y="249"/>
                  </a:lnTo>
                  <a:lnTo>
                    <a:pt x="99" y="249"/>
                  </a:lnTo>
                  <a:lnTo>
                    <a:pt x="99" y="563"/>
                  </a:lnTo>
                  <a:lnTo>
                    <a:pt x="108" y="637"/>
                  </a:lnTo>
                  <a:lnTo>
                    <a:pt x="135" y="683"/>
                  </a:lnTo>
                  <a:lnTo>
                    <a:pt x="180" y="710"/>
                  </a:lnTo>
                  <a:lnTo>
                    <a:pt x="216" y="720"/>
                  </a:lnTo>
                  <a:lnTo>
                    <a:pt x="243" y="720"/>
                  </a:lnTo>
                  <a:lnTo>
                    <a:pt x="298" y="710"/>
                  </a:lnTo>
                  <a:lnTo>
                    <a:pt x="334" y="673"/>
                  </a:lnTo>
                  <a:lnTo>
                    <a:pt x="352" y="618"/>
                  </a:lnTo>
                  <a:lnTo>
                    <a:pt x="361" y="563"/>
                  </a:lnTo>
                  <a:lnTo>
                    <a:pt x="361" y="498"/>
                  </a:lnTo>
                  <a:lnTo>
                    <a:pt x="334" y="498"/>
                  </a:lnTo>
                  <a:lnTo>
                    <a:pt x="334" y="563"/>
                  </a:lnTo>
                  <a:lnTo>
                    <a:pt x="325" y="609"/>
                  </a:lnTo>
                  <a:lnTo>
                    <a:pt x="316" y="646"/>
                  </a:lnTo>
                  <a:lnTo>
                    <a:pt x="298" y="673"/>
                  </a:lnTo>
                  <a:lnTo>
                    <a:pt x="280" y="692"/>
                  </a:lnTo>
                  <a:lnTo>
                    <a:pt x="225" y="692"/>
                  </a:lnTo>
                  <a:lnTo>
                    <a:pt x="207" y="673"/>
                  </a:lnTo>
                  <a:lnTo>
                    <a:pt x="180" y="618"/>
                  </a:lnTo>
                  <a:lnTo>
                    <a:pt x="180" y="572"/>
                  </a:lnTo>
                  <a:lnTo>
                    <a:pt x="180" y="2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1" name="Freeform 316"/>
            <p:cNvSpPr>
              <a:spLocks/>
            </p:cNvSpPr>
            <p:nvPr/>
          </p:nvSpPr>
          <p:spPr bwMode="auto">
            <a:xfrm>
              <a:off x="21199" y="1681"/>
              <a:ext cx="568" cy="802"/>
            </a:xfrm>
            <a:custGeom>
              <a:avLst/>
              <a:gdLst/>
              <a:ahLst/>
              <a:cxnLst>
                <a:cxn ang="0">
                  <a:pos x="478" y="507"/>
                </a:cxn>
                <a:cxn ang="0">
                  <a:pos x="478" y="424"/>
                </a:cxn>
                <a:cxn ang="0">
                  <a:pos x="469" y="378"/>
                </a:cxn>
                <a:cxn ang="0">
                  <a:pos x="442" y="332"/>
                </a:cxn>
                <a:cxn ang="0">
                  <a:pos x="433" y="323"/>
                </a:cxn>
                <a:cxn ang="0">
                  <a:pos x="415" y="314"/>
                </a:cxn>
                <a:cxn ang="0">
                  <a:pos x="361" y="295"/>
                </a:cxn>
                <a:cxn ang="0">
                  <a:pos x="325" y="295"/>
                </a:cxn>
                <a:cxn ang="0">
                  <a:pos x="262" y="304"/>
                </a:cxn>
                <a:cxn ang="0">
                  <a:pos x="216" y="332"/>
                </a:cxn>
                <a:cxn ang="0">
                  <a:pos x="180" y="369"/>
                </a:cxn>
                <a:cxn ang="0">
                  <a:pos x="162" y="406"/>
                </a:cxn>
                <a:cxn ang="0">
                  <a:pos x="162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36" y="46"/>
                </a:cxn>
                <a:cxn ang="0">
                  <a:pos x="63" y="55"/>
                </a:cxn>
                <a:cxn ang="0">
                  <a:pos x="81" y="65"/>
                </a:cxn>
                <a:cxn ang="0">
                  <a:pos x="81" y="83"/>
                </a:cxn>
                <a:cxn ang="0">
                  <a:pos x="90" y="111"/>
                </a:cxn>
                <a:cxn ang="0">
                  <a:pos x="90" y="738"/>
                </a:cxn>
                <a:cxn ang="0">
                  <a:pos x="81" y="756"/>
                </a:cxn>
                <a:cxn ang="0">
                  <a:pos x="63" y="765"/>
                </a:cxn>
                <a:cxn ang="0">
                  <a:pos x="0" y="765"/>
                </a:cxn>
                <a:cxn ang="0">
                  <a:pos x="0" y="802"/>
                </a:cxn>
                <a:cxn ang="0">
                  <a:pos x="253" y="802"/>
                </a:cxn>
                <a:cxn ang="0">
                  <a:pos x="253" y="765"/>
                </a:cxn>
                <a:cxn ang="0">
                  <a:pos x="189" y="765"/>
                </a:cxn>
                <a:cxn ang="0">
                  <a:pos x="171" y="756"/>
                </a:cxn>
                <a:cxn ang="0">
                  <a:pos x="162" y="738"/>
                </a:cxn>
                <a:cxn ang="0">
                  <a:pos x="162" y="498"/>
                </a:cxn>
                <a:cxn ang="0">
                  <a:pos x="180" y="424"/>
                </a:cxn>
                <a:cxn ang="0">
                  <a:pos x="216" y="360"/>
                </a:cxn>
                <a:cxn ang="0">
                  <a:pos x="262" y="332"/>
                </a:cxn>
                <a:cxn ang="0">
                  <a:pos x="316" y="314"/>
                </a:cxn>
                <a:cxn ang="0">
                  <a:pos x="343" y="323"/>
                </a:cxn>
                <a:cxn ang="0">
                  <a:pos x="379" y="341"/>
                </a:cxn>
                <a:cxn ang="0">
                  <a:pos x="388" y="369"/>
                </a:cxn>
                <a:cxn ang="0">
                  <a:pos x="397" y="387"/>
                </a:cxn>
                <a:cxn ang="0">
                  <a:pos x="397" y="738"/>
                </a:cxn>
                <a:cxn ang="0">
                  <a:pos x="388" y="756"/>
                </a:cxn>
                <a:cxn ang="0">
                  <a:pos x="379" y="765"/>
                </a:cxn>
                <a:cxn ang="0">
                  <a:pos x="316" y="765"/>
                </a:cxn>
                <a:cxn ang="0">
                  <a:pos x="316" y="802"/>
                </a:cxn>
                <a:cxn ang="0">
                  <a:pos x="568" y="802"/>
                </a:cxn>
                <a:cxn ang="0">
                  <a:pos x="568" y="765"/>
                </a:cxn>
                <a:cxn ang="0">
                  <a:pos x="514" y="765"/>
                </a:cxn>
                <a:cxn ang="0">
                  <a:pos x="496" y="756"/>
                </a:cxn>
                <a:cxn ang="0">
                  <a:pos x="487" y="747"/>
                </a:cxn>
                <a:cxn ang="0">
                  <a:pos x="478" y="729"/>
                </a:cxn>
                <a:cxn ang="0">
                  <a:pos x="478" y="507"/>
                </a:cxn>
              </a:cxnLst>
              <a:rect l="0" t="0" r="r" b="b"/>
              <a:pathLst>
                <a:path w="568" h="802">
                  <a:moveTo>
                    <a:pt x="478" y="507"/>
                  </a:moveTo>
                  <a:lnTo>
                    <a:pt x="478" y="424"/>
                  </a:lnTo>
                  <a:lnTo>
                    <a:pt x="469" y="378"/>
                  </a:lnTo>
                  <a:lnTo>
                    <a:pt x="442" y="332"/>
                  </a:lnTo>
                  <a:lnTo>
                    <a:pt x="433" y="323"/>
                  </a:lnTo>
                  <a:lnTo>
                    <a:pt x="415" y="314"/>
                  </a:lnTo>
                  <a:lnTo>
                    <a:pt x="361" y="295"/>
                  </a:lnTo>
                  <a:lnTo>
                    <a:pt x="325" y="295"/>
                  </a:lnTo>
                  <a:lnTo>
                    <a:pt x="262" y="304"/>
                  </a:lnTo>
                  <a:lnTo>
                    <a:pt x="216" y="332"/>
                  </a:lnTo>
                  <a:lnTo>
                    <a:pt x="180" y="369"/>
                  </a:lnTo>
                  <a:lnTo>
                    <a:pt x="162" y="406"/>
                  </a:lnTo>
                  <a:lnTo>
                    <a:pt x="162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36" y="46"/>
                  </a:lnTo>
                  <a:lnTo>
                    <a:pt x="63" y="55"/>
                  </a:lnTo>
                  <a:lnTo>
                    <a:pt x="81" y="65"/>
                  </a:lnTo>
                  <a:lnTo>
                    <a:pt x="81" y="83"/>
                  </a:lnTo>
                  <a:lnTo>
                    <a:pt x="90" y="111"/>
                  </a:lnTo>
                  <a:lnTo>
                    <a:pt x="90" y="738"/>
                  </a:lnTo>
                  <a:lnTo>
                    <a:pt x="81" y="756"/>
                  </a:lnTo>
                  <a:lnTo>
                    <a:pt x="63" y="765"/>
                  </a:lnTo>
                  <a:lnTo>
                    <a:pt x="0" y="765"/>
                  </a:lnTo>
                  <a:lnTo>
                    <a:pt x="0" y="802"/>
                  </a:lnTo>
                  <a:lnTo>
                    <a:pt x="253" y="802"/>
                  </a:lnTo>
                  <a:lnTo>
                    <a:pt x="253" y="765"/>
                  </a:lnTo>
                  <a:lnTo>
                    <a:pt x="189" y="765"/>
                  </a:lnTo>
                  <a:lnTo>
                    <a:pt x="171" y="756"/>
                  </a:lnTo>
                  <a:lnTo>
                    <a:pt x="162" y="738"/>
                  </a:lnTo>
                  <a:lnTo>
                    <a:pt x="162" y="498"/>
                  </a:lnTo>
                  <a:lnTo>
                    <a:pt x="180" y="424"/>
                  </a:lnTo>
                  <a:lnTo>
                    <a:pt x="216" y="360"/>
                  </a:lnTo>
                  <a:lnTo>
                    <a:pt x="262" y="332"/>
                  </a:lnTo>
                  <a:lnTo>
                    <a:pt x="316" y="314"/>
                  </a:lnTo>
                  <a:lnTo>
                    <a:pt x="343" y="323"/>
                  </a:lnTo>
                  <a:lnTo>
                    <a:pt x="379" y="341"/>
                  </a:lnTo>
                  <a:lnTo>
                    <a:pt x="388" y="369"/>
                  </a:lnTo>
                  <a:lnTo>
                    <a:pt x="397" y="387"/>
                  </a:lnTo>
                  <a:lnTo>
                    <a:pt x="397" y="738"/>
                  </a:lnTo>
                  <a:lnTo>
                    <a:pt x="388" y="756"/>
                  </a:lnTo>
                  <a:lnTo>
                    <a:pt x="379" y="765"/>
                  </a:lnTo>
                  <a:lnTo>
                    <a:pt x="316" y="765"/>
                  </a:lnTo>
                  <a:lnTo>
                    <a:pt x="316" y="802"/>
                  </a:lnTo>
                  <a:lnTo>
                    <a:pt x="568" y="802"/>
                  </a:lnTo>
                  <a:lnTo>
                    <a:pt x="568" y="765"/>
                  </a:lnTo>
                  <a:lnTo>
                    <a:pt x="514" y="765"/>
                  </a:lnTo>
                  <a:lnTo>
                    <a:pt x="496" y="756"/>
                  </a:lnTo>
                  <a:lnTo>
                    <a:pt x="487" y="747"/>
                  </a:lnTo>
                  <a:lnTo>
                    <a:pt x="478" y="729"/>
                  </a:lnTo>
                  <a:lnTo>
                    <a:pt x="478" y="50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2" name="Freeform 317"/>
            <p:cNvSpPr>
              <a:spLocks noEditPoints="1"/>
            </p:cNvSpPr>
            <p:nvPr/>
          </p:nvSpPr>
          <p:spPr bwMode="auto">
            <a:xfrm>
              <a:off x="21839" y="1967"/>
              <a:ext cx="506" cy="526"/>
            </a:xfrm>
            <a:custGeom>
              <a:avLst/>
              <a:gdLst/>
              <a:ahLst/>
              <a:cxnLst>
                <a:cxn ang="0">
                  <a:pos x="343" y="479"/>
                </a:cxn>
                <a:cxn ang="0">
                  <a:pos x="415" y="526"/>
                </a:cxn>
                <a:cxn ang="0">
                  <a:pos x="478" y="498"/>
                </a:cxn>
                <a:cxn ang="0">
                  <a:pos x="506" y="452"/>
                </a:cxn>
                <a:cxn ang="0">
                  <a:pos x="478" y="350"/>
                </a:cxn>
                <a:cxn ang="0">
                  <a:pos x="460" y="479"/>
                </a:cxn>
                <a:cxn ang="0">
                  <a:pos x="451" y="489"/>
                </a:cxn>
                <a:cxn ang="0">
                  <a:pos x="415" y="470"/>
                </a:cxn>
                <a:cxn ang="0">
                  <a:pos x="397" y="443"/>
                </a:cxn>
                <a:cxn ang="0">
                  <a:pos x="379" y="92"/>
                </a:cxn>
                <a:cxn ang="0">
                  <a:pos x="280" y="9"/>
                </a:cxn>
                <a:cxn ang="0">
                  <a:pos x="118" y="18"/>
                </a:cxn>
                <a:cxn ang="0">
                  <a:pos x="27" y="129"/>
                </a:cxn>
                <a:cxn ang="0">
                  <a:pos x="82" y="184"/>
                </a:cxn>
                <a:cxn ang="0">
                  <a:pos x="136" y="147"/>
                </a:cxn>
                <a:cxn ang="0">
                  <a:pos x="118" y="92"/>
                </a:cxn>
                <a:cxn ang="0">
                  <a:pos x="100" y="55"/>
                </a:cxn>
                <a:cxn ang="0">
                  <a:pos x="154" y="28"/>
                </a:cxn>
                <a:cxn ang="0">
                  <a:pos x="244" y="37"/>
                </a:cxn>
                <a:cxn ang="0">
                  <a:pos x="307" y="101"/>
                </a:cxn>
                <a:cxn ang="0">
                  <a:pos x="316" y="212"/>
                </a:cxn>
                <a:cxn ang="0">
                  <a:pos x="109" y="258"/>
                </a:cxn>
                <a:cxn ang="0">
                  <a:pos x="9" y="350"/>
                </a:cxn>
                <a:cxn ang="0">
                  <a:pos x="18" y="461"/>
                </a:cxn>
                <a:cxn ang="0">
                  <a:pos x="118" y="526"/>
                </a:cxn>
                <a:cxn ang="0">
                  <a:pos x="244" y="516"/>
                </a:cxn>
                <a:cxn ang="0">
                  <a:pos x="325" y="424"/>
                </a:cxn>
                <a:cxn ang="0">
                  <a:pos x="316" y="350"/>
                </a:cxn>
                <a:cxn ang="0">
                  <a:pos x="271" y="470"/>
                </a:cxn>
                <a:cxn ang="0">
                  <a:pos x="190" y="507"/>
                </a:cxn>
                <a:cxn ang="0">
                  <a:pos x="127" y="489"/>
                </a:cxn>
                <a:cxn ang="0">
                  <a:pos x="82" y="406"/>
                </a:cxn>
                <a:cxn ang="0">
                  <a:pos x="118" y="323"/>
                </a:cxn>
                <a:cxn ang="0">
                  <a:pos x="226" y="249"/>
                </a:cxn>
              </a:cxnLst>
              <a:rect l="0" t="0" r="r" b="b"/>
              <a:pathLst>
                <a:path w="506" h="526">
                  <a:moveTo>
                    <a:pt x="325" y="424"/>
                  </a:moveTo>
                  <a:lnTo>
                    <a:pt x="343" y="479"/>
                  </a:lnTo>
                  <a:lnTo>
                    <a:pt x="361" y="507"/>
                  </a:lnTo>
                  <a:lnTo>
                    <a:pt x="415" y="526"/>
                  </a:lnTo>
                  <a:lnTo>
                    <a:pt x="424" y="526"/>
                  </a:lnTo>
                  <a:lnTo>
                    <a:pt x="478" y="498"/>
                  </a:lnTo>
                  <a:lnTo>
                    <a:pt x="497" y="479"/>
                  </a:lnTo>
                  <a:lnTo>
                    <a:pt x="506" y="452"/>
                  </a:lnTo>
                  <a:lnTo>
                    <a:pt x="506" y="350"/>
                  </a:lnTo>
                  <a:lnTo>
                    <a:pt x="478" y="350"/>
                  </a:lnTo>
                  <a:lnTo>
                    <a:pt x="478" y="443"/>
                  </a:lnTo>
                  <a:lnTo>
                    <a:pt x="460" y="479"/>
                  </a:lnTo>
                  <a:lnTo>
                    <a:pt x="451" y="479"/>
                  </a:lnTo>
                  <a:lnTo>
                    <a:pt x="451" y="489"/>
                  </a:lnTo>
                  <a:lnTo>
                    <a:pt x="424" y="489"/>
                  </a:lnTo>
                  <a:lnTo>
                    <a:pt x="415" y="470"/>
                  </a:lnTo>
                  <a:lnTo>
                    <a:pt x="406" y="461"/>
                  </a:lnTo>
                  <a:lnTo>
                    <a:pt x="397" y="443"/>
                  </a:lnTo>
                  <a:lnTo>
                    <a:pt x="397" y="129"/>
                  </a:lnTo>
                  <a:lnTo>
                    <a:pt x="379" y="92"/>
                  </a:lnTo>
                  <a:lnTo>
                    <a:pt x="361" y="64"/>
                  </a:lnTo>
                  <a:lnTo>
                    <a:pt x="280" y="9"/>
                  </a:lnTo>
                  <a:lnTo>
                    <a:pt x="199" y="0"/>
                  </a:lnTo>
                  <a:lnTo>
                    <a:pt x="118" y="18"/>
                  </a:lnTo>
                  <a:lnTo>
                    <a:pt x="55" y="64"/>
                  </a:lnTo>
                  <a:lnTo>
                    <a:pt x="27" y="129"/>
                  </a:lnTo>
                  <a:lnTo>
                    <a:pt x="45" y="166"/>
                  </a:lnTo>
                  <a:lnTo>
                    <a:pt x="82" y="184"/>
                  </a:lnTo>
                  <a:lnTo>
                    <a:pt x="118" y="166"/>
                  </a:lnTo>
                  <a:lnTo>
                    <a:pt x="136" y="147"/>
                  </a:lnTo>
                  <a:lnTo>
                    <a:pt x="136" y="111"/>
                  </a:lnTo>
                  <a:lnTo>
                    <a:pt x="118" y="92"/>
                  </a:lnTo>
                  <a:lnTo>
                    <a:pt x="82" y="74"/>
                  </a:lnTo>
                  <a:lnTo>
                    <a:pt x="100" y="55"/>
                  </a:lnTo>
                  <a:lnTo>
                    <a:pt x="127" y="37"/>
                  </a:lnTo>
                  <a:lnTo>
                    <a:pt x="154" y="28"/>
                  </a:lnTo>
                  <a:lnTo>
                    <a:pt x="226" y="28"/>
                  </a:lnTo>
                  <a:lnTo>
                    <a:pt x="244" y="37"/>
                  </a:lnTo>
                  <a:lnTo>
                    <a:pt x="271" y="46"/>
                  </a:lnTo>
                  <a:lnTo>
                    <a:pt x="307" y="101"/>
                  </a:lnTo>
                  <a:lnTo>
                    <a:pt x="316" y="129"/>
                  </a:lnTo>
                  <a:lnTo>
                    <a:pt x="316" y="212"/>
                  </a:lnTo>
                  <a:lnTo>
                    <a:pt x="217" y="221"/>
                  </a:lnTo>
                  <a:lnTo>
                    <a:pt x="109" y="258"/>
                  </a:lnTo>
                  <a:lnTo>
                    <a:pt x="45" y="304"/>
                  </a:lnTo>
                  <a:lnTo>
                    <a:pt x="9" y="350"/>
                  </a:lnTo>
                  <a:lnTo>
                    <a:pt x="0" y="406"/>
                  </a:lnTo>
                  <a:lnTo>
                    <a:pt x="18" y="461"/>
                  </a:lnTo>
                  <a:lnTo>
                    <a:pt x="64" y="507"/>
                  </a:lnTo>
                  <a:lnTo>
                    <a:pt x="118" y="526"/>
                  </a:lnTo>
                  <a:lnTo>
                    <a:pt x="181" y="526"/>
                  </a:lnTo>
                  <a:lnTo>
                    <a:pt x="244" y="516"/>
                  </a:lnTo>
                  <a:lnTo>
                    <a:pt x="298" y="479"/>
                  </a:lnTo>
                  <a:lnTo>
                    <a:pt x="325" y="424"/>
                  </a:lnTo>
                  <a:close/>
                  <a:moveTo>
                    <a:pt x="316" y="240"/>
                  </a:moveTo>
                  <a:lnTo>
                    <a:pt x="316" y="350"/>
                  </a:lnTo>
                  <a:lnTo>
                    <a:pt x="307" y="424"/>
                  </a:lnTo>
                  <a:lnTo>
                    <a:pt x="271" y="470"/>
                  </a:lnTo>
                  <a:lnTo>
                    <a:pt x="226" y="498"/>
                  </a:lnTo>
                  <a:lnTo>
                    <a:pt x="190" y="507"/>
                  </a:lnTo>
                  <a:lnTo>
                    <a:pt x="154" y="498"/>
                  </a:lnTo>
                  <a:lnTo>
                    <a:pt x="127" y="489"/>
                  </a:lnTo>
                  <a:lnTo>
                    <a:pt x="91" y="433"/>
                  </a:lnTo>
                  <a:lnTo>
                    <a:pt x="82" y="406"/>
                  </a:lnTo>
                  <a:lnTo>
                    <a:pt x="91" y="369"/>
                  </a:lnTo>
                  <a:lnTo>
                    <a:pt x="118" y="323"/>
                  </a:lnTo>
                  <a:lnTo>
                    <a:pt x="154" y="286"/>
                  </a:lnTo>
                  <a:lnTo>
                    <a:pt x="226" y="249"/>
                  </a:lnTo>
                  <a:lnTo>
                    <a:pt x="316" y="2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" name="Freeform 318"/>
            <p:cNvSpPr>
              <a:spLocks/>
            </p:cNvSpPr>
            <p:nvPr/>
          </p:nvSpPr>
          <p:spPr bwMode="auto">
            <a:xfrm>
              <a:off x="22381" y="1773"/>
              <a:ext cx="351" cy="720"/>
            </a:xfrm>
            <a:custGeom>
              <a:avLst/>
              <a:gdLst/>
              <a:ahLst/>
              <a:cxnLst>
                <a:cxn ang="0">
                  <a:pos x="171" y="249"/>
                </a:cxn>
                <a:cxn ang="0">
                  <a:pos x="333" y="249"/>
                </a:cxn>
                <a:cxn ang="0">
                  <a:pos x="333" y="212"/>
                </a:cxn>
                <a:cxn ang="0">
                  <a:pos x="171" y="212"/>
                </a:cxn>
                <a:cxn ang="0">
                  <a:pos x="171" y="0"/>
                </a:cxn>
                <a:cxn ang="0">
                  <a:pos x="144" y="0"/>
                </a:cxn>
                <a:cxn ang="0">
                  <a:pos x="135" y="56"/>
                </a:cxn>
                <a:cxn ang="0">
                  <a:pos x="126" y="120"/>
                </a:cxn>
                <a:cxn ang="0">
                  <a:pos x="99" y="166"/>
                </a:cxn>
                <a:cxn ang="0">
                  <a:pos x="54" y="203"/>
                </a:cxn>
                <a:cxn ang="0">
                  <a:pos x="0" y="222"/>
                </a:cxn>
                <a:cxn ang="0">
                  <a:pos x="0" y="249"/>
                </a:cxn>
                <a:cxn ang="0">
                  <a:pos x="90" y="249"/>
                </a:cxn>
                <a:cxn ang="0">
                  <a:pos x="90" y="563"/>
                </a:cxn>
                <a:cxn ang="0">
                  <a:pos x="99" y="637"/>
                </a:cxn>
                <a:cxn ang="0">
                  <a:pos x="135" y="683"/>
                </a:cxn>
                <a:cxn ang="0">
                  <a:pos x="171" y="710"/>
                </a:cxn>
                <a:cxn ang="0">
                  <a:pos x="207" y="720"/>
                </a:cxn>
                <a:cxn ang="0">
                  <a:pos x="234" y="720"/>
                </a:cxn>
                <a:cxn ang="0">
                  <a:pos x="288" y="710"/>
                </a:cxn>
                <a:cxn ang="0">
                  <a:pos x="324" y="673"/>
                </a:cxn>
                <a:cxn ang="0">
                  <a:pos x="342" y="618"/>
                </a:cxn>
                <a:cxn ang="0">
                  <a:pos x="351" y="563"/>
                </a:cxn>
                <a:cxn ang="0">
                  <a:pos x="351" y="498"/>
                </a:cxn>
                <a:cxn ang="0">
                  <a:pos x="324" y="498"/>
                </a:cxn>
                <a:cxn ang="0">
                  <a:pos x="324" y="563"/>
                </a:cxn>
                <a:cxn ang="0">
                  <a:pos x="315" y="609"/>
                </a:cxn>
                <a:cxn ang="0">
                  <a:pos x="306" y="646"/>
                </a:cxn>
                <a:cxn ang="0">
                  <a:pos x="288" y="673"/>
                </a:cxn>
                <a:cxn ang="0">
                  <a:pos x="270" y="692"/>
                </a:cxn>
                <a:cxn ang="0">
                  <a:pos x="216" y="692"/>
                </a:cxn>
                <a:cxn ang="0">
                  <a:pos x="198" y="673"/>
                </a:cxn>
                <a:cxn ang="0">
                  <a:pos x="171" y="618"/>
                </a:cxn>
                <a:cxn ang="0">
                  <a:pos x="171" y="572"/>
                </a:cxn>
                <a:cxn ang="0">
                  <a:pos x="171" y="249"/>
                </a:cxn>
              </a:cxnLst>
              <a:rect l="0" t="0" r="r" b="b"/>
              <a:pathLst>
                <a:path w="351" h="720">
                  <a:moveTo>
                    <a:pt x="171" y="249"/>
                  </a:moveTo>
                  <a:lnTo>
                    <a:pt x="333" y="249"/>
                  </a:lnTo>
                  <a:lnTo>
                    <a:pt x="333" y="212"/>
                  </a:lnTo>
                  <a:lnTo>
                    <a:pt x="171" y="212"/>
                  </a:lnTo>
                  <a:lnTo>
                    <a:pt x="171" y="0"/>
                  </a:lnTo>
                  <a:lnTo>
                    <a:pt x="144" y="0"/>
                  </a:lnTo>
                  <a:lnTo>
                    <a:pt x="135" y="56"/>
                  </a:lnTo>
                  <a:lnTo>
                    <a:pt x="126" y="120"/>
                  </a:lnTo>
                  <a:lnTo>
                    <a:pt x="99" y="166"/>
                  </a:lnTo>
                  <a:lnTo>
                    <a:pt x="54" y="203"/>
                  </a:lnTo>
                  <a:lnTo>
                    <a:pt x="0" y="222"/>
                  </a:lnTo>
                  <a:lnTo>
                    <a:pt x="0" y="249"/>
                  </a:lnTo>
                  <a:lnTo>
                    <a:pt x="90" y="249"/>
                  </a:lnTo>
                  <a:lnTo>
                    <a:pt x="90" y="563"/>
                  </a:lnTo>
                  <a:lnTo>
                    <a:pt x="99" y="637"/>
                  </a:lnTo>
                  <a:lnTo>
                    <a:pt x="135" y="683"/>
                  </a:lnTo>
                  <a:lnTo>
                    <a:pt x="171" y="710"/>
                  </a:lnTo>
                  <a:lnTo>
                    <a:pt x="207" y="720"/>
                  </a:lnTo>
                  <a:lnTo>
                    <a:pt x="234" y="720"/>
                  </a:lnTo>
                  <a:lnTo>
                    <a:pt x="288" y="710"/>
                  </a:lnTo>
                  <a:lnTo>
                    <a:pt x="324" y="673"/>
                  </a:lnTo>
                  <a:lnTo>
                    <a:pt x="342" y="618"/>
                  </a:lnTo>
                  <a:lnTo>
                    <a:pt x="351" y="563"/>
                  </a:lnTo>
                  <a:lnTo>
                    <a:pt x="351" y="498"/>
                  </a:lnTo>
                  <a:lnTo>
                    <a:pt x="324" y="498"/>
                  </a:lnTo>
                  <a:lnTo>
                    <a:pt x="324" y="563"/>
                  </a:lnTo>
                  <a:lnTo>
                    <a:pt x="315" y="609"/>
                  </a:lnTo>
                  <a:lnTo>
                    <a:pt x="306" y="646"/>
                  </a:lnTo>
                  <a:lnTo>
                    <a:pt x="288" y="673"/>
                  </a:lnTo>
                  <a:lnTo>
                    <a:pt x="270" y="692"/>
                  </a:lnTo>
                  <a:lnTo>
                    <a:pt x="216" y="692"/>
                  </a:lnTo>
                  <a:lnTo>
                    <a:pt x="198" y="673"/>
                  </a:lnTo>
                  <a:lnTo>
                    <a:pt x="171" y="618"/>
                  </a:lnTo>
                  <a:lnTo>
                    <a:pt x="171" y="572"/>
                  </a:lnTo>
                  <a:lnTo>
                    <a:pt x="171" y="2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" name="Freeform 319"/>
            <p:cNvSpPr>
              <a:spLocks/>
            </p:cNvSpPr>
            <p:nvPr/>
          </p:nvSpPr>
          <p:spPr bwMode="auto">
            <a:xfrm>
              <a:off x="23229" y="1672"/>
              <a:ext cx="802" cy="839"/>
            </a:xfrm>
            <a:custGeom>
              <a:avLst/>
              <a:gdLst/>
              <a:ahLst/>
              <a:cxnLst>
                <a:cxn ang="0">
                  <a:pos x="802" y="9"/>
                </a:cxn>
                <a:cxn ang="0">
                  <a:pos x="802" y="0"/>
                </a:cxn>
                <a:cxn ang="0">
                  <a:pos x="784" y="0"/>
                </a:cxn>
                <a:cxn ang="0">
                  <a:pos x="775" y="9"/>
                </a:cxn>
                <a:cxn ang="0">
                  <a:pos x="694" y="101"/>
                </a:cxn>
                <a:cxn ang="0">
                  <a:pos x="676" y="74"/>
                </a:cxn>
                <a:cxn ang="0">
                  <a:pos x="649" y="37"/>
                </a:cxn>
                <a:cxn ang="0">
                  <a:pos x="586" y="9"/>
                </a:cxn>
                <a:cxn ang="0">
                  <a:pos x="505" y="0"/>
                </a:cxn>
                <a:cxn ang="0">
                  <a:pos x="360" y="28"/>
                </a:cxn>
                <a:cxn ang="0">
                  <a:pos x="225" y="101"/>
                </a:cxn>
                <a:cxn ang="0">
                  <a:pos x="108" y="221"/>
                </a:cxn>
                <a:cxn ang="0">
                  <a:pos x="27" y="359"/>
                </a:cxn>
                <a:cxn ang="0">
                  <a:pos x="0" y="516"/>
                </a:cxn>
                <a:cxn ang="0">
                  <a:pos x="18" y="627"/>
                </a:cxn>
                <a:cxn ang="0">
                  <a:pos x="63" y="710"/>
                </a:cxn>
                <a:cxn ang="0">
                  <a:pos x="126" y="784"/>
                </a:cxn>
                <a:cxn ang="0">
                  <a:pos x="207" y="821"/>
                </a:cxn>
                <a:cxn ang="0">
                  <a:pos x="306" y="839"/>
                </a:cxn>
                <a:cxn ang="0">
                  <a:pos x="405" y="821"/>
                </a:cxn>
                <a:cxn ang="0">
                  <a:pos x="487" y="784"/>
                </a:cxn>
                <a:cxn ang="0">
                  <a:pos x="550" y="738"/>
                </a:cxn>
                <a:cxn ang="0">
                  <a:pos x="613" y="664"/>
                </a:cxn>
                <a:cxn ang="0">
                  <a:pos x="658" y="599"/>
                </a:cxn>
                <a:cxn ang="0">
                  <a:pos x="676" y="553"/>
                </a:cxn>
                <a:cxn ang="0">
                  <a:pos x="676" y="525"/>
                </a:cxn>
                <a:cxn ang="0">
                  <a:pos x="658" y="525"/>
                </a:cxn>
                <a:cxn ang="0">
                  <a:pos x="649" y="535"/>
                </a:cxn>
                <a:cxn ang="0">
                  <a:pos x="631" y="581"/>
                </a:cxn>
                <a:cxn ang="0">
                  <a:pos x="595" y="645"/>
                </a:cxn>
                <a:cxn ang="0">
                  <a:pos x="532" y="719"/>
                </a:cxn>
                <a:cxn ang="0">
                  <a:pos x="424" y="784"/>
                </a:cxn>
                <a:cxn ang="0">
                  <a:pos x="324" y="802"/>
                </a:cxn>
                <a:cxn ang="0">
                  <a:pos x="261" y="793"/>
                </a:cxn>
                <a:cxn ang="0">
                  <a:pos x="207" y="765"/>
                </a:cxn>
                <a:cxn ang="0">
                  <a:pos x="153" y="719"/>
                </a:cxn>
                <a:cxn ang="0">
                  <a:pos x="117" y="655"/>
                </a:cxn>
                <a:cxn ang="0">
                  <a:pos x="108" y="562"/>
                </a:cxn>
                <a:cxn ang="0">
                  <a:pos x="108" y="489"/>
                </a:cxn>
                <a:cxn ang="0">
                  <a:pos x="135" y="396"/>
                </a:cxn>
                <a:cxn ang="0">
                  <a:pos x="171" y="277"/>
                </a:cxn>
                <a:cxn ang="0">
                  <a:pos x="243" y="175"/>
                </a:cxn>
                <a:cxn ang="0">
                  <a:pos x="324" y="101"/>
                </a:cxn>
                <a:cxn ang="0">
                  <a:pos x="414" y="46"/>
                </a:cxn>
                <a:cxn ang="0">
                  <a:pos x="514" y="28"/>
                </a:cxn>
                <a:cxn ang="0">
                  <a:pos x="595" y="46"/>
                </a:cxn>
                <a:cxn ang="0">
                  <a:pos x="649" y="92"/>
                </a:cxn>
                <a:cxn ang="0">
                  <a:pos x="685" y="166"/>
                </a:cxn>
                <a:cxn ang="0">
                  <a:pos x="703" y="258"/>
                </a:cxn>
                <a:cxn ang="0">
                  <a:pos x="703" y="295"/>
                </a:cxn>
                <a:cxn ang="0">
                  <a:pos x="694" y="304"/>
                </a:cxn>
                <a:cxn ang="0">
                  <a:pos x="694" y="313"/>
                </a:cxn>
                <a:cxn ang="0">
                  <a:pos x="703" y="323"/>
                </a:cxn>
                <a:cxn ang="0">
                  <a:pos x="721" y="323"/>
                </a:cxn>
                <a:cxn ang="0">
                  <a:pos x="730" y="313"/>
                </a:cxn>
                <a:cxn ang="0">
                  <a:pos x="730" y="304"/>
                </a:cxn>
                <a:cxn ang="0">
                  <a:pos x="802" y="9"/>
                </a:cxn>
              </a:cxnLst>
              <a:rect l="0" t="0" r="r" b="b"/>
              <a:pathLst>
                <a:path w="802" h="839">
                  <a:moveTo>
                    <a:pt x="802" y="9"/>
                  </a:moveTo>
                  <a:lnTo>
                    <a:pt x="802" y="0"/>
                  </a:lnTo>
                  <a:lnTo>
                    <a:pt x="784" y="0"/>
                  </a:lnTo>
                  <a:lnTo>
                    <a:pt x="775" y="9"/>
                  </a:lnTo>
                  <a:lnTo>
                    <a:pt x="694" y="101"/>
                  </a:lnTo>
                  <a:lnTo>
                    <a:pt x="676" y="74"/>
                  </a:lnTo>
                  <a:lnTo>
                    <a:pt x="649" y="37"/>
                  </a:lnTo>
                  <a:lnTo>
                    <a:pt x="586" y="9"/>
                  </a:lnTo>
                  <a:lnTo>
                    <a:pt x="505" y="0"/>
                  </a:lnTo>
                  <a:lnTo>
                    <a:pt x="360" y="28"/>
                  </a:lnTo>
                  <a:lnTo>
                    <a:pt x="225" y="101"/>
                  </a:lnTo>
                  <a:lnTo>
                    <a:pt x="108" y="221"/>
                  </a:lnTo>
                  <a:lnTo>
                    <a:pt x="27" y="359"/>
                  </a:lnTo>
                  <a:lnTo>
                    <a:pt x="0" y="516"/>
                  </a:lnTo>
                  <a:lnTo>
                    <a:pt x="18" y="627"/>
                  </a:lnTo>
                  <a:lnTo>
                    <a:pt x="63" y="710"/>
                  </a:lnTo>
                  <a:lnTo>
                    <a:pt x="126" y="784"/>
                  </a:lnTo>
                  <a:lnTo>
                    <a:pt x="207" y="821"/>
                  </a:lnTo>
                  <a:lnTo>
                    <a:pt x="306" y="839"/>
                  </a:lnTo>
                  <a:lnTo>
                    <a:pt x="405" y="821"/>
                  </a:lnTo>
                  <a:lnTo>
                    <a:pt x="487" y="784"/>
                  </a:lnTo>
                  <a:lnTo>
                    <a:pt x="550" y="738"/>
                  </a:lnTo>
                  <a:lnTo>
                    <a:pt x="613" y="664"/>
                  </a:lnTo>
                  <a:lnTo>
                    <a:pt x="658" y="599"/>
                  </a:lnTo>
                  <a:lnTo>
                    <a:pt x="676" y="553"/>
                  </a:lnTo>
                  <a:lnTo>
                    <a:pt x="676" y="525"/>
                  </a:lnTo>
                  <a:lnTo>
                    <a:pt x="658" y="525"/>
                  </a:lnTo>
                  <a:lnTo>
                    <a:pt x="649" y="535"/>
                  </a:lnTo>
                  <a:lnTo>
                    <a:pt x="631" y="581"/>
                  </a:lnTo>
                  <a:lnTo>
                    <a:pt x="595" y="645"/>
                  </a:lnTo>
                  <a:lnTo>
                    <a:pt x="532" y="719"/>
                  </a:lnTo>
                  <a:lnTo>
                    <a:pt x="424" y="784"/>
                  </a:lnTo>
                  <a:lnTo>
                    <a:pt x="324" y="802"/>
                  </a:lnTo>
                  <a:lnTo>
                    <a:pt x="261" y="793"/>
                  </a:lnTo>
                  <a:lnTo>
                    <a:pt x="207" y="765"/>
                  </a:lnTo>
                  <a:lnTo>
                    <a:pt x="153" y="719"/>
                  </a:lnTo>
                  <a:lnTo>
                    <a:pt x="117" y="655"/>
                  </a:lnTo>
                  <a:lnTo>
                    <a:pt x="108" y="562"/>
                  </a:lnTo>
                  <a:lnTo>
                    <a:pt x="108" y="489"/>
                  </a:lnTo>
                  <a:lnTo>
                    <a:pt x="135" y="396"/>
                  </a:lnTo>
                  <a:lnTo>
                    <a:pt x="171" y="277"/>
                  </a:lnTo>
                  <a:lnTo>
                    <a:pt x="243" y="175"/>
                  </a:lnTo>
                  <a:lnTo>
                    <a:pt x="324" y="101"/>
                  </a:lnTo>
                  <a:lnTo>
                    <a:pt x="414" y="46"/>
                  </a:lnTo>
                  <a:lnTo>
                    <a:pt x="514" y="28"/>
                  </a:lnTo>
                  <a:lnTo>
                    <a:pt x="595" y="46"/>
                  </a:lnTo>
                  <a:lnTo>
                    <a:pt x="649" y="92"/>
                  </a:lnTo>
                  <a:lnTo>
                    <a:pt x="685" y="166"/>
                  </a:lnTo>
                  <a:lnTo>
                    <a:pt x="703" y="258"/>
                  </a:lnTo>
                  <a:lnTo>
                    <a:pt x="703" y="295"/>
                  </a:lnTo>
                  <a:lnTo>
                    <a:pt x="694" y="304"/>
                  </a:lnTo>
                  <a:lnTo>
                    <a:pt x="694" y="313"/>
                  </a:lnTo>
                  <a:lnTo>
                    <a:pt x="703" y="323"/>
                  </a:lnTo>
                  <a:lnTo>
                    <a:pt x="721" y="323"/>
                  </a:lnTo>
                  <a:lnTo>
                    <a:pt x="730" y="313"/>
                  </a:lnTo>
                  <a:lnTo>
                    <a:pt x="730" y="304"/>
                  </a:lnTo>
                  <a:lnTo>
                    <a:pt x="802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5" name="Freeform 320"/>
            <p:cNvSpPr>
              <a:spLocks/>
            </p:cNvSpPr>
            <p:nvPr/>
          </p:nvSpPr>
          <p:spPr bwMode="auto">
            <a:xfrm>
              <a:off x="24473" y="1856"/>
              <a:ext cx="695" cy="673"/>
            </a:xfrm>
            <a:custGeom>
              <a:avLst/>
              <a:gdLst/>
              <a:ahLst/>
              <a:cxnLst>
                <a:cxn ang="0">
                  <a:pos x="677" y="56"/>
                </a:cxn>
                <a:cxn ang="0">
                  <a:pos x="695" y="37"/>
                </a:cxn>
                <a:cxn ang="0">
                  <a:pos x="695" y="19"/>
                </a:cxn>
                <a:cxn ang="0">
                  <a:pos x="677" y="0"/>
                </a:cxn>
                <a:cxn ang="0">
                  <a:pos x="668" y="0"/>
                </a:cxn>
                <a:cxn ang="0">
                  <a:pos x="650" y="10"/>
                </a:cxn>
                <a:cxn ang="0">
                  <a:pos x="27" y="314"/>
                </a:cxn>
                <a:cxn ang="0">
                  <a:pos x="18" y="323"/>
                </a:cxn>
                <a:cxn ang="0">
                  <a:pos x="9" y="323"/>
                </a:cxn>
                <a:cxn ang="0">
                  <a:pos x="0" y="341"/>
                </a:cxn>
                <a:cxn ang="0">
                  <a:pos x="9" y="351"/>
                </a:cxn>
                <a:cxn ang="0">
                  <a:pos x="27" y="360"/>
                </a:cxn>
                <a:cxn ang="0">
                  <a:pos x="650" y="664"/>
                </a:cxn>
                <a:cxn ang="0">
                  <a:pos x="659" y="673"/>
                </a:cxn>
                <a:cxn ang="0">
                  <a:pos x="686" y="673"/>
                </a:cxn>
                <a:cxn ang="0">
                  <a:pos x="695" y="664"/>
                </a:cxn>
                <a:cxn ang="0">
                  <a:pos x="695" y="637"/>
                </a:cxn>
                <a:cxn ang="0">
                  <a:pos x="686" y="637"/>
                </a:cxn>
                <a:cxn ang="0">
                  <a:pos x="677" y="627"/>
                </a:cxn>
                <a:cxn ang="0">
                  <a:pos x="82" y="341"/>
                </a:cxn>
                <a:cxn ang="0">
                  <a:pos x="677" y="56"/>
                </a:cxn>
              </a:cxnLst>
              <a:rect l="0" t="0" r="r" b="b"/>
              <a:pathLst>
                <a:path w="695" h="673">
                  <a:moveTo>
                    <a:pt x="677" y="56"/>
                  </a:moveTo>
                  <a:lnTo>
                    <a:pt x="695" y="37"/>
                  </a:lnTo>
                  <a:lnTo>
                    <a:pt x="695" y="19"/>
                  </a:lnTo>
                  <a:lnTo>
                    <a:pt x="677" y="0"/>
                  </a:lnTo>
                  <a:lnTo>
                    <a:pt x="668" y="0"/>
                  </a:lnTo>
                  <a:lnTo>
                    <a:pt x="650" y="10"/>
                  </a:lnTo>
                  <a:lnTo>
                    <a:pt x="27" y="314"/>
                  </a:lnTo>
                  <a:lnTo>
                    <a:pt x="18" y="323"/>
                  </a:lnTo>
                  <a:lnTo>
                    <a:pt x="9" y="323"/>
                  </a:lnTo>
                  <a:lnTo>
                    <a:pt x="0" y="341"/>
                  </a:lnTo>
                  <a:lnTo>
                    <a:pt x="9" y="351"/>
                  </a:lnTo>
                  <a:lnTo>
                    <a:pt x="27" y="360"/>
                  </a:lnTo>
                  <a:lnTo>
                    <a:pt x="650" y="664"/>
                  </a:lnTo>
                  <a:lnTo>
                    <a:pt x="659" y="673"/>
                  </a:lnTo>
                  <a:lnTo>
                    <a:pt x="686" y="673"/>
                  </a:lnTo>
                  <a:lnTo>
                    <a:pt x="695" y="664"/>
                  </a:lnTo>
                  <a:lnTo>
                    <a:pt x="695" y="637"/>
                  </a:lnTo>
                  <a:lnTo>
                    <a:pt x="686" y="637"/>
                  </a:lnTo>
                  <a:lnTo>
                    <a:pt x="677" y="627"/>
                  </a:lnTo>
                  <a:lnTo>
                    <a:pt x="82" y="341"/>
                  </a:lnTo>
                  <a:lnTo>
                    <a:pt x="677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6" name="Freeform 321"/>
            <p:cNvSpPr>
              <a:spLocks/>
            </p:cNvSpPr>
            <p:nvPr/>
          </p:nvSpPr>
          <p:spPr bwMode="auto">
            <a:xfrm>
              <a:off x="25718" y="1617"/>
              <a:ext cx="45" cy="1152"/>
            </a:xfrm>
            <a:custGeom>
              <a:avLst/>
              <a:gdLst/>
              <a:ahLst/>
              <a:cxnLst>
                <a:cxn ang="0">
                  <a:pos x="45" y="36"/>
                </a:cxn>
                <a:cxn ang="0">
                  <a:pos x="45" y="9"/>
                </a:cxn>
                <a:cxn ang="0">
                  <a:pos x="36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43"/>
                </a:cxn>
                <a:cxn ang="0">
                  <a:pos x="9" y="1152"/>
                </a:cxn>
                <a:cxn ang="0">
                  <a:pos x="27" y="1152"/>
                </a:cxn>
                <a:cxn ang="0">
                  <a:pos x="45" y="1134"/>
                </a:cxn>
                <a:cxn ang="0">
                  <a:pos x="45" y="1115"/>
                </a:cxn>
                <a:cxn ang="0">
                  <a:pos x="45" y="36"/>
                </a:cxn>
              </a:cxnLst>
              <a:rect l="0" t="0" r="r" b="b"/>
              <a:pathLst>
                <a:path w="45" h="1152">
                  <a:moveTo>
                    <a:pt x="45" y="36"/>
                  </a:moveTo>
                  <a:lnTo>
                    <a:pt x="45" y="9"/>
                  </a:lnTo>
                  <a:lnTo>
                    <a:pt x="36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143"/>
                  </a:lnTo>
                  <a:lnTo>
                    <a:pt x="9" y="1152"/>
                  </a:lnTo>
                  <a:lnTo>
                    <a:pt x="27" y="1152"/>
                  </a:lnTo>
                  <a:lnTo>
                    <a:pt x="45" y="1134"/>
                  </a:lnTo>
                  <a:lnTo>
                    <a:pt x="45" y="1115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7" name="Freeform 322"/>
            <p:cNvSpPr>
              <a:spLocks/>
            </p:cNvSpPr>
            <p:nvPr/>
          </p:nvSpPr>
          <p:spPr bwMode="auto">
            <a:xfrm>
              <a:off x="26034" y="1617"/>
              <a:ext cx="45" cy="1152"/>
            </a:xfrm>
            <a:custGeom>
              <a:avLst/>
              <a:gdLst/>
              <a:ahLst/>
              <a:cxnLst>
                <a:cxn ang="0">
                  <a:pos x="45" y="36"/>
                </a:cxn>
                <a:cxn ang="0">
                  <a:pos x="45" y="9"/>
                </a:cxn>
                <a:cxn ang="0">
                  <a:pos x="36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43"/>
                </a:cxn>
                <a:cxn ang="0">
                  <a:pos x="9" y="1152"/>
                </a:cxn>
                <a:cxn ang="0">
                  <a:pos x="27" y="1152"/>
                </a:cxn>
                <a:cxn ang="0">
                  <a:pos x="45" y="1134"/>
                </a:cxn>
                <a:cxn ang="0">
                  <a:pos x="45" y="1115"/>
                </a:cxn>
                <a:cxn ang="0">
                  <a:pos x="45" y="36"/>
                </a:cxn>
              </a:cxnLst>
              <a:rect l="0" t="0" r="r" b="b"/>
              <a:pathLst>
                <a:path w="45" h="1152">
                  <a:moveTo>
                    <a:pt x="45" y="36"/>
                  </a:moveTo>
                  <a:lnTo>
                    <a:pt x="45" y="9"/>
                  </a:lnTo>
                  <a:lnTo>
                    <a:pt x="36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143"/>
                  </a:lnTo>
                  <a:lnTo>
                    <a:pt x="9" y="1152"/>
                  </a:lnTo>
                  <a:lnTo>
                    <a:pt x="27" y="1152"/>
                  </a:lnTo>
                  <a:lnTo>
                    <a:pt x="45" y="1134"/>
                  </a:lnTo>
                  <a:lnTo>
                    <a:pt x="45" y="1115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8" name="Freeform 323"/>
            <p:cNvSpPr>
              <a:spLocks noEditPoints="1"/>
            </p:cNvSpPr>
            <p:nvPr/>
          </p:nvSpPr>
          <p:spPr bwMode="auto">
            <a:xfrm>
              <a:off x="26250" y="1653"/>
              <a:ext cx="776" cy="830"/>
            </a:xfrm>
            <a:custGeom>
              <a:avLst/>
              <a:gdLst/>
              <a:ahLst/>
              <a:cxnLst>
                <a:cxn ang="0">
                  <a:pos x="163" y="701"/>
                </a:cxn>
                <a:cxn ang="0">
                  <a:pos x="136" y="738"/>
                </a:cxn>
                <a:cxn ang="0">
                  <a:pos x="109" y="766"/>
                </a:cxn>
                <a:cxn ang="0">
                  <a:pos x="82" y="784"/>
                </a:cxn>
                <a:cxn ang="0">
                  <a:pos x="55" y="793"/>
                </a:cxn>
                <a:cxn ang="0">
                  <a:pos x="18" y="793"/>
                </a:cxn>
                <a:cxn ang="0">
                  <a:pos x="9" y="803"/>
                </a:cxn>
                <a:cxn ang="0">
                  <a:pos x="0" y="821"/>
                </a:cxn>
                <a:cxn ang="0">
                  <a:pos x="9" y="830"/>
                </a:cxn>
                <a:cxn ang="0">
                  <a:pos x="244" y="830"/>
                </a:cxn>
                <a:cxn ang="0">
                  <a:pos x="244" y="821"/>
                </a:cxn>
                <a:cxn ang="0">
                  <a:pos x="253" y="812"/>
                </a:cxn>
                <a:cxn ang="0">
                  <a:pos x="244" y="803"/>
                </a:cxn>
                <a:cxn ang="0">
                  <a:pos x="244" y="793"/>
                </a:cxn>
                <a:cxn ang="0">
                  <a:pos x="217" y="793"/>
                </a:cxn>
                <a:cxn ang="0">
                  <a:pos x="181" y="775"/>
                </a:cxn>
                <a:cxn ang="0">
                  <a:pos x="181" y="738"/>
                </a:cxn>
                <a:cxn ang="0">
                  <a:pos x="199" y="710"/>
                </a:cxn>
                <a:cxn ang="0">
                  <a:pos x="199" y="701"/>
                </a:cxn>
                <a:cxn ang="0">
                  <a:pos x="208" y="692"/>
                </a:cxn>
                <a:cxn ang="0">
                  <a:pos x="226" y="655"/>
                </a:cxn>
                <a:cxn ang="0">
                  <a:pos x="244" y="637"/>
                </a:cxn>
                <a:cxn ang="0">
                  <a:pos x="280" y="563"/>
                </a:cxn>
                <a:cxn ang="0">
                  <a:pos x="569" y="563"/>
                </a:cxn>
                <a:cxn ang="0">
                  <a:pos x="569" y="600"/>
                </a:cxn>
                <a:cxn ang="0">
                  <a:pos x="578" y="664"/>
                </a:cxn>
                <a:cxn ang="0">
                  <a:pos x="578" y="729"/>
                </a:cxn>
                <a:cxn ang="0">
                  <a:pos x="587" y="757"/>
                </a:cxn>
                <a:cxn ang="0">
                  <a:pos x="578" y="775"/>
                </a:cxn>
                <a:cxn ang="0">
                  <a:pos x="569" y="784"/>
                </a:cxn>
                <a:cxn ang="0">
                  <a:pos x="551" y="784"/>
                </a:cxn>
                <a:cxn ang="0">
                  <a:pos x="533" y="793"/>
                </a:cxn>
                <a:cxn ang="0">
                  <a:pos x="478" y="793"/>
                </a:cxn>
                <a:cxn ang="0">
                  <a:pos x="478" y="830"/>
                </a:cxn>
                <a:cxn ang="0">
                  <a:pos x="776" y="830"/>
                </a:cxn>
                <a:cxn ang="0">
                  <a:pos x="776" y="793"/>
                </a:cxn>
                <a:cxn ang="0">
                  <a:pos x="704" y="793"/>
                </a:cxn>
                <a:cxn ang="0">
                  <a:pos x="686" y="775"/>
                </a:cxn>
                <a:cxn ang="0">
                  <a:pos x="686" y="766"/>
                </a:cxn>
                <a:cxn ang="0">
                  <a:pos x="677" y="757"/>
                </a:cxn>
                <a:cxn ang="0">
                  <a:pos x="614" y="28"/>
                </a:cxn>
                <a:cxn ang="0">
                  <a:pos x="614" y="10"/>
                </a:cxn>
                <a:cxn ang="0">
                  <a:pos x="605" y="0"/>
                </a:cxn>
                <a:cxn ang="0">
                  <a:pos x="578" y="0"/>
                </a:cxn>
                <a:cxn ang="0">
                  <a:pos x="560" y="19"/>
                </a:cxn>
                <a:cxn ang="0">
                  <a:pos x="163" y="701"/>
                </a:cxn>
                <a:cxn ang="0">
                  <a:pos x="307" y="526"/>
                </a:cxn>
                <a:cxn ang="0">
                  <a:pos x="524" y="148"/>
                </a:cxn>
                <a:cxn ang="0">
                  <a:pos x="560" y="526"/>
                </a:cxn>
                <a:cxn ang="0">
                  <a:pos x="307" y="526"/>
                </a:cxn>
              </a:cxnLst>
              <a:rect l="0" t="0" r="r" b="b"/>
              <a:pathLst>
                <a:path w="776" h="830">
                  <a:moveTo>
                    <a:pt x="163" y="701"/>
                  </a:moveTo>
                  <a:lnTo>
                    <a:pt x="136" y="738"/>
                  </a:lnTo>
                  <a:lnTo>
                    <a:pt x="109" y="766"/>
                  </a:lnTo>
                  <a:lnTo>
                    <a:pt x="82" y="784"/>
                  </a:lnTo>
                  <a:lnTo>
                    <a:pt x="55" y="793"/>
                  </a:lnTo>
                  <a:lnTo>
                    <a:pt x="18" y="793"/>
                  </a:lnTo>
                  <a:lnTo>
                    <a:pt x="9" y="803"/>
                  </a:lnTo>
                  <a:lnTo>
                    <a:pt x="0" y="821"/>
                  </a:lnTo>
                  <a:lnTo>
                    <a:pt x="9" y="830"/>
                  </a:lnTo>
                  <a:lnTo>
                    <a:pt x="244" y="830"/>
                  </a:lnTo>
                  <a:lnTo>
                    <a:pt x="244" y="821"/>
                  </a:lnTo>
                  <a:lnTo>
                    <a:pt x="253" y="812"/>
                  </a:lnTo>
                  <a:lnTo>
                    <a:pt x="244" y="803"/>
                  </a:lnTo>
                  <a:lnTo>
                    <a:pt x="244" y="793"/>
                  </a:lnTo>
                  <a:lnTo>
                    <a:pt x="217" y="793"/>
                  </a:lnTo>
                  <a:lnTo>
                    <a:pt x="181" y="775"/>
                  </a:lnTo>
                  <a:lnTo>
                    <a:pt x="181" y="738"/>
                  </a:lnTo>
                  <a:lnTo>
                    <a:pt x="199" y="710"/>
                  </a:lnTo>
                  <a:lnTo>
                    <a:pt x="199" y="701"/>
                  </a:lnTo>
                  <a:lnTo>
                    <a:pt x="208" y="692"/>
                  </a:lnTo>
                  <a:lnTo>
                    <a:pt x="226" y="655"/>
                  </a:lnTo>
                  <a:lnTo>
                    <a:pt x="244" y="637"/>
                  </a:lnTo>
                  <a:lnTo>
                    <a:pt x="280" y="563"/>
                  </a:lnTo>
                  <a:lnTo>
                    <a:pt x="569" y="563"/>
                  </a:lnTo>
                  <a:lnTo>
                    <a:pt x="569" y="600"/>
                  </a:lnTo>
                  <a:lnTo>
                    <a:pt x="578" y="664"/>
                  </a:lnTo>
                  <a:lnTo>
                    <a:pt x="578" y="729"/>
                  </a:lnTo>
                  <a:lnTo>
                    <a:pt x="587" y="757"/>
                  </a:lnTo>
                  <a:lnTo>
                    <a:pt x="578" y="775"/>
                  </a:lnTo>
                  <a:lnTo>
                    <a:pt x="569" y="784"/>
                  </a:lnTo>
                  <a:lnTo>
                    <a:pt x="551" y="784"/>
                  </a:lnTo>
                  <a:lnTo>
                    <a:pt x="533" y="793"/>
                  </a:lnTo>
                  <a:lnTo>
                    <a:pt x="478" y="793"/>
                  </a:lnTo>
                  <a:lnTo>
                    <a:pt x="478" y="830"/>
                  </a:lnTo>
                  <a:lnTo>
                    <a:pt x="776" y="830"/>
                  </a:lnTo>
                  <a:lnTo>
                    <a:pt x="776" y="793"/>
                  </a:lnTo>
                  <a:lnTo>
                    <a:pt x="704" y="793"/>
                  </a:lnTo>
                  <a:lnTo>
                    <a:pt x="686" y="775"/>
                  </a:lnTo>
                  <a:lnTo>
                    <a:pt x="686" y="766"/>
                  </a:lnTo>
                  <a:lnTo>
                    <a:pt x="677" y="757"/>
                  </a:lnTo>
                  <a:lnTo>
                    <a:pt x="614" y="28"/>
                  </a:lnTo>
                  <a:lnTo>
                    <a:pt x="614" y="10"/>
                  </a:lnTo>
                  <a:lnTo>
                    <a:pt x="605" y="0"/>
                  </a:lnTo>
                  <a:lnTo>
                    <a:pt x="578" y="0"/>
                  </a:lnTo>
                  <a:lnTo>
                    <a:pt x="560" y="19"/>
                  </a:lnTo>
                  <a:lnTo>
                    <a:pt x="163" y="701"/>
                  </a:lnTo>
                  <a:close/>
                  <a:moveTo>
                    <a:pt x="307" y="526"/>
                  </a:moveTo>
                  <a:lnTo>
                    <a:pt x="524" y="148"/>
                  </a:lnTo>
                  <a:lnTo>
                    <a:pt x="560" y="526"/>
                  </a:lnTo>
                  <a:lnTo>
                    <a:pt x="307" y="5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9" name="Freeform 324"/>
            <p:cNvSpPr>
              <a:spLocks/>
            </p:cNvSpPr>
            <p:nvPr/>
          </p:nvSpPr>
          <p:spPr bwMode="auto">
            <a:xfrm>
              <a:off x="27198" y="1617"/>
              <a:ext cx="45" cy="1152"/>
            </a:xfrm>
            <a:custGeom>
              <a:avLst/>
              <a:gdLst/>
              <a:ahLst/>
              <a:cxnLst>
                <a:cxn ang="0">
                  <a:pos x="45" y="36"/>
                </a:cxn>
                <a:cxn ang="0">
                  <a:pos x="45" y="9"/>
                </a:cxn>
                <a:cxn ang="0">
                  <a:pos x="36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43"/>
                </a:cxn>
                <a:cxn ang="0">
                  <a:pos x="9" y="1152"/>
                </a:cxn>
                <a:cxn ang="0">
                  <a:pos x="27" y="1152"/>
                </a:cxn>
                <a:cxn ang="0">
                  <a:pos x="45" y="1134"/>
                </a:cxn>
                <a:cxn ang="0">
                  <a:pos x="45" y="1115"/>
                </a:cxn>
                <a:cxn ang="0">
                  <a:pos x="45" y="36"/>
                </a:cxn>
              </a:cxnLst>
              <a:rect l="0" t="0" r="r" b="b"/>
              <a:pathLst>
                <a:path w="45" h="1152">
                  <a:moveTo>
                    <a:pt x="45" y="36"/>
                  </a:moveTo>
                  <a:lnTo>
                    <a:pt x="45" y="9"/>
                  </a:lnTo>
                  <a:lnTo>
                    <a:pt x="36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143"/>
                  </a:lnTo>
                  <a:lnTo>
                    <a:pt x="9" y="1152"/>
                  </a:lnTo>
                  <a:lnTo>
                    <a:pt x="27" y="1152"/>
                  </a:lnTo>
                  <a:lnTo>
                    <a:pt x="45" y="1134"/>
                  </a:lnTo>
                  <a:lnTo>
                    <a:pt x="45" y="1115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0" name="Freeform 325"/>
            <p:cNvSpPr>
              <a:spLocks/>
            </p:cNvSpPr>
            <p:nvPr/>
          </p:nvSpPr>
          <p:spPr bwMode="auto">
            <a:xfrm>
              <a:off x="27513" y="1617"/>
              <a:ext cx="45" cy="1152"/>
            </a:xfrm>
            <a:custGeom>
              <a:avLst/>
              <a:gdLst/>
              <a:ahLst/>
              <a:cxnLst>
                <a:cxn ang="0">
                  <a:pos x="45" y="36"/>
                </a:cxn>
                <a:cxn ang="0">
                  <a:pos x="45" y="9"/>
                </a:cxn>
                <a:cxn ang="0">
                  <a:pos x="36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43"/>
                </a:cxn>
                <a:cxn ang="0">
                  <a:pos x="9" y="1152"/>
                </a:cxn>
                <a:cxn ang="0">
                  <a:pos x="27" y="1152"/>
                </a:cxn>
                <a:cxn ang="0">
                  <a:pos x="45" y="1134"/>
                </a:cxn>
                <a:cxn ang="0">
                  <a:pos x="45" y="1115"/>
                </a:cxn>
                <a:cxn ang="0">
                  <a:pos x="45" y="36"/>
                </a:cxn>
              </a:cxnLst>
              <a:rect l="0" t="0" r="r" b="b"/>
              <a:pathLst>
                <a:path w="45" h="1152">
                  <a:moveTo>
                    <a:pt x="45" y="36"/>
                  </a:moveTo>
                  <a:lnTo>
                    <a:pt x="45" y="9"/>
                  </a:lnTo>
                  <a:lnTo>
                    <a:pt x="36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143"/>
                  </a:lnTo>
                  <a:lnTo>
                    <a:pt x="9" y="1152"/>
                  </a:lnTo>
                  <a:lnTo>
                    <a:pt x="27" y="1152"/>
                  </a:lnTo>
                  <a:lnTo>
                    <a:pt x="45" y="1134"/>
                  </a:lnTo>
                  <a:lnTo>
                    <a:pt x="45" y="1115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1" name="Freeform 326"/>
            <p:cNvSpPr>
              <a:spLocks/>
            </p:cNvSpPr>
            <p:nvPr/>
          </p:nvSpPr>
          <p:spPr bwMode="auto">
            <a:xfrm>
              <a:off x="27757" y="2499"/>
              <a:ext cx="288" cy="535"/>
            </a:xfrm>
            <a:custGeom>
              <a:avLst/>
              <a:gdLst/>
              <a:ahLst/>
              <a:cxnLst>
                <a:cxn ang="0">
                  <a:pos x="171" y="18"/>
                </a:cxn>
                <a:cxn ang="0">
                  <a:pos x="171" y="0"/>
                </a:cxn>
                <a:cxn ang="0">
                  <a:pos x="153" y="0"/>
                </a:cxn>
                <a:cxn ang="0">
                  <a:pos x="99" y="37"/>
                </a:cxn>
                <a:cxn ang="0">
                  <a:pos x="36" y="46"/>
                </a:cxn>
                <a:cxn ang="0">
                  <a:pos x="0" y="46"/>
                </a:cxn>
                <a:cxn ang="0">
                  <a:pos x="0" y="73"/>
                </a:cxn>
                <a:cxn ang="0">
                  <a:pos x="45" y="73"/>
                </a:cxn>
                <a:cxn ang="0">
                  <a:pos x="81" y="64"/>
                </a:cxn>
                <a:cxn ang="0">
                  <a:pos x="108" y="55"/>
                </a:cxn>
                <a:cxn ang="0">
                  <a:pos x="108" y="488"/>
                </a:cxn>
                <a:cxn ang="0">
                  <a:pos x="99" y="498"/>
                </a:cxn>
                <a:cxn ang="0">
                  <a:pos x="90" y="498"/>
                </a:cxn>
                <a:cxn ang="0">
                  <a:pos x="63" y="507"/>
                </a:cxn>
                <a:cxn ang="0">
                  <a:pos x="0" y="507"/>
                </a:cxn>
                <a:cxn ang="0">
                  <a:pos x="0" y="535"/>
                </a:cxn>
                <a:cxn ang="0">
                  <a:pos x="288" y="535"/>
                </a:cxn>
                <a:cxn ang="0">
                  <a:pos x="288" y="507"/>
                </a:cxn>
                <a:cxn ang="0">
                  <a:pos x="216" y="507"/>
                </a:cxn>
                <a:cxn ang="0">
                  <a:pos x="198" y="498"/>
                </a:cxn>
                <a:cxn ang="0">
                  <a:pos x="180" y="498"/>
                </a:cxn>
                <a:cxn ang="0">
                  <a:pos x="180" y="488"/>
                </a:cxn>
                <a:cxn ang="0">
                  <a:pos x="171" y="479"/>
                </a:cxn>
                <a:cxn ang="0">
                  <a:pos x="171" y="470"/>
                </a:cxn>
                <a:cxn ang="0">
                  <a:pos x="171" y="18"/>
                </a:cxn>
              </a:cxnLst>
              <a:rect l="0" t="0" r="r" b="b"/>
              <a:pathLst>
                <a:path w="288" h="535">
                  <a:moveTo>
                    <a:pt x="171" y="18"/>
                  </a:moveTo>
                  <a:lnTo>
                    <a:pt x="171" y="0"/>
                  </a:lnTo>
                  <a:lnTo>
                    <a:pt x="153" y="0"/>
                  </a:lnTo>
                  <a:lnTo>
                    <a:pt x="99" y="37"/>
                  </a:lnTo>
                  <a:lnTo>
                    <a:pt x="36" y="46"/>
                  </a:lnTo>
                  <a:lnTo>
                    <a:pt x="0" y="46"/>
                  </a:lnTo>
                  <a:lnTo>
                    <a:pt x="0" y="73"/>
                  </a:lnTo>
                  <a:lnTo>
                    <a:pt x="45" y="73"/>
                  </a:lnTo>
                  <a:lnTo>
                    <a:pt x="81" y="64"/>
                  </a:lnTo>
                  <a:lnTo>
                    <a:pt x="108" y="55"/>
                  </a:lnTo>
                  <a:lnTo>
                    <a:pt x="108" y="488"/>
                  </a:lnTo>
                  <a:lnTo>
                    <a:pt x="99" y="498"/>
                  </a:lnTo>
                  <a:lnTo>
                    <a:pt x="90" y="498"/>
                  </a:lnTo>
                  <a:lnTo>
                    <a:pt x="63" y="507"/>
                  </a:lnTo>
                  <a:lnTo>
                    <a:pt x="0" y="507"/>
                  </a:lnTo>
                  <a:lnTo>
                    <a:pt x="0" y="535"/>
                  </a:lnTo>
                  <a:lnTo>
                    <a:pt x="288" y="535"/>
                  </a:lnTo>
                  <a:lnTo>
                    <a:pt x="288" y="507"/>
                  </a:lnTo>
                  <a:lnTo>
                    <a:pt x="216" y="507"/>
                  </a:lnTo>
                  <a:lnTo>
                    <a:pt x="198" y="498"/>
                  </a:lnTo>
                  <a:lnTo>
                    <a:pt x="180" y="498"/>
                  </a:lnTo>
                  <a:lnTo>
                    <a:pt x="180" y="488"/>
                  </a:lnTo>
                  <a:lnTo>
                    <a:pt x="171" y="479"/>
                  </a:lnTo>
                  <a:lnTo>
                    <a:pt x="171" y="470"/>
                  </a:lnTo>
                  <a:lnTo>
                    <a:pt x="171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2" name="Freeform 327"/>
            <p:cNvSpPr>
              <a:spLocks/>
            </p:cNvSpPr>
            <p:nvPr/>
          </p:nvSpPr>
          <p:spPr bwMode="auto">
            <a:xfrm>
              <a:off x="28208" y="2566"/>
              <a:ext cx="99" cy="249"/>
            </a:xfrm>
            <a:custGeom>
              <a:avLst/>
              <a:gdLst/>
              <a:ahLst/>
              <a:cxnLst>
                <a:cxn ang="0">
                  <a:pos x="81" y="83"/>
                </a:cxn>
                <a:cxn ang="0">
                  <a:pos x="81" y="120"/>
                </a:cxn>
                <a:cxn ang="0">
                  <a:pos x="63" y="148"/>
                </a:cxn>
                <a:cxn ang="0">
                  <a:pos x="45" y="185"/>
                </a:cxn>
                <a:cxn ang="0">
                  <a:pos x="18" y="231"/>
                </a:cxn>
                <a:cxn ang="0">
                  <a:pos x="9" y="231"/>
                </a:cxn>
                <a:cxn ang="0">
                  <a:pos x="9" y="249"/>
                </a:cxn>
                <a:cxn ang="0">
                  <a:pos x="18" y="249"/>
                </a:cxn>
                <a:cxn ang="0">
                  <a:pos x="36" y="240"/>
                </a:cxn>
                <a:cxn ang="0">
                  <a:pos x="63" y="203"/>
                </a:cxn>
                <a:cxn ang="0">
                  <a:pos x="90" y="157"/>
                </a:cxn>
                <a:cxn ang="0">
                  <a:pos x="99" y="83"/>
                </a:cxn>
                <a:cxn ang="0">
                  <a:pos x="99" y="56"/>
                </a:cxn>
                <a:cxn ang="0">
                  <a:pos x="81" y="19"/>
                </a:cxn>
                <a:cxn ang="0">
                  <a:pos x="63" y="0"/>
                </a:cxn>
                <a:cxn ang="0">
                  <a:pos x="27" y="0"/>
                </a:cxn>
                <a:cxn ang="0">
                  <a:pos x="9" y="10"/>
                </a:cxn>
                <a:cxn ang="0">
                  <a:pos x="0" y="28"/>
                </a:cxn>
                <a:cxn ang="0">
                  <a:pos x="0" y="65"/>
                </a:cxn>
                <a:cxn ang="0">
                  <a:pos x="9" y="83"/>
                </a:cxn>
                <a:cxn ang="0">
                  <a:pos x="27" y="93"/>
                </a:cxn>
                <a:cxn ang="0">
                  <a:pos x="63" y="93"/>
                </a:cxn>
                <a:cxn ang="0">
                  <a:pos x="72" y="83"/>
                </a:cxn>
                <a:cxn ang="0">
                  <a:pos x="81" y="83"/>
                </a:cxn>
              </a:cxnLst>
              <a:rect l="0" t="0" r="r" b="b"/>
              <a:pathLst>
                <a:path w="99" h="249">
                  <a:moveTo>
                    <a:pt x="81" y="83"/>
                  </a:moveTo>
                  <a:lnTo>
                    <a:pt x="81" y="120"/>
                  </a:lnTo>
                  <a:lnTo>
                    <a:pt x="63" y="148"/>
                  </a:lnTo>
                  <a:lnTo>
                    <a:pt x="45" y="185"/>
                  </a:lnTo>
                  <a:lnTo>
                    <a:pt x="18" y="231"/>
                  </a:lnTo>
                  <a:lnTo>
                    <a:pt x="9" y="231"/>
                  </a:lnTo>
                  <a:lnTo>
                    <a:pt x="9" y="249"/>
                  </a:lnTo>
                  <a:lnTo>
                    <a:pt x="18" y="249"/>
                  </a:lnTo>
                  <a:lnTo>
                    <a:pt x="36" y="240"/>
                  </a:lnTo>
                  <a:lnTo>
                    <a:pt x="63" y="203"/>
                  </a:lnTo>
                  <a:lnTo>
                    <a:pt x="90" y="157"/>
                  </a:lnTo>
                  <a:lnTo>
                    <a:pt x="99" y="83"/>
                  </a:lnTo>
                  <a:lnTo>
                    <a:pt x="99" y="56"/>
                  </a:lnTo>
                  <a:lnTo>
                    <a:pt x="81" y="19"/>
                  </a:lnTo>
                  <a:lnTo>
                    <a:pt x="63" y="0"/>
                  </a:lnTo>
                  <a:lnTo>
                    <a:pt x="27" y="0"/>
                  </a:lnTo>
                  <a:lnTo>
                    <a:pt x="9" y="10"/>
                  </a:lnTo>
                  <a:lnTo>
                    <a:pt x="0" y="28"/>
                  </a:lnTo>
                  <a:lnTo>
                    <a:pt x="0" y="65"/>
                  </a:lnTo>
                  <a:lnTo>
                    <a:pt x="9" y="83"/>
                  </a:lnTo>
                  <a:lnTo>
                    <a:pt x="27" y="93"/>
                  </a:lnTo>
                  <a:lnTo>
                    <a:pt x="63" y="93"/>
                  </a:lnTo>
                  <a:lnTo>
                    <a:pt x="72" y="83"/>
                  </a:lnTo>
                  <a:lnTo>
                    <a:pt x="81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3" name="Freeform 328"/>
            <p:cNvSpPr>
              <a:spLocks noEditPoints="1"/>
            </p:cNvSpPr>
            <p:nvPr/>
          </p:nvSpPr>
          <p:spPr bwMode="auto">
            <a:xfrm>
              <a:off x="28451" y="2299"/>
              <a:ext cx="776" cy="369"/>
            </a:xfrm>
            <a:custGeom>
              <a:avLst/>
              <a:gdLst/>
              <a:ahLst/>
              <a:cxnLst>
                <a:cxn ang="0">
                  <a:pos x="397" y="138"/>
                </a:cxn>
                <a:cxn ang="0">
                  <a:pos x="361" y="92"/>
                </a:cxn>
                <a:cxn ang="0">
                  <a:pos x="307" y="55"/>
                </a:cxn>
                <a:cxn ang="0">
                  <a:pos x="244" y="18"/>
                </a:cxn>
                <a:cxn ang="0">
                  <a:pos x="172" y="0"/>
                </a:cxn>
                <a:cxn ang="0">
                  <a:pos x="100" y="18"/>
                </a:cxn>
                <a:cxn ang="0">
                  <a:pos x="45" y="55"/>
                </a:cxn>
                <a:cxn ang="0">
                  <a:pos x="9" y="120"/>
                </a:cxn>
                <a:cxn ang="0">
                  <a:pos x="0" y="184"/>
                </a:cxn>
                <a:cxn ang="0">
                  <a:pos x="9" y="249"/>
                </a:cxn>
                <a:cxn ang="0">
                  <a:pos x="45" y="313"/>
                </a:cxn>
                <a:cxn ang="0">
                  <a:pos x="100" y="350"/>
                </a:cxn>
                <a:cxn ang="0">
                  <a:pos x="163" y="369"/>
                </a:cxn>
                <a:cxn ang="0">
                  <a:pos x="244" y="350"/>
                </a:cxn>
                <a:cxn ang="0">
                  <a:pos x="307" y="313"/>
                </a:cxn>
                <a:cxn ang="0">
                  <a:pos x="352" y="267"/>
                </a:cxn>
                <a:cxn ang="0">
                  <a:pos x="379" y="230"/>
                </a:cxn>
                <a:cxn ang="0">
                  <a:pos x="415" y="277"/>
                </a:cxn>
                <a:cxn ang="0">
                  <a:pos x="460" y="313"/>
                </a:cxn>
                <a:cxn ang="0">
                  <a:pos x="533" y="350"/>
                </a:cxn>
                <a:cxn ang="0">
                  <a:pos x="605" y="369"/>
                </a:cxn>
                <a:cxn ang="0">
                  <a:pos x="677" y="350"/>
                </a:cxn>
                <a:cxn ang="0">
                  <a:pos x="731" y="313"/>
                </a:cxn>
                <a:cxn ang="0">
                  <a:pos x="767" y="258"/>
                </a:cxn>
                <a:cxn ang="0">
                  <a:pos x="776" y="184"/>
                </a:cxn>
                <a:cxn ang="0">
                  <a:pos x="767" y="120"/>
                </a:cxn>
                <a:cxn ang="0">
                  <a:pos x="731" y="55"/>
                </a:cxn>
                <a:cxn ang="0">
                  <a:pos x="677" y="18"/>
                </a:cxn>
                <a:cxn ang="0">
                  <a:pos x="614" y="0"/>
                </a:cxn>
                <a:cxn ang="0">
                  <a:pos x="533" y="18"/>
                </a:cxn>
                <a:cxn ang="0">
                  <a:pos x="469" y="55"/>
                </a:cxn>
                <a:cxn ang="0">
                  <a:pos x="424" y="101"/>
                </a:cxn>
                <a:cxn ang="0">
                  <a:pos x="397" y="138"/>
                </a:cxn>
                <a:cxn ang="0">
                  <a:pos x="424" y="166"/>
                </a:cxn>
                <a:cxn ang="0">
                  <a:pos x="478" y="101"/>
                </a:cxn>
                <a:cxn ang="0">
                  <a:pos x="542" y="46"/>
                </a:cxn>
                <a:cxn ang="0">
                  <a:pos x="614" y="37"/>
                </a:cxn>
                <a:cxn ang="0">
                  <a:pos x="686" y="55"/>
                </a:cxn>
                <a:cxn ang="0">
                  <a:pos x="740" y="111"/>
                </a:cxn>
                <a:cxn ang="0">
                  <a:pos x="758" y="184"/>
                </a:cxn>
                <a:cxn ang="0">
                  <a:pos x="740" y="258"/>
                </a:cxn>
                <a:cxn ang="0">
                  <a:pos x="713" y="286"/>
                </a:cxn>
                <a:cxn ang="0">
                  <a:pos x="659" y="323"/>
                </a:cxn>
                <a:cxn ang="0">
                  <a:pos x="623" y="323"/>
                </a:cxn>
                <a:cxn ang="0">
                  <a:pos x="551" y="304"/>
                </a:cxn>
                <a:cxn ang="0">
                  <a:pos x="487" y="249"/>
                </a:cxn>
                <a:cxn ang="0">
                  <a:pos x="424" y="166"/>
                </a:cxn>
                <a:cxn ang="0">
                  <a:pos x="352" y="203"/>
                </a:cxn>
                <a:cxn ang="0">
                  <a:pos x="298" y="277"/>
                </a:cxn>
                <a:cxn ang="0">
                  <a:pos x="235" y="323"/>
                </a:cxn>
                <a:cxn ang="0">
                  <a:pos x="163" y="341"/>
                </a:cxn>
                <a:cxn ang="0">
                  <a:pos x="91" y="313"/>
                </a:cxn>
                <a:cxn ang="0">
                  <a:pos x="36" y="258"/>
                </a:cxn>
                <a:cxn ang="0">
                  <a:pos x="18" y="184"/>
                </a:cxn>
                <a:cxn ang="0">
                  <a:pos x="36" y="111"/>
                </a:cxn>
                <a:cxn ang="0">
                  <a:pos x="64" y="83"/>
                </a:cxn>
                <a:cxn ang="0">
                  <a:pos x="91" y="64"/>
                </a:cxn>
                <a:cxn ang="0">
                  <a:pos x="118" y="55"/>
                </a:cxn>
                <a:cxn ang="0">
                  <a:pos x="154" y="46"/>
                </a:cxn>
                <a:cxn ang="0">
                  <a:pos x="226" y="64"/>
                </a:cxn>
                <a:cxn ang="0">
                  <a:pos x="289" y="120"/>
                </a:cxn>
                <a:cxn ang="0">
                  <a:pos x="352" y="203"/>
                </a:cxn>
              </a:cxnLst>
              <a:rect l="0" t="0" r="r" b="b"/>
              <a:pathLst>
                <a:path w="776" h="369">
                  <a:moveTo>
                    <a:pt x="397" y="138"/>
                  </a:moveTo>
                  <a:lnTo>
                    <a:pt x="361" y="92"/>
                  </a:lnTo>
                  <a:lnTo>
                    <a:pt x="307" y="55"/>
                  </a:lnTo>
                  <a:lnTo>
                    <a:pt x="244" y="18"/>
                  </a:lnTo>
                  <a:lnTo>
                    <a:pt x="172" y="0"/>
                  </a:lnTo>
                  <a:lnTo>
                    <a:pt x="100" y="18"/>
                  </a:lnTo>
                  <a:lnTo>
                    <a:pt x="45" y="55"/>
                  </a:lnTo>
                  <a:lnTo>
                    <a:pt x="9" y="120"/>
                  </a:lnTo>
                  <a:lnTo>
                    <a:pt x="0" y="184"/>
                  </a:lnTo>
                  <a:lnTo>
                    <a:pt x="9" y="249"/>
                  </a:lnTo>
                  <a:lnTo>
                    <a:pt x="45" y="313"/>
                  </a:lnTo>
                  <a:lnTo>
                    <a:pt x="100" y="350"/>
                  </a:lnTo>
                  <a:lnTo>
                    <a:pt x="163" y="369"/>
                  </a:lnTo>
                  <a:lnTo>
                    <a:pt x="244" y="350"/>
                  </a:lnTo>
                  <a:lnTo>
                    <a:pt x="307" y="313"/>
                  </a:lnTo>
                  <a:lnTo>
                    <a:pt x="352" y="267"/>
                  </a:lnTo>
                  <a:lnTo>
                    <a:pt x="379" y="230"/>
                  </a:lnTo>
                  <a:lnTo>
                    <a:pt x="415" y="277"/>
                  </a:lnTo>
                  <a:lnTo>
                    <a:pt x="460" y="313"/>
                  </a:lnTo>
                  <a:lnTo>
                    <a:pt x="533" y="350"/>
                  </a:lnTo>
                  <a:lnTo>
                    <a:pt x="605" y="369"/>
                  </a:lnTo>
                  <a:lnTo>
                    <a:pt x="677" y="350"/>
                  </a:lnTo>
                  <a:lnTo>
                    <a:pt x="731" y="313"/>
                  </a:lnTo>
                  <a:lnTo>
                    <a:pt x="767" y="258"/>
                  </a:lnTo>
                  <a:lnTo>
                    <a:pt x="776" y="184"/>
                  </a:lnTo>
                  <a:lnTo>
                    <a:pt x="767" y="120"/>
                  </a:lnTo>
                  <a:lnTo>
                    <a:pt x="731" y="55"/>
                  </a:lnTo>
                  <a:lnTo>
                    <a:pt x="677" y="18"/>
                  </a:lnTo>
                  <a:lnTo>
                    <a:pt x="614" y="0"/>
                  </a:lnTo>
                  <a:lnTo>
                    <a:pt x="533" y="18"/>
                  </a:lnTo>
                  <a:lnTo>
                    <a:pt x="469" y="55"/>
                  </a:lnTo>
                  <a:lnTo>
                    <a:pt x="424" y="101"/>
                  </a:lnTo>
                  <a:lnTo>
                    <a:pt x="397" y="138"/>
                  </a:lnTo>
                  <a:close/>
                  <a:moveTo>
                    <a:pt x="424" y="166"/>
                  </a:moveTo>
                  <a:lnTo>
                    <a:pt x="478" y="101"/>
                  </a:lnTo>
                  <a:lnTo>
                    <a:pt x="542" y="46"/>
                  </a:lnTo>
                  <a:lnTo>
                    <a:pt x="614" y="37"/>
                  </a:lnTo>
                  <a:lnTo>
                    <a:pt x="686" y="55"/>
                  </a:lnTo>
                  <a:lnTo>
                    <a:pt x="740" y="111"/>
                  </a:lnTo>
                  <a:lnTo>
                    <a:pt x="758" y="184"/>
                  </a:lnTo>
                  <a:lnTo>
                    <a:pt x="740" y="258"/>
                  </a:lnTo>
                  <a:lnTo>
                    <a:pt x="713" y="286"/>
                  </a:lnTo>
                  <a:lnTo>
                    <a:pt x="659" y="323"/>
                  </a:lnTo>
                  <a:lnTo>
                    <a:pt x="623" y="323"/>
                  </a:lnTo>
                  <a:lnTo>
                    <a:pt x="551" y="304"/>
                  </a:lnTo>
                  <a:lnTo>
                    <a:pt x="487" y="249"/>
                  </a:lnTo>
                  <a:lnTo>
                    <a:pt x="424" y="166"/>
                  </a:lnTo>
                  <a:close/>
                  <a:moveTo>
                    <a:pt x="352" y="203"/>
                  </a:moveTo>
                  <a:lnTo>
                    <a:pt x="298" y="277"/>
                  </a:lnTo>
                  <a:lnTo>
                    <a:pt x="235" y="323"/>
                  </a:lnTo>
                  <a:lnTo>
                    <a:pt x="163" y="341"/>
                  </a:lnTo>
                  <a:lnTo>
                    <a:pt x="91" y="313"/>
                  </a:lnTo>
                  <a:lnTo>
                    <a:pt x="36" y="258"/>
                  </a:lnTo>
                  <a:lnTo>
                    <a:pt x="18" y="184"/>
                  </a:lnTo>
                  <a:lnTo>
                    <a:pt x="36" y="111"/>
                  </a:lnTo>
                  <a:lnTo>
                    <a:pt x="64" y="83"/>
                  </a:lnTo>
                  <a:lnTo>
                    <a:pt x="91" y="64"/>
                  </a:lnTo>
                  <a:lnTo>
                    <a:pt x="118" y="55"/>
                  </a:lnTo>
                  <a:lnTo>
                    <a:pt x="154" y="46"/>
                  </a:lnTo>
                  <a:lnTo>
                    <a:pt x="226" y="64"/>
                  </a:lnTo>
                  <a:lnTo>
                    <a:pt x="289" y="120"/>
                  </a:lnTo>
                  <a:lnTo>
                    <a:pt x="352" y="2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329"/>
            <p:cNvSpPr>
              <a:spLocks/>
            </p:cNvSpPr>
            <p:nvPr/>
          </p:nvSpPr>
          <p:spPr bwMode="auto">
            <a:xfrm>
              <a:off x="29453" y="2363"/>
              <a:ext cx="126" cy="342"/>
            </a:xfrm>
            <a:custGeom>
              <a:avLst/>
              <a:gdLst/>
              <a:ahLst/>
              <a:cxnLst>
                <a:cxn ang="0">
                  <a:pos x="99" y="102"/>
                </a:cxn>
                <a:cxn ang="0">
                  <a:pos x="108" y="111"/>
                </a:cxn>
                <a:cxn ang="0">
                  <a:pos x="108" y="120"/>
                </a:cxn>
                <a:cxn ang="0">
                  <a:pos x="81" y="222"/>
                </a:cxn>
                <a:cxn ang="0">
                  <a:pos x="27" y="314"/>
                </a:cxn>
                <a:cxn ang="0">
                  <a:pos x="18" y="323"/>
                </a:cxn>
                <a:cxn ang="0">
                  <a:pos x="18" y="342"/>
                </a:cxn>
                <a:cxn ang="0">
                  <a:pos x="27" y="342"/>
                </a:cxn>
                <a:cxn ang="0">
                  <a:pos x="45" y="323"/>
                </a:cxn>
                <a:cxn ang="0">
                  <a:pos x="81" y="277"/>
                </a:cxn>
                <a:cxn ang="0">
                  <a:pos x="117" y="213"/>
                </a:cxn>
                <a:cxn ang="0">
                  <a:pos x="126" y="120"/>
                </a:cxn>
                <a:cxn ang="0">
                  <a:pos x="126" y="74"/>
                </a:cxn>
                <a:cxn ang="0">
                  <a:pos x="117" y="47"/>
                </a:cxn>
                <a:cxn ang="0">
                  <a:pos x="99" y="19"/>
                </a:cxn>
                <a:cxn ang="0">
                  <a:pos x="81" y="0"/>
                </a:cxn>
                <a:cxn ang="0">
                  <a:pos x="36" y="0"/>
                </a:cxn>
                <a:cxn ang="0">
                  <a:pos x="18" y="10"/>
                </a:cxn>
                <a:cxn ang="0">
                  <a:pos x="9" y="28"/>
                </a:cxn>
                <a:cxn ang="0">
                  <a:pos x="0" y="37"/>
                </a:cxn>
                <a:cxn ang="0">
                  <a:pos x="0" y="74"/>
                </a:cxn>
                <a:cxn ang="0">
                  <a:pos x="18" y="111"/>
                </a:cxn>
                <a:cxn ang="0">
                  <a:pos x="36" y="120"/>
                </a:cxn>
                <a:cxn ang="0">
                  <a:pos x="72" y="120"/>
                </a:cxn>
                <a:cxn ang="0">
                  <a:pos x="90" y="111"/>
                </a:cxn>
                <a:cxn ang="0">
                  <a:pos x="99" y="102"/>
                </a:cxn>
              </a:cxnLst>
              <a:rect l="0" t="0" r="r" b="b"/>
              <a:pathLst>
                <a:path w="126" h="342">
                  <a:moveTo>
                    <a:pt x="99" y="102"/>
                  </a:moveTo>
                  <a:lnTo>
                    <a:pt x="108" y="111"/>
                  </a:lnTo>
                  <a:lnTo>
                    <a:pt x="108" y="120"/>
                  </a:lnTo>
                  <a:lnTo>
                    <a:pt x="81" y="222"/>
                  </a:lnTo>
                  <a:lnTo>
                    <a:pt x="27" y="314"/>
                  </a:lnTo>
                  <a:lnTo>
                    <a:pt x="18" y="323"/>
                  </a:lnTo>
                  <a:lnTo>
                    <a:pt x="18" y="342"/>
                  </a:lnTo>
                  <a:lnTo>
                    <a:pt x="27" y="342"/>
                  </a:lnTo>
                  <a:lnTo>
                    <a:pt x="45" y="323"/>
                  </a:lnTo>
                  <a:lnTo>
                    <a:pt x="81" y="277"/>
                  </a:lnTo>
                  <a:lnTo>
                    <a:pt x="117" y="213"/>
                  </a:lnTo>
                  <a:lnTo>
                    <a:pt x="126" y="120"/>
                  </a:lnTo>
                  <a:lnTo>
                    <a:pt x="126" y="74"/>
                  </a:lnTo>
                  <a:lnTo>
                    <a:pt x="117" y="47"/>
                  </a:lnTo>
                  <a:lnTo>
                    <a:pt x="99" y="19"/>
                  </a:lnTo>
                  <a:lnTo>
                    <a:pt x="81" y="0"/>
                  </a:lnTo>
                  <a:lnTo>
                    <a:pt x="36" y="0"/>
                  </a:lnTo>
                  <a:lnTo>
                    <a:pt x="18" y="10"/>
                  </a:lnTo>
                  <a:lnTo>
                    <a:pt x="9" y="28"/>
                  </a:lnTo>
                  <a:lnTo>
                    <a:pt x="0" y="37"/>
                  </a:lnTo>
                  <a:lnTo>
                    <a:pt x="0" y="74"/>
                  </a:lnTo>
                  <a:lnTo>
                    <a:pt x="18" y="111"/>
                  </a:lnTo>
                  <a:lnTo>
                    <a:pt x="36" y="120"/>
                  </a:lnTo>
                  <a:lnTo>
                    <a:pt x="72" y="120"/>
                  </a:lnTo>
                  <a:lnTo>
                    <a:pt x="90" y="111"/>
                  </a:lnTo>
                  <a:lnTo>
                    <a:pt x="99" y="10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330"/>
            <p:cNvSpPr>
              <a:spLocks/>
            </p:cNvSpPr>
            <p:nvPr/>
          </p:nvSpPr>
          <p:spPr bwMode="auto">
            <a:xfrm>
              <a:off x="127" y="3166"/>
              <a:ext cx="361" cy="719"/>
            </a:xfrm>
            <a:custGeom>
              <a:avLst/>
              <a:gdLst/>
              <a:ahLst/>
              <a:cxnLst>
                <a:cxn ang="0">
                  <a:pos x="181" y="249"/>
                </a:cxn>
                <a:cxn ang="0">
                  <a:pos x="343" y="249"/>
                </a:cxn>
                <a:cxn ang="0">
                  <a:pos x="343" y="212"/>
                </a:cxn>
                <a:cxn ang="0">
                  <a:pos x="181" y="212"/>
                </a:cxn>
                <a:cxn ang="0">
                  <a:pos x="181" y="0"/>
                </a:cxn>
                <a:cxn ang="0">
                  <a:pos x="154" y="0"/>
                </a:cxn>
                <a:cxn ang="0">
                  <a:pos x="145" y="55"/>
                </a:cxn>
                <a:cxn ang="0">
                  <a:pos x="127" y="120"/>
                </a:cxn>
                <a:cxn ang="0">
                  <a:pos x="99" y="166"/>
                </a:cxn>
                <a:cxn ang="0">
                  <a:pos x="63" y="203"/>
                </a:cxn>
                <a:cxn ang="0">
                  <a:pos x="0" y="221"/>
                </a:cxn>
                <a:cxn ang="0">
                  <a:pos x="0" y="249"/>
                </a:cxn>
                <a:cxn ang="0">
                  <a:pos x="99" y="249"/>
                </a:cxn>
                <a:cxn ang="0">
                  <a:pos x="99" y="562"/>
                </a:cxn>
                <a:cxn ang="0">
                  <a:pos x="108" y="636"/>
                </a:cxn>
                <a:cxn ang="0">
                  <a:pos x="136" y="682"/>
                </a:cxn>
                <a:cxn ang="0">
                  <a:pos x="181" y="710"/>
                </a:cxn>
                <a:cxn ang="0">
                  <a:pos x="217" y="719"/>
                </a:cxn>
                <a:cxn ang="0">
                  <a:pos x="244" y="719"/>
                </a:cxn>
                <a:cxn ang="0">
                  <a:pos x="298" y="710"/>
                </a:cxn>
                <a:cxn ang="0">
                  <a:pos x="334" y="673"/>
                </a:cxn>
                <a:cxn ang="0">
                  <a:pos x="352" y="618"/>
                </a:cxn>
                <a:cxn ang="0">
                  <a:pos x="361" y="562"/>
                </a:cxn>
                <a:cxn ang="0">
                  <a:pos x="361" y="498"/>
                </a:cxn>
                <a:cxn ang="0">
                  <a:pos x="334" y="498"/>
                </a:cxn>
                <a:cxn ang="0">
                  <a:pos x="334" y="562"/>
                </a:cxn>
                <a:cxn ang="0">
                  <a:pos x="325" y="608"/>
                </a:cxn>
                <a:cxn ang="0">
                  <a:pos x="316" y="645"/>
                </a:cxn>
                <a:cxn ang="0">
                  <a:pos x="298" y="673"/>
                </a:cxn>
                <a:cxn ang="0">
                  <a:pos x="280" y="691"/>
                </a:cxn>
                <a:cxn ang="0">
                  <a:pos x="226" y="691"/>
                </a:cxn>
                <a:cxn ang="0">
                  <a:pos x="208" y="673"/>
                </a:cxn>
                <a:cxn ang="0">
                  <a:pos x="181" y="618"/>
                </a:cxn>
                <a:cxn ang="0">
                  <a:pos x="181" y="571"/>
                </a:cxn>
                <a:cxn ang="0">
                  <a:pos x="181" y="249"/>
                </a:cxn>
              </a:cxnLst>
              <a:rect l="0" t="0" r="r" b="b"/>
              <a:pathLst>
                <a:path w="361" h="719">
                  <a:moveTo>
                    <a:pt x="181" y="249"/>
                  </a:moveTo>
                  <a:lnTo>
                    <a:pt x="343" y="249"/>
                  </a:lnTo>
                  <a:lnTo>
                    <a:pt x="343" y="212"/>
                  </a:lnTo>
                  <a:lnTo>
                    <a:pt x="181" y="212"/>
                  </a:lnTo>
                  <a:lnTo>
                    <a:pt x="181" y="0"/>
                  </a:lnTo>
                  <a:lnTo>
                    <a:pt x="154" y="0"/>
                  </a:lnTo>
                  <a:lnTo>
                    <a:pt x="145" y="55"/>
                  </a:lnTo>
                  <a:lnTo>
                    <a:pt x="127" y="120"/>
                  </a:lnTo>
                  <a:lnTo>
                    <a:pt x="99" y="166"/>
                  </a:lnTo>
                  <a:lnTo>
                    <a:pt x="63" y="203"/>
                  </a:lnTo>
                  <a:lnTo>
                    <a:pt x="0" y="221"/>
                  </a:lnTo>
                  <a:lnTo>
                    <a:pt x="0" y="249"/>
                  </a:lnTo>
                  <a:lnTo>
                    <a:pt x="99" y="249"/>
                  </a:lnTo>
                  <a:lnTo>
                    <a:pt x="99" y="562"/>
                  </a:lnTo>
                  <a:lnTo>
                    <a:pt x="108" y="636"/>
                  </a:lnTo>
                  <a:lnTo>
                    <a:pt x="136" y="682"/>
                  </a:lnTo>
                  <a:lnTo>
                    <a:pt x="181" y="710"/>
                  </a:lnTo>
                  <a:lnTo>
                    <a:pt x="217" y="719"/>
                  </a:lnTo>
                  <a:lnTo>
                    <a:pt x="244" y="719"/>
                  </a:lnTo>
                  <a:lnTo>
                    <a:pt x="298" y="710"/>
                  </a:lnTo>
                  <a:lnTo>
                    <a:pt x="334" y="673"/>
                  </a:lnTo>
                  <a:lnTo>
                    <a:pt x="352" y="618"/>
                  </a:lnTo>
                  <a:lnTo>
                    <a:pt x="361" y="562"/>
                  </a:lnTo>
                  <a:lnTo>
                    <a:pt x="361" y="498"/>
                  </a:lnTo>
                  <a:lnTo>
                    <a:pt x="334" y="498"/>
                  </a:lnTo>
                  <a:lnTo>
                    <a:pt x="334" y="562"/>
                  </a:lnTo>
                  <a:lnTo>
                    <a:pt x="325" y="608"/>
                  </a:lnTo>
                  <a:lnTo>
                    <a:pt x="316" y="645"/>
                  </a:lnTo>
                  <a:lnTo>
                    <a:pt x="298" y="673"/>
                  </a:lnTo>
                  <a:lnTo>
                    <a:pt x="280" y="691"/>
                  </a:lnTo>
                  <a:lnTo>
                    <a:pt x="226" y="691"/>
                  </a:lnTo>
                  <a:lnTo>
                    <a:pt x="208" y="673"/>
                  </a:lnTo>
                  <a:lnTo>
                    <a:pt x="181" y="618"/>
                  </a:lnTo>
                  <a:lnTo>
                    <a:pt x="181" y="571"/>
                  </a:lnTo>
                  <a:lnTo>
                    <a:pt x="181" y="2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Freeform 331"/>
            <p:cNvSpPr>
              <a:spLocks/>
            </p:cNvSpPr>
            <p:nvPr/>
          </p:nvSpPr>
          <p:spPr bwMode="auto">
            <a:xfrm>
              <a:off x="587" y="3074"/>
              <a:ext cx="569" cy="802"/>
            </a:xfrm>
            <a:custGeom>
              <a:avLst/>
              <a:gdLst/>
              <a:ahLst/>
              <a:cxnLst>
                <a:cxn ang="0">
                  <a:pos x="478" y="507"/>
                </a:cxn>
                <a:cxn ang="0">
                  <a:pos x="478" y="424"/>
                </a:cxn>
                <a:cxn ang="0">
                  <a:pos x="469" y="378"/>
                </a:cxn>
                <a:cxn ang="0">
                  <a:pos x="442" y="331"/>
                </a:cxn>
                <a:cxn ang="0">
                  <a:pos x="433" y="322"/>
                </a:cxn>
                <a:cxn ang="0">
                  <a:pos x="415" y="313"/>
                </a:cxn>
                <a:cxn ang="0">
                  <a:pos x="361" y="295"/>
                </a:cxn>
                <a:cxn ang="0">
                  <a:pos x="325" y="295"/>
                </a:cxn>
                <a:cxn ang="0">
                  <a:pos x="262" y="304"/>
                </a:cxn>
                <a:cxn ang="0">
                  <a:pos x="217" y="331"/>
                </a:cxn>
                <a:cxn ang="0">
                  <a:pos x="181" y="368"/>
                </a:cxn>
                <a:cxn ang="0">
                  <a:pos x="163" y="405"/>
                </a:cxn>
                <a:cxn ang="0">
                  <a:pos x="16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36" y="46"/>
                </a:cxn>
                <a:cxn ang="0">
                  <a:pos x="63" y="55"/>
                </a:cxn>
                <a:cxn ang="0">
                  <a:pos x="81" y="64"/>
                </a:cxn>
                <a:cxn ang="0">
                  <a:pos x="81" y="83"/>
                </a:cxn>
                <a:cxn ang="0">
                  <a:pos x="90" y="110"/>
                </a:cxn>
                <a:cxn ang="0">
                  <a:pos x="90" y="737"/>
                </a:cxn>
                <a:cxn ang="0">
                  <a:pos x="81" y="756"/>
                </a:cxn>
                <a:cxn ang="0">
                  <a:pos x="63" y="765"/>
                </a:cxn>
                <a:cxn ang="0">
                  <a:pos x="0" y="765"/>
                </a:cxn>
                <a:cxn ang="0">
                  <a:pos x="0" y="802"/>
                </a:cxn>
                <a:cxn ang="0">
                  <a:pos x="253" y="802"/>
                </a:cxn>
                <a:cxn ang="0">
                  <a:pos x="253" y="765"/>
                </a:cxn>
                <a:cxn ang="0">
                  <a:pos x="190" y="765"/>
                </a:cxn>
                <a:cxn ang="0">
                  <a:pos x="172" y="756"/>
                </a:cxn>
                <a:cxn ang="0">
                  <a:pos x="163" y="737"/>
                </a:cxn>
                <a:cxn ang="0">
                  <a:pos x="163" y="497"/>
                </a:cxn>
                <a:cxn ang="0">
                  <a:pos x="181" y="424"/>
                </a:cxn>
                <a:cxn ang="0">
                  <a:pos x="217" y="359"/>
                </a:cxn>
                <a:cxn ang="0">
                  <a:pos x="262" y="331"/>
                </a:cxn>
                <a:cxn ang="0">
                  <a:pos x="316" y="313"/>
                </a:cxn>
                <a:cxn ang="0">
                  <a:pos x="343" y="322"/>
                </a:cxn>
                <a:cxn ang="0">
                  <a:pos x="379" y="341"/>
                </a:cxn>
                <a:cxn ang="0">
                  <a:pos x="388" y="368"/>
                </a:cxn>
                <a:cxn ang="0">
                  <a:pos x="397" y="387"/>
                </a:cxn>
                <a:cxn ang="0">
                  <a:pos x="397" y="737"/>
                </a:cxn>
                <a:cxn ang="0">
                  <a:pos x="388" y="756"/>
                </a:cxn>
                <a:cxn ang="0">
                  <a:pos x="379" y="765"/>
                </a:cxn>
                <a:cxn ang="0">
                  <a:pos x="316" y="765"/>
                </a:cxn>
                <a:cxn ang="0">
                  <a:pos x="316" y="802"/>
                </a:cxn>
                <a:cxn ang="0">
                  <a:pos x="569" y="802"/>
                </a:cxn>
                <a:cxn ang="0">
                  <a:pos x="569" y="765"/>
                </a:cxn>
                <a:cxn ang="0">
                  <a:pos x="514" y="765"/>
                </a:cxn>
                <a:cxn ang="0">
                  <a:pos x="496" y="756"/>
                </a:cxn>
                <a:cxn ang="0">
                  <a:pos x="487" y="746"/>
                </a:cxn>
                <a:cxn ang="0">
                  <a:pos x="478" y="728"/>
                </a:cxn>
                <a:cxn ang="0">
                  <a:pos x="478" y="507"/>
                </a:cxn>
              </a:cxnLst>
              <a:rect l="0" t="0" r="r" b="b"/>
              <a:pathLst>
                <a:path w="569" h="802">
                  <a:moveTo>
                    <a:pt x="478" y="507"/>
                  </a:moveTo>
                  <a:lnTo>
                    <a:pt x="478" y="424"/>
                  </a:lnTo>
                  <a:lnTo>
                    <a:pt x="469" y="378"/>
                  </a:lnTo>
                  <a:lnTo>
                    <a:pt x="442" y="331"/>
                  </a:lnTo>
                  <a:lnTo>
                    <a:pt x="433" y="322"/>
                  </a:lnTo>
                  <a:lnTo>
                    <a:pt x="415" y="313"/>
                  </a:lnTo>
                  <a:lnTo>
                    <a:pt x="361" y="295"/>
                  </a:lnTo>
                  <a:lnTo>
                    <a:pt x="325" y="295"/>
                  </a:lnTo>
                  <a:lnTo>
                    <a:pt x="262" y="304"/>
                  </a:lnTo>
                  <a:lnTo>
                    <a:pt x="217" y="331"/>
                  </a:lnTo>
                  <a:lnTo>
                    <a:pt x="181" y="368"/>
                  </a:lnTo>
                  <a:lnTo>
                    <a:pt x="163" y="405"/>
                  </a:lnTo>
                  <a:lnTo>
                    <a:pt x="163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36" y="46"/>
                  </a:lnTo>
                  <a:lnTo>
                    <a:pt x="63" y="55"/>
                  </a:lnTo>
                  <a:lnTo>
                    <a:pt x="81" y="64"/>
                  </a:lnTo>
                  <a:lnTo>
                    <a:pt x="81" y="83"/>
                  </a:lnTo>
                  <a:lnTo>
                    <a:pt x="90" y="110"/>
                  </a:lnTo>
                  <a:lnTo>
                    <a:pt x="90" y="737"/>
                  </a:lnTo>
                  <a:lnTo>
                    <a:pt x="81" y="756"/>
                  </a:lnTo>
                  <a:lnTo>
                    <a:pt x="63" y="765"/>
                  </a:lnTo>
                  <a:lnTo>
                    <a:pt x="0" y="765"/>
                  </a:lnTo>
                  <a:lnTo>
                    <a:pt x="0" y="802"/>
                  </a:lnTo>
                  <a:lnTo>
                    <a:pt x="253" y="802"/>
                  </a:lnTo>
                  <a:lnTo>
                    <a:pt x="253" y="765"/>
                  </a:lnTo>
                  <a:lnTo>
                    <a:pt x="190" y="765"/>
                  </a:lnTo>
                  <a:lnTo>
                    <a:pt x="172" y="756"/>
                  </a:lnTo>
                  <a:lnTo>
                    <a:pt x="163" y="737"/>
                  </a:lnTo>
                  <a:lnTo>
                    <a:pt x="163" y="497"/>
                  </a:lnTo>
                  <a:lnTo>
                    <a:pt x="181" y="424"/>
                  </a:lnTo>
                  <a:lnTo>
                    <a:pt x="217" y="359"/>
                  </a:lnTo>
                  <a:lnTo>
                    <a:pt x="262" y="331"/>
                  </a:lnTo>
                  <a:lnTo>
                    <a:pt x="316" y="313"/>
                  </a:lnTo>
                  <a:lnTo>
                    <a:pt x="343" y="322"/>
                  </a:lnTo>
                  <a:lnTo>
                    <a:pt x="379" y="341"/>
                  </a:lnTo>
                  <a:lnTo>
                    <a:pt x="388" y="368"/>
                  </a:lnTo>
                  <a:lnTo>
                    <a:pt x="397" y="387"/>
                  </a:lnTo>
                  <a:lnTo>
                    <a:pt x="397" y="737"/>
                  </a:lnTo>
                  <a:lnTo>
                    <a:pt x="388" y="756"/>
                  </a:lnTo>
                  <a:lnTo>
                    <a:pt x="379" y="765"/>
                  </a:lnTo>
                  <a:lnTo>
                    <a:pt x="316" y="765"/>
                  </a:lnTo>
                  <a:lnTo>
                    <a:pt x="316" y="802"/>
                  </a:lnTo>
                  <a:lnTo>
                    <a:pt x="569" y="802"/>
                  </a:lnTo>
                  <a:lnTo>
                    <a:pt x="569" y="765"/>
                  </a:lnTo>
                  <a:lnTo>
                    <a:pt x="514" y="765"/>
                  </a:lnTo>
                  <a:lnTo>
                    <a:pt x="496" y="756"/>
                  </a:lnTo>
                  <a:lnTo>
                    <a:pt x="487" y="746"/>
                  </a:lnTo>
                  <a:lnTo>
                    <a:pt x="478" y="728"/>
                  </a:lnTo>
                  <a:lnTo>
                    <a:pt x="478" y="50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332"/>
            <p:cNvSpPr>
              <a:spLocks noEditPoints="1"/>
            </p:cNvSpPr>
            <p:nvPr/>
          </p:nvSpPr>
          <p:spPr bwMode="auto">
            <a:xfrm>
              <a:off x="1210" y="3359"/>
              <a:ext cx="442" cy="526"/>
            </a:xfrm>
            <a:custGeom>
              <a:avLst/>
              <a:gdLst/>
              <a:ahLst/>
              <a:cxnLst>
                <a:cxn ang="0">
                  <a:pos x="406" y="249"/>
                </a:cxn>
                <a:cxn ang="0">
                  <a:pos x="433" y="249"/>
                </a:cxn>
                <a:cxn ang="0">
                  <a:pos x="433" y="240"/>
                </a:cxn>
                <a:cxn ang="0">
                  <a:pos x="442" y="222"/>
                </a:cxn>
                <a:cxn ang="0">
                  <a:pos x="424" y="139"/>
                </a:cxn>
                <a:cxn ang="0">
                  <a:pos x="388" y="65"/>
                </a:cxn>
                <a:cxn ang="0">
                  <a:pos x="324" y="19"/>
                </a:cxn>
                <a:cxn ang="0">
                  <a:pos x="234" y="0"/>
                </a:cxn>
                <a:cxn ang="0">
                  <a:pos x="144" y="19"/>
                </a:cxn>
                <a:cxn ang="0">
                  <a:pos x="72" y="74"/>
                </a:cxn>
                <a:cxn ang="0">
                  <a:pos x="18" y="157"/>
                </a:cxn>
                <a:cxn ang="0">
                  <a:pos x="0" y="259"/>
                </a:cxn>
                <a:cxn ang="0">
                  <a:pos x="18" y="369"/>
                </a:cxn>
                <a:cxn ang="0">
                  <a:pos x="72" y="452"/>
                </a:cxn>
                <a:cxn ang="0">
                  <a:pos x="153" y="508"/>
                </a:cxn>
                <a:cxn ang="0">
                  <a:pos x="252" y="526"/>
                </a:cxn>
                <a:cxn ang="0">
                  <a:pos x="324" y="517"/>
                </a:cxn>
                <a:cxn ang="0">
                  <a:pos x="379" y="480"/>
                </a:cxn>
                <a:cxn ang="0">
                  <a:pos x="415" y="443"/>
                </a:cxn>
                <a:cxn ang="0">
                  <a:pos x="433" y="406"/>
                </a:cxn>
                <a:cxn ang="0">
                  <a:pos x="442" y="378"/>
                </a:cxn>
                <a:cxn ang="0">
                  <a:pos x="433" y="369"/>
                </a:cxn>
                <a:cxn ang="0">
                  <a:pos x="415" y="369"/>
                </a:cxn>
                <a:cxn ang="0">
                  <a:pos x="406" y="378"/>
                </a:cxn>
                <a:cxn ang="0">
                  <a:pos x="370" y="452"/>
                </a:cxn>
                <a:cxn ang="0">
                  <a:pos x="324" y="489"/>
                </a:cxn>
                <a:cxn ang="0">
                  <a:pos x="279" y="498"/>
                </a:cxn>
                <a:cxn ang="0">
                  <a:pos x="252" y="498"/>
                </a:cxn>
                <a:cxn ang="0">
                  <a:pos x="180" y="480"/>
                </a:cxn>
                <a:cxn ang="0">
                  <a:pos x="126" y="425"/>
                </a:cxn>
                <a:cxn ang="0">
                  <a:pos x="99" y="360"/>
                </a:cxn>
                <a:cxn ang="0">
                  <a:pos x="99" y="305"/>
                </a:cxn>
                <a:cxn ang="0">
                  <a:pos x="90" y="249"/>
                </a:cxn>
                <a:cxn ang="0">
                  <a:pos x="406" y="249"/>
                </a:cxn>
                <a:cxn ang="0">
                  <a:pos x="99" y="222"/>
                </a:cxn>
                <a:cxn ang="0">
                  <a:pos x="108" y="139"/>
                </a:cxn>
                <a:cxn ang="0">
                  <a:pos x="135" y="83"/>
                </a:cxn>
                <a:cxn ang="0">
                  <a:pos x="171" y="46"/>
                </a:cxn>
                <a:cxn ang="0">
                  <a:pos x="207" y="28"/>
                </a:cxn>
                <a:cxn ang="0">
                  <a:pos x="234" y="28"/>
                </a:cxn>
                <a:cxn ang="0">
                  <a:pos x="288" y="46"/>
                </a:cxn>
                <a:cxn ang="0">
                  <a:pos x="333" y="83"/>
                </a:cxn>
                <a:cxn ang="0">
                  <a:pos x="351" y="139"/>
                </a:cxn>
                <a:cxn ang="0">
                  <a:pos x="360" y="185"/>
                </a:cxn>
                <a:cxn ang="0">
                  <a:pos x="360" y="222"/>
                </a:cxn>
                <a:cxn ang="0">
                  <a:pos x="99" y="222"/>
                </a:cxn>
              </a:cxnLst>
              <a:rect l="0" t="0" r="r" b="b"/>
              <a:pathLst>
                <a:path w="442" h="526">
                  <a:moveTo>
                    <a:pt x="406" y="249"/>
                  </a:moveTo>
                  <a:lnTo>
                    <a:pt x="433" y="249"/>
                  </a:lnTo>
                  <a:lnTo>
                    <a:pt x="433" y="240"/>
                  </a:lnTo>
                  <a:lnTo>
                    <a:pt x="442" y="222"/>
                  </a:lnTo>
                  <a:lnTo>
                    <a:pt x="424" y="139"/>
                  </a:lnTo>
                  <a:lnTo>
                    <a:pt x="388" y="65"/>
                  </a:lnTo>
                  <a:lnTo>
                    <a:pt x="324" y="19"/>
                  </a:lnTo>
                  <a:lnTo>
                    <a:pt x="234" y="0"/>
                  </a:lnTo>
                  <a:lnTo>
                    <a:pt x="144" y="19"/>
                  </a:lnTo>
                  <a:lnTo>
                    <a:pt x="72" y="74"/>
                  </a:lnTo>
                  <a:lnTo>
                    <a:pt x="18" y="157"/>
                  </a:lnTo>
                  <a:lnTo>
                    <a:pt x="0" y="259"/>
                  </a:lnTo>
                  <a:lnTo>
                    <a:pt x="18" y="369"/>
                  </a:lnTo>
                  <a:lnTo>
                    <a:pt x="72" y="452"/>
                  </a:lnTo>
                  <a:lnTo>
                    <a:pt x="153" y="508"/>
                  </a:lnTo>
                  <a:lnTo>
                    <a:pt x="252" y="526"/>
                  </a:lnTo>
                  <a:lnTo>
                    <a:pt x="324" y="517"/>
                  </a:lnTo>
                  <a:lnTo>
                    <a:pt x="379" y="480"/>
                  </a:lnTo>
                  <a:lnTo>
                    <a:pt x="415" y="443"/>
                  </a:lnTo>
                  <a:lnTo>
                    <a:pt x="433" y="406"/>
                  </a:lnTo>
                  <a:lnTo>
                    <a:pt x="442" y="378"/>
                  </a:lnTo>
                  <a:lnTo>
                    <a:pt x="433" y="369"/>
                  </a:lnTo>
                  <a:lnTo>
                    <a:pt x="415" y="369"/>
                  </a:lnTo>
                  <a:lnTo>
                    <a:pt x="406" y="378"/>
                  </a:lnTo>
                  <a:lnTo>
                    <a:pt x="370" y="452"/>
                  </a:lnTo>
                  <a:lnTo>
                    <a:pt x="324" y="489"/>
                  </a:lnTo>
                  <a:lnTo>
                    <a:pt x="279" y="498"/>
                  </a:lnTo>
                  <a:lnTo>
                    <a:pt x="252" y="498"/>
                  </a:lnTo>
                  <a:lnTo>
                    <a:pt x="180" y="480"/>
                  </a:lnTo>
                  <a:lnTo>
                    <a:pt x="126" y="425"/>
                  </a:lnTo>
                  <a:lnTo>
                    <a:pt x="99" y="360"/>
                  </a:lnTo>
                  <a:lnTo>
                    <a:pt x="99" y="305"/>
                  </a:lnTo>
                  <a:lnTo>
                    <a:pt x="90" y="249"/>
                  </a:lnTo>
                  <a:lnTo>
                    <a:pt x="406" y="249"/>
                  </a:lnTo>
                  <a:close/>
                  <a:moveTo>
                    <a:pt x="99" y="222"/>
                  </a:moveTo>
                  <a:lnTo>
                    <a:pt x="108" y="139"/>
                  </a:lnTo>
                  <a:lnTo>
                    <a:pt x="135" y="83"/>
                  </a:lnTo>
                  <a:lnTo>
                    <a:pt x="171" y="46"/>
                  </a:lnTo>
                  <a:lnTo>
                    <a:pt x="207" y="28"/>
                  </a:lnTo>
                  <a:lnTo>
                    <a:pt x="234" y="28"/>
                  </a:lnTo>
                  <a:lnTo>
                    <a:pt x="288" y="46"/>
                  </a:lnTo>
                  <a:lnTo>
                    <a:pt x="333" y="83"/>
                  </a:lnTo>
                  <a:lnTo>
                    <a:pt x="351" y="139"/>
                  </a:lnTo>
                  <a:lnTo>
                    <a:pt x="360" y="185"/>
                  </a:lnTo>
                  <a:lnTo>
                    <a:pt x="360" y="222"/>
                  </a:lnTo>
                  <a:lnTo>
                    <a:pt x="99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333"/>
            <p:cNvSpPr>
              <a:spLocks/>
            </p:cNvSpPr>
            <p:nvPr/>
          </p:nvSpPr>
          <p:spPr bwMode="auto">
            <a:xfrm>
              <a:off x="1715" y="3369"/>
              <a:ext cx="379" cy="507"/>
            </a:xfrm>
            <a:custGeom>
              <a:avLst/>
              <a:gdLst/>
              <a:ahLst/>
              <a:cxnLst>
                <a:cxn ang="0">
                  <a:pos x="162" y="415"/>
                </a:cxn>
                <a:cxn ang="0">
                  <a:pos x="162" y="239"/>
                </a:cxn>
                <a:cxn ang="0">
                  <a:pos x="171" y="156"/>
                </a:cxn>
                <a:cxn ang="0">
                  <a:pos x="198" y="83"/>
                </a:cxn>
                <a:cxn ang="0">
                  <a:pos x="234" y="36"/>
                </a:cxn>
                <a:cxn ang="0">
                  <a:pos x="297" y="18"/>
                </a:cxn>
                <a:cxn ang="0">
                  <a:pos x="307" y="18"/>
                </a:cxn>
                <a:cxn ang="0">
                  <a:pos x="288" y="36"/>
                </a:cxn>
                <a:cxn ang="0">
                  <a:pos x="288" y="46"/>
                </a:cxn>
                <a:cxn ang="0">
                  <a:pos x="279" y="64"/>
                </a:cxn>
                <a:cxn ang="0">
                  <a:pos x="288" y="92"/>
                </a:cxn>
                <a:cxn ang="0">
                  <a:pos x="297" y="101"/>
                </a:cxn>
                <a:cxn ang="0">
                  <a:pos x="334" y="119"/>
                </a:cxn>
                <a:cxn ang="0">
                  <a:pos x="343" y="119"/>
                </a:cxn>
                <a:cxn ang="0">
                  <a:pos x="361" y="110"/>
                </a:cxn>
                <a:cxn ang="0">
                  <a:pos x="370" y="101"/>
                </a:cxn>
                <a:cxn ang="0">
                  <a:pos x="379" y="83"/>
                </a:cxn>
                <a:cxn ang="0">
                  <a:pos x="379" y="64"/>
                </a:cxn>
                <a:cxn ang="0">
                  <a:pos x="370" y="36"/>
                </a:cxn>
                <a:cxn ang="0">
                  <a:pos x="352" y="18"/>
                </a:cxn>
                <a:cxn ang="0">
                  <a:pos x="325" y="0"/>
                </a:cxn>
                <a:cxn ang="0">
                  <a:pos x="261" y="0"/>
                </a:cxn>
                <a:cxn ang="0">
                  <a:pos x="234" y="9"/>
                </a:cxn>
                <a:cxn ang="0">
                  <a:pos x="207" y="27"/>
                </a:cxn>
                <a:cxn ang="0">
                  <a:pos x="189" y="55"/>
                </a:cxn>
                <a:cxn ang="0">
                  <a:pos x="171" y="73"/>
                </a:cxn>
                <a:cxn ang="0">
                  <a:pos x="162" y="101"/>
                </a:cxn>
                <a:cxn ang="0">
                  <a:pos x="153" y="119"/>
                </a:cxn>
                <a:cxn ang="0">
                  <a:pos x="15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54" y="46"/>
                </a:cxn>
                <a:cxn ang="0">
                  <a:pos x="72" y="55"/>
                </a:cxn>
                <a:cxn ang="0">
                  <a:pos x="81" y="64"/>
                </a:cxn>
                <a:cxn ang="0">
                  <a:pos x="81" y="83"/>
                </a:cxn>
                <a:cxn ang="0">
                  <a:pos x="90" y="110"/>
                </a:cxn>
                <a:cxn ang="0">
                  <a:pos x="90" y="442"/>
                </a:cxn>
                <a:cxn ang="0">
                  <a:pos x="81" y="461"/>
                </a:cxn>
                <a:cxn ang="0">
                  <a:pos x="63" y="470"/>
                </a:cxn>
                <a:cxn ang="0">
                  <a:pos x="0" y="470"/>
                </a:cxn>
                <a:cxn ang="0">
                  <a:pos x="0" y="507"/>
                </a:cxn>
                <a:cxn ang="0">
                  <a:pos x="270" y="507"/>
                </a:cxn>
                <a:cxn ang="0">
                  <a:pos x="270" y="470"/>
                </a:cxn>
                <a:cxn ang="0">
                  <a:pos x="189" y="470"/>
                </a:cxn>
                <a:cxn ang="0">
                  <a:pos x="171" y="461"/>
                </a:cxn>
                <a:cxn ang="0">
                  <a:pos x="162" y="451"/>
                </a:cxn>
                <a:cxn ang="0">
                  <a:pos x="162" y="415"/>
                </a:cxn>
              </a:cxnLst>
              <a:rect l="0" t="0" r="r" b="b"/>
              <a:pathLst>
                <a:path w="379" h="507">
                  <a:moveTo>
                    <a:pt x="162" y="415"/>
                  </a:moveTo>
                  <a:lnTo>
                    <a:pt x="162" y="239"/>
                  </a:lnTo>
                  <a:lnTo>
                    <a:pt x="171" y="156"/>
                  </a:lnTo>
                  <a:lnTo>
                    <a:pt x="198" y="83"/>
                  </a:lnTo>
                  <a:lnTo>
                    <a:pt x="234" y="36"/>
                  </a:lnTo>
                  <a:lnTo>
                    <a:pt x="297" y="18"/>
                  </a:lnTo>
                  <a:lnTo>
                    <a:pt x="307" y="18"/>
                  </a:lnTo>
                  <a:lnTo>
                    <a:pt x="288" y="36"/>
                  </a:lnTo>
                  <a:lnTo>
                    <a:pt x="288" y="46"/>
                  </a:lnTo>
                  <a:lnTo>
                    <a:pt x="279" y="64"/>
                  </a:lnTo>
                  <a:lnTo>
                    <a:pt x="288" y="92"/>
                  </a:lnTo>
                  <a:lnTo>
                    <a:pt x="297" y="101"/>
                  </a:lnTo>
                  <a:lnTo>
                    <a:pt x="334" y="119"/>
                  </a:lnTo>
                  <a:lnTo>
                    <a:pt x="343" y="119"/>
                  </a:lnTo>
                  <a:lnTo>
                    <a:pt x="361" y="110"/>
                  </a:lnTo>
                  <a:lnTo>
                    <a:pt x="370" y="101"/>
                  </a:lnTo>
                  <a:lnTo>
                    <a:pt x="379" y="83"/>
                  </a:lnTo>
                  <a:lnTo>
                    <a:pt x="379" y="64"/>
                  </a:lnTo>
                  <a:lnTo>
                    <a:pt x="370" y="36"/>
                  </a:lnTo>
                  <a:lnTo>
                    <a:pt x="352" y="18"/>
                  </a:lnTo>
                  <a:lnTo>
                    <a:pt x="325" y="0"/>
                  </a:lnTo>
                  <a:lnTo>
                    <a:pt x="261" y="0"/>
                  </a:lnTo>
                  <a:lnTo>
                    <a:pt x="234" y="9"/>
                  </a:lnTo>
                  <a:lnTo>
                    <a:pt x="207" y="27"/>
                  </a:lnTo>
                  <a:lnTo>
                    <a:pt x="189" y="55"/>
                  </a:lnTo>
                  <a:lnTo>
                    <a:pt x="171" y="73"/>
                  </a:lnTo>
                  <a:lnTo>
                    <a:pt x="162" y="101"/>
                  </a:lnTo>
                  <a:lnTo>
                    <a:pt x="153" y="119"/>
                  </a:lnTo>
                  <a:lnTo>
                    <a:pt x="153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54" y="46"/>
                  </a:lnTo>
                  <a:lnTo>
                    <a:pt x="72" y="55"/>
                  </a:lnTo>
                  <a:lnTo>
                    <a:pt x="81" y="64"/>
                  </a:lnTo>
                  <a:lnTo>
                    <a:pt x="81" y="83"/>
                  </a:lnTo>
                  <a:lnTo>
                    <a:pt x="90" y="110"/>
                  </a:lnTo>
                  <a:lnTo>
                    <a:pt x="90" y="442"/>
                  </a:lnTo>
                  <a:lnTo>
                    <a:pt x="81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70" y="507"/>
                  </a:lnTo>
                  <a:lnTo>
                    <a:pt x="270" y="470"/>
                  </a:lnTo>
                  <a:lnTo>
                    <a:pt x="189" y="470"/>
                  </a:lnTo>
                  <a:lnTo>
                    <a:pt x="171" y="461"/>
                  </a:lnTo>
                  <a:lnTo>
                    <a:pt x="162" y="451"/>
                  </a:lnTo>
                  <a:lnTo>
                    <a:pt x="162" y="4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334"/>
            <p:cNvSpPr>
              <a:spLocks noEditPoints="1"/>
            </p:cNvSpPr>
            <p:nvPr/>
          </p:nvSpPr>
          <p:spPr bwMode="auto">
            <a:xfrm>
              <a:off x="2157" y="3359"/>
              <a:ext cx="442" cy="526"/>
            </a:xfrm>
            <a:custGeom>
              <a:avLst/>
              <a:gdLst/>
              <a:ahLst/>
              <a:cxnLst>
                <a:cxn ang="0">
                  <a:pos x="406" y="249"/>
                </a:cxn>
                <a:cxn ang="0">
                  <a:pos x="433" y="249"/>
                </a:cxn>
                <a:cxn ang="0">
                  <a:pos x="433" y="240"/>
                </a:cxn>
                <a:cxn ang="0">
                  <a:pos x="442" y="222"/>
                </a:cxn>
                <a:cxn ang="0">
                  <a:pos x="424" y="139"/>
                </a:cxn>
                <a:cxn ang="0">
                  <a:pos x="388" y="65"/>
                </a:cxn>
                <a:cxn ang="0">
                  <a:pos x="325" y="19"/>
                </a:cxn>
                <a:cxn ang="0">
                  <a:pos x="234" y="0"/>
                </a:cxn>
                <a:cxn ang="0">
                  <a:pos x="144" y="19"/>
                </a:cxn>
                <a:cxn ang="0">
                  <a:pos x="72" y="74"/>
                </a:cxn>
                <a:cxn ang="0">
                  <a:pos x="18" y="157"/>
                </a:cxn>
                <a:cxn ang="0">
                  <a:pos x="0" y="259"/>
                </a:cxn>
                <a:cxn ang="0">
                  <a:pos x="18" y="369"/>
                </a:cxn>
                <a:cxn ang="0">
                  <a:pos x="72" y="452"/>
                </a:cxn>
                <a:cxn ang="0">
                  <a:pos x="153" y="508"/>
                </a:cxn>
                <a:cxn ang="0">
                  <a:pos x="252" y="526"/>
                </a:cxn>
                <a:cxn ang="0">
                  <a:pos x="325" y="517"/>
                </a:cxn>
                <a:cxn ang="0">
                  <a:pos x="379" y="480"/>
                </a:cxn>
                <a:cxn ang="0">
                  <a:pos x="415" y="443"/>
                </a:cxn>
                <a:cxn ang="0">
                  <a:pos x="433" y="406"/>
                </a:cxn>
                <a:cxn ang="0">
                  <a:pos x="442" y="378"/>
                </a:cxn>
                <a:cxn ang="0">
                  <a:pos x="433" y="369"/>
                </a:cxn>
                <a:cxn ang="0">
                  <a:pos x="415" y="369"/>
                </a:cxn>
                <a:cxn ang="0">
                  <a:pos x="406" y="378"/>
                </a:cxn>
                <a:cxn ang="0">
                  <a:pos x="370" y="452"/>
                </a:cxn>
                <a:cxn ang="0">
                  <a:pos x="325" y="489"/>
                </a:cxn>
                <a:cxn ang="0">
                  <a:pos x="279" y="498"/>
                </a:cxn>
                <a:cxn ang="0">
                  <a:pos x="252" y="498"/>
                </a:cxn>
                <a:cxn ang="0">
                  <a:pos x="180" y="480"/>
                </a:cxn>
                <a:cxn ang="0">
                  <a:pos x="126" y="425"/>
                </a:cxn>
                <a:cxn ang="0">
                  <a:pos x="99" y="360"/>
                </a:cxn>
                <a:cxn ang="0">
                  <a:pos x="90" y="305"/>
                </a:cxn>
                <a:cxn ang="0">
                  <a:pos x="90" y="249"/>
                </a:cxn>
                <a:cxn ang="0">
                  <a:pos x="406" y="249"/>
                </a:cxn>
                <a:cxn ang="0">
                  <a:pos x="90" y="222"/>
                </a:cxn>
                <a:cxn ang="0">
                  <a:pos x="108" y="139"/>
                </a:cxn>
                <a:cxn ang="0">
                  <a:pos x="135" y="83"/>
                </a:cxn>
                <a:cxn ang="0">
                  <a:pos x="171" y="46"/>
                </a:cxn>
                <a:cxn ang="0">
                  <a:pos x="207" y="28"/>
                </a:cxn>
                <a:cxn ang="0">
                  <a:pos x="234" y="28"/>
                </a:cxn>
                <a:cxn ang="0">
                  <a:pos x="288" y="46"/>
                </a:cxn>
                <a:cxn ang="0">
                  <a:pos x="334" y="83"/>
                </a:cxn>
                <a:cxn ang="0">
                  <a:pos x="352" y="139"/>
                </a:cxn>
                <a:cxn ang="0">
                  <a:pos x="361" y="185"/>
                </a:cxn>
                <a:cxn ang="0">
                  <a:pos x="361" y="222"/>
                </a:cxn>
                <a:cxn ang="0">
                  <a:pos x="90" y="222"/>
                </a:cxn>
              </a:cxnLst>
              <a:rect l="0" t="0" r="r" b="b"/>
              <a:pathLst>
                <a:path w="442" h="526">
                  <a:moveTo>
                    <a:pt x="406" y="249"/>
                  </a:moveTo>
                  <a:lnTo>
                    <a:pt x="433" y="249"/>
                  </a:lnTo>
                  <a:lnTo>
                    <a:pt x="433" y="240"/>
                  </a:lnTo>
                  <a:lnTo>
                    <a:pt x="442" y="222"/>
                  </a:lnTo>
                  <a:lnTo>
                    <a:pt x="424" y="139"/>
                  </a:lnTo>
                  <a:lnTo>
                    <a:pt x="388" y="65"/>
                  </a:lnTo>
                  <a:lnTo>
                    <a:pt x="325" y="19"/>
                  </a:lnTo>
                  <a:lnTo>
                    <a:pt x="234" y="0"/>
                  </a:lnTo>
                  <a:lnTo>
                    <a:pt x="144" y="19"/>
                  </a:lnTo>
                  <a:lnTo>
                    <a:pt x="72" y="74"/>
                  </a:lnTo>
                  <a:lnTo>
                    <a:pt x="18" y="157"/>
                  </a:lnTo>
                  <a:lnTo>
                    <a:pt x="0" y="259"/>
                  </a:lnTo>
                  <a:lnTo>
                    <a:pt x="18" y="369"/>
                  </a:lnTo>
                  <a:lnTo>
                    <a:pt x="72" y="452"/>
                  </a:lnTo>
                  <a:lnTo>
                    <a:pt x="153" y="508"/>
                  </a:lnTo>
                  <a:lnTo>
                    <a:pt x="252" y="526"/>
                  </a:lnTo>
                  <a:lnTo>
                    <a:pt x="325" y="517"/>
                  </a:lnTo>
                  <a:lnTo>
                    <a:pt x="379" y="480"/>
                  </a:lnTo>
                  <a:lnTo>
                    <a:pt x="415" y="443"/>
                  </a:lnTo>
                  <a:lnTo>
                    <a:pt x="433" y="406"/>
                  </a:lnTo>
                  <a:lnTo>
                    <a:pt x="442" y="378"/>
                  </a:lnTo>
                  <a:lnTo>
                    <a:pt x="433" y="369"/>
                  </a:lnTo>
                  <a:lnTo>
                    <a:pt x="415" y="369"/>
                  </a:lnTo>
                  <a:lnTo>
                    <a:pt x="406" y="378"/>
                  </a:lnTo>
                  <a:lnTo>
                    <a:pt x="370" y="452"/>
                  </a:lnTo>
                  <a:lnTo>
                    <a:pt x="325" y="489"/>
                  </a:lnTo>
                  <a:lnTo>
                    <a:pt x="279" y="498"/>
                  </a:lnTo>
                  <a:lnTo>
                    <a:pt x="252" y="498"/>
                  </a:lnTo>
                  <a:lnTo>
                    <a:pt x="180" y="480"/>
                  </a:lnTo>
                  <a:lnTo>
                    <a:pt x="126" y="425"/>
                  </a:lnTo>
                  <a:lnTo>
                    <a:pt x="99" y="360"/>
                  </a:lnTo>
                  <a:lnTo>
                    <a:pt x="90" y="305"/>
                  </a:lnTo>
                  <a:lnTo>
                    <a:pt x="90" y="249"/>
                  </a:lnTo>
                  <a:lnTo>
                    <a:pt x="406" y="249"/>
                  </a:lnTo>
                  <a:close/>
                  <a:moveTo>
                    <a:pt x="90" y="222"/>
                  </a:moveTo>
                  <a:lnTo>
                    <a:pt x="108" y="139"/>
                  </a:lnTo>
                  <a:lnTo>
                    <a:pt x="135" y="83"/>
                  </a:lnTo>
                  <a:lnTo>
                    <a:pt x="171" y="46"/>
                  </a:lnTo>
                  <a:lnTo>
                    <a:pt x="207" y="28"/>
                  </a:lnTo>
                  <a:lnTo>
                    <a:pt x="234" y="28"/>
                  </a:lnTo>
                  <a:lnTo>
                    <a:pt x="288" y="46"/>
                  </a:lnTo>
                  <a:lnTo>
                    <a:pt x="334" y="83"/>
                  </a:lnTo>
                  <a:lnTo>
                    <a:pt x="352" y="139"/>
                  </a:lnTo>
                  <a:lnTo>
                    <a:pt x="361" y="185"/>
                  </a:lnTo>
                  <a:lnTo>
                    <a:pt x="361" y="222"/>
                  </a:lnTo>
                  <a:lnTo>
                    <a:pt x="90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335"/>
            <p:cNvSpPr>
              <a:spLocks noEditPoints="1"/>
            </p:cNvSpPr>
            <p:nvPr/>
          </p:nvSpPr>
          <p:spPr bwMode="auto">
            <a:xfrm>
              <a:off x="3041" y="3101"/>
              <a:ext cx="243" cy="775"/>
            </a:xfrm>
            <a:custGeom>
              <a:avLst/>
              <a:gdLst/>
              <a:ahLst/>
              <a:cxnLst>
                <a:cxn ang="0">
                  <a:pos x="162" y="268"/>
                </a:cxn>
                <a:cxn ang="0">
                  <a:pos x="9" y="277"/>
                </a:cxn>
                <a:cxn ang="0">
                  <a:pos x="9" y="314"/>
                </a:cxn>
                <a:cxn ang="0">
                  <a:pos x="45" y="314"/>
                </a:cxn>
                <a:cxn ang="0">
                  <a:pos x="72" y="323"/>
                </a:cxn>
                <a:cxn ang="0">
                  <a:pos x="81" y="332"/>
                </a:cxn>
                <a:cxn ang="0">
                  <a:pos x="90" y="351"/>
                </a:cxn>
                <a:cxn ang="0">
                  <a:pos x="90" y="710"/>
                </a:cxn>
                <a:cxn ang="0">
                  <a:pos x="81" y="729"/>
                </a:cxn>
                <a:cxn ang="0">
                  <a:pos x="63" y="738"/>
                </a:cxn>
                <a:cxn ang="0">
                  <a:pos x="0" y="738"/>
                </a:cxn>
                <a:cxn ang="0">
                  <a:pos x="0" y="775"/>
                </a:cxn>
                <a:cxn ang="0">
                  <a:pos x="243" y="775"/>
                </a:cxn>
                <a:cxn ang="0">
                  <a:pos x="243" y="738"/>
                </a:cxn>
                <a:cxn ang="0">
                  <a:pos x="189" y="738"/>
                </a:cxn>
                <a:cxn ang="0">
                  <a:pos x="171" y="729"/>
                </a:cxn>
                <a:cxn ang="0">
                  <a:pos x="171" y="719"/>
                </a:cxn>
                <a:cxn ang="0">
                  <a:pos x="162" y="710"/>
                </a:cxn>
                <a:cxn ang="0">
                  <a:pos x="162" y="692"/>
                </a:cxn>
                <a:cxn ang="0">
                  <a:pos x="162" y="268"/>
                </a:cxn>
                <a:cxn ang="0">
                  <a:pos x="171" y="65"/>
                </a:cxn>
                <a:cxn ang="0">
                  <a:pos x="162" y="37"/>
                </a:cxn>
                <a:cxn ang="0">
                  <a:pos x="153" y="19"/>
                </a:cxn>
                <a:cxn ang="0">
                  <a:pos x="135" y="9"/>
                </a:cxn>
                <a:cxn ang="0">
                  <a:pos x="108" y="0"/>
                </a:cxn>
                <a:cxn ang="0">
                  <a:pos x="81" y="9"/>
                </a:cxn>
                <a:cxn ang="0">
                  <a:pos x="63" y="19"/>
                </a:cxn>
                <a:cxn ang="0">
                  <a:pos x="54" y="37"/>
                </a:cxn>
                <a:cxn ang="0">
                  <a:pos x="45" y="65"/>
                </a:cxn>
                <a:cxn ang="0">
                  <a:pos x="63" y="102"/>
                </a:cxn>
                <a:cxn ang="0">
                  <a:pos x="81" y="120"/>
                </a:cxn>
                <a:cxn ang="0">
                  <a:pos x="135" y="120"/>
                </a:cxn>
                <a:cxn ang="0">
                  <a:pos x="153" y="102"/>
                </a:cxn>
                <a:cxn ang="0">
                  <a:pos x="171" y="65"/>
                </a:cxn>
              </a:cxnLst>
              <a:rect l="0" t="0" r="r" b="b"/>
              <a:pathLst>
                <a:path w="243" h="775">
                  <a:moveTo>
                    <a:pt x="162" y="268"/>
                  </a:moveTo>
                  <a:lnTo>
                    <a:pt x="9" y="277"/>
                  </a:lnTo>
                  <a:lnTo>
                    <a:pt x="9" y="314"/>
                  </a:lnTo>
                  <a:lnTo>
                    <a:pt x="45" y="314"/>
                  </a:lnTo>
                  <a:lnTo>
                    <a:pt x="72" y="323"/>
                  </a:lnTo>
                  <a:lnTo>
                    <a:pt x="81" y="332"/>
                  </a:lnTo>
                  <a:lnTo>
                    <a:pt x="90" y="351"/>
                  </a:lnTo>
                  <a:lnTo>
                    <a:pt x="90" y="710"/>
                  </a:lnTo>
                  <a:lnTo>
                    <a:pt x="81" y="729"/>
                  </a:lnTo>
                  <a:lnTo>
                    <a:pt x="63" y="738"/>
                  </a:lnTo>
                  <a:lnTo>
                    <a:pt x="0" y="738"/>
                  </a:lnTo>
                  <a:lnTo>
                    <a:pt x="0" y="775"/>
                  </a:lnTo>
                  <a:lnTo>
                    <a:pt x="243" y="775"/>
                  </a:lnTo>
                  <a:lnTo>
                    <a:pt x="243" y="738"/>
                  </a:lnTo>
                  <a:lnTo>
                    <a:pt x="189" y="738"/>
                  </a:lnTo>
                  <a:lnTo>
                    <a:pt x="171" y="729"/>
                  </a:lnTo>
                  <a:lnTo>
                    <a:pt x="171" y="719"/>
                  </a:lnTo>
                  <a:lnTo>
                    <a:pt x="162" y="710"/>
                  </a:lnTo>
                  <a:lnTo>
                    <a:pt x="162" y="692"/>
                  </a:lnTo>
                  <a:lnTo>
                    <a:pt x="162" y="268"/>
                  </a:lnTo>
                  <a:close/>
                  <a:moveTo>
                    <a:pt x="171" y="65"/>
                  </a:moveTo>
                  <a:lnTo>
                    <a:pt x="162" y="37"/>
                  </a:lnTo>
                  <a:lnTo>
                    <a:pt x="153" y="19"/>
                  </a:lnTo>
                  <a:lnTo>
                    <a:pt x="135" y="9"/>
                  </a:lnTo>
                  <a:lnTo>
                    <a:pt x="108" y="0"/>
                  </a:lnTo>
                  <a:lnTo>
                    <a:pt x="81" y="9"/>
                  </a:lnTo>
                  <a:lnTo>
                    <a:pt x="63" y="19"/>
                  </a:lnTo>
                  <a:lnTo>
                    <a:pt x="54" y="37"/>
                  </a:lnTo>
                  <a:lnTo>
                    <a:pt x="45" y="65"/>
                  </a:lnTo>
                  <a:lnTo>
                    <a:pt x="63" y="102"/>
                  </a:lnTo>
                  <a:lnTo>
                    <a:pt x="81" y="120"/>
                  </a:lnTo>
                  <a:lnTo>
                    <a:pt x="135" y="120"/>
                  </a:lnTo>
                  <a:lnTo>
                    <a:pt x="153" y="102"/>
                  </a:lnTo>
                  <a:lnTo>
                    <a:pt x="171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Freeform 336"/>
            <p:cNvSpPr>
              <a:spLocks/>
            </p:cNvSpPr>
            <p:nvPr/>
          </p:nvSpPr>
          <p:spPr bwMode="auto">
            <a:xfrm>
              <a:off x="3357" y="3359"/>
              <a:ext cx="369" cy="526"/>
            </a:xfrm>
            <a:custGeom>
              <a:avLst/>
              <a:gdLst/>
              <a:ahLst/>
              <a:cxnLst>
                <a:cxn ang="0">
                  <a:pos x="207" y="295"/>
                </a:cxn>
                <a:cxn ang="0">
                  <a:pos x="243" y="305"/>
                </a:cxn>
                <a:cxn ang="0">
                  <a:pos x="288" y="332"/>
                </a:cxn>
                <a:cxn ang="0">
                  <a:pos x="315" y="369"/>
                </a:cxn>
                <a:cxn ang="0">
                  <a:pos x="306" y="452"/>
                </a:cxn>
                <a:cxn ang="0">
                  <a:pos x="261" y="489"/>
                </a:cxn>
                <a:cxn ang="0">
                  <a:pos x="126" y="489"/>
                </a:cxn>
                <a:cxn ang="0">
                  <a:pos x="54" y="406"/>
                </a:cxn>
                <a:cxn ang="0">
                  <a:pos x="27" y="323"/>
                </a:cxn>
                <a:cxn ang="0">
                  <a:pos x="0" y="526"/>
                </a:cxn>
                <a:cxn ang="0">
                  <a:pos x="27" y="517"/>
                </a:cxn>
                <a:cxn ang="0">
                  <a:pos x="45" y="498"/>
                </a:cxn>
                <a:cxn ang="0">
                  <a:pos x="99" y="508"/>
                </a:cxn>
                <a:cxn ang="0">
                  <a:pos x="189" y="526"/>
                </a:cxn>
                <a:cxn ang="0">
                  <a:pos x="324" y="480"/>
                </a:cxn>
                <a:cxn ang="0">
                  <a:pos x="369" y="369"/>
                </a:cxn>
                <a:cxn ang="0">
                  <a:pos x="360" y="305"/>
                </a:cxn>
                <a:cxn ang="0">
                  <a:pos x="333" y="268"/>
                </a:cxn>
                <a:cxn ang="0">
                  <a:pos x="297" y="240"/>
                </a:cxn>
                <a:cxn ang="0">
                  <a:pos x="189" y="203"/>
                </a:cxn>
                <a:cxn ang="0">
                  <a:pos x="135" y="194"/>
                </a:cxn>
                <a:cxn ang="0">
                  <a:pos x="90" y="166"/>
                </a:cxn>
                <a:cxn ang="0">
                  <a:pos x="63" y="129"/>
                </a:cxn>
                <a:cxn ang="0">
                  <a:pos x="54" y="93"/>
                </a:cxn>
                <a:cxn ang="0">
                  <a:pos x="90" y="46"/>
                </a:cxn>
                <a:cxn ang="0">
                  <a:pos x="144" y="19"/>
                </a:cxn>
                <a:cxn ang="0">
                  <a:pos x="243" y="37"/>
                </a:cxn>
                <a:cxn ang="0">
                  <a:pos x="288" y="65"/>
                </a:cxn>
                <a:cxn ang="0">
                  <a:pos x="306" y="111"/>
                </a:cxn>
                <a:cxn ang="0">
                  <a:pos x="315" y="148"/>
                </a:cxn>
                <a:cxn ang="0">
                  <a:pos x="342" y="166"/>
                </a:cxn>
                <a:cxn ang="0">
                  <a:pos x="333" y="0"/>
                </a:cxn>
                <a:cxn ang="0">
                  <a:pos x="297" y="19"/>
                </a:cxn>
                <a:cxn ang="0">
                  <a:pos x="288" y="28"/>
                </a:cxn>
                <a:cxn ang="0">
                  <a:pos x="225" y="0"/>
                </a:cxn>
                <a:cxn ang="0">
                  <a:pos x="90" y="10"/>
                </a:cxn>
                <a:cxn ang="0">
                  <a:pos x="9" y="93"/>
                </a:cxn>
                <a:cxn ang="0">
                  <a:pos x="0" y="166"/>
                </a:cxn>
                <a:cxn ang="0">
                  <a:pos x="27" y="222"/>
                </a:cxn>
                <a:cxn ang="0">
                  <a:pos x="81" y="259"/>
                </a:cxn>
                <a:cxn ang="0">
                  <a:pos x="198" y="295"/>
                </a:cxn>
              </a:cxnLst>
              <a:rect l="0" t="0" r="r" b="b"/>
              <a:pathLst>
                <a:path w="369" h="526">
                  <a:moveTo>
                    <a:pt x="198" y="295"/>
                  </a:moveTo>
                  <a:lnTo>
                    <a:pt x="207" y="295"/>
                  </a:lnTo>
                  <a:lnTo>
                    <a:pt x="225" y="305"/>
                  </a:lnTo>
                  <a:lnTo>
                    <a:pt x="243" y="305"/>
                  </a:lnTo>
                  <a:lnTo>
                    <a:pt x="270" y="314"/>
                  </a:lnTo>
                  <a:lnTo>
                    <a:pt x="288" y="332"/>
                  </a:lnTo>
                  <a:lnTo>
                    <a:pt x="297" y="351"/>
                  </a:lnTo>
                  <a:lnTo>
                    <a:pt x="315" y="369"/>
                  </a:lnTo>
                  <a:lnTo>
                    <a:pt x="315" y="425"/>
                  </a:lnTo>
                  <a:lnTo>
                    <a:pt x="306" y="452"/>
                  </a:lnTo>
                  <a:lnTo>
                    <a:pt x="288" y="471"/>
                  </a:lnTo>
                  <a:lnTo>
                    <a:pt x="261" y="489"/>
                  </a:lnTo>
                  <a:lnTo>
                    <a:pt x="189" y="508"/>
                  </a:lnTo>
                  <a:lnTo>
                    <a:pt x="126" y="489"/>
                  </a:lnTo>
                  <a:lnTo>
                    <a:pt x="81" y="461"/>
                  </a:lnTo>
                  <a:lnTo>
                    <a:pt x="54" y="406"/>
                  </a:lnTo>
                  <a:lnTo>
                    <a:pt x="27" y="342"/>
                  </a:lnTo>
                  <a:lnTo>
                    <a:pt x="27" y="323"/>
                  </a:lnTo>
                  <a:lnTo>
                    <a:pt x="0" y="323"/>
                  </a:lnTo>
                  <a:lnTo>
                    <a:pt x="0" y="526"/>
                  </a:lnTo>
                  <a:lnTo>
                    <a:pt x="18" y="526"/>
                  </a:lnTo>
                  <a:lnTo>
                    <a:pt x="27" y="517"/>
                  </a:lnTo>
                  <a:lnTo>
                    <a:pt x="45" y="508"/>
                  </a:lnTo>
                  <a:lnTo>
                    <a:pt x="45" y="498"/>
                  </a:lnTo>
                  <a:lnTo>
                    <a:pt x="63" y="480"/>
                  </a:lnTo>
                  <a:lnTo>
                    <a:pt x="99" y="508"/>
                  </a:lnTo>
                  <a:lnTo>
                    <a:pt x="135" y="526"/>
                  </a:lnTo>
                  <a:lnTo>
                    <a:pt x="189" y="526"/>
                  </a:lnTo>
                  <a:lnTo>
                    <a:pt x="270" y="517"/>
                  </a:lnTo>
                  <a:lnTo>
                    <a:pt x="324" y="480"/>
                  </a:lnTo>
                  <a:lnTo>
                    <a:pt x="360" y="425"/>
                  </a:lnTo>
                  <a:lnTo>
                    <a:pt x="369" y="369"/>
                  </a:lnTo>
                  <a:lnTo>
                    <a:pt x="369" y="332"/>
                  </a:lnTo>
                  <a:lnTo>
                    <a:pt x="360" y="305"/>
                  </a:lnTo>
                  <a:lnTo>
                    <a:pt x="342" y="286"/>
                  </a:lnTo>
                  <a:lnTo>
                    <a:pt x="333" y="268"/>
                  </a:lnTo>
                  <a:lnTo>
                    <a:pt x="324" y="259"/>
                  </a:lnTo>
                  <a:lnTo>
                    <a:pt x="297" y="240"/>
                  </a:lnTo>
                  <a:lnTo>
                    <a:pt x="261" y="222"/>
                  </a:lnTo>
                  <a:lnTo>
                    <a:pt x="189" y="203"/>
                  </a:lnTo>
                  <a:lnTo>
                    <a:pt x="162" y="194"/>
                  </a:lnTo>
                  <a:lnTo>
                    <a:pt x="135" y="194"/>
                  </a:lnTo>
                  <a:lnTo>
                    <a:pt x="108" y="185"/>
                  </a:lnTo>
                  <a:lnTo>
                    <a:pt x="90" y="166"/>
                  </a:lnTo>
                  <a:lnTo>
                    <a:pt x="72" y="157"/>
                  </a:lnTo>
                  <a:lnTo>
                    <a:pt x="63" y="129"/>
                  </a:lnTo>
                  <a:lnTo>
                    <a:pt x="54" y="111"/>
                  </a:lnTo>
                  <a:lnTo>
                    <a:pt x="54" y="93"/>
                  </a:lnTo>
                  <a:lnTo>
                    <a:pt x="72" y="56"/>
                  </a:lnTo>
                  <a:lnTo>
                    <a:pt x="90" y="46"/>
                  </a:lnTo>
                  <a:lnTo>
                    <a:pt x="117" y="28"/>
                  </a:lnTo>
                  <a:lnTo>
                    <a:pt x="144" y="19"/>
                  </a:lnTo>
                  <a:lnTo>
                    <a:pt x="216" y="19"/>
                  </a:lnTo>
                  <a:lnTo>
                    <a:pt x="243" y="37"/>
                  </a:lnTo>
                  <a:lnTo>
                    <a:pt x="270" y="46"/>
                  </a:lnTo>
                  <a:lnTo>
                    <a:pt x="288" y="65"/>
                  </a:lnTo>
                  <a:lnTo>
                    <a:pt x="297" y="83"/>
                  </a:lnTo>
                  <a:lnTo>
                    <a:pt x="306" y="111"/>
                  </a:lnTo>
                  <a:lnTo>
                    <a:pt x="306" y="129"/>
                  </a:lnTo>
                  <a:lnTo>
                    <a:pt x="315" y="148"/>
                  </a:lnTo>
                  <a:lnTo>
                    <a:pt x="315" y="166"/>
                  </a:lnTo>
                  <a:lnTo>
                    <a:pt x="342" y="166"/>
                  </a:lnTo>
                  <a:lnTo>
                    <a:pt x="342" y="10"/>
                  </a:lnTo>
                  <a:lnTo>
                    <a:pt x="333" y="0"/>
                  </a:lnTo>
                  <a:lnTo>
                    <a:pt x="315" y="0"/>
                  </a:lnTo>
                  <a:lnTo>
                    <a:pt x="297" y="19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52" y="10"/>
                  </a:lnTo>
                  <a:lnTo>
                    <a:pt x="225" y="0"/>
                  </a:lnTo>
                  <a:lnTo>
                    <a:pt x="180" y="0"/>
                  </a:lnTo>
                  <a:lnTo>
                    <a:pt x="90" y="10"/>
                  </a:lnTo>
                  <a:lnTo>
                    <a:pt x="36" y="46"/>
                  </a:lnTo>
                  <a:lnTo>
                    <a:pt x="9" y="93"/>
                  </a:lnTo>
                  <a:lnTo>
                    <a:pt x="0" y="139"/>
                  </a:lnTo>
                  <a:lnTo>
                    <a:pt x="0" y="166"/>
                  </a:lnTo>
                  <a:lnTo>
                    <a:pt x="9" y="194"/>
                  </a:lnTo>
                  <a:lnTo>
                    <a:pt x="27" y="222"/>
                  </a:lnTo>
                  <a:lnTo>
                    <a:pt x="45" y="240"/>
                  </a:lnTo>
                  <a:lnTo>
                    <a:pt x="81" y="259"/>
                  </a:lnTo>
                  <a:lnTo>
                    <a:pt x="135" y="277"/>
                  </a:lnTo>
                  <a:lnTo>
                    <a:pt x="198" y="2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337"/>
            <p:cNvSpPr>
              <a:spLocks noEditPoints="1"/>
            </p:cNvSpPr>
            <p:nvPr/>
          </p:nvSpPr>
          <p:spPr bwMode="auto">
            <a:xfrm>
              <a:off x="4186" y="3359"/>
              <a:ext cx="515" cy="526"/>
            </a:xfrm>
            <a:custGeom>
              <a:avLst/>
              <a:gdLst/>
              <a:ahLst/>
              <a:cxnLst>
                <a:cxn ang="0">
                  <a:pos x="352" y="480"/>
                </a:cxn>
                <a:cxn ang="0">
                  <a:pos x="388" y="517"/>
                </a:cxn>
                <a:cxn ang="0">
                  <a:pos x="433" y="526"/>
                </a:cxn>
                <a:cxn ang="0">
                  <a:pos x="497" y="480"/>
                </a:cxn>
                <a:cxn ang="0">
                  <a:pos x="515" y="415"/>
                </a:cxn>
                <a:cxn ang="0">
                  <a:pos x="488" y="351"/>
                </a:cxn>
                <a:cxn ang="0">
                  <a:pos x="469" y="480"/>
                </a:cxn>
                <a:cxn ang="0">
                  <a:pos x="451" y="489"/>
                </a:cxn>
                <a:cxn ang="0">
                  <a:pos x="415" y="471"/>
                </a:cxn>
                <a:cxn ang="0">
                  <a:pos x="406" y="157"/>
                </a:cxn>
                <a:cxn ang="0">
                  <a:pos x="388" y="93"/>
                </a:cxn>
                <a:cxn ang="0">
                  <a:pos x="289" y="10"/>
                </a:cxn>
                <a:cxn ang="0">
                  <a:pos x="118" y="19"/>
                </a:cxn>
                <a:cxn ang="0">
                  <a:pos x="37" y="129"/>
                </a:cxn>
                <a:cxn ang="0">
                  <a:pos x="64" y="176"/>
                </a:cxn>
                <a:cxn ang="0">
                  <a:pos x="127" y="166"/>
                </a:cxn>
                <a:cxn ang="0">
                  <a:pos x="136" y="111"/>
                </a:cxn>
                <a:cxn ang="0">
                  <a:pos x="82" y="74"/>
                </a:cxn>
                <a:cxn ang="0">
                  <a:pos x="127" y="37"/>
                </a:cxn>
                <a:cxn ang="0">
                  <a:pos x="235" y="28"/>
                </a:cxn>
                <a:cxn ang="0">
                  <a:pos x="298" y="74"/>
                </a:cxn>
                <a:cxn ang="0">
                  <a:pos x="325" y="176"/>
                </a:cxn>
                <a:cxn ang="0">
                  <a:pos x="226" y="222"/>
                </a:cxn>
                <a:cxn ang="0">
                  <a:pos x="46" y="305"/>
                </a:cxn>
                <a:cxn ang="0">
                  <a:pos x="0" y="406"/>
                </a:cxn>
                <a:cxn ang="0">
                  <a:pos x="64" y="508"/>
                </a:cxn>
                <a:cxn ang="0">
                  <a:pos x="181" y="526"/>
                </a:cxn>
                <a:cxn ang="0">
                  <a:pos x="298" y="480"/>
                </a:cxn>
                <a:cxn ang="0">
                  <a:pos x="325" y="240"/>
                </a:cxn>
                <a:cxn ang="0">
                  <a:pos x="307" y="425"/>
                </a:cxn>
                <a:cxn ang="0">
                  <a:pos x="235" y="498"/>
                </a:cxn>
                <a:cxn ang="0">
                  <a:pos x="136" y="489"/>
                </a:cxn>
                <a:cxn ang="0">
                  <a:pos x="91" y="406"/>
                </a:cxn>
                <a:cxn ang="0">
                  <a:pos x="118" y="323"/>
                </a:cxn>
                <a:cxn ang="0">
                  <a:pos x="226" y="249"/>
                </a:cxn>
              </a:cxnLst>
              <a:rect l="0" t="0" r="r" b="b"/>
              <a:pathLst>
                <a:path w="515" h="526">
                  <a:moveTo>
                    <a:pt x="334" y="425"/>
                  </a:moveTo>
                  <a:lnTo>
                    <a:pt x="352" y="480"/>
                  </a:lnTo>
                  <a:lnTo>
                    <a:pt x="370" y="508"/>
                  </a:lnTo>
                  <a:lnTo>
                    <a:pt x="388" y="517"/>
                  </a:lnTo>
                  <a:lnTo>
                    <a:pt x="424" y="526"/>
                  </a:lnTo>
                  <a:lnTo>
                    <a:pt x="433" y="526"/>
                  </a:lnTo>
                  <a:lnTo>
                    <a:pt x="488" y="498"/>
                  </a:lnTo>
                  <a:lnTo>
                    <a:pt x="497" y="480"/>
                  </a:lnTo>
                  <a:lnTo>
                    <a:pt x="506" y="452"/>
                  </a:lnTo>
                  <a:lnTo>
                    <a:pt x="515" y="415"/>
                  </a:lnTo>
                  <a:lnTo>
                    <a:pt x="515" y="351"/>
                  </a:lnTo>
                  <a:lnTo>
                    <a:pt x="488" y="351"/>
                  </a:lnTo>
                  <a:lnTo>
                    <a:pt x="488" y="443"/>
                  </a:lnTo>
                  <a:lnTo>
                    <a:pt x="469" y="480"/>
                  </a:lnTo>
                  <a:lnTo>
                    <a:pt x="460" y="480"/>
                  </a:lnTo>
                  <a:lnTo>
                    <a:pt x="451" y="489"/>
                  </a:lnTo>
                  <a:lnTo>
                    <a:pt x="424" y="489"/>
                  </a:lnTo>
                  <a:lnTo>
                    <a:pt x="415" y="471"/>
                  </a:lnTo>
                  <a:lnTo>
                    <a:pt x="406" y="461"/>
                  </a:lnTo>
                  <a:lnTo>
                    <a:pt x="406" y="157"/>
                  </a:lnTo>
                  <a:lnTo>
                    <a:pt x="397" y="129"/>
                  </a:lnTo>
                  <a:lnTo>
                    <a:pt x="388" y="93"/>
                  </a:lnTo>
                  <a:lnTo>
                    <a:pt x="361" y="65"/>
                  </a:lnTo>
                  <a:lnTo>
                    <a:pt x="289" y="10"/>
                  </a:lnTo>
                  <a:lnTo>
                    <a:pt x="208" y="0"/>
                  </a:lnTo>
                  <a:lnTo>
                    <a:pt x="118" y="19"/>
                  </a:lnTo>
                  <a:lnTo>
                    <a:pt x="64" y="65"/>
                  </a:lnTo>
                  <a:lnTo>
                    <a:pt x="37" y="129"/>
                  </a:lnTo>
                  <a:lnTo>
                    <a:pt x="37" y="148"/>
                  </a:lnTo>
                  <a:lnTo>
                    <a:pt x="64" y="176"/>
                  </a:lnTo>
                  <a:lnTo>
                    <a:pt x="91" y="185"/>
                  </a:lnTo>
                  <a:lnTo>
                    <a:pt x="127" y="166"/>
                  </a:lnTo>
                  <a:lnTo>
                    <a:pt x="136" y="148"/>
                  </a:lnTo>
                  <a:lnTo>
                    <a:pt x="136" y="111"/>
                  </a:lnTo>
                  <a:lnTo>
                    <a:pt x="109" y="83"/>
                  </a:lnTo>
                  <a:lnTo>
                    <a:pt x="82" y="74"/>
                  </a:lnTo>
                  <a:lnTo>
                    <a:pt x="100" y="56"/>
                  </a:lnTo>
                  <a:lnTo>
                    <a:pt x="127" y="37"/>
                  </a:lnTo>
                  <a:lnTo>
                    <a:pt x="154" y="28"/>
                  </a:lnTo>
                  <a:lnTo>
                    <a:pt x="235" y="28"/>
                  </a:lnTo>
                  <a:lnTo>
                    <a:pt x="271" y="46"/>
                  </a:lnTo>
                  <a:lnTo>
                    <a:pt x="298" y="74"/>
                  </a:lnTo>
                  <a:lnTo>
                    <a:pt x="316" y="129"/>
                  </a:lnTo>
                  <a:lnTo>
                    <a:pt x="325" y="176"/>
                  </a:lnTo>
                  <a:lnTo>
                    <a:pt x="325" y="212"/>
                  </a:lnTo>
                  <a:lnTo>
                    <a:pt x="226" y="222"/>
                  </a:lnTo>
                  <a:lnTo>
                    <a:pt x="118" y="259"/>
                  </a:lnTo>
                  <a:lnTo>
                    <a:pt x="46" y="305"/>
                  </a:lnTo>
                  <a:lnTo>
                    <a:pt x="9" y="351"/>
                  </a:lnTo>
                  <a:lnTo>
                    <a:pt x="0" y="406"/>
                  </a:lnTo>
                  <a:lnTo>
                    <a:pt x="18" y="461"/>
                  </a:lnTo>
                  <a:lnTo>
                    <a:pt x="64" y="508"/>
                  </a:lnTo>
                  <a:lnTo>
                    <a:pt x="127" y="526"/>
                  </a:lnTo>
                  <a:lnTo>
                    <a:pt x="181" y="526"/>
                  </a:lnTo>
                  <a:lnTo>
                    <a:pt x="253" y="517"/>
                  </a:lnTo>
                  <a:lnTo>
                    <a:pt x="298" y="480"/>
                  </a:lnTo>
                  <a:lnTo>
                    <a:pt x="334" y="425"/>
                  </a:lnTo>
                  <a:close/>
                  <a:moveTo>
                    <a:pt x="325" y="240"/>
                  </a:moveTo>
                  <a:lnTo>
                    <a:pt x="325" y="351"/>
                  </a:lnTo>
                  <a:lnTo>
                    <a:pt x="307" y="425"/>
                  </a:lnTo>
                  <a:lnTo>
                    <a:pt x="280" y="471"/>
                  </a:lnTo>
                  <a:lnTo>
                    <a:pt x="235" y="498"/>
                  </a:lnTo>
                  <a:lnTo>
                    <a:pt x="190" y="508"/>
                  </a:lnTo>
                  <a:lnTo>
                    <a:pt x="136" y="489"/>
                  </a:lnTo>
                  <a:lnTo>
                    <a:pt x="109" y="461"/>
                  </a:lnTo>
                  <a:lnTo>
                    <a:pt x="91" y="406"/>
                  </a:lnTo>
                  <a:lnTo>
                    <a:pt x="100" y="369"/>
                  </a:lnTo>
                  <a:lnTo>
                    <a:pt x="118" y="323"/>
                  </a:lnTo>
                  <a:lnTo>
                    <a:pt x="163" y="286"/>
                  </a:lnTo>
                  <a:lnTo>
                    <a:pt x="226" y="249"/>
                  </a:lnTo>
                  <a:lnTo>
                    <a:pt x="325" y="2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Freeform 338"/>
            <p:cNvSpPr>
              <a:spLocks/>
            </p:cNvSpPr>
            <p:nvPr/>
          </p:nvSpPr>
          <p:spPr bwMode="auto">
            <a:xfrm>
              <a:off x="5125" y="3369"/>
              <a:ext cx="568" cy="516"/>
            </a:xfrm>
            <a:custGeom>
              <a:avLst/>
              <a:gdLst/>
              <a:ahLst/>
              <a:cxnLst>
                <a:cxn ang="0">
                  <a:pos x="405" y="415"/>
                </a:cxn>
                <a:cxn ang="0">
                  <a:pos x="405" y="516"/>
                </a:cxn>
                <a:cxn ang="0">
                  <a:pos x="568" y="507"/>
                </a:cxn>
                <a:cxn ang="0">
                  <a:pos x="568" y="470"/>
                </a:cxn>
                <a:cxn ang="0">
                  <a:pos x="514" y="470"/>
                </a:cxn>
                <a:cxn ang="0">
                  <a:pos x="496" y="461"/>
                </a:cxn>
                <a:cxn ang="0">
                  <a:pos x="487" y="451"/>
                </a:cxn>
                <a:cxn ang="0">
                  <a:pos x="478" y="433"/>
                </a:cxn>
                <a:cxn ang="0">
                  <a:pos x="478" y="0"/>
                </a:cxn>
                <a:cxn ang="0">
                  <a:pos x="315" y="9"/>
                </a:cxn>
                <a:cxn ang="0">
                  <a:pos x="315" y="46"/>
                </a:cxn>
                <a:cxn ang="0">
                  <a:pos x="369" y="46"/>
                </a:cxn>
                <a:cxn ang="0">
                  <a:pos x="387" y="55"/>
                </a:cxn>
                <a:cxn ang="0">
                  <a:pos x="396" y="64"/>
                </a:cxn>
                <a:cxn ang="0">
                  <a:pos x="405" y="83"/>
                </a:cxn>
                <a:cxn ang="0">
                  <a:pos x="405" y="313"/>
                </a:cxn>
                <a:cxn ang="0">
                  <a:pos x="387" y="405"/>
                </a:cxn>
                <a:cxn ang="0">
                  <a:pos x="342" y="470"/>
                </a:cxn>
                <a:cxn ang="0">
                  <a:pos x="270" y="498"/>
                </a:cxn>
                <a:cxn ang="0">
                  <a:pos x="234" y="498"/>
                </a:cxn>
                <a:cxn ang="0">
                  <a:pos x="207" y="479"/>
                </a:cxn>
                <a:cxn ang="0">
                  <a:pos x="189" y="470"/>
                </a:cxn>
                <a:cxn ang="0">
                  <a:pos x="171" y="433"/>
                </a:cxn>
                <a:cxn ang="0">
                  <a:pos x="171" y="405"/>
                </a:cxn>
                <a:cxn ang="0">
                  <a:pos x="162" y="378"/>
                </a:cxn>
                <a:cxn ang="0">
                  <a:pos x="162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63" y="46"/>
                </a:cxn>
                <a:cxn ang="0">
                  <a:pos x="81" y="55"/>
                </a:cxn>
                <a:cxn ang="0">
                  <a:pos x="81" y="73"/>
                </a:cxn>
                <a:cxn ang="0">
                  <a:pos x="90" y="110"/>
                </a:cxn>
                <a:cxn ang="0">
                  <a:pos x="90" y="378"/>
                </a:cxn>
                <a:cxn ang="0">
                  <a:pos x="99" y="433"/>
                </a:cxn>
                <a:cxn ang="0">
                  <a:pos x="126" y="479"/>
                </a:cxn>
                <a:cxn ang="0">
                  <a:pos x="180" y="507"/>
                </a:cxn>
                <a:cxn ang="0">
                  <a:pos x="261" y="516"/>
                </a:cxn>
                <a:cxn ang="0">
                  <a:pos x="315" y="507"/>
                </a:cxn>
                <a:cxn ang="0">
                  <a:pos x="369" y="470"/>
                </a:cxn>
                <a:cxn ang="0">
                  <a:pos x="405" y="415"/>
                </a:cxn>
              </a:cxnLst>
              <a:rect l="0" t="0" r="r" b="b"/>
              <a:pathLst>
                <a:path w="568" h="516">
                  <a:moveTo>
                    <a:pt x="405" y="415"/>
                  </a:moveTo>
                  <a:lnTo>
                    <a:pt x="405" y="516"/>
                  </a:lnTo>
                  <a:lnTo>
                    <a:pt x="568" y="507"/>
                  </a:lnTo>
                  <a:lnTo>
                    <a:pt x="568" y="470"/>
                  </a:lnTo>
                  <a:lnTo>
                    <a:pt x="514" y="470"/>
                  </a:lnTo>
                  <a:lnTo>
                    <a:pt x="496" y="461"/>
                  </a:lnTo>
                  <a:lnTo>
                    <a:pt x="487" y="451"/>
                  </a:lnTo>
                  <a:lnTo>
                    <a:pt x="478" y="433"/>
                  </a:lnTo>
                  <a:lnTo>
                    <a:pt x="478" y="0"/>
                  </a:lnTo>
                  <a:lnTo>
                    <a:pt x="315" y="9"/>
                  </a:lnTo>
                  <a:lnTo>
                    <a:pt x="315" y="46"/>
                  </a:lnTo>
                  <a:lnTo>
                    <a:pt x="369" y="46"/>
                  </a:lnTo>
                  <a:lnTo>
                    <a:pt x="387" y="55"/>
                  </a:lnTo>
                  <a:lnTo>
                    <a:pt x="396" y="64"/>
                  </a:lnTo>
                  <a:lnTo>
                    <a:pt x="405" y="83"/>
                  </a:lnTo>
                  <a:lnTo>
                    <a:pt x="405" y="313"/>
                  </a:lnTo>
                  <a:lnTo>
                    <a:pt x="387" y="405"/>
                  </a:lnTo>
                  <a:lnTo>
                    <a:pt x="342" y="470"/>
                  </a:lnTo>
                  <a:lnTo>
                    <a:pt x="270" y="498"/>
                  </a:lnTo>
                  <a:lnTo>
                    <a:pt x="234" y="498"/>
                  </a:lnTo>
                  <a:lnTo>
                    <a:pt x="207" y="479"/>
                  </a:lnTo>
                  <a:lnTo>
                    <a:pt x="189" y="470"/>
                  </a:lnTo>
                  <a:lnTo>
                    <a:pt x="171" y="433"/>
                  </a:lnTo>
                  <a:lnTo>
                    <a:pt x="171" y="405"/>
                  </a:lnTo>
                  <a:lnTo>
                    <a:pt x="162" y="378"/>
                  </a:lnTo>
                  <a:lnTo>
                    <a:pt x="162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63" y="46"/>
                  </a:lnTo>
                  <a:lnTo>
                    <a:pt x="81" y="55"/>
                  </a:lnTo>
                  <a:lnTo>
                    <a:pt x="81" y="73"/>
                  </a:lnTo>
                  <a:lnTo>
                    <a:pt x="90" y="110"/>
                  </a:lnTo>
                  <a:lnTo>
                    <a:pt x="90" y="378"/>
                  </a:lnTo>
                  <a:lnTo>
                    <a:pt x="99" y="433"/>
                  </a:lnTo>
                  <a:lnTo>
                    <a:pt x="126" y="479"/>
                  </a:lnTo>
                  <a:lnTo>
                    <a:pt x="180" y="507"/>
                  </a:lnTo>
                  <a:lnTo>
                    <a:pt x="261" y="516"/>
                  </a:lnTo>
                  <a:lnTo>
                    <a:pt x="315" y="507"/>
                  </a:lnTo>
                  <a:lnTo>
                    <a:pt x="369" y="470"/>
                  </a:lnTo>
                  <a:lnTo>
                    <a:pt x="405" y="4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Freeform 339"/>
            <p:cNvSpPr>
              <a:spLocks/>
            </p:cNvSpPr>
            <p:nvPr/>
          </p:nvSpPr>
          <p:spPr bwMode="auto">
            <a:xfrm>
              <a:off x="5756" y="3369"/>
              <a:ext cx="568" cy="507"/>
            </a:xfrm>
            <a:custGeom>
              <a:avLst/>
              <a:gdLst/>
              <a:ahLst/>
              <a:cxnLst>
                <a:cxn ang="0">
                  <a:pos x="90" y="110"/>
                </a:cxn>
                <a:cxn ang="0">
                  <a:pos x="90" y="442"/>
                </a:cxn>
                <a:cxn ang="0">
                  <a:pos x="81" y="461"/>
                </a:cxn>
                <a:cxn ang="0">
                  <a:pos x="63" y="470"/>
                </a:cxn>
                <a:cxn ang="0">
                  <a:pos x="0" y="470"/>
                </a:cxn>
                <a:cxn ang="0">
                  <a:pos x="0" y="507"/>
                </a:cxn>
                <a:cxn ang="0">
                  <a:pos x="253" y="507"/>
                </a:cxn>
                <a:cxn ang="0">
                  <a:pos x="253" y="470"/>
                </a:cxn>
                <a:cxn ang="0">
                  <a:pos x="189" y="470"/>
                </a:cxn>
                <a:cxn ang="0">
                  <a:pos x="171" y="461"/>
                </a:cxn>
                <a:cxn ang="0">
                  <a:pos x="162" y="442"/>
                </a:cxn>
                <a:cxn ang="0">
                  <a:pos x="162" y="202"/>
                </a:cxn>
                <a:cxn ang="0">
                  <a:pos x="180" y="129"/>
                </a:cxn>
                <a:cxn ang="0">
                  <a:pos x="216" y="64"/>
                </a:cxn>
                <a:cxn ang="0">
                  <a:pos x="262" y="36"/>
                </a:cxn>
                <a:cxn ang="0">
                  <a:pos x="316" y="18"/>
                </a:cxn>
                <a:cxn ang="0">
                  <a:pos x="343" y="27"/>
                </a:cxn>
                <a:cxn ang="0">
                  <a:pos x="379" y="46"/>
                </a:cxn>
                <a:cxn ang="0">
                  <a:pos x="388" y="73"/>
                </a:cxn>
                <a:cxn ang="0">
                  <a:pos x="397" y="92"/>
                </a:cxn>
                <a:cxn ang="0">
                  <a:pos x="397" y="442"/>
                </a:cxn>
                <a:cxn ang="0">
                  <a:pos x="388" y="461"/>
                </a:cxn>
                <a:cxn ang="0">
                  <a:pos x="379" y="470"/>
                </a:cxn>
                <a:cxn ang="0">
                  <a:pos x="316" y="470"/>
                </a:cxn>
                <a:cxn ang="0">
                  <a:pos x="316" y="507"/>
                </a:cxn>
                <a:cxn ang="0">
                  <a:pos x="568" y="507"/>
                </a:cxn>
                <a:cxn ang="0">
                  <a:pos x="568" y="470"/>
                </a:cxn>
                <a:cxn ang="0">
                  <a:pos x="514" y="470"/>
                </a:cxn>
                <a:cxn ang="0">
                  <a:pos x="478" y="451"/>
                </a:cxn>
                <a:cxn ang="0">
                  <a:pos x="478" y="129"/>
                </a:cxn>
                <a:cxn ang="0">
                  <a:pos x="469" y="83"/>
                </a:cxn>
                <a:cxn ang="0">
                  <a:pos x="442" y="36"/>
                </a:cxn>
                <a:cxn ang="0">
                  <a:pos x="433" y="27"/>
                </a:cxn>
                <a:cxn ang="0">
                  <a:pos x="415" y="18"/>
                </a:cxn>
                <a:cxn ang="0">
                  <a:pos x="361" y="0"/>
                </a:cxn>
                <a:cxn ang="0">
                  <a:pos x="325" y="0"/>
                </a:cxn>
                <a:cxn ang="0">
                  <a:pos x="253" y="9"/>
                </a:cxn>
                <a:cxn ang="0">
                  <a:pos x="198" y="55"/>
                </a:cxn>
                <a:cxn ang="0">
                  <a:pos x="153" y="119"/>
                </a:cxn>
                <a:cxn ang="0">
                  <a:pos x="15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54" y="46"/>
                </a:cxn>
                <a:cxn ang="0">
                  <a:pos x="72" y="55"/>
                </a:cxn>
                <a:cxn ang="0">
                  <a:pos x="81" y="64"/>
                </a:cxn>
                <a:cxn ang="0">
                  <a:pos x="81" y="83"/>
                </a:cxn>
                <a:cxn ang="0">
                  <a:pos x="90" y="110"/>
                </a:cxn>
              </a:cxnLst>
              <a:rect l="0" t="0" r="r" b="b"/>
              <a:pathLst>
                <a:path w="568" h="507">
                  <a:moveTo>
                    <a:pt x="90" y="110"/>
                  </a:moveTo>
                  <a:lnTo>
                    <a:pt x="90" y="442"/>
                  </a:lnTo>
                  <a:lnTo>
                    <a:pt x="81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53" y="507"/>
                  </a:lnTo>
                  <a:lnTo>
                    <a:pt x="253" y="470"/>
                  </a:lnTo>
                  <a:lnTo>
                    <a:pt x="189" y="470"/>
                  </a:lnTo>
                  <a:lnTo>
                    <a:pt x="171" y="461"/>
                  </a:lnTo>
                  <a:lnTo>
                    <a:pt x="162" y="442"/>
                  </a:lnTo>
                  <a:lnTo>
                    <a:pt x="162" y="202"/>
                  </a:lnTo>
                  <a:lnTo>
                    <a:pt x="180" y="129"/>
                  </a:lnTo>
                  <a:lnTo>
                    <a:pt x="216" y="64"/>
                  </a:lnTo>
                  <a:lnTo>
                    <a:pt x="262" y="36"/>
                  </a:lnTo>
                  <a:lnTo>
                    <a:pt x="316" y="18"/>
                  </a:lnTo>
                  <a:lnTo>
                    <a:pt x="343" y="27"/>
                  </a:lnTo>
                  <a:lnTo>
                    <a:pt x="379" y="46"/>
                  </a:lnTo>
                  <a:lnTo>
                    <a:pt x="388" y="73"/>
                  </a:lnTo>
                  <a:lnTo>
                    <a:pt x="397" y="92"/>
                  </a:lnTo>
                  <a:lnTo>
                    <a:pt x="397" y="442"/>
                  </a:lnTo>
                  <a:lnTo>
                    <a:pt x="388" y="461"/>
                  </a:lnTo>
                  <a:lnTo>
                    <a:pt x="379" y="470"/>
                  </a:lnTo>
                  <a:lnTo>
                    <a:pt x="316" y="470"/>
                  </a:lnTo>
                  <a:lnTo>
                    <a:pt x="316" y="507"/>
                  </a:lnTo>
                  <a:lnTo>
                    <a:pt x="568" y="507"/>
                  </a:lnTo>
                  <a:lnTo>
                    <a:pt x="568" y="470"/>
                  </a:lnTo>
                  <a:lnTo>
                    <a:pt x="514" y="470"/>
                  </a:lnTo>
                  <a:lnTo>
                    <a:pt x="478" y="451"/>
                  </a:lnTo>
                  <a:lnTo>
                    <a:pt x="478" y="129"/>
                  </a:lnTo>
                  <a:lnTo>
                    <a:pt x="469" y="83"/>
                  </a:lnTo>
                  <a:lnTo>
                    <a:pt x="442" y="36"/>
                  </a:lnTo>
                  <a:lnTo>
                    <a:pt x="433" y="27"/>
                  </a:lnTo>
                  <a:lnTo>
                    <a:pt x="415" y="18"/>
                  </a:lnTo>
                  <a:lnTo>
                    <a:pt x="361" y="0"/>
                  </a:lnTo>
                  <a:lnTo>
                    <a:pt x="325" y="0"/>
                  </a:lnTo>
                  <a:lnTo>
                    <a:pt x="253" y="9"/>
                  </a:lnTo>
                  <a:lnTo>
                    <a:pt x="198" y="55"/>
                  </a:lnTo>
                  <a:lnTo>
                    <a:pt x="153" y="119"/>
                  </a:lnTo>
                  <a:lnTo>
                    <a:pt x="153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54" y="46"/>
                  </a:lnTo>
                  <a:lnTo>
                    <a:pt x="72" y="55"/>
                  </a:lnTo>
                  <a:lnTo>
                    <a:pt x="81" y="64"/>
                  </a:lnTo>
                  <a:lnTo>
                    <a:pt x="81" y="83"/>
                  </a:lnTo>
                  <a:lnTo>
                    <a:pt x="90" y="1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Freeform 340"/>
            <p:cNvSpPr>
              <a:spLocks noEditPoints="1"/>
            </p:cNvSpPr>
            <p:nvPr/>
          </p:nvSpPr>
          <p:spPr bwMode="auto">
            <a:xfrm>
              <a:off x="6387" y="3101"/>
              <a:ext cx="235" cy="775"/>
            </a:xfrm>
            <a:custGeom>
              <a:avLst/>
              <a:gdLst/>
              <a:ahLst/>
              <a:cxnLst>
                <a:cxn ang="0">
                  <a:pos x="163" y="268"/>
                </a:cxn>
                <a:cxn ang="0">
                  <a:pos x="0" y="277"/>
                </a:cxn>
                <a:cxn ang="0">
                  <a:pos x="0" y="314"/>
                </a:cxn>
                <a:cxn ang="0">
                  <a:pos x="36" y="314"/>
                </a:cxn>
                <a:cxn ang="0">
                  <a:pos x="64" y="323"/>
                </a:cxn>
                <a:cxn ang="0">
                  <a:pos x="73" y="332"/>
                </a:cxn>
                <a:cxn ang="0">
                  <a:pos x="82" y="351"/>
                </a:cxn>
                <a:cxn ang="0">
                  <a:pos x="82" y="710"/>
                </a:cxn>
                <a:cxn ang="0">
                  <a:pos x="73" y="729"/>
                </a:cxn>
                <a:cxn ang="0">
                  <a:pos x="64" y="738"/>
                </a:cxn>
                <a:cxn ang="0">
                  <a:pos x="0" y="738"/>
                </a:cxn>
                <a:cxn ang="0">
                  <a:pos x="0" y="775"/>
                </a:cxn>
                <a:cxn ang="0">
                  <a:pos x="235" y="775"/>
                </a:cxn>
                <a:cxn ang="0">
                  <a:pos x="235" y="738"/>
                </a:cxn>
                <a:cxn ang="0">
                  <a:pos x="181" y="738"/>
                </a:cxn>
                <a:cxn ang="0">
                  <a:pos x="163" y="729"/>
                </a:cxn>
                <a:cxn ang="0">
                  <a:pos x="163" y="692"/>
                </a:cxn>
                <a:cxn ang="0">
                  <a:pos x="163" y="268"/>
                </a:cxn>
                <a:cxn ang="0">
                  <a:pos x="163" y="65"/>
                </a:cxn>
                <a:cxn ang="0">
                  <a:pos x="163" y="37"/>
                </a:cxn>
                <a:cxn ang="0">
                  <a:pos x="145" y="19"/>
                </a:cxn>
                <a:cxn ang="0">
                  <a:pos x="127" y="9"/>
                </a:cxn>
                <a:cxn ang="0">
                  <a:pos x="100" y="0"/>
                </a:cxn>
                <a:cxn ang="0">
                  <a:pos x="64" y="19"/>
                </a:cxn>
                <a:cxn ang="0">
                  <a:pos x="46" y="37"/>
                </a:cxn>
                <a:cxn ang="0">
                  <a:pos x="46" y="83"/>
                </a:cxn>
                <a:cxn ang="0">
                  <a:pos x="82" y="120"/>
                </a:cxn>
                <a:cxn ang="0">
                  <a:pos x="127" y="120"/>
                </a:cxn>
                <a:cxn ang="0">
                  <a:pos x="163" y="83"/>
                </a:cxn>
                <a:cxn ang="0">
                  <a:pos x="163" y="65"/>
                </a:cxn>
              </a:cxnLst>
              <a:rect l="0" t="0" r="r" b="b"/>
              <a:pathLst>
                <a:path w="235" h="775">
                  <a:moveTo>
                    <a:pt x="163" y="268"/>
                  </a:moveTo>
                  <a:lnTo>
                    <a:pt x="0" y="277"/>
                  </a:lnTo>
                  <a:lnTo>
                    <a:pt x="0" y="314"/>
                  </a:lnTo>
                  <a:lnTo>
                    <a:pt x="36" y="314"/>
                  </a:lnTo>
                  <a:lnTo>
                    <a:pt x="64" y="323"/>
                  </a:lnTo>
                  <a:lnTo>
                    <a:pt x="73" y="332"/>
                  </a:lnTo>
                  <a:lnTo>
                    <a:pt x="82" y="351"/>
                  </a:lnTo>
                  <a:lnTo>
                    <a:pt x="82" y="710"/>
                  </a:lnTo>
                  <a:lnTo>
                    <a:pt x="73" y="729"/>
                  </a:lnTo>
                  <a:lnTo>
                    <a:pt x="64" y="738"/>
                  </a:lnTo>
                  <a:lnTo>
                    <a:pt x="0" y="738"/>
                  </a:lnTo>
                  <a:lnTo>
                    <a:pt x="0" y="775"/>
                  </a:lnTo>
                  <a:lnTo>
                    <a:pt x="235" y="775"/>
                  </a:lnTo>
                  <a:lnTo>
                    <a:pt x="235" y="738"/>
                  </a:lnTo>
                  <a:lnTo>
                    <a:pt x="181" y="738"/>
                  </a:lnTo>
                  <a:lnTo>
                    <a:pt x="163" y="729"/>
                  </a:lnTo>
                  <a:lnTo>
                    <a:pt x="163" y="692"/>
                  </a:lnTo>
                  <a:lnTo>
                    <a:pt x="163" y="268"/>
                  </a:lnTo>
                  <a:close/>
                  <a:moveTo>
                    <a:pt x="163" y="65"/>
                  </a:moveTo>
                  <a:lnTo>
                    <a:pt x="163" y="37"/>
                  </a:lnTo>
                  <a:lnTo>
                    <a:pt x="145" y="19"/>
                  </a:lnTo>
                  <a:lnTo>
                    <a:pt x="127" y="9"/>
                  </a:lnTo>
                  <a:lnTo>
                    <a:pt x="100" y="0"/>
                  </a:lnTo>
                  <a:lnTo>
                    <a:pt x="64" y="19"/>
                  </a:lnTo>
                  <a:lnTo>
                    <a:pt x="46" y="37"/>
                  </a:lnTo>
                  <a:lnTo>
                    <a:pt x="46" y="83"/>
                  </a:lnTo>
                  <a:lnTo>
                    <a:pt x="82" y="120"/>
                  </a:lnTo>
                  <a:lnTo>
                    <a:pt x="127" y="120"/>
                  </a:lnTo>
                  <a:lnTo>
                    <a:pt x="163" y="83"/>
                  </a:lnTo>
                  <a:lnTo>
                    <a:pt x="163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" name="Freeform 341"/>
            <p:cNvSpPr>
              <a:spLocks noEditPoints="1"/>
            </p:cNvSpPr>
            <p:nvPr/>
          </p:nvSpPr>
          <p:spPr bwMode="auto">
            <a:xfrm>
              <a:off x="6703" y="3369"/>
              <a:ext cx="550" cy="728"/>
            </a:xfrm>
            <a:custGeom>
              <a:avLst/>
              <a:gdLst/>
              <a:ahLst/>
              <a:cxnLst>
                <a:cxn ang="0">
                  <a:pos x="388" y="433"/>
                </a:cxn>
                <a:cxn ang="0">
                  <a:pos x="388" y="673"/>
                </a:cxn>
                <a:cxn ang="0">
                  <a:pos x="379" y="682"/>
                </a:cxn>
                <a:cxn ang="0">
                  <a:pos x="361" y="691"/>
                </a:cxn>
                <a:cxn ang="0">
                  <a:pos x="298" y="691"/>
                </a:cxn>
                <a:cxn ang="0">
                  <a:pos x="298" y="728"/>
                </a:cxn>
                <a:cxn ang="0">
                  <a:pos x="550" y="728"/>
                </a:cxn>
                <a:cxn ang="0">
                  <a:pos x="550" y="691"/>
                </a:cxn>
                <a:cxn ang="0">
                  <a:pos x="487" y="691"/>
                </a:cxn>
                <a:cxn ang="0">
                  <a:pos x="469" y="673"/>
                </a:cxn>
                <a:cxn ang="0">
                  <a:pos x="469" y="0"/>
                </a:cxn>
                <a:cxn ang="0">
                  <a:pos x="442" y="0"/>
                </a:cxn>
                <a:cxn ang="0">
                  <a:pos x="397" y="101"/>
                </a:cxn>
                <a:cxn ang="0">
                  <a:pos x="379" y="73"/>
                </a:cxn>
                <a:cxn ang="0">
                  <a:pos x="352" y="36"/>
                </a:cxn>
                <a:cxn ang="0">
                  <a:pos x="307" y="9"/>
                </a:cxn>
                <a:cxn ang="0">
                  <a:pos x="244" y="0"/>
                </a:cxn>
                <a:cxn ang="0">
                  <a:pos x="153" y="18"/>
                </a:cxn>
                <a:cxn ang="0">
                  <a:pos x="72" y="73"/>
                </a:cxn>
                <a:cxn ang="0">
                  <a:pos x="18" y="156"/>
                </a:cxn>
                <a:cxn ang="0">
                  <a:pos x="0" y="258"/>
                </a:cxn>
                <a:cxn ang="0">
                  <a:pos x="18" y="359"/>
                </a:cxn>
                <a:cxn ang="0">
                  <a:pos x="72" y="442"/>
                </a:cxn>
                <a:cxn ang="0">
                  <a:pos x="144" y="498"/>
                </a:cxn>
                <a:cxn ang="0">
                  <a:pos x="235" y="516"/>
                </a:cxn>
                <a:cxn ang="0">
                  <a:pos x="307" y="507"/>
                </a:cxn>
                <a:cxn ang="0">
                  <a:pos x="352" y="470"/>
                </a:cxn>
                <a:cxn ang="0">
                  <a:pos x="388" y="433"/>
                </a:cxn>
                <a:cxn ang="0">
                  <a:pos x="388" y="184"/>
                </a:cxn>
                <a:cxn ang="0">
                  <a:pos x="388" y="378"/>
                </a:cxn>
                <a:cxn ang="0">
                  <a:pos x="379" y="405"/>
                </a:cxn>
                <a:cxn ang="0">
                  <a:pos x="343" y="442"/>
                </a:cxn>
                <a:cxn ang="0">
                  <a:pos x="334" y="461"/>
                </a:cxn>
                <a:cxn ang="0">
                  <a:pos x="307" y="479"/>
                </a:cxn>
                <a:cxn ang="0">
                  <a:pos x="280" y="488"/>
                </a:cxn>
                <a:cxn ang="0">
                  <a:pos x="244" y="498"/>
                </a:cxn>
                <a:cxn ang="0">
                  <a:pos x="181" y="479"/>
                </a:cxn>
                <a:cxn ang="0">
                  <a:pos x="135" y="424"/>
                </a:cxn>
                <a:cxn ang="0">
                  <a:pos x="99" y="350"/>
                </a:cxn>
                <a:cxn ang="0">
                  <a:pos x="90" y="258"/>
                </a:cxn>
                <a:cxn ang="0">
                  <a:pos x="99" y="166"/>
                </a:cxn>
                <a:cxn ang="0">
                  <a:pos x="144" y="92"/>
                </a:cxn>
                <a:cxn ang="0">
                  <a:pos x="190" y="46"/>
                </a:cxn>
                <a:cxn ang="0">
                  <a:pos x="253" y="27"/>
                </a:cxn>
                <a:cxn ang="0">
                  <a:pos x="316" y="46"/>
                </a:cxn>
                <a:cxn ang="0">
                  <a:pos x="352" y="83"/>
                </a:cxn>
                <a:cxn ang="0">
                  <a:pos x="379" y="138"/>
                </a:cxn>
                <a:cxn ang="0">
                  <a:pos x="388" y="184"/>
                </a:cxn>
              </a:cxnLst>
              <a:rect l="0" t="0" r="r" b="b"/>
              <a:pathLst>
                <a:path w="550" h="728">
                  <a:moveTo>
                    <a:pt x="388" y="433"/>
                  </a:moveTo>
                  <a:lnTo>
                    <a:pt x="388" y="673"/>
                  </a:lnTo>
                  <a:lnTo>
                    <a:pt x="379" y="682"/>
                  </a:lnTo>
                  <a:lnTo>
                    <a:pt x="361" y="691"/>
                  </a:lnTo>
                  <a:lnTo>
                    <a:pt x="298" y="691"/>
                  </a:lnTo>
                  <a:lnTo>
                    <a:pt x="298" y="728"/>
                  </a:lnTo>
                  <a:lnTo>
                    <a:pt x="550" y="728"/>
                  </a:lnTo>
                  <a:lnTo>
                    <a:pt x="550" y="691"/>
                  </a:lnTo>
                  <a:lnTo>
                    <a:pt x="487" y="691"/>
                  </a:lnTo>
                  <a:lnTo>
                    <a:pt x="469" y="673"/>
                  </a:lnTo>
                  <a:lnTo>
                    <a:pt x="469" y="0"/>
                  </a:lnTo>
                  <a:lnTo>
                    <a:pt x="442" y="0"/>
                  </a:lnTo>
                  <a:lnTo>
                    <a:pt x="397" y="101"/>
                  </a:lnTo>
                  <a:lnTo>
                    <a:pt x="379" y="73"/>
                  </a:lnTo>
                  <a:lnTo>
                    <a:pt x="352" y="36"/>
                  </a:lnTo>
                  <a:lnTo>
                    <a:pt x="307" y="9"/>
                  </a:lnTo>
                  <a:lnTo>
                    <a:pt x="244" y="0"/>
                  </a:lnTo>
                  <a:lnTo>
                    <a:pt x="153" y="18"/>
                  </a:lnTo>
                  <a:lnTo>
                    <a:pt x="72" y="73"/>
                  </a:lnTo>
                  <a:lnTo>
                    <a:pt x="18" y="156"/>
                  </a:lnTo>
                  <a:lnTo>
                    <a:pt x="0" y="258"/>
                  </a:lnTo>
                  <a:lnTo>
                    <a:pt x="18" y="359"/>
                  </a:lnTo>
                  <a:lnTo>
                    <a:pt x="72" y="442"/>
                  </a:lnTo>
                  <a:lnTo>
                    <a:pt x="144" y="498"/>
                  </a:lnTo>
                  <a:lnTo>
                    <a:pt x="235" y="516"/>
                  </a:lnTo>
                  <a:lnTo>
                    <a:pt x="307" y="507"/>
                  </a:lnTo>
                  <a:lnTo>
                    <a:pt x="352" y="470"/>
                  </a:lnTo>
                  <a:lnTo>
                    <a:pt x="388" y="433"/>
                  </a:lnTo>
                  <a:close/>
                  <a:moveTo>
                    <a:pt x="388" y="184"/>
                  </a:moveTo>
                  <a:lnTo>
                    <a:pt x="388" y="378"/>
                  </a:lnTo>
                  <a:lnTo>
                    <a:pt x="379" y="405"/>
                  </a:lnTo>
                  <a:lnTo>
                    <a:pt x="343" y="442"/>
                  </a:lnTo>
                  <a:lnTo>
                    <a:pt x="334" y="461"/>
                  </a:lnTo>
                  <a:lnTo>
                    <a:pt x="307" y="479"/>
                  </a:lnTo>
                  <a:lnTo>
                    <a:pt x="280" y="488"/>
                  </a:lnTo>
                  <a:lnTo>
                    <a:pt x="244" y="498"/>
                  </a:lnTo>
                  <a:lnTo>
                    <a:pt x="181" y="479"/>
                  </a:lnTo>
                  <a:lnTo>
                    <a:pt x="135" y="424"/>
                  </a:lnTo>
                  <a:lnTo>
                    <a:pt x="99" y="350"/>
                  </a:lnTo>
                  <a:lnTo>
                    <a:pt x="90" y="258"/>
                  </a:lnTo>
                  <a:lnTo>
                    <a:pt x="99" y="166"/>
                  </a:lnTo>
                  <a:lnTo>
                    <a:pt x="144" y="92"/>
                  </a:lnTo>
                  <a:lnTo>
                    <a:pt x="190" y="46"/>
                  </a:lnTo>
                  <a:lnTo>
                    <a:pt x="253" y="27"/>
                  </a:lnTo>
                  <a:lnTo>
                    <a:pt x="316" y="46"/>
                  </a:lnTo>
                  <a:lnTo>
                    <a:pt x="352" y="83"/>
                  </a:lnTo>
                  <a:lnTo>
                    <a:pt x="379" y="138"/>
                  </a:lnTo>
                  <a:lnTo>
                    <a:pt x="388" y="1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Freeform 342"/>
            <p:cNvSpPr>
              <a:spLocks/>
            </p:cNvSpPr>
            <p:nvPr/>
          </p:nvSpPr>
          <p:spPr bwMode="auto">
            <a:xfrm>
              <a:off x="7298" y="3369"/>
              <a:ext cx="569" cy="516"/>
            </a:xfrm>
            <a:custGeom>
              <a:avLst/>
              <a:gdLst/>
              <a:ahLst/>
              <a:cxnLst>
                <a:cxn ang="0">
                  <a:pos x="406" y="415"/>
                </a:cxn>
                <a:cxn ang="0">
                  <a:pos x="406" y="516"/>
                </a:cxn>
                <a:cxn ang="0">
                  <a:pos x="569" y="507"/>
                </a:cxn>
                <a:cxn ang="0">
                  <a:pos x="569" y="470"/>
                </a:cxn>
                <a:cxn ang="0">
                  <a:pos x="506" y="470"/>
                </a:cxn>
                <a:cxn ang="0">
                  <a:pos x="497" y="461"/>
                </a:cxn>
                <a:cxn ang="0">
                  <a:pos x="479" y="451"/>
                </a:cxn>
                <a:cxn ang="0">
                  <a:pos x="479" y="0"/>
                </a:cxn>
                <a:cxn ang="0">
                  <a:pos x="307" y="9"/>
                </a:cxn>
                <a:cxn ang="0">
                  <a:pos x="307" y="46"/>
                </a:cxn>
                <a:cxn ang="0">
                  <a:pos x="370" y="46"/>
                </a:cxn>
                <a:cxn ang="0">
                  <a:pos x="388" y="55"/>
                </a:cxn>
                <a:cxn ang="0">
                  <a:pos x="397" y="64"/>
                </a:cxn>
                <a:cxn ang="0">
                  <a:pos x="397" y="313"/>
                </a:cxn>
                <a:cxn ang="0">
                  <a:pos x="379" y="405"/>
                </a:cxn>
                <a:cxn ang="0">
                  <a:pos x="334" y="470"/>
                </a:cxn>
                <a:cxn ang="0">
                  <a:pos x="262" y="498"/>
                </a:cxn>
                <a:cxn ang="0">
                  <a:pos x="226" y="498"/>
                </a:cxn>
                <a:cxn ang="0">
                  <a:pos x="199" y="479"/>
                </a:cxn>
                <a:cxn ang="0">
                  <a:pos x="181" y="470"/>
                </a:cxn>
                <a:cxn ang="0">
                  <a:pos x="163" y="433"/>
                </a:cxn>
                <a:cxn ang="0">
                  <a:pos x="16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64" y="46"/>
                </a:cxn>
                <a:cxn ang="0">
                  <a:pos x="73" y="55"/>
                </a:cxn>
                <a:cxn ang="0">
                  <a:pos x="82" y="73"/>
                </a:cxn>
                <a:cxn ang="0">
                  <a:pos x="82" y="378"/>
                </a:cxn>
                <a:cxn ang="0">
                  <a:pos x="91" y="433"/>
                </a:cxn>
                <a:cxn ang="0">
                  <a:pos x="118" y="479"/>
                </a:cxn>
                <a:cxn ang="0">
                  <a:pos x="172" y="507"/>
                </a:cxn>
                <a:cxn ang="0">
                  <a:pos x="253" y="516"/>
                </a:cxn>
                <a:cxn ang="0">
                  <a:pos x="316" y="507"/>
                </a:cxn>
                <a:cxn ang="0">
                  <a:pos x="361" y="470"/>
                </a:cxn>
                <a:cxn ang="0">
                  <a:pos x="406" y="415"/>
                </a:cxn>
              </a:cxnLst>
              <a:rect l="0" t="0" r="r" b="b"/>
              <a:pathLst>
                <a:path w="569" h="516">
                  <a:moveTo>
                    <a:pt x="406" y="415"/>
                  </a:moveTo>
                  <a:lnTo>
                    <a:pt x="406" y="516"/>
                  </a:lnTo>
                  <a:lnTo>
                    <a:pt x="569" y="507"/>
                  </a:lnTo>
                  <a:lnTo>
                    <a:pt x="569" y="470"/>
                  </a:lnTo>
                  <a:lnTo>
                    <a:pt x="506" y="470"/>
                  </a:lnTo>
                  <a:lnTo>
                    <a:pt x="497" y="461"/>
                  </a:lnTo>
                  <a:lnTo>
                    <a:pt x="479" y="451"/>
                  </a:lnTo>
                  <a:lnTo>
                    <a:pt x="479" y="0"/>
                  </a:lnTo>
                  <a:lnTo>
                    <a:pt x="307" y="9"/>
                  </a:lnTo>
                  <a:lnTo>
                    <a:pt x="307" y="46"/>
                  </a:lnTo>
                  <a:lnTo>
                    <a:pt x="370" y="46"/>
                  </a:lnTo>
                  <a:lnTo>
                    <a:pt x="388" y="55"/>
                  </a:lnTo>
                  <a:lnTo>
                    <a:pt x="397" y="64"/>
                  </a:lnTo>
                  <a:lnTo>
                    <a:pt x="397" y="313"/>
                  </a:lnTo>
                  <a:lnTo>
                    <a:pt x="379" y="405"/>
                  </a:lnTo>
                  <a:lnTo>
                    <a:pt x="334" y="470"/>
                  </a:lnTo>
                  <a:lnTo>
                    <a:pt x="262" y="498"/>
                  </a:lnTo>
                  <a:lnTo>
                    <a:pt x="226" y="498"/>
                  </a:lnTo>
                  <a:lnTo>
                    <a:pt x="199" y="479"/>
                  </a:lnTo>
                  <a:lnTo>
                    <a:pt x="181" y="470"/>
                  </a:lnTo>
                  <a:lnTo>
                    <a:pt x="163" y="433"/>
                  </a:lnTo>
                  <a:lnTo>
                    <a:pt x="163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64" y="46"/>
                  </a:lnTo>
                  <a:lnTo>
                    <a:pt x="73" y="55"/>
                  </a:lnTo>
                  <a:lnTo>
                    <a:pt x="82" y="73"/>
                  </a:lnTo>
                  <a:lnTo>
                    <a:pt x="82" y="378"/>
                  </a:lnTo>
                  <a:lnTo>
                    <a:pt x="91" y="433"/>
                  </a:lnTo>
                  <a:lnTo>
                    <a:pt x="118" y="479"/>
                  </a:lnTo>
                  <a:lnTo>
                    <a:pt x="172" y="507"/>
                  </a:lnTo>
                  <a:lnTo>
                    <a:pt x="253" y="516"/>
                  </a:lnTo>
                  <a:lnTo>
                    <a:pt x="316" y="507"/>
                  </a:lnTo>
                  <a:lnTo>
                    <a:pt x="361" y="470"/>
                  </a:lnTo>
                  <a:lnTo>
                    <a:pt x="406" y="4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343"/>
            <p:cNvSpPr>
              <a:spLocks noEditPoints="1"/>
            </p:cNvSpPr>
            <p:nvPr/>
          </p:nvSpPr>
          <p:spPr bwMode="auto">
            <a:xfrm>
              <a:off x="7921" y="3359"/>
              <a:ext cx="433" cy="526"/>
            </a:xfrm>
            <a:custGeom>
              <a:avLst/>
              <a:gdLst/>
              <a:ahLst/>
              <a:cxnLst>
                <a:cxn ang="0">
                  <a:pos x="406" y="249"/>
                </a:cxn>
                <a:cxn ang="0">
                  <a:pos x="433" y="249"/>
                </a:cxn>
                <a:cxn ang="0">
                  <a:pos x="433" y="222"/>
                </a:cxn>
                <a:cxn ang="0">
                  <a:pos x="424" y="139"/>
                </a:cxn>
                <a:cxn ang="0">
                  <a:pos x="388" y="65"/>
                </a:cxn>
                <a:cxn ang="0">
                  <a:pos x="325" y="19"/>
                </a:cxn>
                <a:cxn ang="0">
                  <a:pos x="234" y="0"/>
                </a:cxn>
                <a:cxn ang="0">
                  <a:pos x="144" y="19"/>
                </a:cxn>
                <a:cxn ang="0">
                  <a:pos x="63" y="74"/>
                </a:cxn>
                <a:cxn ang="0">
                  <a:pos x="18" y="157"/>
                </a:cxn>
                <a:cxn ang="0">
                  <a:pos x="0" y="259"/>
                </a:cxn>
                <a:cxn ang="0">
                  <a:pos x="18" y="369"/>
                </a:cxn>
                <a:cxn ang="0">
                  <a:pos x="72" y="452"/>
                </a:cxn>
                <a:cxn ang="0">
                  <a:pos x="153" y="508"/>
                </a:cxn>
                <a:cxn ang="0">
                  <a:pos x="243" y="526"/>
                </a:cxn>
                <a:cxn ang="0">
                  <a:pos x="316" y="517"/>
                </a:cxn>
                <a:cxn ang="0">
                  <a:pos x="370" y="480"/>
                </a:cxn>
                <a:cxn ang="0">
                  <a:pos x="406" y="443"/>
                </a:cxn>
                <a:cxn ang="0">
                  <a:pos x="433" y="406"/>
                </a:cxn>
                <a:cxn ang="0">
                  <a:pos x="433" y="369"/>
                </a:cxn>
                <a:cxn ang="0">
                  <a:pos x="406" y="369"/>
                </a:cxn>
                <a:cxn ang="0">
                  <a:pos x="406" y="378"/>
                </a:cxn>
                <a:cxn ang="0">
                  <a:pos x="370" y="452"/>
                </a:cxn>
                <a:cxn ang="0">
                  <a:pos x="316" y="489"/>
                </a:cxn>
                <a:cxn ang="0">
                  <a:pos x="280" y="498"/>
                </a:cxn>
                <a:cxn ang="0">
                  <a:pos x="252" y="498"/>
                </a:cxn>
                <a:cxn ang="0">
                  <a:pos x="180" y="480"/>
                </a:cxn>
                <a:cxn ang="0">
                  <a:pos x="144" y="452"/>
                </a:cxn>
                <a:cxn ang="0">
                  <a:pos x="126" y="425"/>
                </a:cxn>
                <a:cxn ang="0">
                  <a:pos x="99" y="360"/>
                </a:cxn>
                <a:cxn ang="0">
                  <a:pos x="90" y="305"/>
                </a:cxn>
                <a:cxn ang="0">
                  <a:pos x="90" y="249"/>
                </a:cxn>
                <a:cxn ang="0">
                  <a:pos x="406" y="249"/>
                </a:cxn>
                <a:cxn ang="0">
                  <a:pos x="90" y="222"/>
                </a:cxn>
                <a:cxn ang="0">
                  <a:pos x="108" y="139"/>
                </a:cxn>
                <a:cxn ang="0">
                  <a:pos x="135" y="83"/>
                </a:cxn>
                <a:cxn ang="0">
                  <a:pos x="171" y="46"/>
                </a:cxn>
                <a:cxn ang="0">
                  <a:pos x="207" y="28"/>
                </a:cxn>
                <a:cxn ang="0">
                  <a:pos x="234" y="28"/>
                </a:cxn>
                <a:cxn ang="0">
                  <a:pos x="289" y="46"/>
                </a:cxn>
                <a:cxn ang="0">
                  <a:pos x="325" y="83"/>
                </a:cxn>
                <a:cxn ang="0">
                  <a:pos x="352" y="139"/>
                </a:cxn>
                <a:cxn ang="0">
                  <a:pos x="361" y="185"/>
                </a:cxn>
                <a:cxn ang="0">
                  <a:pos x="361" y="222"/>
                </a:cxn>
                <a:cxn ang="0">
                  <a:pos x="90" y="222"/>
                </a:cxn>
              </a:cxnLst>
              <a:rect l="0" t="0" r="r" b="b"/>
              <a:pathLst>
                <a:path w="433" h="526">
                  <a:moveTo>
                    <a:pt x="406" y="249"/>
                  </a:moveTo>
                  <a:lnTo>
                    <a:pt x="433" y="249"/>
                  </a:lnTo>
                  <a:lnTo>
                    <a:pt x="433" y="222"/>
                  </a:lnTo>
                  <a:lnTo>
                    <a:pt x="424" y="139"/>
                  </a:lnTo>
                  <a:lnTo>
                    <a:pt x="388" y="65"/>
                  </a:lnTo>
                  <a:lnTo>
                    <a:pt x="325" y="19"/>
                  </a:lnTo>
                  <a:lnTo>
                    <a:pt x="234" y="0"/>
                  </a:lnTo>
                  <a:lnTo>
                    <a:pt x="144" y="19"/>
                  </a:lnTo>
                  <a:lnTo>
                    <a:pt x="63" y="74"/>
                  </a:lnTo>
                  <a:lnTo>
                    <a:pt x="18" y="157"/>
                  </a:lnTo>
                  <a:lnTo>
                    <a:pt x="0" y="259"/>
                  </a:lnTo>
                  <a:lnTo>
                    <a:pt x="18" y="369"/>
                  </a:lnTo>
                  <a:lnTo>
                    <a:pt x="72" y="452"/>
                  </a:lnTo>
                  <a:lnTo>
                    <a:pt x="153" y="508"/>
                  </a:lnTo>
                  <a:lnTo>
                    <a:pt x="243" y="526"/>
                  </a:lnTo>
                  <a:lnTo>
                    <a:pt x="316" y="517"/>
                  </a:lnTo>
                  <a:lnTo>
                    <a:pt x="370" y="480"/>
                  </a:lnTo>
                  <a:lnTo>
                    <a:pt x="406" y="443"/>
                  </a:lnTo>
                  <a:lnTo>
                    <a:pt x="433" y="406"/>
                  </a:lnTo>
                  <a:lnTo>
                    <a:pt x="433" y="369"/>
                  </a:lnTo>
                  <a:lnTo>
                    <a:pt x="406" y="369"/>
                  </a:lnTo>
                  <a:lnTo>
                    <a:pt x="406" y="378"/>
                  </a:lnTo>
                  <a:lnTo>
                    <a:pt x="370" y="452"/>
                  </a:lnTo>
                  <a:lnTo>
                    <a:pt x="316" y="489"/>
                  </a:lnTo>
                  <a:lnTo>
                    <a:pt x="280" y="498"/>
                  </a:lnTo>
                  <a:lnTo>
                    <a:pt x="252" y="498"/>
                  </a:lnTo>
                  <a:lnTo>
                    <a:pt x="180" y="480"/>
                  </a:lnTo>
                  <a:lnTo>
                    <a:pt x="144" y="452"/>
                  </a:lnTo>
                  <a:lnTo>
                    <a:pt x="126" y="425"/>
                  </a:lnTo>
                  <a:lnTo>
                    <a:pt x="99" y="360"/>
                  </a:lnTo>
                  <a:lnTo>
                    <a:pt x="90" y="305"/>
                  </a:lnTo>
                  <a:lnTo>
                    <a:pt x="90" y="249"/>
                  </a:lnTo>
                  <a:lnTo>
                    <a:pt x="406" y="249"/>
                  </a:lnTo>
                  <a:close/>
                  <a:moveTo>
                    <a:pt x="90" y="222"/>
                  </a:moveTo>
                  <a:lnTo>
                    <a:pt x="108" y="139"/>
                  </a:lnTo>
                  <a:lnTo>
                    <a:pt x="135" y="83"/>
                  </a:lnTo>
                  <a:lnTo>
                    <a:pt x="171" y="46"/>
                  </a:lnTo>
                  <a:lnTo>
                    <a:pt x="207" y="28"/>
                  </a:lnTo>
                  <a:lnTo>
                    <a:pt x="234" y="28"/>
                  </a:lnTo>
                  <a:lnTo>
                    <a:pt x="289" y="46"/>
                  </a:lnTo>
                  <a:lnTo>
                    <a:pt x="325" y="83"/>
                  </a:lnTo>
                  <a:lnTo>
                    <a:pt x="352" y="139"/>
                  </a:lnTo>
                  <a:lnTo>
                    <a:pt x="361" y="185"/>
                  </a:lnTo>
                  <a:lnTo>
                    <a:pt x="361" y="222"/>
                  </a:lnTo>
                  <a:lnTo>
                    <a:pt x="90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344"/>
            <p:cNvSpPr>
              <a:spLocks/>
            </p:cNvSpPr>
            <p:nvPr/>
          </p:nvSpPr>
          <p:spPr bwMode="auto">
            <a:xfrm>
              <a:off x="8805" y="3359"/>
              <a:ext cx="370" cy="526"/>
            </a:xfrm>
            <a:custGeom>
              <a:avLst/>
              <a:gdLst/>
              <a:ahLst/>
              <a:cxnLst>
                <a:cxn ang="0">
                  <a:pos x="207" y="295"/>
                </a:cxn>
                <a:cxn ang="0">
                  <a:pos x="243" y="305"/>
                </a:cxn>
                <a:cxn ang="0">
                  <a:pos x="289" y="332"/>
                </a:cxn>
                <a:cxn ang="0">
                  <a:pos x="316" y="369"/>
                </a:cxn>
                <a:cxn ang="0">
                  <a:pos x="307" y="452"/>
                </a:cxn>
                <a:cxn ang="0">
                  <a:pos x="261" y="489"/>
                </a:cxn>
                <a:cxn ang="0">
                  <a:pos x="126" y="489"/>
                </a:cxn>
                <a:cxn ang="0">
                  <a:pos x="54" y="406"/>
                </a:cxn>
                <a:cxn ang="0">
                  <a:pos x="27" y="332"/>
                </a:cxn>
                <a:cxn ang="0">
                  <a:pos x="0" y="323"/>
                </a:cxn>
                <a:cxn ang="0">
                  <a:pos x="9" y="526"/>
                </a:cxn>
                <a:cxn ang="0">
                  <a:pos x="27" y="517"/>
                </a:cxn>
                <a:cxn ang="0">
                  <a:pos x="45" y="498"/>
                </a:cxn>
                <a:cxn ang="0">
                  <a:pos x="99" y="508"/>
                </a:cxn>
                <a:cxn ang="0">
                  <a:pos x="189" y="526"/>
                </a:cxn>
                <a:cxn ang="0">
                  <a:pos x="325" y="480"/>
                </a:cxn>
                <a:cxn ang="0">
                  <a:pos x="370" y="369"/>
                </a:cxn>
                <a:cxn ang="0">
                  <a:pos x="361" y="305"/>
                </a:cxn>
                <a:cxn ang="0">
                  <a:pos x="334" y="268"/>
                </a:cxn>
                <a:cxn ang="0">
                  <a:pos x="298" y="240"/>
                </a:cxn>
                <a:cxn ang="0">
                  <a:pos x="225" y="212"/>
                </a:cxn>
                <a:cxn ang="0">
                  <a:pos x="144" y="194"/>
                </a:cxn>
                <a:cxn ang="0">
                  <a:pos x="90" y="166"/>
                </a:cxn>
                <a:cxn ang="0">
                  <a:pos x="63" y="129"/>
                </a:cxn>
                <a:cxn ang="0">
                  <a:pos x="54" y="93"/>
                </a:cxn>
                <a:cxn ang="0">
                  <a:pos x="90" y="46"/>
                </a:cxn>
                <a:cxn ang="0">
                  <a:pos x="144" y="19"/>
                </a:cxn>
                <a:cxn ang="0">
                  <a:pos x="270" y="46"/>
                </a:cxn>
                <a:cxn ang="0">
                  <a:pos x="298" y="83"/>
                </a:cxn>
                <a:cxn ang="0">
                  <a:pos x="316" y="129"/>
                </a:cxn>
                <a:cxn ang="0">
                  <a:pos x="343" y="166"/>
                </a:cxn>
                <a:cxn ang="0">
                  <a:pos x="316" y="0"/>
                </a:cxn>
                <a:cxn ang="0">
                  <a:pos x="298" y="28"/>
                </a:cxn>
                <a:cxn ang="0">
                  <a:pos x="252" y="10"/>
                </a:cxn>
                <a:cxn ang="0">
                  <a:pos x="180" y="0"/>
                </a:cxn>
                <a:cxn ang="0">
                  <a:pos x="36" y="46"/>
                </a:cxn>
                <a:cxn ang="0">
                  <a:pos x="0" y="139"/>
                </a:cxn>
                <a:cxn ang="0">
                  <a:pos x="27" y="212"/>
                </a:cxn>
                <a:cxn ang="0">
                  <a:pos x="90" y="259"/>
                </a:cxn>
                <a:cxn ang="0">
                  <a:pos x="198" y="295"/>
                </a:cxn>
              </a:cxnLst>
              <a:rect l="0" t="0" r="r" b="b"/>
              <a:pathLst>
                <a:path w="370" h="526">
                  <a:moveTo>
                    <a:pt x="198" y="295"/>
                  </a:moveTo>
                  <a:lnTo>
                    <a:pt x="207" y="295"/>
                  </a:lnTo>
                  <a:lnTo>
                    <a:pt x="225" y="305"/>
                  </a:lnTo>
                  <a:lnTo>
                    <a:pt x="243" y="305"/>
                  </a:lnTo>
                  <a:lnTo>
                    <a:pt x="270" y="314"/>
                  </a:lnTo>
                  <a:lnTo>
                    <a:pt x="289" y="332"/>
                  </a:lnTo>
                  <a:lnTo>
                    <a:pt x="298" y="351"/>
                  </a:lnTo>
                  <a:lnTo>
                    <a:pt x="316" y="369"/>
                  </a:lnTo>
                  <a:lnTo>
                    <a:pt x="316" y="425"/>
                  </a:lnTo>
                  <a:lnTo>
                    <a:pt x="307" y="452"/>
                  </a:lnTo>
                  <a:lnTo>
                    <a:pt x="289" y="471"/>
                  </a:lnTo>
                  <a:lnTo>
                    <a:pt x="261" y="489"/>
                  </a:lnTo>
                  <a:lnTo>
                    <a:pt x="189" y="508"/>
                  </a:lnTo>
                  <a:lnTo>
                    <a:pt x="126" y="489"/>
                  </a:lnTo>
                  <a:lnTo>
                    <a:pt x="81" y="461"/>
                  </a:lnTo>
                  <a:lnTo>
                    <a:pt x="54" y="406"/>
                  </a:lnTo>
                  <a:lnTo>
                    <a:pt x="36" y="342"/>
                  </a:lnTo>
                  <a:lnTo>
                    <a:pt x="27" y="332"/>
                  </a:lnTo>
                  <a:lnTo>
                    <a:pt x="27" y="323"/>
                  </a:lnTo>
                  <a:lnTo>
                    <a:pt x="0" y="323"/>
                  </a:lnTo>
                  <a:lnTo>
                    <a:pt x="0" y="517"/>
                  </a:lnTo>
                  <a:lnTo>
                    <a:pt x="9" y="526"/>
                  </a:lnTo>
                  <a:lnTo>
                    <a:pt x="18" y="526"/>
                  </a:lnTo>
                  <a:lnTo>
                    <a:pt x="27" y="517"/>
                  </a:lnTo>
                  <a:lnTo>
                    <a:pt x="45" y="508"/>
                  </a:lnTo>
                  <a:lnTo>
                    <a:pt x="45" y="498"/>
                  </a:lnTo>
                  <a:lnTo>
                    <a:pt x="63" y="480"/>
                  </a:lnTo>
                  <a:lnTo>
                    <a:pt x="99" y="508"/>
                  </a:lnTo>
                  <a:lnTo>
                    <a:pt x="135" y="526"/>
                  </a:lnTo>
                  <a:lnTo>
                    <a:pt x="189" y="526"/>
                  </a:lnTo>
                  <a:lnTo>
                    <a:pt x="270" y="517"/>
                  </a:lnTo>
                  <a:lnTo>
                    <a:pt x="325" y="480"/>
                  </a:lnTo>
                  <a:lnTo>
                    <a:pt x="361" y="425"/>
                  </a:lnTo>
                  <a:lnTo>
                    <a:pt x="370" y="369"/>
                  </a:lnTo>
                  <a:lnTo>
                    <a:pt x="370" y="332"/>
                  </a:lnTo>
                  <a:lnTo>
                    <a:pt x="361" y="305"/>
                  </a:lnTo>
                  <a:lnTo>
                    <a:pt x="343" y="286"/>
                  </a:lnTo>
                  <a:lnTo>
                    <a:pt x="334" y="268"/>
                  </a:lnTo>
                  <a:lnTo>
                    <a:pt x="325" y="259"/>
                  </a:lnTo>
                  <a:lnTo>
                    <a:pt x="298" y="240"/>
                  </a:lnTo>
                  <a:lnTo>
                    <a:pt x="261" y="222"/>
                  </a:lnTo>
                  <a:lnTo>
                    <a:pt x="225" y="212"/>
                  </a:lnTo>
                  <a:lnTo>
                    <a:pt x="171" y="194"/>
                  </a:lnTo>
                  <a:lnTo>
                    <a:pt x="144" y="194"/>
                  </a:lnTo>
                  <a:lnTo>
                    <a:pt x="117" y="185"/>
                  </a:lnTo>
                  <a:lnTo>
                    <a:pt x="90" y="166"/>
                  </a:lnTo>
                  <a:lnTo>
                    <a:pt x="72" y="157"/>
                  </a:lnTo>
                  <a:lnTo>
                    <a:pt x="63" y="129"/>
                  </a:lnTo>
                  <a:lnTo>
                    <a:pt x="54" y="111"/>
                  </a:lnTo>
                  <a:lnTo>
                    <a:pt x="54" y="93"/>
                  </a:lnTo>
                  <a:lnTo>
                    <a:pt x="72" y="56"/>
                  </a:lnTo>
                  <a:lnTo>
                    <a:pt x="90" y="46"/>
                  </a:lnTo>
                  <a:lnTo>
                    <a:pt x="117" y="28"/>
                  </a:lnTo>
                  <a:lnTo>
                    <a:pt x="144" y="19"/>
                  </a:lnTo>
                  <a:lnTo>
                    <a:pt x="216" y="19"/>
                  </a:lnTo>
                  <a:lnTo>
                    <a:pt x="270" y="46"/>
                  </a:lnTo>
                  <a:lnTo>
                    <a:pt x="289" y="65"/>
                  </a:lnTo>
                  <a:lnTo>
                    <a:pt x="298" y="83"/>
                  </a:lnTo>
                  <a:lnTo>
                    <a:pt x="307" y="111"/>
                  </a:lnTo>
                  <a:lnTo>
                    <a:pt x="316" y="129"/>
                  </a:lnTo>
                  <a:lnTo>
                    <a:pt x="316" y="166"/>
                  </a:lnTo>
                  <a:lnTo>
                    <a:pt x="343" y="166"/>
                  </a:lnTo>
                  <a:lnTo>
                    <a:pt x="343" y="0"/>
                  </a:lnTo>
                  <a:lnTo>
                    <a:pt x="316" y="0"/>
                  </a:lnTo>
                  <a:lnTo>
                    <a:pt x="298" y="19"/>
                  </a:lnTo>
                  <a:lnTo>
                    <a:pt x="298" y="28"/>
                  </a:lnTo>
                  <a:lnTo>
                    <a:pt x="289" y="28"/>
                  </a:lnTo>
                  <a:lnTo>
                    <a:pt x="252" y="10"/>
                  </a:lnTo>
                  <a:lnTo>
                    <a:pt x="225" y="0"/>
                  </a:lnTo>
                  <a:lnTo>
                    <a:pt x="180" y="0"/>
                  </a:lnTo>
                  <a:lnTo>
                    <a:pt x="99" y="10"/>
                  </a:lnTo>
                  <a:lnTo>
                    <a:pt x="36" y="46"/>
                  </a:lnTo>
                  <a:lnTo>
                    <a:pt x="9" y="93"/>
                  </a:lnTo>
                  <a:lnTo>
                    <a:pt x="0" y="139"/>
                  </a:lnTo>
                  <a:lnTo>
                    <a:pt x="9" y="176"/>
                  </a:lnTo>
                  <a:lnTo>
                    <a:pt x="27" y="212"/>
                  </a:lnTo>
                  <a:lnTo>
                    <a:pt x="54" y="240"/>
                  </a:lnTo>
                  <a:lnTo>
                    <a:pt x="90" y="259"/>
                  </a:lnTo>
                  <a:lnTo>
                    <a:pt x="135" y="277"/>
                  </a:lnTo>
                  <a:lnTo>
                    <a:pt x="198" y="29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2" name="Freeform 345"/>
            <p:cNvSpPr>
              <a:spLocks noEditPoints="1"/>
            </p:cNvSpPr>
            <p:nvPr/>
          </p:nvSpPr>
          <p:spPr bwMode="auto">
            <a:xfrm>
              <a:off x="9247" y="3359"/>
              <a:ext cx="505" cy="526"/>
            </a:xfrm>
            <a:custGeom>
              <a:avLst/>
              <a:gdLst/>
              <a:ahLst/>
              <a:cxnLst>
                <a:cxn ang="0">
                  <a:pos x="505" y="268"/>
                </a:cxn>
                <a:cxn ang="0">
                  <a:pos x="487" y="166"/>
                </a:cxn>
                <a:cxn ang="0">
                  <a:pos x="424" y="74"/>
                </a:cxn>
                <a:cxn ang="0">
                  <a:pos x="352" y="19"/>
                </a:cxn>
                <a:cxn ang="0">
                  <a:pos x="252" y="0"/>
                </a:cxn>
                <a:cxn ang="0">
                  <a:pos x="153" y="19"/>
                </a:cxn>
                <a:cxn ang="0">
                  <a:pos x="72" y="83"/>
                </a:cxn>
                <a:cxn ang="0">
                  <a:pos x="18" y="166"/>
                </a:cxn>
                <a:cxn ang="0">
                  <a:pos x="0" y="268"/>
                </a:cxn>
                <a:cxn ang="0">
                  <a:pos x="18" y="369"/>
                </a:cxn>
                <a:cxn ang="0">
                  <a:pos x="72" y="452"/>
                </a:cxn>
                <a:cxn ang="0">
                  <a:pos x="153" y="508"/>
                </a:cxn>
                <a:cxn ang="0">
                  <a:pos x="252" y="526"/>
                </a:cxn>
                <a:cxn ang="0">
                  <a:pos x="352" y="508"/>
                </a:cxn>
                <a:cxn ang="0">
                  <a:pos x="424" y="452"/>
                </a:cxn>
                <a:cxn ang="0">
                  <a:pos x="478" y="369"/>
                </a:cxn>
                <a:cxn ang="0">
                  <a:pos x="505" y="268"/>
                </a:cxn>
                <a:cxn ang="0">
                  <a:pos x="252" y="498"/>
                </a:cxn>
                <a:cxn ang="0">
                  <a:pos x="216" y="498"/>
                </a:cxn>
                <a:cxn ang="0">
                  <a:pos x="144" y="461"/>
                </a:cxn>
                <a:cxn ang="0">
                  <a:pos x="99" y="369"/>
                </a:cxn>
                <a:cxn ang="0">
                  <a:pos x="99" y="314"/>
                </a:cxn>
                <a:cxn ang="0">
                  <a:pos x="90" y="259"/>
                </a:cxn>
                <a:cxn ang="0">
                  <a:pos x="99" y="185"/>
                </a:cxn>
                <a:cxn ang="0">
                  <a:pos x="117" y="102"/>
                </a:cxn>
                <a:cxn ang="0">
                  <a:pos x="144" y="65"/>
                </a:cxn>
                <a:cxn ang="0">
                  <a:pos x="216" y="28"/>
                </a:cxn>
                <a:cxn ang="0">
                  <a:pos x="289" y="28"/>
                </a:cxn>
                <a:cxn ang="0">
                  <a:pos x="325" y="46"/>
                </a:cxn>
                <a:cxn ang="0">
                  <a:pos x="352" y="65"/>
                </a:cxn>
                <a:cxn ang="0">
                  <a:pos x="379" y="102"/>
                </a:cxn>
                <a:cxn ang="0">
                  <a:pos x="397" y="157"/>
                </a:cxn>
                <a:cxn ang="0">
                  <a:pos x="406" y="212"/>
                </a:cxn>
                <a:cxn ang="0">
                  <a:pos x="406" y="332"/>
                </a:cxn>
                <a:cxn ang="0">
                  <a:pos x="379" y="415"/>
                </a:cxn>
                <a:cxn ang="0">
                  <a:pos x="361" y="452"/>
                </a:cxn>
                <a:cxn ang="0">
                  <a:pos x="325" y="480"/>
                </a:cxn>
                <a:cxn ang="0">
                  <a:pos x="289" y="498"/>
                </a:cxn>
                <a:cxn ang="0">
                  <a:pos x="252" y="498"/>
                </a:cxn>
              </a:cxnLst>
              <a:rect l="0" t="0" r="r" b="b"/>
              <a:pathLst>
                <a:path w="505" h="526">
                  <a:moveTo>
                    <a:pt x="505" y="268"/>
                  </a:moveTo>
                  <a:lnTo>
                    <a:pt x="487" y="166"/>
                  </a:lnTo>
                  <a:lnTo>
                    <a:pt x="424" y="74"/>
                  </a:lnTo>
                  <a:lnTo>
                    <a:pt x="352" y="19"/>
                  </a:lnTo>
                  <a:lnTo>
                    <a:pt x="252" y="0"/>
                  </a:lnTo>
                  <a:lnTo>
                    <a:pt x="153" y="19"/>
                  </a:lnTo>
                  <a:lnTo>
                    <a:pt x="72" y="83"/>
                  </a:lnTo>
                  <a:lnTo>
                    <a:pt x="18" y="166"/>
                  </a:lnTo>
                  <a:lnTo>
                    <a:pt x="0" y="268"/>
                  </a:lnTo>
                  <a:lnTo>
                    <a:pt x="18" y="369"/>
                  </a:lnTo>
                  <a:lnTo>
                    <a:pt x="72" y="452"/>
                  </a:lnTo>
                  <a:lnTo>
                    <a:pt x="153" y="508"/>
                  </a:lnTo>
                  <a:lnTo>
                    <a:pt x="252" y="526"/>
                  </a:lnTo>
                  <a:lnTo>
                    <a:pt x="352" y="508"/>
                  </a:lnTo>
                  <a:lnTo>
                    <a:pt x="424" y="452"/>
                  </a:lnTo>
                  <a:lnTo>
                    <a:pt x="478" y="369"/>
                  </a:lnTo>
                  <a:lnTo>
                    <a:pt x="505" y="268"/>
                  </a:lnTo>
                  <a:close/>
                  <a:moveTo>
                    <a:pt x="252" y="498"/>
                  </a:moveTo>
                  <a:lnTo>
                    <a:pt x="216" y="498"/>
                  </a:lnTo>
                  <a:lnTo>
                    <a:pt x="144" y="461"/>
                  </a:lnTo>
                  <a:lnTo>
                    <a:pt x="99" y="369"/>
                  </a:lnTo>
                  <a:lnTo>
                    <a:pt x="99" y="314"/>
                  </a:lnTo>
                  <a:lnTo>
                    <a:pt x="90" y="259"/>
                  </a:lnTo>
                  <a:lnTo>
                    <a:pt x="99" y="185"/>
                  </a:lnTo>
                  <a:lnTo>
                    <a:pt x="117" y="102"/>
                  </a:lnTo>
                  <a:lnTo>
                    <a:pt x="144" y="65"/>
                  </a:lnTo>
                  <a:lnTo>
                    <a:pt x="216" y="28"/>
                  </a:lnTo>
                  <a:lnTo>
                    <a:pt x="289" y="28"/>
                  </a:lnTo>
                  <a:lnTo>
                    <a:pt x="325" y="46"/>
                  </a:lnTo>
                  <a:lnTo>
                    <a:pt x="352" y="65"/>
                  </a:lnTo>
                  <a:lnTo>
                    <a:pt x="379" y="102"/>
                  </a:lnTo>
                  <a:lnTo>
                    <a:pt x="397" y="157"/>
                  </a:lnTo>
                  <a:lnTo>
                    <a:pt x="406" y="212"/>
                  </a:lnTo>
                  <a:lnTo>
                    <a:pt x="406" y="332"/>
                  </a:lnTo>
                  <a:lnTo>
                    <a:pt x="379" y="415"/>
                  </a:lnTo>
                  <a:lnTo>
                    <a:pt x="361" y="452"/>
                  </a:lnTo>
                  <a:lnTo>
                    <a:pt x="325" y="480"/>
                  </a:lnTo>
                  <a:lnTo>
                    <a:pt x="289" y="498"/>
                  </a:lnTo>
                  <a:lnTo>
                    <a:pt x="252" y="4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Freeform 346"/>
            <p:cNvSpPr>
              <a:spLocks/>
            </p:cNvSpPr>
            <p:nvPr/>
          </p:nvSpPr>
          <p:spPr bwMode="auto">
            <a:xfrm>
              <a:off x="9815" y="3074"/>
              <a:ext cx="253" cy="802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36" y="46"/>
                </a:cxn>
                <a:cxn ang="0">
                  <a:pos x="63" y="55"/>
                </a:cxn>
                <a:cxn ang="0">
                  <a:pos x="81" y="55"/>
                </a:cxn>
                <a:cxn ang="0">
                  <a:pos x="90" y="73"/>
                </a:cxn>
                <a:cxn ang="0">
                  <a:pos x="90" y="737"/>
                </a:cxn>
                <a:cxn ang="0">
                  <a:pos x="81" y="756"/>
                </a:cxn>
                <a:cxn ang="0">
                  <a:pos x="63" y="765"/>
                </a:cxn>
                <a:cxn ang="0">
                  <a:pos x="0" y="765"/>
                </a:cxn>
                <a:cxn ang="0">
                  <a:pos x="0" y="802"/>
                </a:cxn>
                <a:cxn ang="0">
                  <a:pos x="253" y="802"/>
                </a:cxn>
                <a:cxn ang="0">
                  <a:pos x="253" y="765"/>
                </a:cxn>
                <a:cxn ang="0">
                  <a:pos x="190" y="765"/>
                </a:cxn>
                <a:cxn ang="0">
                  <a:pos x="172" y="756"/>
                </a:cxn>
                <a:cxn ang="0">
                  <a:pos x="172" y="737"/>
                </a:cxn>
                <a:cxn ang="0">
                  <a:pos x="163" y="710"/>
                </a:cxn>
                <a:cxn ang="0">
                  <a:pos x="163" y="0"/>
                </a:cxn>
              </a:cxnLst>
              <a:rect l="0" t="0" r="r" b="b"/>
              <a:pathLst>
                <a:path w="253" h="802">
                  <a:moveTo>
                    <a:pt x="163" y="0"/>
                  </a:moveTo>
                  <a:lnTo>
                    <a:pt x="0" y="9"/>
                  </a:lnTo>
                  <a:lnTo>
                    <a:pt x="0" y="46"/>
                  </a:lnTo>
                  <a:lnTo>
                    <a:pt x="36" y="46"/>
                  </a:lnTo>
                  <a:lnTo>
                    <a:pt x="63" y="55"/>
                  </a:lnTo>
                  <a:lnTo>
                    <a:pt x="81" y="55"/>
                  </a:lnTo>
                  <a:lnTo>
                    <a:pt x="90" y="73"/>
                  </a:lnTo>
                  <a:lnTo>
                    <a:pt x="90" y="737"/>
                  </a:lnTo>
                  <a:lnTo>
                    <a:pt x="81" y="756"/>
                  </a:lnTo>
                  <a:lnTo>
                    <a:pt x="63" y="765"/>
                  </a:lnTo>
                  <a:lnTo>
                    <a:pt x="0" y="765"/>
                  </a:lnTo>
                  <a:lnTo>
                    <a:pt x="0" y="802"/>
                  </a:lnTo>
                  <a:lnTo>
                    <a:pt x="253" y="802"/>
                  </a:lnTo>
                  <a:lnTo>
                    <a:pt x="253" y="765"/>
                  </a:lnTo>
                  <a:lnTo>
                    <a:pt x="190" y="765"/>
                  </a:lnTo>
                  <a:lnTo>
                    <a:pt x="172" y="756"/>
                  </a:lnTo>
                  <a:lnTo>
                    <a:pt x="172" y="737"/>
                  </a:lnTo>
                  <a:lnTo>
                    <a:pt x="163" y="71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Freeform 347"/>
            <p:cNvSpPr>
              <a:spLocks/>
            </p:cNvSpPr>
            <p:nvPr/>
          </p:nvSpPr>
          <p:spPr bwMode="auto">
            <a:xfrm>
              <a:off x="10131" y="3369"/>
              <a:ext cx="568" cy="516"/>
            </a:xfrm>
            <a:custGeom>
              <a:avLst/>
              <a:gdLst/>
              <a:ahLst/>
              <a:cxnLst>
                <a:cxn ang="0">
                  <a:pos x="406" y="415"/>
                </a:cxn>
                <a:cxn ang="0">
                  <a:pos x="406" y="516"/>
                </a:cxn>
                <a:cxn ang="0">
                  <a:pos x="568" y="507"/>
                </a:cxn>
                <a:cxn ang="0">
                  <a:pos x="568" y="470"/>
                </a:cxn>
                <a:cxn ang="0">
                  <a:pos x="514" y="470"/>
                </a:cxn>
                <a:cxn ang="0">
                  <a:pos x="496" y="461"/>
                </a:cxn>
                <a:cxn ang="0">
                  <a:pos x="487" y="451"/>
                </a:cxn>
                <a:cxn ang="0">
                  <a:pos x="487" y="433"/>
                </a:cxn>
                <a:cxn ang="0">
                  <a:pos x="478" y="405"/>
                </a:cxn>
                <a:cxn ang="0">
                  <a:pos x="478" y="0"/>
                </a:cxn>
                <a:cxn ang="0">
                  <a:pos x="316" y="9"/>
                </a:cxn>
                <a:cxn ang="0">
                  <a:pos x="316" y="46"/>
                </a:cxn>
                <a:cxn ang="0">
                  <a:pos x="370" y="46"/>
                </a:cxn>
                <a:cxn ang="0">
                  <a:pos x="388" y="55"/>
                </a:cxn>
                <a:cxn ang="0">
                  <a:pos x="397" y="64"/>
                </a:cxn>
                <a:cxn ang="0">
                  <a:pos x="406" y="83"/>
                </a:cxn>
                <a:cxn ang="0">
                  <a:pos x="406" y="313"/>
                </a:cxn>
                <a:cxn ang="0">
                  <a:pos x="388" y="405"/>
                </a:cxn>
                <a:cxn ang="0">
                  <a:pos x="343" y="470"/>
                </a:cxn>
                <a:cxn ang="0">
                  <a:pos x="270" y="498"/>
                </a:cxn>
                <a:cxn ang="0">
                  <a:pos x="234" y="498"/>
                </a:cxn>
                <a:cxn ang="0">
                  <a:pos x="207" y="479"/>
                </a:cxn>
                <a:cxn ang="0">
                  <a:pos x="189" y="470"/>
                </a:cxn>
                <a:cxn ang="0">
                  <a:pos x="171" y="433"/>
                </a:cxn>
                <a:cxn ang="0">
                  <a:pos x="171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63" y="46"/>
                </a:cxn>
                <a:cxn ang="0">
                  <a:pos x="81" y="55"/>
                </a:cxn>
                <a:cxn ang="0">
                  <a:pos x="90" y="73"/>
                </a:cxn>
                <a:cxn ang="0">
                  <a:pos x="90" y="378"/>
                </a:cxn>
                <a:cxn ang="0">
                  <a:pos x="99" y="433"/>
                </a:cxn>
                <a:cxn ang="0">
                  <a:pos x="126" y="479"/>
                </a:cxn>
                <a:cxn ang="0">
                  <a:pos x="180" y="507"/>
                </a:cxn>
                <a:cxn ang="0">
                  <a:pos x="261" y="516"/>
                </a:cxn>
                <a:cxn ang="0">
                  <a:pos x="316" y="507"/>
                </a:cxn>
                <a:cxn ang="0">
                  <a:pos x="370" y="470"/>
                </a:cxn>
                <a:cxn ang="0">
                  <a:pos x="406" y="415"/>
                </a:cxn>
              </a:cxnLst>
              <a:rect l="0" t="0" r="r" b="b"/>
              <a:pathLst>
                <a:path w="568" h="516">
                  <a:moveTo>
                    <a:pt x="406" y="415"/>
                  </a:moveTo>
                  <a:lnTo>
                    <a:pt x="406" y="516"/>
                  </a:lnTo>
                  <a:lnTo>
                    <a:pt x="568" y="507"/>
                  </a:lnTo>
                  <a:lnTo>
                    <a:pt x="568" y="470"/>
                  </a:lnTo>
                  <a:lnTo>
                    <a:pt x="514" y="470"/>
                  </a:lnTo>
                  <a:lnTo>
                    <a:pt x="496" y="461"/>
                  </a:lnTo>
                  <a:lnTo>
                    <a:pt x="487" y="451"/>
                  </a:lnTo>
                  <a:lnTo>
                    <a:pt x="487" y="433"/>
                  </a:lnTo>
                  <a:lnTo>
                    <a:pt x="478" y="405"/>
                  </a:lnTo>
                  <a:lnTo>
                    <a:pt x="478" y="0"/>
                  </a:lnTo>
                  <a:lnTo>
                    <a:pt x="316" y="9"/>
                  </a:lnTo>
                  <a:lnTo>
                    <a:pt x="316" y="46"/>
                  </a:lnTo>
                  <a:lnTo>
                    <a:pt x="370" y="46"/>
                  </a:lnTo>
                  <a:lnTo>
                    <a:pt x="388" y="55"/>
                  </a:lnTo>
                  <a:lnTo>
                    <a:pt x="397" y="64"/>
                  </a:lnTo>
                  <a:lnTo>
                    <a:pt x="406" y="83"/>
                  </a:lnTo>
                  <a:lnTo>
                    <a:pt x="406" y="313"/>
                  </a:lnTo>
                  <a:lnTo>
                    <a:pt x="388" y="405"/>
                  </a:lnTo>
                  <a:lnTo>
                    <a:pt x="343" y="470"/>
                  </a:lnTo>
                  <a:lnTo>
                    <a:pt x="270" y="498"/>
                  </a:lnTo>
                  <a:lnTo>
                    <a:pt x="234" y="498"/>
                  </a:lnTo>
                  <a:lnTo>
                    <a:pt x="207" y="479"/>
                  </a:lnTo>
                  <a:lnTo>
                    <a:pt x="189" y="470"/>
                  </a:lnTo>
                  <a:lnTo>
                    <a:pt x="171" y="433"/>
                  </a:lnTo>
                  <a:lnTo>
                    <a:pt x="171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63" y="46"/>
                  </a:lnTo>
                  <a:lnTo>
                    <a:pt x="81" y="55"/>
                  </a:lnTo>
                  <a:lnTo>
                    <a:pt x="90" y="73"/>
                  </a:lnTo>
                  <a:lnTo>
                    <a:pt x="90" y="378"/>
                  </a:lnTo>
                  <a:lnTo>
                    <a:pt x="99" y="433"/>
                  </a:lnTo>
                  <a:lnTo>
                    <a:pt x="126" y="479"/>
                  </a:lnTo>
                  <a:lnTo>
                    <a:pt x="180" y="507"/>
                  </a:lnTo>
                  <a:lnTo>
                    <a:pt x="261" y="516"/>
                  </a:lnTo>
                  <a:lnTo>
                    <a:pt x="316" y="507"/>
                  </a:lnTo>
                  <a:lnTo>
                    <a:pt x="370" y="470"/>
                  </a:lnTo>
                  <a:lnTo>
                    <a:pt x="406" y="4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Freeform 348"/>
            <p:cNvSpPr>
              <a:spLocks/>
            </p:cNvSpPr>
            <p:nvPr/>
          </p:nvSpPr>
          <p:spPr bwMode="auto">
            <a:xfrm>
              <a:off x="10744" y="3166"/>
              <a:ext cx="352" cy="719"/>
            </a:xfrm>
            <a:custGeom>
              <a:avLst/>
              <a:gdLst/>
              <a:ahLst/>
              <a:cxnLst>
                <a:cxn ang="0">
                  <a:pos x="181" y="249"/>
                </a:cxn>
                <a:cxn ang="0">
                  <a:pos x="334" y="249"/>
                </a:cxn>
                <a:cxn ang="0">
                  <a:pos x="334" y="212"/>
                </a:cxn>
                <a:cxn ang="0">
                  <a:pos x="181" y="212"/>
                </a:cxn>
                <a:cxn ang="0">
                  <a:pos x="181" y="0"/>
                </a:cxn>
                <a:cxn ang="0">
                  <a:pos x="145" y="0"/>
                </a:cxn>
                <a:cxn ang="0">
                  <a:pos x="145" y="55"/>
                </a:cxn>
                <a:cxn ang="0">
                  <a:pos x="127" y="120"/>
                </a:cxn>
                <a:cxn ang="0">
                  <a:pos x="99" y="166"/>
                </a:cxn>
                <a:cxn ang="0">
                  <a:pos x="63" y="203"/>
                </a:cxn>
                <a:cxn ang="0">
                  <a:pos x="0" y="221"/>
                </a:cxn>
                <a:cxn ang="0">
                  <a:pos x="0" y="249"/>
                </a:cxn>
                <a:cxn ang="0">
                  <a:pos x="99" y="249"/>
                </a:cxn>
                <a:cxn ang="0">
                  <a:pos x="99" y="562"/>
                </a:cxn>
                <a:cxn ang="0">
                  <a:pos x="109" y="636"/>
                </a:cxn>
                <a:cxn ang="0">
                  <a:pos x="136" y="682"/>
                </a:cxn>
                <a:cxn ang="0">
                  <a:pos x="172" y="710"/>
                </a:cxn>
                <a:cxn ang="0">
                  <a:pos x="217" y="719"/>
                </a:cxn>
                <a:cxn ang="0">
                  <a:pos x="244" y="719"/>
                </a:cxn>
                <a:cxn ang="0">
                  <a:pos x="298" y="710"/>
                </a:cxn>
                <a:cxn ang="0">
                  <a:pos x="334" y="673"/>
                </a:cxn>
                <a:cxn ang="0">
                  <a:pos x="352" y="618"/>
                </a:cxn>
                <a:cxn ang="0">
                  <a:pos x="352" y="498"/>
                </a:cxn>
                <a:cxn ang="0">
                  <a:pos x="325" y="498"/>
                </a:cxn>
                <a:cxn ang="0">
                  <a:pos x="325" y="599"/>
                </a:cxn>
                <a:cxn ang="0">
                  <a:pos x="316" y="636"/>
                </a:cxn>
                <a:cxn ang="0">
                  <a:pos x="307" y="664"/>
                </a:cxn>
                <a:cxn ang="0">
                  <a:pos x="289" y="682"/>
                </a:cxn>
                <a:cxn ang="0">
                  <a:pos x="271" y="691"/>
                </a:cxn>
                <a:cxn ang="0">
                  <a:pos x="226" y="691"/>
                </a:cxn>
                <a:cxn ang="0">
                  <a:pos x="208" y="673"/>
                </a:cxn>
                <a:cxn ang="0">
                  <a:pos x="181" y="618"/>
                </a:cxn>
                <a:cxn ang="0">
                  <a:pos x="181" y="571"/>
                </a:cxn>
                <a:cxn ang="0">
                  <a:pos x="181" y="249"/>
                </a:cxn>
              </a:cxnLst>
              <a:rect l="0" t="0" r="r" b="b"/>
              <a:pathLst>
                <a:path w="352" h="719">
                  <a:moveTo>
                    <a:pt x="181" y="249"/>
                  </a:moveTo>
                  <a:lnTo>
                    <a:pt x="334" y="249"/>
                  </a:lnTo>
                  <a:lnTo>
                    <a:pt x="334" y="212"/>
                  </a:lnTo>
                  <a:lnTo>
                    <a:pt x="181" y="212"/>
                  </a:lnTo>
                  <a:lnTo>
                    <a:pt x="181" y="0"/>
                  </a:lnTo>
                  <a:lnTo>
                    <a:pt x="145" y="0"/>
                  </a:lnTo>
                  <a:lnTo>
                    <a:pt x="145" y="55"/>
                  </a:lnTo>
                  <a:lnTo>
                    <a:pt x="127" y="120"/>
                  </a:lnTo>
                  <a:lnTo>
                    <a:pt x="99" y="166"/>
                  </a:lnTo>
                  <a:lnTo>
                    <a:pt x="63" y="203"/>
                  </a:lnTo>
                  <a:lnTo>
                    <a:pt x="0" y="221"/>
                  </a:lnTo>
                  <a:lnTo>
                    <a:pt x="0" y="249"/>
                  </a:lnTo>
                  <a:lnTo>
                    <a:pt x="99" y="249"/>
                  </a:lnTo>
                  <a:lnTo>
                    <a:pt x="99" y="562"/>
                  </a:lnTo>
                  <a:lnTo>
                    <a:pt x="109" y="636"/>
                  </a:lnTo>
                  <a:lnTo>
                    <a:pt x="136" y="682"/>
                  </a:lnTo>
                  <a:lnTo>
                    <a:pt x="172" y="710"/>
                  </a:lnTo>
                  <a:lnTo>
                    <a:pt x="217" y="719"/>
                  </a:lnTo>
                  <a:lnTo>
                    <a:pt x="244" y="719"/>
                  </a:lnTo>
                  <a:lnTo>
                    <a:pt x="298" y="710"/>
                  </a:lnTo>
                  <a:lnTo>
                    <a:pt x="334" y="673"/>
                  </a:lnTo>
                  <a:lnTo>
                    <a:pt x="352" y="618"/>
                  </a:lnTo>
                  <a:lnTo>
                    <a:pt x="352" y="498"/>
                  </a:lnTo>
                  <a:lnTo>
                    <a:pt x="325" y="498"/>
                  </a:lnTo>
                  <a:lnTo>
                    <a:pt x="325" y="599"/>
                  </a:lnTo>
                  <a:lnTo>
                    <a:pt x="316" y="636"/>
                  </a:lnTo>
                  <a:lnTo>
                    <a:pt x="307" y="664"/>
                  </a:lnTo>
                  <a:lnTo>
                    <a:pt x="289" y="682"/>
                  </a:lnTo>
                  <a:lnTo>
                    <a:pt x="271" y="691"/>
                  </a:lnTo>
                  <a:lnTo>
                    <a:pt x="226" y="691"/>
                  </a:lnTo>
                  <a:lnTo>
                    <a:pt x="208" y="673"/>
                  </a:lnTo>
                  <a:lnTo>
                    <a:pt x="181" y="618"/>
                  </a:lnTo>
                  <a:lnTo>
                    <a:pt x="181" y="571"/>
                  </a:lnTo>
                  <a:lnTo>
                    <a:pt x="181" y="2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6" name="Freeform 349"/>
            <p:cNvSpPr>
              <a:spLocks noEditPoints="1"/>
            </p:cNvSpPr>
            <p:nvPr/>
          </p:nvSpPr>
          <p:spPr bwMode="auto">
            <a:xfrm>
              <a:off x="11204" y="3101"/>
              <a:ext cx="244" cy="775"/>
            </a:xfrm>
            <a:custGeom>
              <a:avLst/>
              <a:gdLst/>
              <a:ahLst/>
              <a:cxnLst>
                <a:cxn ang="0">
                  <a:pos x="163" y="268"/>
                </a:cxn>
                <a:cxn ang="0">
                  <a:pos x="0" y="277"/>
                </a:cxn>
                <a:cxn ang="0">
                  <a:pos x="0" y="314"/>
                </a:cxn>
                <a:cxn ang="0">
                  <a:pos x="36" y="314"/>
                </a:cxn>
                <a:cxn ang="0">
                  <a:pos x="63" y="323"/>
                </a:cxn>
                <a:cxn ang="0">
                  <a:pos x="81" y="332"/>
                </a:cxn>
                <a:cxn ang="0">
                  <a:pos x="81" y="351"/>
                </a:cxn>
                <a:cxn ang="0">
                  <a:pos x="91" y="378"/>
                </a:cxn>
                <a:cxn ang="0">
                  <a:pos x="91" y="710"/>
                </a:cxn>
                <a:cxn ang="0">
                  <a:pos x="81" y="729"/>
                </a:cxn>
                <a:cxn ang="0">
                  <a:pos x="63" y="738"/>
                </a:cxn>
                <a:cxn ang="0">
                  <a:pos x="0" y="738"/>
                </a:cxn>
                <a:cxn ang="0">
                  <a:pos x="0" y="775"/>
                </a:cxn>
                <a:cxn ang="0">
                  <a:pos x="244" y="775"/>
                </a:cxn>
                <a:cxn ang="0">
                  <a:pos x="244" y="738"/>
                </a:cxn>
                <a:cxn ang="0">
                  <a:pos x="190" y="738"/>
                </a:cxn>
                <a:cxn ang="0">
                  <a:pos x="172" y="729"/>
                </a:cxn>
                <a:cxn ang="0">
                  <a:pos x="163" y="719"/>
                </a:cxn>
                <a:cxn ang="0">
                  <a:pos x="163" y="692"/>
                </a:cxn>
                <a:cxn ang="0">
                  <a:pos x="163" y="268"/>
                </a:cxn>
                <a:cxn ang="0">
                  <a:pos x="163" y="65"/>
                </a:cxn>
                <a:cxn ang="0">
                  <a:pos x="163" y="37"/>
                </a:cxn>
                <a:cxn ang="0">
                  <a:pos x="145" y="19"/>
                </a:cxn>
                <a:cxn ang="0">
                  <a:pos x="109" y="0"/>
                </a:cxn>
                <a:cxn ang="0">
                  <a:pos x="81" y="9"/>
                </a:cxn>
                <a:cxn ang="0">
                  <a:pos x="63" y="19"/>
                </a:cxn>
                <a:cxn ang="0">
                  <a:pos x="54" y="37"/>
                </a:cxn>
                <a:cxn ang="0">
                  <a:pos x="45" y="65"/>
                </a:cxn>
                <a:cxn ang="0">
                  <a:pos x="63" y="102"/>
                </a:cxn>
                <a:cxn ang="0">
                  <a:pos x="81" y="120"/>
                </a:cxn>
                <a:cxn ang="0">
                  <a:pos x="127" y="120"/>
                </a:cxn>
                <a:cxn ang="0">
                  <a:pos x="163" y="83"/>
                </a:cxn>
                <a:cxn ang="0">
                  <a:pos x="163" y="65"/>
                </a:cxn>
              </a:cxnLst>
              <a:rect l="0" t="0" r="r" b="b"/>
              <a:pathLst>
                <a:path w="244" h="775">
                  <a:moveTo>
                    <a:pt x="163" y="268"/>
                  </a:moveTo>
                  <a:lnTo>
                    <a:pt x="0" y="277"/>
                  </a:lnTo>
                  <a:lnTo>
                    <a:pt x="0" y="314"/>
                  </a:lnTo>
                  <a:lnTo>
                    <a:pt x="36" y="314"/>
                  </a:lnTo>
                  <a:lnTo>
                    <a:pt x="63" y="323"/>
                  </a:lnTo>
                  <a:lnTo>
                    <a:pt x="81" y="332"/>
                  </a:lnTo>
                  <a:lnTo>
                    <a:pt x="81" y="351"/>
                  </a:lnTo>
                  <a:lnTo>
                    <a:pt x="91" y="378"/>
                  </a:lnTo>
                  <a:lnTo>
                    <a:pt x="91" y="710"/>
                  </a:lnTo>
                  <a:lnTo>
                    <a:pt x="81" y="729"/>
                  </a:lnTo>
                  <a:lnTo>
                    <a:pt x="63" y="738"/>
                  </a:lnTo>
                  <a:lnTo>
                    <a:pt x="0" y="738"/>
                  </a:lnTo>
                  <a:lnTo>
                    <a:pt x="0" y="775"/>
                  </a:lnTo>
                  <a:lnTo>
                    <a:pt x="244" y="775"/>
                  </a:lnTo>
                  <a:lnTo>
                    <a:pt x="244" y="738"/>
                  </a:lnTo>
                  <a:lnTo>
                    <a:pt x="190" y="738"/>
                  </a:lnTo>
                  <a:lnTo>
                    <a:pt x="172" y="729"/>
                  </a:lnTo>
                  <a:lnTo>
                    <a:pt x="163" y="719"/>
                  </a:lnTo>
                  <a:lnTo>
                    <a:pt x="163" y="692"/>
                  </a:lnTo>
                  <a:lnTo>
                    <a:pt x="163" y="268"/>
                  </a:lnTo>
                  <a:close/>
                  <a:moveTo>
                    <a:pt x="163" y="65"/>
                  </a:moveTo>
                  <a:lnTo>
                    <a:pt x="163" y="37"/>
                  </a:lnTo>
                  <a:lnTo>
                    <a:pt x="145" y="19"/>
                  </a:lnTo>
                  <a:lnTo>
                    <a:pt x="109" y="0"/>
                  </a:lnTo>
                  <a:lnTo>
                    <a:pt x="81" y="9"/>
                  </a:lnTo>
                  <a:lnTo>
                    <a:pt x="63" y="19"/>
                  </a:lnTo>
                  <a:lnTo>
                    <a:pt x="54" y="37"/>
                  </a:lnTo>
                  <a:lnTo>
                    <a:pt x="45" y="65"/>
                  </a:lnTo>
                  <a:lnTo>
                    <a:pt x="63" y="102"/>
                  </a:lnTo>
                  <a:lnTo>
                    <a:pt x="81" y="120"/>
                  </a:lnTo>
                  <a:lnTo>
                    <a:pt x="127" y="120"/>
                  </a:lnTo>
                  <a:lnTo>
                    <a:pt x="163" y="83"/>
                  </a:lnTo>
                  <a:lnTo>
                    <a:pt x="163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7" name="Freeform 350"/>
            <p:cNvSpPr>
              <a:spLocks noEditPoints="1"/>
            </p:cNvSpPr>
            <p:nvPr/>
          </p:nvSpPr>
          <p:spPr bwMode="auto">
            <a:xfrm>
              <a:off x="11511" y="3359"/>
              <a:ext cx="505" cy="526"/>
            </a:xfrm>
            <a:custGeom>
              <a:avLst/>
              <a:gdLst/>
              <a:ahLst/>
              <a:cxnLst>
                <a:cxn ang="0">
                  <a:pos x="505" y="268"/>
                </a:cxn>
                <a:cxn ang="0">
                  <a:pos x="487" y="166"/>
                </a:cxn>
                <a:cxn ang="0">
                  <a:pos x="424" y="74"/>
                </a:cxn>
                <a:cxn ang="0">
                  <a:pos x="352" y="19"/>
                </a:cxn>
                <a:cxn ang="0">
                  <a:pos x="253" y="0"/>
                </a:cxn>
                <a:cxn ang="0">
                  <a:pos x="153" y="19"/>
                </a:cxn>
                <a:cxn ang="0">
                  <a:pos x="72" y="83"/>
                </a:cxn>
                <a:cxn ang="0">
                  <a:pos x="18" y="166"/>
                </a:cxn>
                <a:cxn ang="0">
                  <a:pos x="0" y="268"/>
                </a:cxn>
                <a:cxn ang="0">
                  <a:pos x="18" y="369"/>
                </a:cxn>
                <a:cxn ang="0">
                  <a:pos x="72" y="452"/>
                </a:cxn>
                <a:cxn ang="0">
                  <a:pos x="153" y="508"/>
                </a:cxn>
                <a:cxn ang="0">
                  <a:pos x="253" y="526"/>
                </a:cxn>
                <a:cxn ang="0">
                  <a:pos x="352" y="508"/>
                </a:cxn>
                <a:cxn ang="0">
                  <a:pos x="424" y="452"/>
                </a:cxn>
                <a:cxn ang="0">
                  <a:pos x="478" y="369"/>
                </a:cxn>
                <a:cxn ang="0">
                  <a:pos x="505" y="268"/>
                </a:cxn>
                <a:cxn ang="0">
                  <a:pos x="253" y="498"/>
                </a:cxn>
                <a:cxn ang="0">
                  <a:pos x="216" y="498"/>
                </a:cxn>
                <a:cxn ang="0">
                  <a:pos x="144" y="461"/>
                </a:cxn>
                <a:cxn ang="0">
                  <a:pos x="99" y="369"/>
                </a:cxn>
                <a:cxn ang="0">
                  <a:pos x="99" y="314"/>
                </a:cxn>
                <a:cxn ang="0">
                  <a:pos x="90" y="259"/>
                </a:cxn>
                <a:cxn ang="0">
                  <a:pos x="99" y="185"/>
                </a:cxn>
                <a:cxn ang="0">
                  <a:pos x="117" y="102"/>
                </a:cxn>
                <a:cxn ang="0">
                  <a:pos x="144" y="65"/>
                </a:cxn>
                <a:cxn ang="0">
                  <a:pos x="216" y="28"/>
                </a:cxn>
                <a:cxn ang="0">
                  <a:pos x="289" y="28"/>
                </a:cxn>
                <a:cxn ang="0">
                  <a:pos x="325" y="46"/>
                </a:cxn>
                <a:cxn ang="0">
                  <a:pos x="352" y="65"/>
                </a:cxn>
                <a:cxn ang="0">
                  <a:pos x="379" y="102"/>
                </a:cxn>
                <a:cxn ang="0">
                  <a:pos x="406" y="185"/>
                </a:cxn>
                <a:cxn ang="0">
                  <a:pos x="406" y="332"/>
                </a:cxn>
                <a:cxn ang="0">
                  <a:pos x="379" y="415"/>
                </a:cxn>
                <a:cxn ang="0">
                  <a:pos x="361" y="452"/>
                </a:cxn>
                <a:cxn ang="0">
                  <a:pos x="325" y="480"/>
                </a:cxn>
                <a:cxn ang="0">
                  <a:pos x="289" y="498"/>
                </a:cxn>
                <a:cxn ang="0">
                  <a:pos x="253" y="498"/>
                </a:cxn>
              </a:cxnLst>
              <a:rect l="0" t="0" r="r" b="b"/>
              <a:pathLst>
                <a:path w="505" h="526">
                  <a:moveTo>
                    <a:pt x="505" y="268"/>
                  </a:moveTo>
                  <a:lnTo>
                    <a:pt x="487" y="166"/>
                  </a:lnTo>
                  <a:lnTo>
                    <a:pt x="424" y="74"/>
                  </a:lnTo>
                  <a:lnTo>
                    <a:pt x="352" y="19"/>
                  </a:lnTo>
                  <a:lnTo>
                    <a:pt x="253" y="0"/>
                  </a:lnTo>
                  <a:lnTo>
                    <a:pt x="153" y="19"/>
                  </a:lnTo>
                  <a:lnTo>
                    <a:pt x="72" y="83"/>
                  </a:lnTo>
                  <a:lnTo>
                    <a:pt x="18" y="166"/>
                  </a:lnTo>
                  <a:lnTo>
                    <a:pt x="0" y="268"/>
                  </a:lnTo>
                  <a:lnTo>
                    <a:pt x="18" y="369"/>
                  </a:lnTo>
                  <a:lnTo>
                    <a:pt x="72" y="452"/>
                  </a:lnTo>
                  <a:lnTo>
                    <a:pt x="153" y="508"/>
                  </a:lnTo>
                  <a:lnTo>
                    <a:pt x="253" y="526"/>
                  </a:lnTo>
                  <a:lnTo>
                    <a:pt x="352" y="508"/>
                  </a:lnTo>
                  <a:lnTo>
                    <a:pt x="424" y="452"/>
                  </a:lnTo>
                  <a:lnTo>
                    <a:pt x="478" y="369"/>
                  </a:lnTo>
                  <a:lnTo>
                    <a:pt x="505" y="268"/>
                  </a:lnTo>
                  <a:close/>
                  <a:moveTo>
                    <a:pt x="253" y="498"/>
                  </a:moveTo>
                  <a:lnTo>
                    <a:pt x="216" y="498"/>
                  </a:lnTo>
                  <a:lnTo>
                    <a:pt x="144" y="461"/>
                  </a:lnTo>
                  <a:lnTo>
                    <a:pt x="99" y="369"/>
                  </a:lnTo>
                  <a:lnTo>
                    <a:pt x="99" y="314"/>
                  </a:lnTo>
                  <a:lnTo>
                    <a:pt x="90" y="259"/>
                  </a:lnTo>
                  <a:lnTo>
                    <a:pt x="99" y="185"/>
                  </a:lnTo>
                  <a:lnTo>
                    <a:pt x="117" y="102"/>
                  </a:lnTo>
                  <a:lnTo>
                    <a:pt x="144" y="65"/>
                  </a:lnTo>
                  <a:lnTo>
                    <a:pt x="216" y="28"/>
                  </a:lnTo>
                  <a:lnTo>
                    <a:pt x="289" y="28"/>
                  </a:lnTo>
                  <a:lnTo>
                    <a:pt x="325" y="46"/>
                  </a:lnTo>
                  <a:lnTo>
                    <a:pt x="352" y="65"/>
                  </a:lnTo>
                  <a:lnTo>
                    <a:pt x="379" y="102"/>
                  </a:lnTo>
                  <a:lnTo>
                    <a:pt x="406" y="185"/>
                  </a:lnTo>
                  <a:lnTo>
                    <a:pt x="406" y="332"/>
                  </a:lnTo>
                  <a:lnTo>
                    <a:pt x="379" y="415"/>
                  </a:lnTo>
                  <a:lnTo>
                    <a:pt x="361" y="452"/>
                  </a:lnTo>
                  <a:lnTo>
                    <a:pt x="325" y="480"/>
                  </a:lnTo>
                  <a:lnTo>
                    <a:pt x="289" y="498"/>
                  </a:lnTo>
                  <a:lnTo>
                    <a:pt x="253" y="4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" name="Freeform 351"/>
            <p:cNvSpPr>
              <a:spLocks/>
            </p:cNvSpPr>
            <p:nvPr/>
          </p:nvSpPr>
          <p:spPr bwMode="auto">
            <a:xfrm>
              <a:off x="12079" y="3369"/>
              <a:ext cx="569" cy="507"/>
            </a:xfrm>
            <a:custGeom>
              <a:avLst/>
              <a:gdLst/>
              <a:ahLst/>
              <a:cxnLst>
                <a:cxn ang="0">
                  <a:pos x="90" y="110"/>
                </a:cxn>
                <a:cxn ang="0">
                  <a:pos x="90" y="442"/>
                </a:cxn>
                <a:cxn ang="0">
                  <a:pos x="81" y="461"/>
                </a:cxn>
                <a:cxn ang="0">
                  <a:pos x="63" y="470"/>
                </a:cxn>
                <a:cxn ang="0">
                  <a:pos x="0" y="470"/>
                </a:cxn>
                <a:cxn ang="0">
                  <a:pos x="0" y="507"/>
                </a:cxn>
                <a:cxn ang="0">
                  <a:pos x="253" y="507"/>
                </a:cxn>
                <a:cxn ang="0">
                  <a:pos x="253" y="470"/>
                </a:cxn>
                <a:cxn ang="0">
                  <a:pos x="190" y="470"/>
                </a:cxn>
                <a:cxn ang="0">
                  <a:pos x="181" y="461"/>
                </a:cxn>
                <a:cxn ang="0">
                  <a:pos x="172" y="442"/>
                </a:cxn>
                <a:cxn ang="0">
                  <a:pos x="172" y="202"/>
                </a:cxn>
                <a:cxn ang="0">
                  <a:pos x="181" y="129"/>
                </a:cxn>
                <a:cxn ang="0">
                  <a:pos x="217" y="64"/>
                </a:cxn>
                <a:cxn ang="0">
                  <a:pos x="271" y="36"/>
                </a:cxn>
                <a:cxn ang="0">
                  <a:pos x="325" y="18"/>
                </a:cxn>
                <a:cxn ang="0">
                  <a:pos x="352" y="27"/>
                </a:cxn>
                <a:cxn ang="0">
                  <a:pos x="388" y="46"/>
                </a:cxn>
                <a:cxn ang="0">
                  <a:pos x="397" y="73"/>
                </a:cxn>
                <a:cxn ang="0">
                  <a:pos x="397" y="92"/>
                </a:cxn>
                <a:cxn ang="0">
                  <a:pos x="406" y="119"/>
                </a:cxn>
                <a:cxn ang="0">
                  <a:pos x="406" y="442"/>
                </a:cxn>
                <a:cxn ang="0">
                  <a:pos x="397" y="461"/>
                </a:cxn>
                <a:cxn ang="0">
                  <a:pos x="379" y="470"/>
                </a:cxn>
                <a:cxn ang="0">
                  <a:pos x="316" y="470"/>
                </a:cxn>
                <a:cxn ang="0">
                  <a:pos x="316" y="507"/>
                </a:cxn>
                <a:cxn ang="0">
                  <a:pos x="569" y="507"/>
                </a:cxn>
                <a:cxn ang="0">
                  <a:pos x="569" y="470"/>
                </a:cxn>
                <a:cxn ang="0">
                  <a:pos x="514" y="470"/>
                </a:cxn>
                <a:cxn ang="0">
                  <a:pos x="496" y="461"/>
                </a:cxn>
                <a:cxn ang="0">
                  <a:pos x="487" y="451"/>
                </a:cxn>
                <a:cxn ang="0">
                  <a:pos x="487" y="129"/>
                </a:cxn>
                <a:cxn ang="0">
                  <a:pos x="451" y="36"/>
                </a:cxn>
                <a:cxn ang="0">
                  <a:pos x="397" y="9"/>
                </a:cxn>
                <a:cxn ang="0">
                  <a:pos x="361" y="0"/>
                </a:cxn>
                <a:cxn ang="0">
                  <a:pos x="325" y="0"/>
                </a:cxn>
                <a:cxn ang="0">
                  <a:pos x="253" y="9"/>
                </a:cxn>
                <a:cxn ang="0">
                  <a:pos x="199" y="55"/>
                </a:cxn>
                <a:cxn ang="0">
                  <a:pos x="163" y="119"/>
                </a:cxn>
                <a:cxn ang="0">
                  <a:pos x="16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63" y="46"/>
                </a:cxn>
                <a:cxn ang="0">
                  <a:pos x="81" y="64"/>
                </a:cxn>
                <a:cxn ang="0">
                  <a:pos x="90" y="83"/>
                </a:cxn>
                <a:cxn ang="0">
                  <a:pos x="90" y="110"/>
                </a:cxn>
              </a:cxnLst>
              <a:rect l="0" t="0" r="r" b="b"/>
              <a:pathLst>
                <a:path w="569" h="507">
                  <a:moveTo>
                    <a:pt x="90" y="110"/>
                  </a:moveTo>
                  <a:lnTo>
                    <a:pt x="90" y="442"/>
                  </a:lnTo>
                  <a:lnTo>
                    <a:pt x="81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53" y="507"/>
                  </a:lnTo>
                  <a:lnTo>
                    <a:pt x="253" y="470"/>
                  </a:lnTo>
                  <a:lnTo>
                    <a:pt x="190" y="470"/>
                  </a:lnTo>
                  <a:lnTo>
                    <a:pt x="181" y="461"/>
                  </a:lnTo>
                  <a:lnTo>
                    <a:pt x="172" y="442"/>
                  </a:lnTo>
                  <a:lnTo>
                    <a:pt x="172" y="202"/>
                  </a:lnTo>
                  <a:lnTo>
                    <a:pt x="181" y="129"/>
                  </a:lnTo>
                  <a:lnTo>
                    <a:pt x="217" y="64"/>
                  </a:lnTo>
                  <a:lnTo>
                    <a:pt x="271" y="36"/>
                  </a:lnTo>
                  <a:lnTo>
                    <a:pt x="325" y="18"/>
                  </a:lnTo>
                  <a:lnTo>
                    <a:pt x="352" y="27"/>
                  </a:lnTo>
                  <a:lnTo>
                    <a:pt x="388" y="46"/>
                  </a:lnTo>
                  <a:lnTo>
                    <a:pt x="397" y="73"/>
                  </a:lnTo>
                  <a:lnTo>
                    <a:pt x="397" y="92"/>
                  </a:lnTo>
                  <a:lnTo>
                    <a:pt x="406" y="119"/>
                  </a:lnTo>
                  <a:lnTo>
                    <a:pt x="406" y="442"/>
                  </a:lnTo>
                  <a:lnTo>
                    <a:pt x="397" y="461"/>
                  </a:lnTo>
                  <a:lnTo>
                    <a:pt x="379" y="470"/>
                  </a:lnTo>
                  <a:lnTo>
                    <a:pt x="316" y="470"/>
                  </a:lnTo>
                  <a:lnTo>
                    <a:pt x="316" y="507"/>
                  </a:lnTo>
                  <a:lnTo>
                    <a:pt x="569" y="507"/>
                  </a:lnTo>
                  <a:lnTo>
                    <a:pt x="569" y="470"/>
                  </a:lnTo>
                  <a:lnTo>
                    <a:pt x="514" y="470"/>
                  </a:lnTo>
                  <a:lnTo>
                    <a:pt x="496" y="461"/>
                  </a:lnTo>
                  <a:lnTo>
                    <a:pt x="487" y="451"/>
                  </a:lnTo>
                  <a:lnTo>
                    <a:pt x="487" y="129"/>
                  </a:lnTo>
                  <a:lnTo>
                    <a:pt x="451" y="36"/>
                  </a:lnTo>
                  <a:lnTo>
                    <a:pt x="397" y="9"/>
                  </a:lnTo>
                  <a:lnTo>
                    <a:pt x="361" y="0"/>
                  </a:lnTo>
                  <a:lnTo>
                    <a:pt x="325" y="0"/>
                  </a:lnTo>
                  <a:lnTo>
                    <a:pt x="253" y="9"/>
                  </a:lnTo>
                  <a:lnTo>
                    <a:pt x="199" y="55"/>
                  </a:lnTo>
                  <a:lnTo>
                    <a:pt x="163" y="119"/>
                  </a:lnTo>
                  <a:lnTo>
                    <a:pt x="163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63" y="46"/>
                  </a:lnTo>
                  <a:lnTo>
                    <a:pt x="81" y="64"/>
                  </a:lnTo>
                  <a:lnTo>
                    <a:pt x="90" y="83"/>
                  </a:lnTo>
                  <a:lnTo>
                    <a:pt x="90" y="1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" name="Freeform 352"/>
            <p:cNvSpPr>
              <a:spLocks/>
            </p:cNvSpPr>
            <p:nvPr/>
          </p:nvSpPr>
          <p:spPr bwMode="auto">
            <a:xfrm>
              <a:off x="13099" y="3350"/>
              <a:ext cx="721" cy="766"/>
            </a:xfrm>
            <a:custGeom>
              <a:avLst/>
              <a:gdLst/>
              <a:ahLst/>
              <a:cxnLst>
                <a:cxn ang="0">
                  <a:pos x="270" y="120"/>
                </a:cxn>
                <a:cxn ang="0">
                  <a:pos x="279" y="65"/>
                </a:cxn>
                <a:cxn ang="0">
                  <a:pos x="270" y="19"/>
                </a:cxn>
                <a:cxn ang="0">
                  <a:pos x="207" y="9"/>
                </a:cxn>
                <a:cxn ang="0">
                  <a:pos x="162" y="46"/>
                </a:cxn>
                <a:cxn ang="0">
                  <a:pos x="153" y="74"/>
                </a:cxn>
                <a:cxn ang="0">
                  <a:pos x="0" y="701"/>
                </a:cxn>
                <a:cxn ang="0">
                  <a:pos x="9" y="756"/>
                </a:cxn>
                <a:cxn ang="0">
                  <a:pos x="72" y="766"/>
                </a:cxn>
                <a:cxn ang="0">
                  <a:pos x="117" y="729"/>
                </a:cxn>
                <a:cxn ang="0">
                  <a:pos x="162" y="563"/>
                </a:cxn>
                <a:cxn ang="0">
                  <a:pos x="243" y="535"/>
                </a:cxn>
                <a:cxn ang="0">
                  <a:pos x="378" y="507"/>
                </a:cxn>
                <a:cxn ang="0">
                  <a:pos x="460" y="489"/>
                </a:cxn>
                <a:cxn ang="0">
                  <a:pos x="523" y="526"/>
                </a:cxn>
                <a:cxn ang="0">
                  <a:pos x="604" y="535"/>
                </a:cxn>
                <a:cxn ang="0">
                  <a:pos x="694" y="443"/>
                </a:cxn>
                <a:cxn ang="0">
                  <a:pos x="712" y="360"/>
                </a:cxn>
                <a:cxn ang="0">
                  <a:pos x="712" y="341"/>
                </a:cxn>
                <a:cxn ang="0">
                  <a:pos x="667" y="351"/>
                </a:cxn>
                <a:cxn ang="0">
                  <a:pos x="658" y="378"/>
                </a:cxn>
                <a:cxn ang="0">
                  <a:pos x="631" y="461"/>
                </a:cxn>
                <a:cxn ang="0">
                  <a:pos x="595" y="489"/>
                </a:cxn>
                <a:cxn ang="0">
                  <a:pos x="559" y="470"/>
                </a:cxn>
                <a:cxn ang="0">
                  <a:pos x="568" y="397"/>
                </a:cxn>
                <a:cxn ang="0">
                  <a:pos x="604" y="249"/>
                </a:cxn>
                <a:cxn ang="0">
                  <a:pos x="622" y="166"/>
                </a:cxn>
                <a:cxn ang="0">
                  <a:pos x="631" y="129"/>
                </a:cxn>
                <a:cxn ang="0">
                  <a:pos x="640" y="83"/>
                </a:cxn>
                <a:cxn ang="0">
                  <a:pos x="631" y="28"/>
                </a:cxn>
                <a:cxn ang="0">
                  <a:pos x="577" y="9"/>
                </a:cxn>
                <a:cxn ang="0">
                  <a:pos x="523" y="46"/>
                </a:cxn>
                <a:cxn ang="0">
                  <a:pos x="442" y="397"/>
                </a:cxn>
                <a:cxn ang="0">
                  <a:pos x="397" y="452"/>
                </a:cxn>
                <a:cxn ang="0">
                  <a:pos x="324" y="489"/>
                </a:cxn>
                <a:cxn ang="0">
                  <a:pos x="243" y="480"/>
                </a:cxn>
                <a:cxn ang="0">
                  <a:pos x="216" y="452"/>
                </a:cxn>
                <a:cxn ang="0">
                  <a:pos x="207" y="415"/>
                </a:cxn>
                <a:cxn ang="0">
                  <a:pos x="216" y="360"/>
                </a:cxn>
                <a:cxn ang="0">
                  <a:pos x="270" y="138"/>
                </a:cxn>
              </a:cxnLst>
              <a:rect l="0" t="0" r="r" b="b"/>
              <a:pathLst>
                <a:path w="721" h="766">
                  <a:moveTo>
                    <a:pt x="270" y="138"/>
                  </a:moveTo>
                  <a:lnTo>
                    <a:pt x="270" y="120"/>
                  </a:lnTo>
                  <a:lnTo>
                    <a:pt x="279" y="102"/>
                  </a:lnTo>
                  <a:lnTo>
                    <a:pt x="279" y="65"/>
                  </a:lnTo>
                  <a:lnTo>
                    <a:pt x="288" y="55"/>
                  </a:lnTo>
                  <a:lnTo>
                    <a:pt x="270" y="19"/>
                  </a:lnTo>
                  <a:lnTo>
                    <a:pt x="234" y="0"/>
                  </a:lnTo>
                  <a:lnTo>
                    <a:pt x="207" y="9"/>
                  </a:lnTo>
                  <a:lnTo>
                    <a:pt x="189" y="19"/>
                  </a:lnTo>
                  <a:lnTo>
                    <a:pt x="162" y="46"/>
                  </a:lnTo>
                  <a:lnTo>
                    <a:pt x="162" y="65"/>
                  </a:lnTo>
                  <a:lnTo>
                    <a:pt x="153" y="74"/>
                  </a:lnTo>
                  <a:lnTo>
                    <a:pt x="9" y="692"/>
                  </a:lnTo>
                  <a:lnTo>
                    <a:pt x="0" y="701"/>
                  </a:lnTo>
                  <a:lnTo>
                    <a:pt x="0" y="738"/>
                  </a:lnTo>
                  <a:lnTo>
                    <a:pt x="9" y="756"/>
                  </a:lnTo>
                  <a:lnTo>
                    <a:pt x="27" y="766"/>
                  </a:lnTo>
                  <a:lnTo>
                    <a:pt x="72" y="766"/>
                  </a:lnTo>
                  <a:lnTo>
                    <a:pt x="108" y="747"/>
                  </a:lnTo>
                  <a:lnTo>
                    <a:pt x="117" y="729"/>
                  </a:lnTo>
                  <a:lnTo>
                    <a:pt x="126" y="692"/>
                  </a:lnTo>
                  <a:lnTo>
                    <a:pt x="162" y="563"/>
                  </a:lnTo>
                  <a:lnTo>
                    <a:pt x="171" y="517"/>
                  </a:lnTo>
                  <a:lnTo>
                    <a:pt x="243" y="535"/>
                  </a:lnTo>
                  <a:lnTo>
                    <a:pt x="333" y="535"/>
                  </a:lnTo>
                  <a:lnTo>
                    <a:pt x="378" y="507"/>
                  </a:lnTo>
                  <a:lnTo>
                    <a:pt x="442" y="461"/>
                  </a:lnTo>
                  <a:lnTo>
                    <a:pt x="460" y="489"/>
                  </a:lnTo>
                  <a:lnTo>
                    <a:pt x="487" y="517"/>
                  </a:lnTo>
                  <a:lnTo>
                    <a:pt x="523" y="526"/>
                  </a:lnTo>
                  <a:lnTo>
                    <a:pt x="550" y="535"/>
                  </a:lnTo>
                  <a:lnTo>
                    <a:pt x="604" y="535"/>
                  </a:lnTo>
                  <a:lnTo>
                    <a:pt x="658" y="498"/>
                  </a:lnTo>
                  <a:lnTo>
                    <a:pt x="694" y="443"/>
                  </a:lnTo>
                  <a:lnTo>
                    <a:pt x="712" y="387"/>
                  </a:lnTo>
                  <a:lnTo>
                    <a:pt x="712" y="360"/>
                  </a:lnTo>
                  <a:lnTo>
                    <a:pt x="721" y="351"/>
                  </a:lnTo>
                  <a:lnTo>
                    <a:pt x="712" y="341"/>
                  </a:lnTo>
                  <a:lnTo>
                    <a:pt x="667" y="341"/>
                  </a:lnTo>
                  <a:lnTo>
                    <a:pt x="667" y="351"/>
                  </a:lnTo>
                  <a:lnTo>
                    <a:pt x="658" y="360"/>
                  </a:lnTo>
                  <a:lnTo>
                    <a:pt x="658" y="378"/>
                  </a:lnTo>
                  <a:lnTo>
                    <a:pt x="640" y="424"/>
                  </a:lnTo>
                  <a:lnTo>
                    <a:pt x="631" y="461"/>
                  </a:lnTo>
                  <a:lnTo>
                    <a:pt x="613" y="480"/>
                  </a:lnTo>
                  <a:lnTo>
                    <a:pt x="595" y="489"/>
                  </a:lnTo>
                  <a:lnTo>
                    <a:pt x="568" y="489"/>
                  </a:lnTo>
                  <a:lnTo>
                    <a:pt x="559" y="470"/>
                  </a:lnTo>
                  <a:lnTo>
                    <a:pt x="559" y="415"/>
                  </a:lnTo>
                  <a:lnTo>
                    <a:pt x="568" y="397"/>
                  </a:lnTo>
                  <a:lnTo>
                    <a:pt x="568" y="369"/>
                  </a:lnTo>
                  <a:lnTo>
                    <a:pt x="604" y="249"/>
                  </a:lnTo>
                  <a:lnTo>
                    <a:pt x="604" y="221"/>
                  </a:lnTo>
                  <a:lnTo>
                    <a:pt x="622" y="166"/>
                  </a:lnTo>
                  <a:lnTo>
                    <a:pt x="622" y="148"/>
                  </a:lnTo>
                  <a:lnTo>
                    <a:pt x="631" y="129"/>
                  </a:lnTo>
                  <a:lnTo>
                    <a:pt x="631" y="111"/>
                  </a:lnTo>
                  <a:lnTo>
                    <a:pt x="640" y="83"/>
                  </a:lnTo>
                  <a:lnTo>
                    <a:pt x="640" y="46"/>
                  </a:lnTo>
                  <a:lnTo>
                    <a:pt x="631" y="28"/>
                  </a:lnTo>
                  <a:lnTo>
                    <a:pt x="595" y="9"/>
                  </a:lnTo>
                  <a:lnTo>
                    <a:pt x="577" y="9"/>
                  </a:lnTo>
                  <a:lnTo>
                    <a:pt x="541" y="28"/>
                  </a:lnTo>
                  <a:lnTo>
                    <a:pt x="523" y="46"/>
                  </a:lnTo>
                  <a:lnTo>
                    <a:pt x="514" y="74"/>
                  </a:lnTo>
                  <a:lnTo>
                    <a:pt x="442" y="397"/>
                  </a:lnTo>
                  <a:lnTo>
                    <a:pt x="433" y="415"/>
                  </a:lnTo>
                  <a:lnTo>
                    <a:pt x="397" y="452"/>
                  </a:lnTo>
                  <a:lnTo>
                    <a:pt x="360" y="480"/>
                  </a:lnTo>
                  <a:lnTo>
                    <a:pt x="324" y="489"/>
                  </a:lnTo>
                  <a:lnTo>
                    <a:pt x="270" y="489"/>
                  </a:lnTo>
                  <a:lnTo>
                    <a:pt x="243" y="480"/>
                  </a:lnTo>
                  <a:lnTo>
                    <a:pt x="225" y="470"/>
                  </a:lnTo>
                  <a:lnTo>
                    <a:pt x="216" y="452"/>
                  </a:lnTo>
                  <a:lnTo>
                    <a:pt x="216" y="434"/>
                  </a:lnTo>
                  <a:lnTo>
                    <a:pt x="207" y="415"/>
                  </a:lnTo>
                  <a:lnTo>
                    <a:pt x="207" y="406"/>
                  </a:lnTo>
                  <a:lnTo>
                    <a:pt x="216" y="360"/>
                  </a:lnTo>
                  <a:lnTo>
                    <a:pt x="216" y="323"/>
                  </a:lnTo>
                  <a:lnTo>
                    <a:pt x="270" y="1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" name="Freeform 353"/>
            <p:cNvSpPr>
              <a:spLocks/>
            </p:cNvSpPr>
            <p:nvPr/>
          </p:nvSpPr>
          <p:spPr bwMode="auto">
            <a:xfrm>
              <a:off x="13919" y="3074"/>
              <a:ext cx="325" cy="350"/>
            </a:xfrm>
            <a:custGeom>
              <a:avLst/>
              <a:gdLst/>
              <a:ahLst/>
              <a:cxnLst>
                <a:cxn ang="0">
                  <a:pos x="298" y="129"/>
                </a:cxn>
                <a:cxn ang="0">
                  <a:pos x="325" y="101"/>
                </a:cxn>
                <a:cxn ang="0">
                  <a:pos x="298" y="73"/>
                </a:cxn>
                <a:cxn ang="0">
                  <a:pos x="289" y="73"/>
                </a:cxn>
                <a:cxn ang="0">
                  <a:pos x="280" y="83"/>
                </a:cxn>
                <a:cxn ang="0">
                  <a:pos x="172" y="156"/>
                </a:cxn>
                <a:cxn ang="0">
                  <a:pos x="181" y="36"/>
                </a:cxn>
                <a:cxn ang="0">
                  <a:pos x="181" y="18"/>
                </a:cxn>
                <a:cxn ang="0">
                  <a:pos x="163" y="0"/>
                </a:cxn>
                <a:cxn ang="0">
                  <a:pos x="145" y="0"/>
                </a:cxn>
                <a:cxn ang="0">
                  <a:pos x="136" y="9"/>
                </a:cxn>
                <a:cxn ang="0">
                  <a:pos x="136" y="27"/>
                </a:cxn>
                <a:cxn ang="0">
                  <a:pos x="145" y="156"/>
                </a:cxn>
                <a:cxn ang="0">
                  <a:pos x="37" y="83"/>
                </a:cxn>
                <a:cxn ang="0">
                  <a:pos x="28" y="73"/>
                </a:cxn>
                <a:cxn ang="0">
                  <a:pos x="19" y="73"/>
                </a:cxn>
                <a:cxn ang="0">
                  <a:pos x="0" y="92"/>
                </a:cxn>
                <a:cxn ang="0">
                  <a:pos x="0" y="110"/>
                </a:cxn>
                <a:cxn ang="0">
                  <a:pos x="19" y="129"/>
                </a:cxn>
                <a:cxn ang="0">
                  <a:pos x="136" y="175"/>
                </a:cxn>
                <a:cxn ang="0">
                  <a:pos x="19" y="230"/>
                </a:cxn>
                <a:cxn ang="0">
                  <a:pos x="9" y="230"/>
                </a:cxn>
                <a:cxn ang="0">
                  <a:pos x="0" y="239"/>
                </a:cxn>
                <a:cxn ang="0">
                  <a:pos x="0" y="258"/>
                </a:cxn>
                <a:cxn ang="0">
                  <a:pos x="9" y="276"/>
                </a:cxn>
                <a:cxn ang="0">
                  <a:pos x="28" y="276"/>
                </a:cxn>
                <a:cxn ang="0">
                  <a:pos x="37" y="267"/>
                </a:cxn>
                <a:cxn ang="0">
                  <a:pos x="145" y="193"/>
                </a:cxn>
                <a:cxn ang="0">
                  <a:pos x="136" y="331"/>
                </a:cxn>
                <a:cxn ang="0">
                  <a:pos x="136" y="341"/>
                </a:cxn>
                <a:cxn ang="0">
                  <a:pos x="145" y="350"/>
                </a:cxn>
                <a:cxn ang="0">
                  <a:pos x="172" y="350"/>
                </a:cxn>
                <a:cxn ang="0">
                  <a:pos x="181" y="341"/>
                </a:cxn>
                <a:cxn ang="0">
                  <a:pos x="181" y="276"/>
                </a:cxn>
                <a:cxn ang="0">
                  <a:pos x="172" y="248"/>
                </a:cxn>
                <a:cxn ang="0">
                  <a:pos x="172" y="193"/>
                </a:cxn>
                <a:cxn ang="0">
                  <a:pos x="199" y="212"/>
                </a:cxn>
                <a:cxn ang="0">
                  <a:pos x="226" y="239"/>
                </a:cxn>
                <a:cxn ang="0">
                  <a:pos x="271" y="258"/>
                </a:cxn>
                <a:cxn ang="0">
                  <a:pos x="289" y="276"/>
                </a:cxn>
                <a:cxn ang="0">
                  <a:pos x="307" y="276"/>
                </a:cxn>
                <a:cxn ang="0">
                  <a:pos x="316" y="258"/>
                </a:cxn>
                <a:cxn ang="0">
                  <a:pos x="325" y="248"/>
                </a:cxn>
                <a:cxn ang="0">
                  <a:pos x="316" y="239"/>
                </a:cxn>
                <a:cxn ang="0">
                  <a:pos x="316" y="230"/>
                </a:cxn>
                <a:cxn ang="0">
                  <a:pos x="307" y="230"/>
                </a:cxn>
                <a:cxn ang="0">
                  <a:pos x="181" y="175"/>
                </a:cxn>
                <a:cxn ang="0">
                  <a:pos x="298" y="129"/>
                </a:cxn>
              </a:cxnLst>
              <a:rect l="0" t="0" r="r" b="b"/>
              <a:pathLst>
                <a:path w="325" h="350">
                  <a:moveTo>
                    <a:pt x="298" y="129"/>
                  </a:moveTo>
                  <a:lnTo>
                    <a:pt x="325" y="101"/>
                  </a:lnTo>
                  <a:lnTo>
                    <a:pt x="298" y="73"/>
                  </a:lnTo>
                  <a:lnTo>
                    <a:pt x="289" y="73"/>
                  </a:lnTo>
                  <a:lnTo>
                    <a:pt x="280" y="83"/>
                  </a:lnTo>
                  <a:lnTo>
                    <a:pt x="172" y="156"/>
                  </a:lnTo>
                  <a:lnTo>
                    <a:pt x="181" y="36"/>
                  </a:lnTo>
                  <a:lnTo>
                    <a:pt x="181" y="18"/>
                  </a:lnTo>
                  <a:lnTo>
                    <a:pt x="163" y="0"/>
                  </a:lnTo>
                  <a:lnTo>
                    <a:pt x="145" y="0"/>
                  </a:lnTo>
                  <a:lnTo>
                    <a:pt x="136" y="9"/>
                  </a:lnTo>
                  <a:lnTo>
                    <a:pt x="136" y="27"/>
                  </a:lnTo>
                  <a:lnTo>
                    <a:pt x="145" y="156"/>
                  </a:lnTo>
                  <a:lnTo>
                    <a:pt x="37" y="83"/>
                  </a:lnTo>
                  <a:lnTo>
                    <a:pt x="28" y="73"/>
                  </a:lnTo>
                  <a:lnTo>
                    <a:pt x="19" y="73"/>
                  </a:lnTo>
                  <a:lnTo>
                    <a:pt x="0" y="92"/>
                  </a:lnTo>
                  <a:lnTo>
                    <a:pt x="0" y="110"/>
                  </a:lnTo>
                  <a:lnTo>
                    <a:pt x="19" y="129"/>
                  </a:lnTo>
                  <a:lnTo>
                    <a:pt x="136" y="175"/>
                  </a:lnTo>
                  <a:lnTo>
                    <a:pt x="19" y="230"/>
                  </a:lnTo>
                  <a:lnTo>
                    <a:pt x="9" y="230"/>
                  </a:lnTo>
                  <a:lnTo>
                    <a:pt x="0" y="239"/>
                  </a:lnTo>
                  <a:lnTo>
                    <a:pt x="0" y="258"/>
                  </a:lnTo>
                  <a:lnTo>
                    <a:pt x="9" y="276"/>
                  </a:lnTo>
                  <a:lnTo>
                    <a:pt x="28" y="276"/>
                  </a:lnTo>
                  <a:lnTo>
                    <a:pt x="37" y="267"/>
                  </a:lnTo>
                  <a:lnTo>
                    <a:pt x="145" y="193"/>
                  </a:lnTo>
                  <a:lnTo>
                    <a:pt x="136" y="331"/>
                  </a:lnTo>
                  <a:lnTo>
                    <a:pt x="136" y="341"/>
                  </a:lnTo>
                  <a:lnTo>
                    <a:pt x="145" y="350"/>
                  </a:lnTo>
                  <a:lnTo>
                    <a:pt x="172" y="350"/>
                  </a:lnTo>
                  <a:lnTo>
                    <a:pt x="181" y="341"/>
                  </a:lnTo>
                  <a:lnTo>
                    <a:pt x="181" y="276"/>
                  </a:lnTo>
                  <a:lnTo>
                    <a:pt x="172" y="248"/>
                  </a:lnTo>
                  <a:lnTo>
                    <a:pt x="172" y="193"/>
                  </a:lnTo>
                  <a:lnTo>
                    <a:pt x="199" y="212"/>
                  </a:lnTo>
                  <a:lnTo>
                    <a:pt x="226" y="239"/>
                  </a:lnTo>
                  <a:lnTo>
                    <a:pt x="271" y="258"/>
                  </a:lnTo>
                  <a:lnTo>
                    <a:pt x="289" y="276"/>
                  </a:lnTo>
                  <a:lnTo>
                    <a:pt x="307" y="276"/>
                  </a:lnTo>
                  <a:lnTo>
                    <a:pt x="316" y="258"/>
                  </a:lnTo>
                  <a:lnTo>
                    <a:pt x="325" y="248"/>
                  </a:lnTo>
                  <a:lnTo>
                    <a:pt x="316" y="239"/>
                  </a:lnTo>
                  <a:lnTo>
                    <a:pt x="316" y="230"/>
                  </a:lnTo>
                  <a:lnTo>
                    <a:pt x="307" y="230"/>
                  </a:lnTo>
                  <a:lnTo>
                    <a:pt x="181" y="175"/>
                  </a:lnTo>
                  <a:lnTo>
                    <a:pt x="298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" name="Freeform 354"/>
            <p:cNvSpPr>
              <a:spLocks/>
            </p:cNvSpPr>
            <p:nvPr/>
          </p:nvSpPr>
          <p:spPr bwMode="auto">
            <a:xfrm>
              <a:off x="14470" y="3756"/>
              <a:ext cx="126" cy="341"/>
            </a:xfrm>
            <a:custGeom>
              <a:avLst/>
              <a:gdLst/>
              <a:ahLst/>
              <a:cxnLst>
                <a:cxn ang="0">
                  <a:pos x="126" y="120"/>
                </a:cxn>
                <a:cxn ang="0">
                  <a:pos x="126" y="74"/>
                </a:cxn>
                <a:cxn ang="0">
                  <a:pos x="117" y="46"/>
                </a:cxn>
                <a:cxn ang="0">
                  <a:pos x="99" y="18"/>
                </a:cxn>
                <a:cxn ang="0">
                  <a:pos x="81" y="0"/>
                </a:cxn>
                <a:cxn ang="0">
                  <a:pos x="27" y="0"/>
                </a:cxn>
                <a:cxn ang="0">
                  <a:pos x="18" y="18"/>
                </a:cxn>
                <a:cxn ang="0">
                  <a:pos x="0" y="37"/>
                </a:cxn>
                <a:cxn ang="0">
                  <a:pos x="0" y="83"/>
                </a:cxn>
                <a:cxn ang="0">
                  <a:pos x="18" y="101"/>
                </a:cxn>
                <a:cxn ang="0">
                  <a:pos x="54" y="120"/>
                </a:cxn>
                <a:cxn ang="0">
                  <a:pos x="81" y="120"/>
                </a:cxn>
                <a:cxn ang="0">
                  <a:pos x="99" y="101"/>
                </a:cxn>
                <a:cxn ang="0">
                  <a:pos x="108" y="111"/>
                </a:cxn>
                <a:cxn ang="0">
                  <a:pos x="108" y="120"/>
                </a:cxn>
                <a:cxn ang="0">
                  <a:pos x="99" y="203"/>
                </a:cxn>
                <a:cxn ang="0">
                  <a:pos x="63" y="267"/>
                </a:cxn>
                <a:cxn ang="0">
                  <a:pos x="27" y="313"/>
                </a:cxn>
                <a:cxn ang="0">
                  <a:pos x="18" y="323"/>
                </a:cxn>
                <a:cxn ang="0">
                  <a:pos x="18" y="341"/>
                </a:cxn>
                <a:cxn ang="0">
                  <a:pos x="27" y="341"/>
                </a:cxn>
                <a:cxn ang="0">
                  <a:pos x="81" y="286"/>
                </a:cxn>
                <a:cxn ang="0">
                  <a:pos x="117" y="212"/>
                </a:cxn>
                <a:cxn ang="0">
                  <a:pos x="126" y="120"/>
                </a:cxn>
              </a:cxnLst>
              <a:rect l="0" t="0" r="r" b="b"/>
              <a:pathLst>
                <a:path w="126" h="341">
                  <a:moveTo>
                    <a:pt x="126" y="120"/>
                  </a:moveTo>
                  <a:lnTo>
                    <a:pt x="126" y="74"/>
                  </a:lnTo>
                  <a:lnTo>
                    <a:pt x="117" y="46"/>
                  </a:lnTo>
                  <a:lnTo>
                    <a:pt x="99" y="18"/>
                  </a:lnTo>
                  <a:lnTo>
                    <a:pt x="81" y="0"/>
                  </a:lnTo>
                  <a:lnTo>
                    <a:pt x="27" y="0"/>
                  </a:lnTo>
                  <a:lnTo>
                    <a:pt x="18" y="18"/>
                  </a:lnTo>
                  <a:lnTo>
                    <a:pt x="0" y="37"/>
                  </a:lnTo>
                  <a:lnTo>
                    <a:pt x="0" y="83"/>
                  </a:lnTo>
                  <a:lnTo>
                    <a:pt x="18" y="101"/>
                  </a:lnTo>
                  <a:lnTo>
                    <a:pt x="54" y="120"/>
                  </a:lnTo>
                  <a:lnTo>
                    <a:pt x="81" y="120"/>
                  </a:lnTo>
                  <a:lnTo>
                    <a:pt x="99" y="101"/>
                  </a:lnTo>
                  <a:lnTo>
                    <a:pt x="108" y="111"/>
                  </a:lnTo>
                  <a:lnTo>
                    <a:pt x="108" y="120"/>
                  </a:lnTo>
                  <a:lnTo>
                    <a:pt x="99" y="203"/>
                  </a:lnTo>
                  <a:lnTo>
                    <a:pt x="63" y="267"/>
                  </a:lnTo>
                  <a:lnTo>
                    <a:pt x="27" y="313"/>
                  </a:lnTo>
                  <a:lnTo>
                    <a:pt x="18" y="323"/>
                  </a:lnTo>
                  <a:lnTo>
                    <a:pt x="18" y="341"/>
                  </a:lnTo>
                  <a:lnTo>
                    <a:pt x="27" y="341"/>
                  </a:lnTo>
                  <a:lnTo>
                    <a:pt x="81" y="286"/>
                  </a:lnTo>
                  <a:lnTo>
                    <a:pt x="117" y="212"/>
                  </a:lnTo>
                  <a:lnTo>
                    <a:pt x="126" y="1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" name="Freeform 355"/>
            <p:cNvSpPr>
              <a:spLocks noEditPoints="1"/>
            </p:cNvSpPr>
            <p:nvPr/>
          </p:nvSpPr>
          <p:spPr bwMode="auto">
            <a:xfrm>
              <a:off x="14921" y="3064"/>
              <a:ext cx="469" cy="821"/>
            </a:xfrm>
            <a:custGeom>
              <a:avLst/>
              <a:gdLst/>
              <a:ahLst/>
              <a:cxnLst>
                <a:cxn ang="0">
                  <a:pos x="469" y="231"/>
                </a:cxn>
                <a:cxn ang="0">
                  <a:pos x="469" y="175"/>
                </a:cxn>
                <a:cxn ang="0">
                  <a:pos x="451" y="120"/>
                </a:cxn>
                <a:cxn ang="0">
                  <a:pos x="433" y="56"/>
                </a:cxn>
                <a:cxn ang="0">
                  <a:pos x="397" y="10"/>
                </a:cxn>
                <a:cxn ang="0">
                  <a:pos x="333" y="0"/>
                </a:cxn>
                <a:cxn ang="0">
                  <a:pos x="252" y="28"/>
                </a:cxn>
                <a:cxn ang="0">
                  <a:pos x="180" y="93"/>
                </a:cxn>
                <a:cxn ang="0">
                  <a:pos x="108" y="194"/>
                </a:cxn>
                <a:cxn ang="0">
                  <a:pos x="54" y="314"/>
                </a:cxn>
                <a:cxn ang="0">
                  <a:pos x="18" y="452"/>
                </a:cxn>
                <a:cxn ang="0">
                  <a:pos x="0" y="590"/>
                </a:cxn>
                <a:cxn ang="0">
                  <a:pos x="18" y="720"/>
                </a:cxn>
                <a:cxn ang="0">
                  <a:pos x="45" y="775"/>
                </a:cxn>
                <a:cxn ang="0">
                  <a:pos x="81" y="812"/>
                </a:cxn>
                <a:cxn ang="0">
                  <a:pos x="135" y="821"/>
                </a:cxn>
                <a:cxn ang="0">
                  <a:pos x="216" y="793"/>
                </a:cxn>
                <a:cxn ang="0">
                  <a:pos x="297" y="729"/>
                </a:cxn>
                <a:cxn ang="0">
                  <a:pos x="361" y="627"/>
                </a:cxn>
                <a:cxn ang="0">
                  <a:pos x="415" y="498"/>
                </a:cxn>
                <a:cxn ang="0">
                  <a:pos x="460" y="369"/>
                </a:cxn>
                <a:cxn ang="0">
                  <a:pos x="469" y="231"/>
                </a:cxn>
                <a:cxn ang="0">
                  <a:pos x="126" y="388"/>
                </a:cxn>
                <a:cxn ang="0">
                  <a:pos x="153" y="268"/>
                </a:cxn>
                <a:cxn ang="0">
                  <a:pos x="207" y="139"/>
                </a:cxn>
                <a:cxn ang="0">
                  <a:pos x="225" y="102"/>
                </a:cxn>
                <a:cxn ang="0">
                  <a:pos x="279" y="46"/>
                </a:cxn>
                <a:cxn ang="0">
                  <a:pos x="306" y="28"/>
                </a:cxn>
                <a:cxn ang="0">
                  <a:pos x="333" y="19"/>
                </a:cxn>
                <a:cxn ang="0">
                  <a:pos x="370" y="37"/>
                </a:cxn>
                <a:cxn ang="0">
                  <a:pos x="388" y="74"/>
                </a:cxn>
                <a:cxn ang="0">
                  <a:pos x="397" y="102"/>
                </a:cxn>
                <a:cxn ang="0">
                  <a:pos x="397" y="157"/>
                </a:cxn>
                <a:cxn ang="0">
                  <a:pos x="388" y="222"/>
                </a:cxn>
                <a:cxn ang="0">
                  <a:pos x="379" y="295"/>
                </a:cxn>
                <a:cxn ang="0">
                  <a:pos x="361" y="388"/>
                </a:cxn>
                <a:cxn ang="0">
                  <a:pos x="126" y="388"/>
                </a:cxn>
                <a:cxn ang="0">
                  <a:pos x="352" y="424"/>
                </a:cxn>
                <a:cxn ang="0">
                  <a:pos x="333" y="489"/>
                </a:cxn>
                <a:cxn ang="0">
                  <a:pos x="306" y="581"/>
                </a:cxn>
                <a:cxn ang="0">
                  <a:pos x="270" y="664"/>
                </a:cxn>
                <a:cxn ang="0">
                  <a:pos x="243" y="710"/>
                </a:cxn>
                <a:cxn ang="0">
                  <a:pos x="216" y="747"/>
                </a:cxn>
                <a:cxn ang="0">
                  <a:pos x="198" y="775"/>
                </a:cxn>
                <a:cxn ang="0">
                  <a:pos x="162" y="793"/>
                </a:cxn>
                <a:cxn ang="0">
                  <a:pos x="135" y="803"/>
                </a:cxn>
                <a:cxn ang="0">
                  <a:pos x="117" y="803"/>
                </a:cxn>
                <a:cxn ang="0">
                  <a:pos x="108" y="784"/>
                </a:cxn>
                <a:cxn ang="0">
                  <a:pos x="90" y="766"/>
                </a:cxn>
                <a:cxn ang="0">
                  <a:pos x="81" y="738"/>
                </a:cxn>
                <a:cxn ang="0">
                  <a:pos x="81" y="600"/>
                </a:cxn>
                <a:cxn ang="0">
                  <a:pos x="90" y="526"/>
                </a:cxn>
                <a:cxn ang="0">
                  <a:pos x="117" y="424"/>
                </a:cxn>
                <a:cxn ang="0">
                  <a:pos x="352" y="424"/>
                </a:cxn>
              </a:cxnLst>
              <a:rect l="0" t="0" r="r" b="b"/>
              <a:pathLst>
                <a:path w="469" h="821">
                  <a:moveTo>
                    <a:pt x="469" y="231"/>
                  </a:moveTo>
                  <a:lnTo>
                    <a:pt x="469" y="175"/>
                  </a:lnTo>
                  <a:lnTo>
                    <a:pt x="451" y="120"/>
                  </a:lnTo>
                  <a:lnTo>
                    <a:pt x="433" y="56"/>
                  </a:lnTo>
                  <a:lnTo>
                    <a:pt x="397" y="10"/>
                  </a:lnTo>
                  <a:lnTo>
                    <a:pt x="333" y="0"/>
                  </a:lnTo>
                  <a:lnTo>
                    <a:pt x="252" y="28"/>
                  </a:lnTo>
                  <a:lnTo>
                    <a:pt x="180" y="93"/>
                  </a:lnTo>
                  <a:lnTo>
                    <a:pt x="108" y="194"/>
                  </a:lnTo>
                  <a:lnTo>
                    <a:pt x="54" y="314"/>
                  </a:lnTo>
                  <a:lnTo>
                    <a:pt x="18" y="452"/>
                  </a:lnTo>
                  <a:lnTo>
                    <a:pt x="0" y="590"/>
                  </a:lnTo>
                  <a:lnTo>
                    <a:pt x="18" y="720"/>
                  </a:lnTo>
                  <a:lnTo>
                    <a:pt x="45" y="775"/>
                  </a:lnTo>
                  <a:lnTo>
                    <a:pt x="81" y="812"/>
                  </a:lnTo>
                  <a:lnTo>
                    <a:pt x="135" y="821"/>
                  </a:lnTo>
                  <a:lnTo>
                    <a:pt x="216" y="793"/>
                  </a:lnTo>
                  <a:lnTo>
                    <a:pt x="297" y="729"/>
                  </a:lnTo>
                  <a:lnTo>
                    <a:pt x="361" y="627"/>
                  </a:lnTo>
                  <a:lnTo>
                    <a:pt x="415" y="498"/>
                  </a:lnTo>
                  <a:lnTo>
                    <a:pt x="460" y="369"/>
                  </a:lnTo>
                  <a:lnTo>
                    <a:pt x="469" y="231"/>
                  </a:lnTo>
                  <a:close/>
                  <a:moveTo>
                    <a:pt x="126" y="388"/>
                  </a:moveTo>
                  <a:lnTo>
                    <a:pt x="153" y="268"/>
                  </a:lnTo>
                  <a:lnTo>
                    <a:pt x="207" y="139"/>
                  </a:lnTo>
                  <a:lnTo>
                    <a:pt x="225" y="102"/>
                  </a:lnTo>
                  <a:lnTo>
                    <a:pt x="279" y="46"/>
                  </a:lnTo>
                  <a:lnTo>
                    <a:pt x="306" y="28"/>
                  </a:lnTo>
                  <a:lnTo>
                    <a:pt x="333" y="19"/>
                  </a:lnTo>
                  <a:lnTo>
                    <a:pt x="370" y="37"/>
                  </a:lnTo>
                  <a:lnTo>
                    <a:pt x="388" y="74"/>
                  </a:lnTo>
                  <a:lnTo>
                    <a:pt x="397" y="102"/>
                  </a:lnTo>
                  <a:lnTo>
                    <a:pt x="397" y="157"/>
                  </a:lnTo>
                  <a:lnTo>
                    <a:pt x="388" y="222"/>
                  </a:lnTo>
                  <a:lnTo>
                    <a:pt x="379" y="295"/>
                  </a:lnTo>
                  <a:lnTo>
                    <a:pt x="361" y="388"/>
                  </a:lnTo>
                  <a:lnTo>
                    <a:pt x="126" y="388"/>
                  </a:lnTo>
                  <a:close/>
                  <a:moveTo>
                    <a:pt x="352" y="424"/>
                  </a:moveTo>
                  <a:lnTo>
                    <a:pt x="333" y="489"/>
                  </a:lnTo>
                  <a:lnTo>
                    <a:pt x="306" y="581"/>
                  </a:lnTo>
                  <a:lnTo>
                    <a:pt x="270" y="664"/>
                  </a:lnTo>
                  <a:lnTo>
                    <a:pt x="243" y="710"/>
                  </a:lnTo>
                  <a:lnTo>
                    <a:pt x="216" y="747"/>
                  </a:lnTo>
                  <a:lnTo>
                    <a:pt x="198" y="775"/>
                  </a:lnTo>
                  <a:lnTo>
                    <a:pt x="162" y="793"/>
                  </a:lnTo>
                  <a:lnTo>
                    <a:pt x="135" y="803"/>
                  </a:lnTo>
                  <a:lnTo>
                    <a:pt x="117" y="803"/>
                  </a:lnTo>
                  <a:lnTo>
                    <a:pt x="108" y="784"/>
                  </a:lnTo>
                  <a:lnTo>
                    <a:pt x="90" y="766"/>
                  </a:lnTo>
                  <a:lnTo>
                    <a:pt x="81" y="738"/>
                  </a:lnTo>
                  <a:lnTo>
                    <a:pt x="81" y="600"/>
                  </a:lnTo>
                  <a:lnTo>
                    <a:pt x="90" y="526"/>
                  </a:lnTo>
                  <a:lnTo>
                    <a:pt x="117" y="424"/>
                  </a:lnTo>
                  <a:lnTo>
                    <a:pt x="352" y="4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" name="Freeform 356"/>
            <p:cNvSpPr>
              <a:spLocks/>
            </p:cNvSpPr>
            <p:nvPr/>
          </p:nvSpPr>
          <p:spPr bwMode="auto">
            <a:xfrm>
              <a:off x="15507" y="3074"/>
              <a:ext cx="325" cy="350"/>
            </a:xfrm>
            <a:custGeom>
              <a:avLst/>
              <a:gdLst/>
              <a:ahLst/>
              <a:cxnLst>
                <a:cxn ang="0">
                  <a:pos x="298" y="129"/>
                </a:cxn>
                <a:cxn ang="0">
                  <a:pos x="325" y="101"/>
                </a:cxn>
                <a:cxn ang="0">
                  <a:pos x="298" y="73"/>
                </a:cxn>
                <a:cxn ang="0">
                  <a:pos x="289" y="73"/>
                </a:cxn>
                <a:cxn ang="0">
                  <a:pos x="280" y="83"/>
                </a:cxn>
                <a:cxn ang="0">
                  <a:pos x="171" y="156"/>
                </a:cxn>
                <a:cxn ang="0">
                  <a:pos x="180" y="36"/>
                </a:cxn>
                <a:cxn ang="0">
                  <a:pos x="180" y="18"/>
                </a:cxn>
                <a:cxn ang="0">
                  <a:pos x="162" y="0"/>
                </a:cxn>
                <a:cxn ang="0">
                  <a:pos x="144" y="0"/>
                </a:cxn>
                <a:cxn ang="0">
                  <a:pos x="135" y="9"/>
                </a:cxn>
                <a:cxn ang="0">
                  <a:pos x="135" y="27"/>
                </a:cxn>
                <a:cxn ang="0">
                  <a:pos x="144" y="156"/>
                </a:cxn>
                <a:cxn ang="0">
                  <a:pos x="36" y="83"/>
                </a:cxn>
                <a:cxn ang="0">
                  <a:pos x="27" y="73"/>
                </a:cxn>
                <a:cxn ang="0">
                  <a:pos x="18" y="73"/>
                </a:cxn>
                <a:cxn ang="0">
                  <a:pos x="0" y="92"/>
                </a:cxn>
                <a:cxn ang="0">
                  <a:pos x="0" y="110"/>
                </a:cxn>
                <a:cxn ang="0">
                  <a:pos x="18" y="129"/>
                </a:cxn>
                <a:cxn ang="0">
                  <a:pos x="135" y="175"/>
                </a:cxn>
                <a:cxn ang="0">
                  <a:pos x="18" y="230"/>
                </a:cxn>
                <a:cxn ang="0">
                  <a:pos x="9" y="230"/>
                </a:cxn>
                <a:cxn ang="0">
                  <a:pos x="0" y="239"/>
                </a:cxn>
                <a:cxn ang="0">
                  <a:pos x="0" y="258"/>
                </a:cxn>
                <a:cxn ang="0">
                  <a:pos x="9" y="276"/>
                </a:cxn>
                <a:cxn ang="0">
                  <a:pos x="27" y="276"/>
                </a:cxn>
                <a:cxn ang="0">
                  <a:pos x="36" y="267"/>
                </a:cxn>
                <a:cxn ang="0">
                  <a:pos x="144" y="193"/>
                </a:cxn>
                <a:cxn ang="0">
                  <a:pos x="135" y="331"/>
                </a:cxn>
                <a:cxn ang="0">
                  <a:pos x="135" y="341"/>
                </a:cxn>
                <a:cxn ang="0">
                  <a:pos x="144" y="350"/>
                </a:cxn>
                <a:cxn ang="0">
                  <a:pos x="171" y="350"/>
                </a:cxn>
                <a:cxn ang="0">
                  <a:pos x="180" y="341"/>
                </a:cxn>
                <a:cxn ang="0">
                  <a:pos x="180" y="276"/>
                </a:cxn>
                <a:cxn ang="0">
                  <a:pos x="171" y="248"/>
                </a:cxn>
                <a:cxn ang="0">
                  <a:pos x="171" y="193"/>
                </a:cxn>
                <a:cxn ang="0">
                  <a:pos x="199" y="212"/>
                </a:cxn>
                <a:cxn ang="0">
                  <a:pos x="226" y="239"/>
                </a:cxn>
                <a:cxn ang="0">
                  <a:pos x="271" y="258"/>
                </a:cxn>
                <a:cxn ang="0">
                  <a:pos x="289" y="276"/>
                </a:cxn>
                <a:cxn ang="0">
                  <a:pos x="307" y="276"/>
                </a:cxn>
                <a:cxn ang="0">
                  <a:pos x="316" y="258"/>
                </a:cxn>
                <a:cxn ang="0">
                  <a:pos x="325" y="248"/>
                </a:cxn>
                <a:cxn ang="0">
                  <a:pos x="316" y="239"/>
                </a:cxn>
                <a:cxn ang="0">
                  <a:pos x="316" y="230"/>
                </a:cxn>
                <a:cxn ang="0">
                  <a:pos x="307" y="230"/>
                </a:cxn>
                <a:cxn ang="0">
                  <a:pos x="180" y="175"/>
                </a:cxn>
                <a:cxn ang="0">
                  <a:pos x="298" y="129"/>
                </a:cxn>
              </a:cxnLst>
              <a:rect l="0" t="0" r="r" b="b"/>
              <a:pathLst>
                <a:path w="325" h="350">
                  <a:moveTo>
                    <a:pt x="298" y="129"/>
                  </a:moveTo>
                  <a:lnTo>
                    <a:pt x="325" y="101"/>
                  </a:lnTo>
                  <a:lnTo>
                    <a:pt x="298" y="73"/>
                  </a:lnTo>
                  <a:lnTo>
                    <a:pt x="289" y="73"/>
                  </a:lnTo>
                  <a:lnTo>
                    <a:pt x="280" y="83"/>
                  </a:lnTo>
                  <a:lnTo>
                    <a:pt x="171" y="156"/>
                  </a:lnTo>
                  <a:lnTo>
                    <a:pt x="180" y="36"/>
                  </a:lnTo>
                  <a:lnTo>
                    <a:pt x="180" y="18"/>
                  </a:lnTo>
                  <a:lnTo>
                    <a:pt x="162" y="0"/>
                  </a:lnTo>
                  <a:lnTo>
                    <a:pt x="144" y="0"/>
                  </a:lnTo>
                  <a:lnTo>
                    <a:pt x="135" y="9"/>
                  </a:lnTo>
                  <a:lnTo>
                    <a:pt x="135" y="27"/>
                  </a:lnTo>
                  <a:lnTo>
                    <a:pt x="144" y="156"/>
                  </a:lnTo>
                  <a:lnTo>
                    <a:pt x="36" y="83"/>
                  </a:lnTo>
                  <a:lnTo>
                    <a:pt x="27" y="73"/>
                  </a:lnTo>
                  <a:lnTo>
                    <a:pt x="18" y="73"/>
                  </a:lnTo>
                  <a:lnTo>
                    <a:pt x="0" y="92"/>
                  </a:lnTo>
                  <a:lnTo>
                    <a:pt x="0" y="110"/>
                  </a:lnTo>
                  <a:lnTo>
                    <a:pt x="18" y="129"/>
                  </a:lnTo>
                  <a:lnTo>
                    <a:pt x="135" y="175"/>
                  </a:lnTo>
                  <a:lnTo>
                    <a:pt x="18" y="230"/>
                  </a:lnTo>
                  <a:lnTo>
                    <a:pt x="9" y="230"/>
                  </a:lnTo>
                  <a:lnTo>
                    <a:pt x="0" y="239"/>
                  </a:lnTo>
                  <a:lnTo>
                    <a:pt x="0" y="258"/>
                  </a:lnTo>
                  <a:lnTo>
                    <a:pt x="9" y="276"/>
                  </a:lnTo>
                  <a:lnTo>
                    <a:pt x="27" y="276"/>
                  </a:lnTo>
                  <a:lnTo>
                    <a:pt x="36" y="267"/>
                  </a:lnTo>
                  <a:lnTo>
                    <a:pt x="144" y="193"/>
                  </a:lnTo>
                  <a:lnTo>
                    <a:pt x="135" y="331"/>
                  </a:lnTo>
                  <a:lnTo>
                    <a:pt x="135" y="341"/>
                  </a:lnTo>
                  <a:lnTo>
                    <a:pt x="144" y="350"/>
                  </a:lnTo>
                  <a:lnTo>
                    <a:pt x="171" y="350"/>
                  </a:lnTo>
                  <a:lnTo>
                    <a:pt x="180" y="341"/>
                  </a:lnTo>
                  <a:lnTo>
                    <a:pt x="180" y="276"/>
                  </a:lnTo>
                  <a:lnTo>
                    <a:pt x="171" y="248"/>
                  </a:lnTo>
                  <a:lnTo>
                    <a:pt x="171" y="193"/>
                  </a:lnTo>
                  <a:lnTo>
                    <a:pt x="199" y="212"/>
                  </a:lnTo>
                  <a:lnTo>
                    <a:pt x="226" y="239"/>
                  </a:lnTo>
                  <a:lnTo>
                    <a:pt x="271" y="258"/>
                  </a:lnTo>
                  <a:lnTo>
                    <a:pt x="289" y="276"/>
                  </a:lnTo>
                  <a:lnTo>
                    <a:pt x="307" y="276"/>
                  </a:lnTo>
                  <a:lnTo>
                    <a:pt x="316" y="258"/>
                  </a:lnTo>
                  <a:lnTo>
                    <a:pt x="325" y="248"/>
                  </a:lnTo>
                  <a:lnTo>
                    <a:pt x="316" y="239"/>
                  </a:lnTo>
                  <a:lnTo>
                    <a:pt x="316" y="230"/>
                  </a:lnTo>
                  <a:lnTo>
                    <a:pt x="307" y="230"/>
                  </a:lnTo>
                  <a:lnTo>
                    <a:pt x="180" y="175"/>
                  </a:lnTo>
                  <a:lnTo>
                    <a:pt x="298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" name="Freeform 357"/>
            <p:cNvSpPr>
              <a:spLocks/>
            </p:cNvSpPr>
            <p:nvPr/>
          </p:nvSpPr>
          <p:spPr bwMode="auto">
            <a:xfrm>
              <a:off x="16346" y="3166"/>
              <a:ext cx="361" cy="719"/>
            </a:xfrm>
            <a:custGeom>
              <a:avLst/>
              <a:gdLst/>
              <a:ahLst/>
              <a:cxnLst>
                <a:cxn ang="0">
                  <a:pos x="180" y="249"/>
                </a:cxn>
                <a:cxn ang="0">
                  <a:pos x="343" y="249"/>
                </a:cxn>
                <a:cxn ang="0">
                  <a:pos x="343" y="212"/>
                </a:cxn>
                <a:cxn ang="0">
                  <a:pos x="180" y="212"/>
                </a:cxn>
                <a:cxn ang="0">
                  <a:pos x="180" y="0"/>
                </a:cxn>
                <a:cxn ang="0">
                  <a:pos x="153" y="0"/>
                </a:cxn>
                <a:cxn ang="0">
                  <a:pos x="144" y="55"/>
                </a:cxn>
                <a:cxn ang="0">
                  <a:pos x="126" y="120"/>
                </a:cxn>
                <a:cxn ang="0">
                  <a:pos x="99" y="166"/>
                </a:cxn>
                <a:cxn ang="0">
                  <a:pos x="63" y="203"/>
                </a:cxn>
                <a:cxn ang="0">
                  <a:pos x="0" y="221"/>
                </a:cxn>
                <a:cxn ang="0">
                  <a:pos x="0" y="249"/>
                </a:cxn>
                <a:cxn ang="0">
                  <a:pos x="99" y="249"/>
                </a:cxn>
                <a:cxn ang="0">
                  <a:pos x="99" y="562"/>
                </a:cxn>
                <a:cxn ang="0">
                  <a:pos x="108" y="636"/>
                </a:cxn>
                <a:cxn ang="0">
                  <a:pos x="135" y="682"/>
                </a:cxn>
                <a:cxn ang="0">
                  <a:pos x="180" y="710"/>
                </a:cxn>
                <a:cxn ang="0">
                  <a:pos x="216" y="719"/>
                </a:cxn>
                <a:cxn ang="0">
                  <a:pos x="244" y="719"/>
                </a:cxn>
                <a:cxn ang="0">
                  <a:pos x="298" y="710"/>
                </a:cxn>
                <a:cxn ang="0">
                  <a:pos x="334" y="673"/>
                </a:cxn>
                <a:cxn ang="0">
                  <a:pos x="352" y="618"/>
                </a:cxn>
                <a:cxn ang="0">
                  <a:pos x="361" y="562"/>
                </a:cxn>
                <a:cxn ang="0">
                  <a:pos x="361" y="498"/>
                </a:cxn>
                <a:cxn ang="0">
                  <a:pos x="334" y="498"/>
                </a:cxn>
                <a:cxn ang="0">
                  <a:pos x="334" y="562"/>
                </a:cxn>
                <a:cxn ang="0">
                  <a:pos x="325" y="608"/>
                </a:cxn>
                <a:cxn ang="0">
                  <a:pos x="316" y="645"/>
                </a:cxn>
                <a:cxn ang="0">
                  <a:pos x="298" y="673"/>
                </a:cxn>
                <a:cxn ang="0">
                  <a:pos x="280" y="691"/>
                </a:cxn>
                <a:cxn ang="0">
                  <a:pos x="225" y="691"/>
                </a:cxn>
                <a:cxn ang="0">
                  <a:pos x="207" y="673"/>
                </a:cxn>
                <a:cxn ang="0">
                  <a:pos x="180" y="618"/>
                </a:cxn>
                <a:cxn ang="0">
                  <a:pos x="180" y="571"/>
                </a:cxn>
                <a:cxn ang="0">
                  <a:pos x="180" y="249"/>
                </a:cxn>
              </a:cxnLst>
              <a:rect l="0" t="0" r="r" b="b"/>
              <a:pathLst>
                <a:path w="361" h="719">
                  <a:moveTo>
                    <a:pt x="180" y="249"/>
                  </a:moveTo>
                  <a:lnTo>
                    <a:pt x="343" y="249"/>
                  </a:lnTo>
                  <a:lnTo>
                    <a:pt x="343" y="212"/>
                  </a:lnTo>
                  <a:lnTo>
                    <a:pt x="180" y="212"/>
                  </a:lnTo>
                  <a:lnTo>
                    <a:pt x="180" y="0"/>
                  </a:lnTo>
                  <a:lnTo>
                    <a:pt x="153" y="0"/>
                  </a:lnTo>
                  <a:lnTo>
                    <a:pt x="144" y="55"/>
                  </a:lnTo>
                  <a:lnTo>
                    <a:pt x="126" y="120"/>
                  </a:lnTo>
                  <a:lnTo>
                    <a:pt x="99" y="166"/>
                  </a:lnTo>
                  <a:lnTo>
                    <a:pt x="63" y="203"/>
                  </a:lnTo>
                  <a:lnTo>
                    <a:pt x="0" y="221"/>
                  </a:lnTo>
                  <a:lnTo>
                    <a:pt x="0" y="249"/>
                  </a:lnTo>
                  <a:lnTo>
                    <a:pt x="99" y="249"/>
                  </a:lnTo>
                  <a:lnTo>
                    <a:pt x="99" y="562"/>
                  </a:lnTo>
                  <a:lnTo>
                    <a:pt x="108" y="636"/>
                  </a:lnTo>
                  <a:lnTo>
                    <a:pt x="135" y="682"/>
                  </a:lnTo>
                  <a:lnTo>
                    <a:pt x="180" y="710"/>
                  </a:lnTo>
                  <a:lnTo>
                    <a:pt x="216" y="719"/>
                  </a:lnTo>
                  <a:lnTo>
                    <a:pt x="244" y="719"/>
                  </a:lnTo>
                  <a:lnTo>
                    <a:pt x="298" y="710"/>
                  </a:lnTo>
                  <a:lnTo>
                    <a:pt x="334" y="673"/>
                  </a:lnTo>
                  <a:lnTo>
                    <a:pt x="352" y="618"/>
                  </a:lnTo>
                  <a:lnTo>
                    <a:pt x="361" y="562"/>
                  </a:lnTo>
                  <a:lnTo>
                    <a:pt x="361" y="498"/>
                  </a:lnTo>
                  <a:lnTo>
                    <a:pt x="334" y="498"/>
                  </a:lnTo>
                  <a:lnTo>
                    <a:pt x="334" y="562"/>
                  </a:lnTo>
                  <a:lnTo>
                    <a:pt x="325" y="608"/>
                  </a:lnTo>
                  <a:lnTo>
                    <a:pt x="316" y="645"/>
                  </a:lnTo>
                  <a:lnTo>
                    <a:pt x="298" y="673"/>
                  </a:lnTo>
                  <a:lnTo>
                    <a:pt x="280" y="691"/>
                  </a:lnTo>
                  <a:lnTo>
                    <a:pt x="225" y="691"/>
                  </a:lnTo>
                  <a:lnTo>
                    <a:pt x="207" y="673"/>
                  </a:lnTo>
                  <a:lnTo>
                    <a:pt x="180" y="618"/>
                  </a:lnTo>
                  <a:lnTo>
                    <a:pt x="180" y="571"/>
                  </a:lnTo>
                  <a:lnTo>
                    <a:pt x="180" y="2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" name="Freeform 358"/>
            <p:cNvSpPr>
              <a:spLocks noEditPoints="1"/>
            </p:cNvSpPr>
            <p:nvPr/>
          </p:nvSpPr>
          <p:spPr bwMode="auto">
            <a:xfrm>
              <a:off x="16797" y="3359"/>
              <a:ext cx="505" cy="526"/>
            </a:xfrm>
            <a:custGeom>
              <a:avLst/>
              <a:gdLst/>
              <a:ahLst/>
              <a:cxnLst>
                <a:cxn ang="0">
                  <a:pos x="505" y="268"/>
                </a:cxn>
                <a:cxn ang="0">
                  <a:pos x="487" y="166"/>
                </a:cxn>
                <a:cxn ang="0">
                  <a:pos x="433" y="74"/>
                </a:cxn>
                <a:cxn ang="0">
                  <a:pos x="352" y="19"/>
                </a:cxn>
                <a:cxn ang="0">
                  <a:pos x="253" y="0"/>
                </a:cxn>
                <a:cxn ang="0">
                  <a:pos x="153" y="19"/>
                </a:cxn>
                <a:cxn ang="0">
                  <a:pos x="72" y="83"/>
                </a:cxn>
                <a:cxn ang="0">
                  <a:pos x="18" y="166"/>
                </a:cxn>
                <a:cxn ang="0">
                  <a:pos x="0" y="268"/>
                </a:cxn>
                <a:cxn ang="0">
                  <a:pos x="18" y="369"/>
                </a:cxn>
                <a:cxn ang="0">
                  <a:pos x="81" y="452"/>
                </a:cxn>
                <a:cxn ang="0">
                  <a:pos x="162" y="508"/>
                </a:cxn>
                <a:cxn ang="0">
                  <a:pos x="253" y="526"/>
                </a:cxn>
                <a:cxn ang="0">
                  <a:pos x="352" y="508"/>
                </a:cxn>
                <a:cxn ang="0">
                  <a:pos x="433" y="452"/>
                </a:cxn>
                <a:cxn ang="0">
                  <a:pos x="487" y="369"/>
                </a:cxn>
                <a:cxn ang="0">
                  <a:pos x="505" y="268"/>
                </a:cxn>
                <a:cxn ang="0">
                  <a:pos x="253" y="498"/>
                </a:cxn>
                <a:cxn ang="0">
                  <a:pos x="216" y="498"/>
                </a:cxn>
                <a:cxn ang="0">
                  <a:pos x="180" y="480"/>
                </a:cxn>
                <a:cxn ang="0">
                  <a:pos x="153" y="461"/>
                </a:cxn>
                <a:cxn ang="0">
                  <a:pos x="126" y="425"/>
                </a:cxn>
                <a:cxn ang="0">
                  <a:pos x="99" y="342"/>
                </a:cxn>
                <a:cxn ang="0">
                  <a:pos x="99" y="185"/>
                </a:cxn>
                <a:cxn ang="0">
                  <a:pos x="126" y="102"/>
                </a:cxn>
                <a:cxn ang="0">
                  <a:pos x="144" y="74"/>
                </a:cxn>
                <a:cxn ang="0">
                  <a:pos x="198" y="37"/>
                </a:cxn>
                <a:cxn ang="0">
                  <a:pos x="225" y="28"/>
                </a:cxn>
                <a:cxn ang="0">
                  <a:pos x="289" y="28"/>
                </a:cxn>
                <a:cxn ang="0">
                  <a:pos x="325" y="46"/>
                </a:cxn>
                <a:cxn ang="0">
                  <a:pos x="352" y="65"/>
                </a:cxn>
                <a:cxn ang="0">
                  <a:pos x="379" y="102"/>
                </a:cxn>
                <a:cxn ang="0">
                  <a:pos x="397" y="157"/>
                </a:cxn>
                <a:cxn ang="0">
                  <a:pos x="406" y="212"/>
                </a:cxn>
                <a:cxn ang="0">
                  <a:pos x="406" y="332"/>
                </a:cxn>
                <a:cxn ang="0">
                  <a:pos x="388" y="415"/>
                </a:cxn>
                <a:cxn ang="0">
                  <a:pos x="361" y="452"/>
                </a:cxn>
                <a:cxn ang="0">
                  <a:pos x="334" y="480"/>
                </a:cxn>
                <a:cxn ang="0">
                  <a:pos x="298" y="498"/>
                </a:cxn>
                <a:cxn ang="0">
                  <a:pos x="253" y="498"/>
                </a:cxn>
              </a:cxnLst>
              <a:rect l="0" t="0" r="r" b="b"/>
              <a:pathLst>
                <a:path w="505" h="526">
                  <a:moveTo>
                    <a:pt x="505" y="268"/>
                  </a:moveTo>
                  <a:lnTo>
                    <a:pt x="487" y="166"/>
                  </a:lnTo>
                  <a:lnTo>
                    <a:pt x="433" y="74"/>
                  </a:lnTo>
                  <a:lnTo>
                    <a:pt x="352" y="19"/>
                  </a:lnTo>
                  <a:lnTo>
                    <a:pt x="253" y="0"/>
                  </a:lnTo>
                  <a:lnTo>
                    <a:pt x="153" y="19"/>
                  </a:lnTo>
                  <a:lnTo>
                    <a:pt x="72" y="83"/>
                  </a:lnTo>
                  <a:lnTo>
                    <a:pt x="18" y="166"/>
                  </a:lnTo>
                  <a:lnTo>
                    <a:pt x="0" y="268"/>
                  </a:lnTo>
                  <a:lnTo>
                    <a:pt x="18" y="369"/>
                  </a:lnTo>
                  <a:lnTo>
                    <a:pt x="81" y="452"/>
                  </a:lnTo>
                  <a:lnTo>
                    <a:pt x="162" y="508"/>
                  </a:lnTo>
                  <a:lnTo>
                    <a:pt x="253" y="526"/>
                  </a:lnTo>
                  <a:lnTo>
                    <a:pt x="352" y="508"/>
                  </a:lnTo>
                  <a:lnTo>
                    <a:pt x="433" y="452"/>
                  </a:lnTo>
                  <a:lnTo>
                    <a:pt x="487" y="369"/>
                  </a:lnTo>
                  <a:lnTo>
                    <a:pt x="505" y="268"/>
                  </a:lnTo>
                  <a:close/>
                  <a:moveTo>
                    <a:pt x="253" y="498"/>
                  </a:moveTo>
                  <a:lnTo>
                    <a:pt x="216" y="498"/>
                  </a:lnTo>
                  <a:lnTo>
                    <a:pt x="180" y="480"/>
                  </a:lnTo>
                  <a:lnTo>
                    <a:pt x="153" y="461"/>
                  </a:lnTo>
                  <a:lnTo>
                    <a:pt x="126" y="425"/>
                  </a:lnTo>
                  <a:lnTo>
                    <a:pt x="99" y="342"/>
                  </a:lnTo>
                  <a:lnTo>
                    <a:pt x="99" y="185"/>
                  </a:lnTo>
                  <a:lnTo>
                    <a:pt x="126" y="102"/>
                  </a:lnTo>
                  <a:lnTo>
                    <a:pt x="144" y="74"/>
                  </a:lnTo>
                  <a:lnTo>
                    <a:pt x="198" y="37"/>
                  </a:lnTo>
                  <a:lnTo>
                    <a:pt x="225" y="28"/>
                  </a:lnTo>
                  <a:lnTo>
                    <a:pt x="289" y="28"/>
                  </a:lnTo>
                  <a:lnTo>
                    <a:pt x="325" y="46"/>
                  </a:lnTo>
                  <a:lnTo>
                    <a:pt x="352" y="65"/>
                  </a:lnTo>
                  <a:lnTo>
                    <a:pt x="379" y="102"/>
                  </a:lnTo>
                  <a:lnTo>
                    <a:pt x="397" y="157"/>
                  </a:lnTo>
                  <a:lnTo>
                    <a:pt x="406" y="212"/>
                  </a:lnTo>
                  <a:lnTo>
                    <a:pt x="406" y="332"/>
                  </a:lnTo>
                  <a:lnTo>
                    <a:pt x="388" y="415"/>
                  </a:lnTo>
                  <a:lnTo>
                    <a:pt x="361" y="452"/>
                  </a:lnTo>
                  <a:lnTo>
                    <a:pt x="334" y="480"/>
                  </a:lnTo>
                  <a:lnTo>
                    <a:pt x="298" y="498"/>
                  </a:lnTo>
                  <a:lnTo>
                    <a:pt x="253" y="4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" name="Freeform 359"/>
            <p:cNvSpPr>
              <a:spLocks/>
            </p:cNvSpPr>
            <p:nvPr/>
          </p:nvSpPr>
          <p:spPr bwMode="auto">
            <a:xfrm>
              <a:off x="17735" y="3166"/>
              <a:ext cx="361" cy="719"/>
            </a:xfrm>
            <a:custGeom>
              <a:avLst/>
              <a:gdLst/>
              <a:ahLst/>
              <a:cxnLst>
                <a:cxn ang="0">
                  <a:pos x="181" y="249"/>
                </a:cxn>
                <a:cxn ang="0">
                  <a:pos x="343" y="249"/>
                </a:cxn>
                <a:cxn ang="0">
                  <a:pos x="343" y="212"/>
                </a:cxn>
                <a:cxn ang="0">
                  <a:pos x="181" y="212"/>
                </a:cxn>
                <a:cxn ang="0">
                  <a:pos x="181" y="0"/>
                </a:cxn>
                <a:cxn ang="0">
                  <a:pos x="153" y="0"/>
                </a:cxn>
                <a:cxn ang="0">
                  <a:pos x="144" y="55"/>
                </a:cxn>
                <a:cxn ang="0">
                  <a:pos x="126" y="120"/>
                </a:cxn>
                <a:cxn ang="0">
                  <a:pos x="99" y="166"/>
                </a:cxn>
                <a:cxn ang="0">
                  <a:pos x="63" y="203"/>
                </a:cxn>
                <a:cxn ang="0">
                  <a:pos x="0" y="221"/>
                </a:cxn>
                <a:cxn ang="0">
                  <a:pos x="0" y="249"/>
                </a:cxn>
                <a:cxn ang="0">
                  <a:pos x="99" y="249"/>
                </a:cxn>
                <a:cxn ang="0">
                  <a:pos x="99" y="562"/>
                </a:cxn>
                <a:cxn ang="0">
                  <a:pos x="108" y="636"/>
                </a:cxn>
                <a:cxn ang="0">
                  <a:pos x="135" y="682"/>
                </a:cxn>
                <a:cxn ang="0">
                  <a:pos x="181" y="710"/>
                </a:cxn>
                <a:cxn ang="0">
                  <a:pos x="217" y="719"/>
                </a:cxn>
                <a:cxn ang="0">
                  <a:pos x="244" y="719"/>
                </a:cxn>
                <a:cxn ang="0">
                  <a:pos x="298" y="710"/>
                </a:cxn>
                <a:cxn ang="0">
                  <a:pos x="334" y="673"/>
                </a:cxn>
                <a:cxn ang="0">
                  <a:pos x="352" y="618"/>
                </a:cxn>
                <a:cxn ang="0">
                  <a:pos x="361" y="562"/>
                </a:cxn>
                <a:cxn ang="0">
                  <a:pos x="361" y="498"/>
                </a:cxn>
                <a:cxn ang="0">
                  <a:pos x="334" y="498"/>
                </a:cxn>
                <a:cxn ang="0">
                  <a:pos x="334" y="562"/>
                </a:cxn>
                <a:cxn ang="0">
                  <a:pos x="325" y="608"/>
                </a:cxn>
                <a:cxn ang="0">
                  <a:pos x="316" y="645"/>
                </a:cxn>
                <a:cxn ang="0">
                  <a:pos x="298" y="673"/>
                </a:cxn>
                <a:cxn ang="0">
                  <a:pos x="280" y="691"/>
                </a:cxn>
                <a:cxn ang="0">
                  <a:pos x="226" y="691"/>
                </a:cxn>
                <a:cxn ang="0">
                  <a:pos x="208" y="673"/>
                </a:cxn>
                <a:cxn ang="0">
                  <a:pos x="181" y="618"/>
                </a:cxn>
                <a:cxn ang="0">
                  <a:pos x="181" y="571"/>
                </a:cxn>
                <a:cxn ang="0">
                  <a:pos x="181" y="249"/>
                </a:cxn>
              </a:cxnLst>
              <a:rect l="0" t="0" r="r" b="b"/>
              <a:pathLst>
                <a:path w="361" h="719">
                  <a:moveTo>
                    <a:pt x="181" y="249"/>
                  </a:moveTo>
                  <a:lnTo>
                    <a:pt x="343" y="249"/>
                  </a:lnTo>
                  <a:lnTo>
                    <a:pt x="343" y="212"/>
                  </a:lnTo>
                  <a:lnTo>
                    <a:pt x="181" y="212"/>
                  </a:lnTo>
                  <a:lnTo>
                    <a:pt x="181" y="0"/>
                  </a:lnTo>
                  <a:lnTo>
                    <a:pt x="153" y="0"/>
                  </a:lnTo>
                  <a:lnTo>
                    <a:pt x="144" y="55"/>
                  </a:lnTo>
                  <a:lnTo>
                    <a:pt x="126" y="120"/>
                  </a:lnTo>
                  <a:lnTo>
                    <a:pt x="99" y="166"/>
                  </a:lnTo>
                  <a:lnTo>
                    <a:pt x="63" y="203"/>
                  </a:lnTo>
                  <a:lnTo>
                    <a:pt x="0" y="221"/>
                  </a:lnTo>
                  <a:lnTo>
                    <a:pt x="0" y="249"/>
                  </a:lnTo>
                  <a:lnTo>
                    <a:pt x="99" y="249"/>
                  </a:lnTo>
                  <a:lnTo>
                    <a:pt x="99" y="562"/>
                  </a:lnTo>
                  <a:lnTo>
                    <a:pt x="108" y="636"/>
                  </a:lnTo>
                  <a:lnTo>
                    <a:pt x="135" y="682"/>
                  </a:lnTo>
                  <a:lnTo>
                    <a:pt x="181" y="710"/>
                  </a:lnTo>
                  <a:lnTo>
                    <a:pt x="217" y="719"/>
                  </a:lnTo>
                  <a:lnTo>
                    <a:pt x="244" y="719"/>
                  </a:lnTo>
                  <a:lnTo>
                    <a:pt x="298" y="710"/>
                  </a:lnTo>
                  <a:lnTo>
                    <a:pt x="334" y="673"/>
                  </a:lnTo>
                  <a:lnTo>
                    <a:pt x="352" y="618"/>
                  </a:lnTo>
                  <a:lnTo>
                    <a:pt x="361" y="562"/>
                  </a:lnTo>
                  <a:lnTo>
                    <a:pt x="361" y="498"/>
                  </a:lnTo>
                  <a:lnTo>
                    <a:pt x="334" y="498"/>
                  </a:lnTo>
                  <a:lnTo>
                    <a:pt x="334" y="562"/>
                  </a:lnTo>
                  <a:lnTo>
                    <a:pt x="325" y="608"/>
                  </a:lnTo>
                  <a:lnTo>
                    <a:pt x="316" y="645"/>
                  </a:lnTo>
                  <a:lnTo>
                    <a:pt x="298" y="673"/>
                  </a:lnTo>
                  <a:lnTo>
                    <a:pt x="280" y="691"/>
                  </a:lnTo>
                  <a:lnTo>
                    <a:pt x="226" y="691"/>
                  </a:lnTo>
                  <a:lnTo>
                    <a:pt x="208" y="673"/>
                  </a:lnTo>
                  <a:lnTo>
                    <a:pt x="181" y="618"/>
                  </a:lnTo>
                  <a:lnTo>
                    <a:pt x="181" y="571"/>
                  </a:lnTo>
                  <a:lnTo>
                    <a:pt x="181" y="24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" name="Freeform 360"/>
            <p:cNvSpPr>
              <a:spLocks/>
            </p:cNvSpPr>
            <p:nvPr/>
          </p:nvSpPr>
          <p:spPr bwMode="auto">
            <a:xfrm>
              <a:off x="18195" y="3074"/>
              <a:ext cx="568" cy="802"/>
            </a:xfrm>
            <a:custGeom>
              <a:avLst/>
              <a:gdLst/>
              <a:ahLst/>
              <a:cxnLst>
                <a:cxn ang="0">
                  <a:pos x="478" y="507"/>
                </a:cxn>
                <a:cxn ang="0">
                  <a:pos x="478" y="424"/>
                </a:cxn>
                <a:cxn ang="0">
                  <a:pos x="469" y="378"/>
                </a:cxn>
                <a:cxn ang="0">
                  <a:pos x="442" y="331"/>
                </a:cxn>
                <a:cxn ang="0">
                  <a:pos x="433" y="322"/>
                </a:cxn>
                <a:cxn ang="0">
                  <a:pos x="415" y="313"/>
                </a:cxn>
                <a:cxn ang="0">
                  <a:pos x="361" y="295"/>
                </a:cxn>
                <a:cxn ang="0">
                  <a:pos x="325" y="295"/>
                </a:cxn>
                <a:cxn ang="0">
                  <a:pos x="262" y="304"/>
                </a:cxn>
                <a:cxn ang="0">
                  <a:pos x="217" y="331"/>
                </a:cxn>
                <a:cxn ang="0">
                  <a:pos x="181" y="368"/>
                </a:cxn>
                <a:cxn ang="0">
                  <a:pos x="163" y="405"/>
                </a:cxn>
                <a:cxn ang="0">
                  <a:pos x="16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36" y="46"/>
                </a:cxn>
                <a:cxn ang="0">
                  <a:pos x="63" y="55"/>
                </a:cxn>
                <a:cxn ang="0">
                  <a:pos x="81" y="64"/>
                </a:cxn>
                <a:cxn ang="0">
                  <a:pos x="81" y="83"/>
                </a:cxn>
                <a:cxn ang="0">
                  <a:pos x="90" y="110"/>
                </a:cxn>
                <a:cxn ang="0">
                  <a:pos x="90" y="737"/>
                </a:cxn>
                <a:cxn ang="0">
                  <a:pos x="81" y="756"/>
                </a:cxn>
                <a:cxn ang="0">
                  <a:pos x="63" y="765"/>
                </a:cxn>
                <a:cxn ang="0">
                  <a:pos x="0" y="765"/>
                </a:cxn>
                <a:cxn ang="0">
                  <a:pos x="0" y="802"/>
                </a:cxn>
                <a:cxn ang="0">
                  <a:pos x="253" y="802"/>
                </a:cxn>
                <a:cxn ang="0">
                  <a:pos x="253" y="765"/>
                </a:cxn>
                <a:cxn ang="0">
                  <a:pos x="190" y="765"/>
                </a:cxn>
                <a:cxn ang="0">
                  <a:pos x="172" y="756"/>
                </a:cxn>
                <a:cxn ang="0">
                  <a:pos x="163" y="737"/>
                </a:cxn>
                <a:cxn ang="0">
                  <a:pos x="163" y="497"/>
                </a:cxn>
                <a:cxn ang="0">
                  <a:pos x="181" y="424"/>
                </a:cxn>
                <a:cxn ang="0">
                  <a:pos x="217" y="359"/>
                </a:cxn>
                <a:cxn ang="0">
                  <a:pos x="262" y="331"/>
                </a:cxn>
                <a:cxn ang="0">
                  <a:pos x="316" y="313"/>
                </a:cxn>
                <a:cxn ang="0">
                  <a:pos x="343" y="322"/>
                </a:cxn>
                <a:cxn ang="0">
                  <a:pos x="379" y="341"/>
                </a:cxn>
                <a:cxn ang="0">
                  <a:pos x="388" y="368"/>
                </a:cxn>
                <a:cxn ang="0">
                  <a:pos x="397" y="387"/>
                </a:cxn>
                <a:cxn ang="0">
                  <a:pos x="397" y="737"/>
                </a:cxn>
                <a:cxn ang="0">
                  <a:pos x="388" y="756"/>
                </a:cxn>
                <a:cxn ang="0">
                  <a:pos x="379" y="765"/>
                </a:cxn>
                <a:cxn ang="0">
                  <a:pos x="316" y="765"/>
                </a:cxn>
                <a:cxn ang="0">
                  <a:pos x="316" y="802"/>
                </a:cxn>
                <a:cxn ang="0">
                  <a:pos x="568" y="802"/>
                </a:cxn>
                <a:cxn ang="0">
                  <a:pos x="568" y="765"/>
                </a:cxn>
                <a:cxn ang="0">
                  <a:pos x="514" y="765"/>
                </a:cxn>
                <a:cxn ang="0">
                  <a:pos x="496" y="756"/>
                </a:cxn>
                <a:cxn ang="0">
                  <a:pos x="487" y="746"/>
                </a:cxn>
                <a:cxn ang="0">
                  <a:pos x="478" y="728"/>
                </a:cxn>
                <a:cxn ang="0">
                  <a:pos x="478" y="507"/>
                </a:cxn>
              </a:cxnLst>
              <a:rect l="0" t="0" r="r" b="b"/>
              <a:pathLst>
                <a:path w="568" h="802">
                  <a:moveTo>
                    <a:pt x="478" y="507"/>
                  </a:moveTo>
                  <a:lnTo>
                    <a:pt x="478" y="424"/>
                  </a:lnTo>
                  <a:lnTo>
                    <a:pt x="469" y="378"/>
                  </a:lnTo>
                  <a:lnTo>
                    <a:pt x="442" y="331"/>
                  </a:lnTo>
                  <a:lnTo>
                    <a:pt x="433" y="322"/>
                  </a:lnTo>
                  <a:lnTo>
                    <a:pt x="415" y="313"/>
                  </a:lnTo>
                  <a:lnTo>
                    <a:pt x="361" y="295"/>
                  </a:lnTo>
                  <a:lnTo>
                    <a:pt x="325" y="295"/>
                  </a:lnTo>
                  <a:lnTo>
                    <a:pt x="262" y="304"/>
                  </a:lnTo>
                  <a:lnTo>
                    <a:pt x="217" y="331"/>
                  </a:lnTo>
                  <a:lnTo>
                    <a:pt x="181" y="368"/>
                  </a:lnTo>
                  <a:lnTo>
                    <a:pt x="163" y="405"/>
                  </a:lnTo>
                  <a:lnTo>
                    <a:pt x="163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36" y="46"/>
                  </a:lnTo>
                  <a:lnTo>
                    <a:pt x="63" y="55"/>
                  </a:lnTo>
                  <a:lnTo>
                    <a:pt x="81" y="64"/>
                  </a:lnTo>
                  <a:lnTo>
                    <a:pt x="81" y="83"/>
                  </a:lnTo>
                  <a:lnTo>
                    <a:pt x="90" y="110"/>
                  </a:lnTo>
                  <a:lnTo>
                    <a:pt x="90" y="737"/>
                  </a:lnTo>
                  <a:lnTo>
                    <a:pt x="81" y="756"/>
                  </a:lnTo>
                  <a:lnTo>
                    <a:pt x="63" y="765"/>
                  </a:lnTo>
                  <a:lnTo>
                    <a:pt x="0" y="765"/>
                  </a:lnTo>
                  <a:lnTo>
                    <a:pt x="0" y="802"/>
                  </a:lnTo>
                  <a:lnTo>
                    <a:pt x="253" y="802"/>
                  </a:lnTo>
                  <a:lnTo>
                    <a:pt x="253" y="765"/>
                  </a:lnTo>
                  <a:lnTo>
                    <a:pt x="190" y="765"/>
                  </a:lnTo>
                  <a:lnTo>
                    <a:pt x="172" y="756"/>
                  </a:lnTo>
                  <a:lnTo>
                    <a:pt x="163" y="737"/>
                  </a:lnTo>
                  <a:lnTo>
                    <a:pt x="163" y="497"/>
                  </a:lnTo>
                  <a:lnTo>
                    <a:pt x="181" y="424"/>
                  </a:lnTo>
                  <a:lnTo>
                    <a:pt x="217" y="359"/>
                  </a:lnTo>
                  <a:lnTo>
                    <a:pt x="262" y="331"/>
                  </a:lnTo>
                  <a:lnTo>
                    <a:pt x="316" y="313"/>
                  </a:lnTo>
                  <a:lnTo>
                    <a:pt x="343" y="322"/>
                  </a:lnTo>
                  <a:lnTo>
                    <a:pt x="379" y="341"/>
                  </a:lnTo>
                  <a:lnTo>
                    <a:pt x="388" y="368"/>
                  </a:lnTo>
                  <a:lnTo>
                    <a:pt x="397" y="387"/>
                  </a:lnTo>
                  <a:lnTo>
                    <a:pt x="397" y="737"/>
                  </a:lnTo>
                  <a:lnTo>
                    <a:pt x="388" y="756"/>
                  </a:lnTo>
                  <a:lnTo>
                    <a:pt x="379" y="765"/>
                  </a:lnTo>
                  <a:lnTo>
                    <a:pt x="316" y="765"/>
                  </a:lnTo>
                  <a:lnTo>
                    <a:pt x="316" y="802"/>
                  </a:lnTo>
                  <a:lnTo>
                    <a:pt x="568" y="802"/>
                  </a:lnTo>
                  <a:lnTo>
                    <a:pt x="568" y="765"/>
                  </a:lnTo>
                  <a:lnTo>
                    <a:pt x="514" y="765"/>
                  </a:lnTo>
                  <a:lnTo>
                    <a:pt x="496" y="756"/>
                  </a:lnTo>
                  <a:lnTo>
                    <a:pt x="487" y="746"/>
                  </a:lnTo>
                  <a:lnTo>
                    <a:pt x="478" y="728"/>
                  </a:lnTo>
                  <a:lnTo>
                    <a:pt x="478" y="50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" name="Freeform 361"/>
            <p:cNvSpPr>
              <a:spLocks noEditPoints="1"/>
            </p:cNvSpPr>
            <p:nvPr/>
          </p:nvSpPr>
          <p:spPr bwMode="auto">
            <a:xfrm>
              <a:off x="18818" y="3359"/>
              <a:ext cx="442" cy="526"/>
            </a:xfrm>
            <a:custGeom>
              <a:avLst/>
              <a:gdLst/>
              <a:ahLst/>
              <a:cxnLst>
                <a:cxn ang="0">
                  <a:pos x="405" y="249"/>
                </a:cxn>
                <a:cxn ang="0">
                  <a:pos x="433" y="249"/>
                </a:cxn>
                <a:cxn ang="0">
                  <a:pos x="433" y="240"/>
                </a:cxn>
                <a:cxn ang="0">
                  <a:pos x="442" y="222"/>
                </a:cxn>
                <a:cxn ang="0">
                  <a:pos x="424" y="139"/>
                </a:cxn>
                <a:cxn ang="0">
                  <a:pos x="387" y="65"/>
                </a:cxn>
                <a:cxn ang="0">
                  <a:pos x="324" y="19"/>
                </a:cxn>
                <a:cxn ang="0">
                  <a:pos x="234" y="0"/>
                </a:cxn>
                <a:cxn ang="0">
                  <a:pos x="144" y="19"/>
                </a:cxn>
                <a:cxn ang="0">
                  <a:pos x="72" y="74"/>
                </a:cxn>
                <a:cxn ang="0">
                  <a:pos x="18" y="157"/>
                </a:cxn>
                <a:cxn ang="0">
                  <a:pos x="0" y="259"/>
                </a:cxn>
                <a:cxn ang="0">
                  <a:pos x="18" y="369"/>
                </a:cxn>
                <a:cxn ang="0">
                  <a:pos x="72" y="452"/>
                </a:cxn>
                <a:cxn ang="0">
                  <a:pos x="153" y="508"/>
                </a:cxn>
                <a:cxn ang="0">
                  <a:pos x="252" y="526"/>
                </a:cxn>
                <a:cxn ang="0">
                  <a:pos x="324" y="517"/>
                </a:cxn>
                <a:cxn ang="0">
                  <a:pos x="378" y="480"/>
                </a:cxn>
                <a:cxn ang="0">
                  <a:pos x="414" y="443"/>
                </a:cxn>
                <a:cxn ang="0">
                  <a:pos x="433" y="406"/>
                </a:cxn>
                <a:cxn ang="0">
                  <a:pos x="442" y="378"/>
                </a:cxn>
                <a:cxn ang="0">
                  <a:pos x="433" y="369"/>
                </a:cxn>
                <a:cxn ang="0">
                  <a:pos x="414" y="369"/>
                </a:cxn>
                <a:cxn ang="0">
                  <a:pos x="405" y="378"/>
                </a:cxn>
                <a:cxn ang="0">
                  <a:pos x="369" y="452"/>
                </a:cxn>
                <a:cxn ang="0">
                  <a:pos x="324" y="489"/>
                </a:cxn>
                <a:cxn ang="0">
                  <a:pos x="279" y="498"/>
                </a:cxn>
                <a:cxn ang="0">
                  <a:pos x="252" y="498"/>
                </a:cxn>
                <a:cxn ang="0">
                  <a:pos x="180" y="480"/>
                </a:cxn>
                <a:cxn ang="0">
                  <a:pos x="126" y="425"/>
                </a:cxn>
                <a:cxn ang="0">
                  <a:pos x="99" y="360"/>
                </a:cxn>
                <a:cxn ang="0">
                  <a:pos x="99" y="305"/>
                </a:cxn>
                <a:cxn ang="0">
                  <a:pos x="90" y="249"/>
                </a:cxn>
                <a:cxn ang="0">
                  <a:pos x="405" y="249"/>
                </a:cxn>
                <a:cxn ang="0">
                  <a:pos x="99" y="222"/>
                </a:cxn>
                <a:cxn ang="0">
                  <a:pos x="108" y="139"/>
                </a:cxn>
                <a:cxn ang="0">
                  <a:pos x="135" y="83"/>
                </a:cxn>
                <a:cxn ang="0">
                  <a:pos x="171" y="46"/>
                </a:cxn>
                <a:cxn ang="0">
                  <a:pos x="207" y="28"/>
                </a:cxn>
                <a:cxn ang="0">
                  <a:pos x="234" y="28"/>
                </a:cxn>
                <a:cxn ang="0">
                  <a:pos x="288" y="46"/>
                </a:cxn>
                <a:cxn ang="0">
                  <a:pos x="333" y="83"/>
                </a:cxn>
                <a:cxn ang="0">
                  <a:pos x="351" y="139"/>
                </a:cxn>
                <a:cxn ang="0">
                  <a:pos x="360" y="185"/>
                </a:cxn>
                <a:cxn ang="0">
                  <a:pos x="360" y="222"/>
                </a:cxn>
                <a:cxn ang="0">
                  <a:pos x="99" y="222"/>
                </a:cxn>
              </a:cxnLst>
              <a:rect l="0" t="0" r="r" b="b"/>
              <a:pathLst>
                <a:path w="442" h="526">
                  <a:moveTo>
                    <a:pt x="405" y="249"/>
                  </a:moveTo>
                  <a:lnTo>
                    <a:pt x="433" y="249"/>
                  </a:lnTo>
                  <a:lnTo>
                    <a:pt x="433" y="240"/>
                  </a:lnTo>
                  <a:lnTo>
                    <a:pt x="442" y="222"/>
                  </a:lnTo>
                  <a:lnTo>
                    <a:pt x="424" y="139"/>
                  </a:lnTo>
                  <a:lnTo>
                    <a:pt x="387" y="65"/>
                  </a:lnTo>
                  <a:lnTo>
                    <a:pt x="324" y="19"/>
                  </a:lnTo>
                  <a:lnTo>
                    <a:pt x="234" y="0"/>
                  </a:lnTo>
                  <a:lnTo>
                    <a:pt x="144" y="19"/>
                  </a:lnTo>
                  <a:lnTo>
                    <a:pt x="72" y="74"/>
                  </a:lnTo>
                  <a:lnTo>
                    <a:pt x="18" y="157"/>
                  </a:lnTo>
                  <a:lnTo>
                    <a:pt x="0" y="259"/>
                  </a:lnTo>
                  <a:lnTo>
                    <a:pt x="18" y="369"/>
                  </a:lnTo>
                  <a:lnTo>
                    <a:pt x="72" y="452"/>
                  </a:lnTo>
                  <a:lnTo>
                    <a:pt x="153" y="508"/>
                  </a:lnTo>
                  <a:lnTo>
                    <a:pt x="252" y="526"/>
                  </a:lnTo>
                  <a:lnTo>
                    <a:pt x="324" y="517"/>
                  </a:lnTo>
                  <a:lnTo>
                    <a:pt x="378" y="480"/>
                  </a:lnTo>
                  <a:lnTo>
                    <a:pt x="414" y="443"/>
                  </a:lnTo>
                  <a:lnTo>
                    <a:pt x="433" y="406"/>
                  </a:lnTo>
                  <a:lnTo>
                    <a:pt x="442" y="378"/>
                  </a:lnTo>
                  <a:lnTo>
                    <a:pt x="433" y="369"/>
                  </a:lnTo>
                  <a:lnTo>
                    <a:pt x="414" y="369"/>
                  </a:lnTo>
                  <a:lnTo>
                    <a:pt x="405" y="378"/>
                  </a:lnTo>
                  <a:lnTo>
                    <a:pt x="369" y="452"/>
                  </a:lnTo>
                  <a:lnTo>
                    <a:pt x="324" y="489"/>
                  </a:lnTo>
                  <a:lnTo>
                    <a:pt x="279" y="498"/>
                  </a:lnTo>
                  <a:lnTo>
                    <a:pt x="252" y="498"/>
                  </a:lnTo>
                  <a:lnTo>
                    <a:pt x="180" y="480"/>
                  </a:lnTo>
                  <a:lnTo>
                    <a:pt x="126" y="425"/>
                  </a:lnTo>
                  <a:lnTo>
                    <a:pt x="99" y="360"/>
                  </a:lnTo>
                  <a:lnTo>
                    <a:pt x="99" y="305"/>
                  </a:lnTo>
                  <a:lnTo>
                    <a:pt x="90" y="249"/>
                  </a:lnTo>
                  <a:lnTo>
                    <a:pt x="405" y="249"/>
                  </a:lnTo>
                  <a:close/>
                  <a:moveTo>
                    <a:pt x="99" y="222"/>
                  </a:moveTo>
                  <a:lnTo>
                    <a:pt x="108" y="139"/>
                  </a:lnTo>
                  <a:lnTo>
                    <a:pt x="135" y="83"/>
                  </a:lnTo>
                  <a:lnTo>
                    <a:pt x="171" y="46"/>
                  </a:lnTo>
                  <a:lnTo>
                    <a:pt x="207" y="28"/>
                  </a:lnTo>
                  <a:lnTo>
                    <a:pt x="234" y="28"/>
                  </a:lnTo>
                  <a:lnTo>
                    <a:pt x="288" y="46"/>
                  </a:lnTo>
                  <a:lnTo>
                    <a:pt x="333" y="83"/>
                  </a:lnTo>
                  <a:lnTo>
                    <a:pt x="351" y="139"/>
                  </a:lnTo>
                  <a:lnTo>
                    <a:pt x="360" y="185"/>
                  </a:lnTo>
                  <a:lnTo>
                    <a:pt x="360" y="222"/>
                  </a:lnTo>
                  <a:lnTo>
                    <a:pt x="99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" name="Freeform 362"/>
            <p:cNvSpPr>
              <a:spLocks noEditPoints="1"/>
            </p:cNvSpPr>
            <p:nvPr/>
          </p:nvSpPr>
          <p:spPr bwMode="auto">
            <a:xfrm>
              <a:off x="19702" y="3369"/>
              <a:ext cx="550" cy="728"/>
            </a:xfrm>
            <a:custGeom>
              <a:avLst/>
              <a:gdLst/>
              <a:ahLst/>
              <a:cxnLst>
                <a:cxn ang="0">
                  <a:pos x="162" y="119"/>
                </a:cxn>
                <a:cxn ang="0">
                  <a:pos x="198" y="64"/>
                </a:cxn>
                <a:cxn ang="0">
                  <a:pos x="252" y="36"/>
                </a:cxn>
                <a:cxn ang="0">
                  <a:pos x="306" y="27"/>
                </a:cxn>
                <a:cxn ang="0">
                  <a:pos x="369" y="46"/>
                </a:cxn>
                <a:cxn ang="0">
                  <a:pos x="414" y="92"/>
                </a:cxn>
                <a:cxn ang="0">
                  <a:pos x="451" y="166"/>
                </a:cxn>
                <a:cxn ang="0">
                  <a:pos x="460" y="258"/>
                </a:cxn>
                <a:cxn ang="0">
                  <a:pos x="442" y="350"/>
                </a:cxn>
                <a:cxn ang="0">
                  <a:pos x="405" y="424"/>
                </a:cxn>
                <a:cxn ang="0">
                  <a:pos x="360" y="479"/>
                </a:cxn>
                <a:cxn ang="0">
                  <a:pos x="297" y="498"/>
                </a:cxn>
                <a:cxn ang="0">
                  <a:pos x="261" y="488"/>
                </a:cxn>
                <a:cxn ang="0">
                  <a:pos x="234" y="479"/>
                </a:cxn>
                <a:cxn ang="0">
                  <a:pos x="180" y="424"/>
                </a:cxn>
                <a:cxn ang="0">
                  <a:pos x="171" y="405"/>
                </a:cxn>
                <a:cxn ang="0">
                  <a:pos x="162" y="396"/>
                </a:cxn>
                <a:cxn ang="0">
                  <a:pos x="162" y="378"/>
                </a:cxn>
                <a:cxn ang="0">
                  <a:pos x="162" y="119"/>
                </a:cxn>
                <a:cxn ang="0">
                  <a:pos x="162" y="442"/>
                </a:cxn>
                <a:cxn ang="0">
                  <a:pos x="171" y="451"/>
                </a:cxn>
                <a:cxn ang="0">
                  <a:pos x="180" y="470"/>
                </a:cxn>
                <a:cxn ang="0">
                  <a:pos x="198" y="488"/>
                </a:cxn>
                <a:cxn ang="0">
                  <a:pos x="225" y="507"/>
                </a:cxn>
                <a:cxn ang="0">
                  <a:pos x="261" y="516"/>
                </a:cxn>
                <a:cxn ang="0">
                  <a:pos x="297" y="516"/>
                </a:cxn>
                <a:cxn ang="0">
                  <a:pos x="396" y="498"/>
                </a:cxn>
                <a:cxn ang="0">
                  <a:pos x="478" y="442"/>
                </a:cxn>
                <a:cxn ang="0">
                  <a:pos x="532" y="359"/>
                </a:cxn>
                <a:cxn ang="0">
                  <a:pos x="550" y="258"/>
                </a:cxn>
                <a:cxn ang="0">
                  <a:pos x="532" y="156"/>
                </a:cxn>
                <a:cxn ang="0">
                  <a:pos x="478" y="73"/>
                </a:cxn>
                <a:cxn ang="0">
                  <a:pos x="405" y="18"/>
                </a:cxn>
                <a:cxn ang="0">
                  <a:pos x="315" y="0"/>
                </a:cxn>
                <a:cxn ang="0">
                  <a:pos x="243" y="9"/>
                </a:cxn>
                <a:cxn ang="0">
                  <a:pos x="189" y="36"/>
                </a:cxn>
                <a:cxn ang="0">
                  <a:pos x="162" y="73"/>
                </a:cxn>
                <a:cxn ang="0">
                  <a:pos x="162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54" y="46"/>
                </a:cxn>
                <a:cxn ang="0">
                  <a:pos x="72" y="55"/>
                </a:cxn>
                <a:cxn ang="0">
                  <a:pos x="81" y="64"/>
                </a:cxn>
                <a:cxn ang="0">
                  <a:pos x="81" y="673"/>
                </a:cxn>
                <a:cxn ang="0">
                  <a:pos x="63" y="691"/>
                </a:cxn>
                <a:cxn ang="0">
                  <a:pos x="0" y="691"/>
                </a:cxn>
                <a:cxn ang="0">
                  <a:pos x="0" y="728"/>
                </a:cxn>
                <a:cxn ang="0">
                  <a:pos x="252" y="728"/>
                </a:cxn>
                <a:cxn ang="0">
                  <a:pos x="252" y="691"/>
                </a:cxn>
                <a:cxn ang="0">
                  <a:pos x="189" y="691"/>
                </a:cxn>
                <a:cxn ang="0">
                  <a:pos x="171" y="682"/>
                </a:cxn>
                <a:cxn ang="0">
                  <a:pos x="162" y="673"/>
                </a:cxn>
                <a:cxn ang="0">
                  <a:pos x="162" y="451"/>
                </a:cxn>
                <a:cxn ang="0">
                  <a:pos x="162" y="442"/>
                </a:cxn>
              </a:cxnLst>
              <a:rect l="0" t="0" r="r" b="b"/>
              <a:pathLst>
                <a:path w="550" h="728">
                  <a:moveTo>
                    <a:pt x="162" y="119"/>
                  </a:moveTo>
                  <a:lnTo>
                    <a:pt x="198" y="64"/>
                  </a:lnTo>
                  <a:lnTo>
                    <a:pt x="252" y="36"/>
                  </a:lnTo>
                  <a:lnTo>
                    <a:pt x="306" y="27"/>
                  </a:lnTo>
                  <a:lnTo>
                    <a:pt x="369" y="46"/>
                  </a:lnTo>
                  <a:lnTo>
                    <a:pt x="414" y="92"/>
                  </a:lnTo>
                  <a:lnTo>
                    <a:pt x="451" y="166"/>
                  </a:lnTo>
                  <a:lnTo>
                    <a:pt x="460" y="258"/>
                  </a:lnTo>
                  <a:lnTo>
                    <a:pt x="442" y="350"/>
                  </a:lnTo>
                  <a:lnTo>
                    <a:pt x="405" y="424"/>
                  </a:lnTo>
                  <a:lnTo>
                    <a:pt x="360" y="479"/>
                  </a:lnTo>
                  <a:lnTo>
                    <a:pt x="297" y="498"/>
                  </a:lnTo>
                  <a:lnTo>
                    <a:pt x="261" y="488"/>
                  </a:lnTo>
                  <a:lnTo>
                    <a:pt x="234" y="479"/>
                  </a:lnTo>
                  <a:lnTo>
                    <a:pt x="180" y="424"/>
                  </a:lnTo>
                  <a:lnTo>
                    <a:pt x="171" y="405"/>
                  </a:lnTo>
                  <a:lnTo>
                    <a:pt x="162" y="396"/>
                  </a:lnTo>
                  <a:lnTo>
                    <a:pt x="162" y="378"/>
                  </a:lnTo>
                  <a:lnTo>
                    <a:pt x="162" y="119"/>
                  </a:lnTo>
                  <a:close/>
                  <a:moveTo>
                    <a:pt x="162" y="442"/>
                  </a:moveTo>
                  <a:lnTo>
                    <a:pt x="171" y="451"/>
                  </a:lnTo>
                  <a:lnTo>
                    <a:pt x="180" y="470"/>
                  </a:lnTo>
                  <a:lnTo>
                    <a:pt x="198" y="488"/>
                  </a:lnTo>
                  <a:lnTo>
                    <a:pt x="225" y="507"/>
                  </a:lnTo>
                  <a:lnTo>
                    <a:pt x="261" y="516"/>
                  </a:lnTo>
                  <a:lnTo>
                    <a:pt x="297" y="516"/>
                  </a:lnTo>
                  <a:lnTo>
                    <a:pt x="396" y="498"/>
                  </a:lnTo>
                  <a:lnTo>
                    <a:pt x="478" y="442"/>
                  </a:lnTo>
                  <a:lnTo>
                    <a:pt x="532" y="359"/>
                  </a:lnTo>
                  <a:lnTo>
                    <a:pt x="550" y="258"/>
                  </a:lnTo>
                  <a:lnTo>
                    <a:pt x="532" y="156"/>
                  </a:lnTo>
                  <a:lnTo>
                    <a:pt x="478" y="73"/>
                  </a:lnTo>
                  <a:lnTo>
                    <a:pt x="405" y="18"/>
                  </a:lnTo>
                  <a:lnTo>
                    <a:pt x="315" y="0"/>
                  </a:lnTo>
                  <a:lnTo>
                    <a:pt x="243" y="9"/>
                  </a:lnTo>
                  <a:lnTo>
                    <a:pt x="189" y="36"/>
                  </a:lnTo>
                  <a:lnTo>
                    <a:pt x="162" y="73"/>
                  </a:lnTo>
                  <a:lnTo>
                    <a:pt x="162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54" y="46"/>
                  </a:lnTo>
                  <a:lnTo>
                    <a:pt x="72" y="55"/>
                  </a:lnTo>
                  <a:lnTo>
                    <a:pt x="81" y="64"/>
                  </a:lnTo>
                  <a:lnTo>
                    <a:pt x="81" y="673"/>
                  </a:lnTo>
                  <a:lnTo>
                    <a:pt x="63" y="691"/>
                  </a:lnTo>
                  <a:lnTo>
                    <a:pt x="0" y="691"/>
                  </a:lnTo>
                  <a:lnTo>
                    <a:pt x="0" y="728"/>
                  </a:lnTo>
                  <a:lnTo>
                    <a:pt x="252" y="728"/>
                  </a:lnTo>
                  <a:lnTo>
                    <a:pt x="252" y="691"/>
                  </a:lnTo>
                  <a:lnTo>
                    <a:pt x="189" y="691"/>
                  </a:lnTo>
                  <a:lnTo>
                    <a:pt x="171" y="682"/>
                  </a:lnTo>
                  <a:lnTo>
                    <a:pt x="162" y="673"/>
                  </a:lnTo>
                  <a:lnTo>
                    <a:pt x="162" y="451"/>
                  </a:lnTo>
                  <a:lnTo>
                    <a:pt x="162" y="4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" name="Freeform 363"/>
            <p:cNvSpPr>
              <a:spLocks/>
            </p:cNvSpPr>
            <p:nvPr/>
          </p:nvSpPr>
          <p:spPr bwMode="auto">
            <a:xfrm>
              <a:off x="20324" y="3369"/>
              <a:ext cx="379" cy="507"/>
            </a:xfrm>
            <a:custGeom>
              <a:avLst/>
              <a:gdLst/>
              <a:ahLst/>
              <a:cxnLst>
                <a:cxn ang="0">
                  <a:pos x="162" y="415"/>
                </a:cxn>
                <a:cxn ang="0">
                  <a:pos x="162" y="239"/>
                </a:cxn>
                <a:cxn ang="0">
                  <a:pos x="171" y="156"/>
                </a:cxn>
                <a:cxn ang="0">
                  <a:pos x="198" y="83"/>
                </a:cxn>
                <a:cxn ang="0">
                  <a:pos x="244" y="36"/>
                </a:cxn>
                <a:cxn ang="0">
                  <a:pos x="298" y="18"/>
                </a:cxn>
                <a:cxn ang="0">
                  <a:pos x="307" y="18"/>
                </a:cxn>
                <a:cxn ang="0">
                  <a:pos x="307" y="27"/>
                </a:cxn>
                <a:cxn ang="0">
                  <a:pos x="289" y="46"/>
                </a:cxn>
                <a:cxn ang="0">
                  <a:pos x="289" y="92"/>
                </a:cxn>
                <a:cxn ang="0">
                  <a:pos x="298" y="101"/>
                </a:cxn>
                <a:cxn ang="0">
                  <a:pos x="334" y="119"/>
                </a:cxn>
                <a:cxn ang="0">
                  <a:pos x="343" y="119"/>
                </a:cxn>
                <a:cxn ang="0">
                  <a:pos x="361" y="110"/>
                </a:cxn>
                <a:cxn ang="0">
                  <a:pos x="370" y="101"/>
                </a:cxn>
                <a:cxn ang="0">
                  <a:pos x="379" y="83"/>
                </a:cxn>
                <a:cxn ang="0">
                  <a:pos x="379" y="36"/>
                </a:cxn>
                <a:cxn ang="0">
                  <a:pos x="361" y="18"/>
                </a:cxn>
                <a:cxn ang="0">
                  <a:pos x="334" y="0"/>
                </a:cxn>
                <a:cxn ang="0">
                  <a:pos x="262" y="0"/>
                </a:cxn>
                <a:cxn ang="0">
                  <a:pos x="234" y="9"/>
                </a:cxn>
                <a:cxn ang="0">
                  <a:pos x="216" y="27"/>
                </a:cxn>
                <a:cxn ang="0">
                  <a:pos x="198" y="55"/>
                </a:cxn>
                <a:cxn ang="0">
                  <a:pos x="180" y="73"/>
                </a:cxn>
                <a:cxn ang="0">
                  <a:pos x="171" y="101"/>
                </a:cxn>
                <a:cxn ang="0">
                  <a:pos x="162" y="119"/>
                </a:cxn>
                <a:cxn ang="0">
                  <a:pos x="162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63" y="46"/>
                </a:cxn>
                <a:cxn ang="0">
                  <a:pos x="81" y="64"/>
                </a:cxn>
                <a:cxn ang="0">
                  <a:pos x="90" y="83"/>
                </a:cxn>
                <a:cxn ang="0">
                  <a:pos x="90" y="442"/>
                </a:cxn>
                <a:cxn ang="0">
                  <a:pos x="81" y="461"/>
                </a:cxn>
                <a:cxn ang="0">
                  <a:pos x="63" y="470"/>
                </a:cxn>
                <a:cxn ang="0">
                  <a:pos x="0" y="470"/>
                </a:cxn>
                <a:cxn ang="0">
                  <a:pos x="0" y="507"/>
                </a:cxn>
                <a:cxn ang="0">
                  <a:pos x="271" y="507"/>
                </a:cxn>
                <a:cxn ang="0">
                  <a:pos x="271" y="470"/>
                </a:cxn>
                <a:cxn ang="0">
                  <a:pos x="189" y="470"/>
                </a:cxn>
                <a:cxn ang="0">
                  <a:pos x="171" y="451"/>
                </a:cxn>
                <a:cxn ang="0">
                  <a:pos x="162" y="433"/>
                </a:cxn>
                <a:cxn ang="0">
                  <a:pos x="162" y="415"/>
                </a:cxn>
              </a:cxnLst>
              <a:rect l="0" t="0" r="r" b="b"/>
              <a:pathLst>
                <a:path w="379" h="507">
                  <a:moveTo>
                    <a:pt x="162" y="415"/>
                  </a:moveTo>
                  <a:lnTo>
                    <a:pt x="162" y="239"/>
                  </a:lnTo>
                  <a:lnTo>
                    <a:pt x="171" y="156"/>
                  </a:lnTo>
                  <a:lnTo>
                    <a:pt x="198" y="83"/>
                  </a:lnTo>
                  <a:lnTo>
                    <a:pt x="244" y="36"/>
                  </a:lnTo>
                  <a:lnTo>
                    <a:pt x="298" y="18"/>
                  </a:lnTo>
                  <a:lnTo>
                    <a:pt x="307" y="18"/>
                  </a:lnTo>
                  <a:lnTo>
                    <a:pt x="307" y="27"/>
                  </a:lnTo>
                  <a:lnTo>
                    <a:pt x="289" y="46"/>
                  </a:lnTo>
                  <a:lnTo>
                    <a:pt x="289" y="92"/>
                  </a:lnTo>
                  <a:lnTo>
                    <a:pt x="298" y="101"/>
                  </a:lnTo>
                  <a:lnTo>
                    <a:pt x="334" y="119"/>
                  </a:lnTo>
                  <a:lnTo>
                    <a:pt x="343" y="119"/>
                  </a:lnTo>
                  <a:lnTo>
                    <a:pt x="361" y="110"/>
                  </a:lnTo>
                  <a:lnTo>
                    <a:pt x="370" y="101"/>
                  </a:lnTo>
                  <a:lnTo>
                    <a:pt x="379" y="83"/>
                  </a:lnTo>
                  <a:lnTo>
                    <a:pt x="379" y="36"/>
                  </a:lnTo>
                  <a:lnTo>
                    <a:pt x="361" y="18"/>
                  </a:lnTo>
                  <a:lnTo>
                    <a:pt x="334" y="0"/>
                  </a:lnTo>
                  <a:lnTo>
                    <a:pt x="262" y="0"/>
                  </a:lnTo>
                  <a:lnTo>
                    <a:pt x="234" y="9"/>
                  </a:lnTo>
                  <a:lnTo>
                    <a:pt x="216" y="27"/>
                  </a:lnTo>
                  <a:lnTo>
                    <a:pt x="198" y="55"/>
                  </a:lnTo>
                  <a:lnTo>
                    <a:pt x="180" y="73"/>
                  </a:lnTo>
                  <a:lnTo>
                    <a:pt x="171" y="101"/>
                  </a:lnTo>
                  <a:lnTo>
                    <a:pt x="162" y="119"/>
                  </a:lnTo>
                  <a:lnTo>
                    <a:pt x="162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63" y="46"/>
                  </a:lnTo>
                  <a:lnTo>
                    <a:pt x="81" y="64"/>
                  </a:lnTo>
                  <a:lnTo>
                    <a:pt x="90" y="83"/>
                  </a:lnTo>
                  <a:lnTo>
                    <a:pt x="90" y="442"/>
                  </a:lnTo>
                  <a:lnTo>
                    <a:pt x="81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71" y="507"/>
                  </a:lnTo>
                  <a:lnTo>
                    <a:pt x="271" y="470"/>
                  </a:lnTo>
                  <a:lnTo>
                    <a:pt x="189" y="470"/>
                  </a:lnTo>
                  <a:lnTo>
                    <a:pt x="171" y="451"/>
                  </a:lnTo>
                  <a:lnTo>
                    <a:pt x="162" y="433"/>
                  </a:lnTo>
                  <a:lnTo>
                    <a:pt x="162" y="4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" name="Freeform 364"/>
            <p:cNvSpPr>
              <a:spLocks noEditPoints="1"/>
            </p:cNvSpPr>
            <p:nvPr/>
          </p:nvSpPr>
          <p:spPr bwMode="auto">
            <a:xfrm>
              <a:off x="20766" y="3359"/>
              <a:ext cx="505" cy="526"/>
            </a:xfrm>
            <a:custGeom>
              <a:avLst/>
              <a:gdLst/>
              <a:ahLst/>
              <a:cxnLst>
                <a:cxn ang="0">
                  <a:pos x="505" y="268"/>
                </a:cxn>
                <a:cxn ang="0">
                  <a:pos x="487" y="166"/>
                </a:cxn>
                <a:cxn ang="0">
                  <a:pos x="433" y="74"/>
                </a:cxn>
                <a:cxn ang="0">
                  <a:pos x="352" y="19"/>
                </a:cxn>
                <a:cxn ang="0">
                  <a:pos x="253" y="0"/>
                </a:cxn>
                <a:cxn ang="0">
                  <a:pos x="153" y="19"/>
                </a:cxn>
                <a:cxn ang="0">
                  <a:pos x="72" y="83"/>
                </a:cxn>
                <a:cxn ang="0">
                  <a:pos x="27" y="166"/>
                </a:cxn>
                <a:cxn ang="0">
                  <a:pos x="0" y="268"/>
                </a:cxn>
                <a:cxn ang="0">
                  <a:pos x="18" y="369"/>
                </a:cxn>
                <a:cxn ang="0">
                  <a:pos x="81" y="452"/>
                </a:cxn>
                <a:cxn ang="0">
                  <a:pos x="162" y="508"/>
                </a:cxn>
                <a:cxn ang="0">
                  <a:pos x="253" y="526"/>
                </a:cxn>
                <a:cxn ang="0">
                  <a:pos x="352" y="508"/>
                </a:cxn>
                <a:cxn ang="0">
                  <a:pos x="433" y="452"/>
                </a:cxn>
                <a:cxn ang="0">
                  <a:pos x="487" y="369"/>
                </a:cxn>
                <a:cxn ang="0">
                  <a:pos x="505" y="268"/>
                </a:cxn>
                <a:cxn ang="0">
                  <a:pos x="253" y="498"/>
                </a:cxn>
                <a:cxn ang="0">
                  <a:pos x="216" y="498"/>
                </a:cxn>
                <a:cxn ang="0">
                  <a:pos x="180" y="480"/>
                </a:cxn>
                <a:cxn ang="0">
                  <a:pos x="153" y="461"/>
                </a:cxn>
                <a:cxn ang="0">
                  <a:pos x="126" y="425"/>
                </a:cxn>
                <a:cxn ang="0">
                  <a:pos x="99" y="342"/>
                </a:cxn>
                <a:cxn ang="0">
                  <a:pos x="99" y="185"/>
                </a:cxn>
                <a:cxn ang="0">
                  <a:pos x="126" y="102"/>
                </a:cxn>
                <a:cxn ang="0">
                  <a:pos x="144" y="74"/>
                </a:cxn>
                <a:cxn ang="0">
                  <a:pos x="198" y="37"/>
                </a:cxn>
                <a:cxn ang="0">
                  <a:pos x="225" y="28"/>
                </a:cxn>
                <a:cxn ang="0">
                  <a:pos x="289" y="28"/>
                </a:cxn>
                <a:cxn ang="0">
                  <a:pos x="325" y="46"/>
                </a:cxn>
                <a:cxn ang="0">
                  <a:pos x="352" y="65"/>
                </a:cxn>
                <a:cxn ang="0">
                  <a:pos x="379" y="102"/>
                </a:cxn>
                <a:cxn ang="0">
                  <a:pos x="397" y="157"/>
                </a:cxn>
                <a:cxn ang="0">
                  <a:pos x="406" y="212"/>
                </a:cxn>
                <a:cxn ang="0">
                  <a:pos x="415" y="259"/>
                </a:cxn>
                <a:cxn ang="0">
                  <a:pos x="406" y="332"/>
                </a:cxn>
                <a:cxn ang="0">
                  <a:pos x="388" y="415"/>
                </a:cxn>
                <a:cxn ang="0">
                  <a:pos x="361" y="452"/>
                </a:cxn>
                <a:cxn ang="0">
                  <a:pos x="334" y="480"/>
                </a:cxn>
                <a:cxn ang="0">
                  <a:pos x="298" y="498"/>
                </a:cxn>
                <a:cxn ang="0">
                  <a:pos x="253" y="498"/>
                </a:cxn>
              </a:cxnLst>
              <a:rect l="0" t="0" r="r" b="b"/>
              <a:pathLst>
                <a:path w="505" h="526">
                  <a:moveTo>
                    <a:pt x="505" y="268"/>
                  </a:moveTo>
                  <a:lnTo>
                    <a:pt x="487" y="166"/>
                  </a:lnTo>
                  <a:lnTo>
                    <a:pt x="433" y="74"/>
                  </a:lnTo>
                  <a:lnTo>
                    <a:pt x="352" y="19"/>
                  </a:lnTo>
                  <a:lnTo>
                    <a:pt x="253" y="0"/>
                  </a:lnTo>
                  <a:lnTo>
                    <a:pt x="153" y="19"/>
                  </a:lnTo>
                  <a:lnTo>
                    <a:pt x="72" y="83"/>
                  </a:lnTo>
                  <a:lnTo>
                    <a:pt x="27" y="166"/>
                  </a:lnTo>
                  <a:lnTo>
                    <a:pt x="0" y="268"/>
                  </a:lnTo>
                  <a:lnTo>
                    <a:pt x="18" y="369"/>
                  </a:lnTo>
                  <a:lnTo>
                    <a:pt x="81" y="452"/>
                  </a:lnTo>
                  <a:lnTo>
                    <a:pt x="162" y="508"/>
                  </a:lnTo>
                  <a:lnTo>
                    <a:pt x="253" y="526"/>
                  </a:lnTo>
                  <a:lnTo>
                    <a:pt x="352" y="508"/>
                  </a:lnTo>
                  <a:lnTo>
                    <a:pt x="433" y="452"/>
                  </a:lnTo>
                  <a:lnTo>
                    <a:pt x="487" y="369"/>
                  </a:lnTo>
                  <a:lnTo>
                    <a:pt x="505" y="268"/>
                  </a:lnTo>
                  <a:close/>
                  <a:moveTo>
                    <a:pt x="253" y="498"/>
                  </a:moveTo>
                  <a:lnTo>
                    <a:pt x="216" y="498"/>
                  </a:lnTo>
                  <a:lnTo>
                    <a:pt x="180" y="480"/>
                  </a:lnTo>
                  <a:lnTo>
                    <a:pt x="153" y="461"/>
                  </a:lnTo>
                  <a:lnTo>
                    <a:pt x="126" y="425"/>
                  </a:lnTo>
                  <a:lnTo>
                    <a:pt x="99" y="342"/>
                  </a:lnTo>
                  <a:lnTo>
                    <a:pt x="99" y="185"/>
                  </a:lnTo>
                  <a:lnTo>
                    <a:pt x="126" y="102"/>
                  </a:lnTo>
                  <a:lnTo>
                    <a:pt x="144" y="74"/>
                  </a:lnTo>
                  <a:lnTo>
                    <a:pt x="198" y="37"/>
                  </a:lnTo>
                  <a:lnTo>
                    <a:pt x="225" y="28"/>
                  </a:lnTo>
                  <a:lnTo>
                    <a:pt x="289" y="28"/>
                  </a:lnTo>
                  <a:lnTo>
                    <a:pt x="325" y="46"/>
                  </a:lnTo>
                  <a:lnTo>
                    <a:pt x="352" y="65"/>
                  </a:lnTo>
                  <a:lnTo>
                    <a:pt x="379" y="102"/>
                  </a:lnTo>
                  <a:lnTo>
                    <a:pt x="397" y="157"/>
                  </a:lnTo>
                  <a:lnTo>
                    <a:pt x="406" y="212"/>
                  </a:lnTo>
                  <a:lnTo>
                    <a:pt x="415" y="259"/>
                  </a:lnTo>
                  <a:lnTo>
                    <a:pt x="406" y="332"/>
                  </a:lnTo>
                  <a:lnTo>
                    <a:pt x="388" y="415"/>
                  </a:lnTo>
                  <a:lnTo>
                    <a:pt x="361" y="452"/>
                  </a:lnTo>
                  <a:lnTo>
                    <a:pt x="334" y="480"/>
                  </a:lnTo>
                  <a:lnTo>
                    <a:pt x="298" y="498"/>
                  </a:lnTo>
                  <a:lnTo>
                    <a:pt x="253" y="4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" name="Freeform 365"/>
            <p:cNvSpPr>
              <a:spLocks noEditPoints="1"/>
            </p:cNvSpPr>
            <p:nvPr/>
          </p:nvSpPr>
          <p:spPr bwMode="auto">
            <a:xfrm>
              <a:off x="21334" y="3074"/>
              <a:ext cx="560" cy="811"/>
            </a:xfrm>
            <a:custGeom>
              <a:avLst/>
              <a:gdLst/>
              <a:ahLst/>
              <a:cxnLst>
                <a:cxn ang="0">
                  <a:pos x="163" y="368"/>
                </a:cxn>
                <a:cxn ang="0">
                  <a:pos x="163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36" y="46"/>
                </a:cxn>
                <a:cxn ang="0">
                  <a:pos x="63" y="55"/>
                </a:cxn>
                <a:cxn ang="0">
                  <a:pos x="72" y="55"/>
                </a:cxn>
                <a:cxn ang="0">
                  <a:pos x="90" y="92"/>
                </a:cxn>
                <a:cxn ang="0">
                  <a:pos x="90" y="802"/>
                </a:cxn>
                <a:cxn ang="0">
                  <a:pos x="118" y="802"/>
                </a:cxn>
                <a:cxn ang="0">
                  <a:pos x="127" y="793"/>
                </a:cxn>
                <a:cxn ang="0">
                  <a:pos x="145" y="756"/>
                </a:cxn>
                <a:cxn ang="0">
                  <a:pos x="163" y="728"/>
                </a:cxn>
                <a:cxn ang="0">
                  <a:pos x="172" y="746"/>
                </a:cxn>
                <a:cxn ang="0">
                  <a:pos x="208" y="783"/>
                </a:cxn>
                <a:cxn ang="0">
                  <a:pos x="235" y="802"/>
                </a:cxn>
                <a:cxn ang="0">
                  <a:pos x="271" y="811"/>
                </a:cxn>
                <a:cxn ang="0">
                  <a:pos x="307" y="811"/>
                </a:cxn>
                <a:cxn ang="0">
                  <a:pos x="406" y="793"/>
                </a:cxn>
                <a:cxn ang="0">
                  <a:pos x="487" y="737"/>
                </a:cxn>
                <a:cxn ang="0">
                  <a:pos x="541" y="654"/>
                </a:cxn>
                <a:cxn ang="0">
                  <a:pos x="560" y="553"/>
                </a:cxn>
                <a:cxn ang="0">
                  <a:pos x="541" y="451"/>
                </a:cxn>
                <a:cxn ang="0">
                  <a:pos x="487" y="368"/>
                </a:cxn>
                <a:cxn ang="0">
                  <a:pos x="415" y="313"/>
                </a:cxn>
                <a:cxn ang="0">
                  <a:pos x="316" y="295"/>
                </a:cxn>
                <a:cxn ang="0">
                  <a:pos x="244" y="304"/>
                </a:cxn>
                <a:cxn ang="0">
                  <a:pos x="190" y="341"/>
                </a:cxn>
                <a:cxn ang="0">
                  <a:pos x="163" y="368"/>
                </a:cxn>
                <a:cxn ang="0">
                  <a:pos x="172" y="673"/>
                </a:cxn>
                <a:cxn ang="0">
                  <a:pos x="172" y="405"/>
                </a:cxn>
                <a:cxn ang="0">
                  <a:pos x="181" y="387"/>
                </a:cxn>
                <a:cxn ang="0">
                  <a:pos x="235" y="331"/>
                </a:cxn>
                <a:cxn ang="0">
                  <a:pos x="271" y="322"/>
                </a:cxn>
                <a:cxn ang="0">
                  <a:pos x="298" y="313"/>
                </a:cxn>
                <a:cxn ang="0">
                  <a:pos x="316" y="313"/>
                </a:cxn>
                <a:cxn ang="0">
                  <a:pos x="352" y="322"/>
                </a:cxn>
                <a:cxn ang="0">
                  <a:pos x="379" y="331"/>
                </a:cxn>
                <a:cxn ang="0">
                  <a:pos x="433" y="387"/>
                </a:cxn>
                <a:cxn ang="0">
                  <a:pos x="460" y="470"/>
                </a:cxn>
                <a:cxn ang="0">
                  <a:pos x="469" y="553"/>
                </a:cxn>
                <a:cxn ang="0">
                  <a:pos x="460" y="627"/>
                </a:cxn>
                <a:cxn ang="0">
                  <a:pos x="433" y="719"/>
                </a:cxn>
                <a:cxn ang="0">
                  <a:pos x="397" y="756"/>
                </a:cxn>
                <a:cxn ang="0">
                  <a:pos x="370" y="774"/>
                </a:cxn>
                <a:cxn ang="0">
                  <a:pos x="298" y="793"/>
                </a:cxn>
                <a:cxn ang="0">
                  <a:pos x="262" y="783"/>
                </a:cxn>
                <a:cxn ang="0">
                  <a:pos x="235" y="774"/>
                </a:cxn>
                <a:cxn ang="0">
                  <a:pos x="181" y="719"/>
                </a:cxn>
                <a:cxn ang="0">
                  <a:pos x="172" y="700"/>
                </a:cxn>
                <a:cxn ang="0">
                  <a:pos x="172" y="673"/>
                </a:cxn>
              </a:cxnLst>
              <a:rect l="0" t="0" r="r" b="b"/>
              <a:pathLst>
                <a:path w="560" h="811">
                  <a:moveTo>
                    <a:pt x="163" y="368"/>
                  </a:moveTo>
                  <a:lnTo>
                    <a:pt x="163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36" y="46"/>
                  </a:lnTo>
                  <a:lnTo>
                    <a:pt x="63" y="55"/>
                  </a:lnTo>
                  <a:lnTo>
                    <a:pt x="72" y="55"/>
                  </a:lnTo>
                  <a:lnTo>
                    <a:pt x="90" y="92"/>
                  </a:lnTo>
                  <a:lnTo>
                    <a:pt x="90" y="802"/>
                  </a:lnTo>
                  <a:lnTo>
                    <a:pt x="118" y="802"/>
                  </a:lnTo>
                  <a:lnTo>
                    <a:pt x="127" y="793"/>
                  </a:lnTo>
                  <a:lnTo>
                    <a:pt x="145" y="756"/>
                  </a:lnTo>
                  <a:lnTo>
                    <a:pt x="163" y="728"/>
                  </a:lnTo>
                  <a:lnTo>
                    <a:pt x="172" y="746"/>
                  </a:lnTo>
                  <a:lnTo>
                    <a:pt x="208" y="783"/>
                  </a:lnTo>
                  <a:lnTo>
                    <a:pt x="235" y="802"/>
                  </a:lnTo>
                  <a:lnTo>
                    <a:pt x="271" y="811"/>
                  </a:lnTo>
                  <a:lnTo>
                    <a:pt x="307" y="811"/>
                  </a:lnTo>
                  <a:lnTo>
                    <a:pt x="406" y="793"/>
                  </a:lnTo>
                  <a:lnTo>
                    <a:pt x="487" y="737"/>
                  </a:lnTo>
                  <a:lnTo>
                    <a:pt x="541" y="654"/>
                  </a:lnTo>
                  <a:lnTo>
                    <a:pt x="560" y="553"/>
                  </a:lnTo>
                  <a:lnTo>
                    <a:pt x="541" y="451"/>
                  </a:lnTo>
                  <a:lnTo>
                    <a:pt x="487" y="368"/>
                  </a:lnTo>
                  <a:lnTo>
                    <a:pt x="415" y="313"/>
                  </a:lnTo>
                  <a:lnTo>
                    <a:pt x="316" y="295"/>
                  </a:lnTo>
                  <a:lnTo>
                    <a:pt x="244" y="304"/>
                  </a:lnTo>
                  <a:lnTo>
                    <a:pt x="190" y="341"/>
                  </a:lnTo>
                  <a:lnTo>
                    <a:pt x="163" y="368"/>
                  </a:lnTo>
                  <a:close/>
                  <a:moveTo>
                    <a:pt x="172" y="673"/>
                  </a:moveTo>
                  <a:lnTo>
                    <a:pt x="172" y="405"/>
                  </a:lnTo>
                  <a:lnTo>
                    <a:pt x="181" y="387"/>
                  </a:lnTo>
                  <a:lnTo>
                    <a:pt x="235" y="331"/>
                  </a:lnTo>
                  <a:lnTo>
                    <a:pt x="271" y="322"/>
                  </a:lnTo>
                  <a:lnTo>
                    <a:pt x="298" y="313"/>
                  </a:lnTo>
                  <a:lnTo>
                    <a:pt x="316" y="313"/>
                  </a:lnTo>
                  <a:lnTo>
                    <a:pt x="352" y="322"/>
                  </a:lnTo>
                  <a:lnTo>
                    <a:pt x="379" y="331"/>
                  </a:lnTo>
                  <a:lnTo>
                    <a:pt x="433" y="387"/>
                  </a:lnTo>
                  <a:lnTo>
                    <a:pt x="460" y="470"/>
                  </a:lnTo>
                  <a:lnTo>
                    <a:pt x="469" y="553"/>
                  </a:lnTo>
                  <a:lnTo>
                    <a:pt x="460" y="627"/>
                  </a:lnTo>
                  <a:lnTo>
                    <a:pt x="433" y="719"/>
                  </a:lnTo>
                  <a:lnTo>
                    <a:pt x="397" y="756"/>
                  </a:lnTo>
                  <a:lnTo>
                    <a:pt x="370" y="774"/>
                  </a:lnTo>
                  <a:lnTo>
                    <a:pt x="298" y="793"/>
                  </a:lnTo>
                  <a:lnTo>
                    <a:pt x="262" y="783"/>
                  </a:lnTo>
                  <a:lnTo>
                    <a:pt x="235" y="774"/>
                  </a:lnTo>
                  <a:lnTo>
                    <a:pt x="181" y="719"/>
                  </a:lnTo>
                  <a:lnTo>
                    <a:pt x="172" y="700"/>
                  </a:lnTo>
                  <a:lnTo>
                    <a:pt x="172" y="6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" name="Freeform 366"/>
            <p:cNvSpPr>
              <a:spLocks/>
            </p:cNvSpPr>
            <p:nvPr/>
          </p:nvSpPr>
          <p:spPr bwMode="auto">
            <a:xfrm>
              <a:off x="21966" y="3074"/>
              <a:ext cx="252" cy="802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0" y="9"/>
                </a:cxn>
                <a:cxn ang="0">
                  <a:pos x="0" y="46"/>
                </a:cxn>
                <a:cxn ang="0">
                  <a:pos x="36" y="46"/>
                </a:cxn>
                <a:cxn ang="0">
                  <a:pos x="63" y="55"/>
                </a:cxn>
                <a:cxn ang="0">
                  <a:pos x="81" y="55"/>
                </a:cxn>
                <a:cxn ang="0">
                  <a:pos x="90" y="73"/>
                </a:cxn>
                <a:cxn ang="0">
                  <a:pos x="90" y="737"/>
                </a:cxn>
                <a:cxn ang="0">
                  <a:pos x="81" y="756"/>
                </a:cxn>
                <a:cxn ang="0">
                  <a:pos x="72" y="765"/>
                </a:cxn>
                <a:cxn ang="0">
                  <a:pos x="0" y="765"/>
                </a:cxn>
                <a:cxn ang="0">
                  <a:pos x="0" y="802"/>
                </a:cxn>
                <a:cxn ang="0">
                  <a:pos x="252" y="802"/>
                </a:cxn>
                <a:cxn ang="0">
                  <a:pos x="252" y="765"/>
                </a:cxn>
                <a:cxn ang="0">
                  <a:pos x="189" y="765"/>
                </a:cxn>
                <a:cxn ang="0">
                  <a:pos x="180" y="756"/>
                </a:cxn>
                <a:cxn ang="0">
                  <a:pos x="171" y="737"/>
                </a:cxn>
                <a:cxn ang="0">
                  <a:pos x="171" y="710"/>
                </a:cxn>
                <a:cxn ang="0">
                  <a:pos x="171" y="0"/>
                </a:cxn>
              </a:cxnLst>
              <a:rect l="0" t="0" r="r" b="b"/>
              <a:pathLst>
                <a:path w="252" h="802">
                  <a:moveTo>
                    <a:pt x="171" y="0"/>
                  </a:moveTo>
                  <a:lnTo>
                    <a:pt x="0" y="9"/>
                  </a:lnTo>
                  <a:lnTo>
                    <a:pt x="0" y="46"/>
                  </a:lnTo>
                  <a:lnTo>
                    <a:pt x="36" y="46"/>
                  </a:lnTo>
                  <a:lnTo>
                    <a:pt x="63" y="55"/>
                  </a:lnTo>
                  <a:lnTo>
                    <a:pt x="81" y="55"/>
                  </a:lnTo>
                  <a:lnTo>
                    <a:pt x="90" y="73"/>
                  </a:lnTo>
                  <a:lnTo>
                    <a:pt x="90" y="737"/>
                  </a:lnTo>
                  <a:lnTo>
                    <a:pt x="81" y="756"/>
                  </a:lnTo>
                  <a:lnTo>
                    <a:pt x="72" y="765"/>
                  </a:lnTo>
                  <a:lnTo>
                    <a:pt x="0" y="765"/>
                  </a:lnTo>
                  <a:lnTo>
                    <a:pt x="0" y="802"/>
                  </a:lnTo>
                  <a:lnTo>
                    <a:pt x="252" y="802"/>
                  </a:lnTo>
                  <a:lnTo>
                    <a:pt x="252" y="765"/>
                  </a:lnTo>
                  <a:lnTo>
                    <a:pt x="189" y="765"/>
                  </a:lnTo>
                  <a:lnTo>
                    <a:pt x="180" y="756"/>
                  </a:lnTo>
                  <a:lnTo>
                    <a:pt x="171" y="737"/>
                  </a:lnTo>
                  <a:lnTo>
                    <a:pt x="171" y="71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" name="Freeform 367"/>
            <p:cNvSpPr>
              <a:spLocks noEditPoints="1"/>
            </p:cNvSpPr>
            <p:nvPr/>
          </p:nvSpPr>
          <p:spPr bwMode="auto">
            <a:xfrm>
              <a:off x="22281" y="3359"/>
              <a:ext cx="433" cy="526"/>
            </a:xfrm>
            <a:custGeom>
              <a:avLst/>
              <a:gdLst/>
              <a:ahLst/>
              <a:cxnLst>
                <a:cxn ang="0">
                  <a:pos x="406" y="249"/>
                </a:cxn>
                <a:cxn ang="0">
                  <a:pos x="433" y="249"/>
                </a:cxn>
                <a:cxn ang="0">
                  <a:pos x="433" y="222"/>
                </a:cxn>
                <a:cxn ang="0">
                  <a:pos x="424" y="139"/>
                </a:cxn>
                <a:cxn ang="0">
                  <a:pos x="388" y="65"/>
                </a:cxn>
                <a:cxn ang="0">
                  <a:pos x="325" y="19"/>
                </a:cxn>
                <a:cxn ang="0">
                  <a:pos x="235" y="0"/>
                </a:cxn>
                <a:cxn ang="0">
                  <a:pos x="145" y="19"/>
                </a:cxn>
                <a:cxn ang="0">
                  <a:pos x="64" y="74"/>
                </a:cxn>
                <a:cxn ang="0">
                  <a:pos x="18" y="157"/>
                </a:cxn>
                <a:cxn ang="0">
                  <a:pos x="0" y="259"/>
                </a:cxn>
                <a:cxn ang="0">
                  <a:pos x="18" y="369"/>
                </a:cxn>
                <a:cxn ang="0">
                  <a:pos x="73" y="452"/>
                </a:cxn>
                <a:cxn ang="0">
                  <a:pos x="154" y="508"/>
                </a:cxn>
                <a:cxn ang="0">
                  <a:pos x="244" y="526"/>
                </a:cxn>
                <a:cxn ang="0">
                  <a:pos x="316" y="517"/>
                </a:cxn>
                <a:cxn ang="0">
                  <a:pos x="370" y="480"/>
                </a:cxn>
                <a:cxn ang="0">
                  <a:pos x="406" y="443"/>
                </a:cxn>
                <a:cxn ang="0">
                  <a:pos x="433" y="406"/>
                </a:cxn>
                <a:cxn ang="0">
                  <a:pos x="433" y="369"/>
                </a:cxn>
                <a:cxn ang="0">
                  <a:pos x="406" y="369"/>
                </a:cxn>
                <a:cxn ang="0">
                  <a:pos x="406" y="378"/>
                </a:cxn>
                <a:cxn ang="0">
                  <a:pos x="370" y="452"/>
                </a:cxn>
                <a:cxn ang="0">
                  <a:pos x="316" y="489"/>
                </a:cxn>
                <a:cxn ang="0">
                  <a:pos x="280" y="498"/>
                </a:cxn>
                <a:cxn ang="0">
                  <a:pos x="253" y="498"/>
                </a:cxn>
                <a:cxn ang="0">
                  <a:pos x="181" y="480"/>
                </a:cxn>
                <a:cxn ang="0">
                  <a:pos x="145" y="452"/>
                </a:cxn>
                <a:cxn ang="0">
                  <a:pos x="127" y="425"/>
                </a:cxn>
                <a:cxn ang="0">
                  <a:pos x="100" y="360"/>
                </a:cxn>
                <a:cxn ang="0">
                  <a:pos x="91" y="305"/>
                </a:cxn>
                <a:cxn ang="0">
                  <a:pos x="91" y="249"/>
                </a:cxn>
                <a:cxn ang="0">
                  <a:pos x="406" y="249"/>
                </a:cxn>
                <a:cxn ang="0">
                  <a:pos x="91" y="222"/>
                </a:cxn>
                <a:cxn ang="0">
                  <a:pos x="109" y="139"/>
                </a:cxn>
                <a:cxn ang="0">
                  <a:pos x="136" y="83"/>
                </a:cxn>
                <a:cxn ang="0">
                  <a:pos x="172" y="46"/>
                </a:cxn>
                <a:cxn ang="0">
                  <a:pos x="208" y="28"/>
                </a:cxn>
                <a:cxn ang="0">
                  <a:pos x="235" y="28"/>
                </a:cxn>
                <a:cxn ang="0">
                  <a:pos x="289" y="46"/>
                </a:cxn>
                <a:cxn ang="0">
                  <a:pos x="325" y="83"/>
                </a:cxn>
                <a:cxn ang="0">
                  <a:pos x="352" y="139"/>
                </a:cxn>
                <a:cxn ang="0">
                  <a:pos x="361" y="185"/>
                </a:cxn>
                <a:cxn ang="0">
                  <a:pos x="361" y="222"/>
                </a:cxn>
                <a:cxn ang="0">
                  <a:pos x="91" y="222"/>
                </a:cxn>
              </a:cxnLst>
              <a:rect l="0" t="0" r="r" b="b"/>
              <a:pathLst>
                <a:path w="433" h="526">
                  <a:moveTo>
                    <a:pt x="406" y="249"/>
                  </a:moveTo>
                  <a:lnTo>
                    <a:pt x="433" y="249"/>
                  </a:lnTo>
                  <a:lnTo>
                    <a:pt x="433" y="222"/>
                  </a:lnTo>
                  <a:lnTo>
                    <a:pt x="424" y="139"/>
                  </a:lnTo>
                  <a:lnTo>
                    <a:pt x="388" y="65"/>
                  </a:lnTo>
                  <a:lnTo>
                    <a:pt x="325" y="19"/>
                  </a:lnTo>
                  <a:lnTo>
                    <a:pt x="235" y="0"/>
                  </a:lnTo>
                  <a:lnTo>
                    <a:pt x="145" y="19"/>
                  </a:lnTo>
                  <a:lnTo>
                    <a:pt x="64" y="74"/>
                  </a:lnTo>
                  <a:lnTo>
                    <a:pt x="18" y="157"/>
                  </a:lnTo>
                  <a:lnTo>
                    <a:pt x="0" y="259"/>
                  </a:lnTo>
                  <a:lnTo>
                    <a:pt x="18" y="369"/>
                  </a:lnTo>
                  <a:lnTo>
                    <a:pt x="73" y="452"/>
                  </a:lnTo>
                  <a:lnTo>
                    <a:pt x="154" y="508"/>
                  </a:lnTo>
                  <a:lnTo>
                    <a:pt x="244" y="526"/>
                  </a:lnTo>
                  <a:lnTo>
                    <a:pt x="316" y="517"/>
                  </a:lnTo>
                  <a:lnTo>
                    <a:pt x="370" y="480"/>
                  </a:lnTo>
                  <a:lnTo>
                    <a:pt x="406" y="443"/>
                  </a:lnTo>
                  <a:lnTo>
                    <a:pt x="433" y="406"/>
                  </a:lnTo>
                  <a:lnTo>
                    <a:pt x="433" y="369"/>
                  </a:lnTo>
                  <a:lnTo>
                    <a:pt x="406" y="369"/>
                  </a:lnTo>
                  <a:lnTo>
                    <a:pt x="406" y="378"/>
                  </a:lnTo>
                  <a:lnTo>
                    <a:pt x="370" y="452"/>
                  </a:lnTo>
                  <a:lnTo>
                    <a:pt x="316" y="489"/>
                  </a:lnTo>
                  <a:lnTo>
                    <a:pt x="280" y="498"/>
                  </a:lnTo>
                  <a:lnTo>
                    <a:pt x="253" y="498"/>
                  </a:lnTo>
                  <a:lnTo>
                    <a:pt x="181" y="480"/>
                  </a:lnTo>
                  <a:lnTo>
                    <a:pt x="145" y="452"/>
                  </a:lnTo>
                  <a:lnTo>
                    <a:pt x="127" y="425"/>
                  </a:lnTo>
                  <a:lnTo>
                    <a:pt x="100" y="360"/>
                  </a:lnTo>
                  <a:lnTo>
                    <a:pt x="91" y="305"/>
                  </a:lnTo>
                  <a:lnTo>
                    <a:pt x="91" y="249"/>
                  </a:lnTo>
                  <a:lnTo>
                    <a:pt x="406" y="249"/>
                  </a:lnTo>
                  <a:close/>
                  <a:moveTo>
                    <a:pt x="91" y="222"/>
                  </a:moveTo>
                  <a:lnTo>
                    <a:pt x="109" y="139"/>
                  </a:lnTo>
                  <a:lnTo>
                    <a:pt x="136" y="83"/>
                  </a:lnTo>
                  <a:lnTo>
                    <a:pt x="172" y="46"/>
                  </a:lnTo>
                  <a:lnTo>
                    <a:pt x="208" y="28"/>
                  </a:lnTo>
                  <a:lnTo>
                    <a:pt x="235" y="28"/>
                  </a:lnTo>
                  <a:lnTo>
                    <a:pt x="289" y="46"/>
                  </a:lnTo>
                  <a:lnTo>
                    <a:pt x="325" y="83"/>
                  </a:lnTo>
                  <a:lnTo>
                    <a:pt x="352" y="139"/>
                  </a:lnTo>
                  <a:lnTo>
                    <a:pt x="361" y="185"/>
                  </a:lnTo>
                  <a:lnTo>
                    <a:pt x="361" y="222"/>
                  </a:lnTo>
                  <a:lnTo>
                    <a:pt x="91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" name="Freeform 368"/>
            <p:cNvSpPr>
              <a:spLocks/>
            </p:cNvSpPr>
            <p:nvPr/>
          </p:nvSpPr>
          <p:spPr bwMode="auto">
            <a:xfrm>
              <a:off x="22787" y="3369"/>
              <a:ext cx="884" cy="507"/>
            </a:xfrm>
            <a:custGeom>
              <a:avLst/>
              <a:gdLst/>
              <a:ahLst/>
              <a:cxnLst>
                <a:cxn ang="0">
                  <a:pos x="90" y="442"/>
                </a:cxn>
                <a:cxn ang="0">
                  <a:pos x="63" y="470"/>
                </a:cxn>
                <a:cxn ang="0">
                  <a:pos x="0" y="507"/>
                </a:cxn>
                <a:cxn ang="0">
                  <a:pos x="252" y="470"/>
                </a:cxn>
                <a:cxn ang="0">
                  <a:pos x="171" y="461"/>
                </a:cxn>
                <a:cxn ang="0">
                  <a:pos x="162" y="415"/>
                </a:cxn>
                <a:cxn ang="0">
                  <a:pos x="180" y="129"/>
                </a:cxn>
                <a:cxn ang="0">
                  <a:pos x="261" y="36"/>
                </a:cxn>
                <a:cxn ang="0">
                  <a:pos x="369" y="36"/>
                </a:cxn>
                <a:cxn ang="0">
                  <a:pos x="387" y="73"/>
                </a:cxn>
                <a:cxn ang="0">
                  <a:pos x="405" y="119"/>
                </a:cxn>
                <a:cxn ang="0">
                  <a:pos x="396" y="461"/>
                </a:cxn>
                <a:cxn ang="0">
                  <a:pos x="315" y="470"/>
                </a:cxn>
                <a:cxn ang="0">
                  <a:pos x="568" y="507"/>
                </a:cxn>
                <a:cxn ang="0">
                  <a:pos x="505" y="470"/>
                </a:cxn>
                <a:cxn ang="0">
                  <a:pos x="478" y="442"/>
                </a:cxn>
                <a:cxn ang="0">
                  <a:pos x="496" y="129"/>
                </a:cxn>
                <a:cxn ang="0">
                  <a:pos x="577" y="36"/>
                </a:cxn>
                <a:cxn ang="0">
                  <a:pos x="658" y="27"/>
                </a:cxn>
                <a:cxn ang="0">
                  <a:pos x="703" y="73"/>
                </a:cxn>
                <a:cxn ang="0">
                  <a:pos x="712" y="119"/>
                </a:cxn>
                <a:cxn ang="0">
                  <a:pos x="721" y="442"/>
                </a:cxn>
                <a:cxn ang="0">
                  <a:pos x="694" y="470"/>
                </a:cxn>
                <a:cxn ang="0">
                  <a:pos x="631" y="507"/>
                </a:cxn>
                <a:cxn ang="0">
                  <a:pos x="884" y="470"/>
                </a:cxn>
                <a:cxn ang="0">
                  <a:pos x="811" y="461"/>
                </a:cxn>
                <a:cxn ang="0">
                  <a:pos x="793" y="433"/>
                </a:cxn>
                <a:cxn ang="0">
                  <a:pos x="784" y="83"/>
                </a:cxn>
                <a:cxn ang="0">
                  <a:pos x="748" y="27"/>
                </a:cxn>
                <a:cxn ang="0">
                  <a:pos x="676" y="0"/>
                </a:cxn>
                <a:cxn ang="0">
                  <a:pos x="577" y="9"/>
                </a:cxn>
                <a:cxn ang="0">
                  <a:pos x="496" y="73"/>
                </a:cxn>
                <a:cxn ang="0">
                  <a:pos x="451" y="46"/>
                </a:cxn>
                <a:cxn ang="0">
                  <a:pos x="369" y="0"/>
                </a:cxn>
                <a:cxn ang="0">
                  <a:pos x="252" y="9"/>
                </a:cxn>
                <a:cxn ang="0">
                  <a:pos x="162" y="119"/>
                </a:cxn>
                <a:cxn ang="0">
                  <a:pos x="0" y="9"/>
                </a:cxn>
                <a:cxn ang="0">
                  <a:pos x="54" y="46"/>
                </a:cxn>
                <a:cxn ang="0">
                  <a:pos x="81" y="64"/>
                </a:cxn>
                <a:cxn ang="0">
                  <a:pos x="90" y="110"/>
                </a:cxn>
              </a:cxnLst>
              <a:rect l="0" t="0" r="r" b="b"/>
              <a:pathLst>
                <a:path w="884" h="507">
                  <a:moveTo>
                    <a:pt x="90" y="110"/>
                  </a:moveTo>
                  <a:lnTo>
                    <a:pt x="90" y="442"/>
                  </a:lnTo>
                  <a:lnTo>
                    <a:pt x="81" y="461"/>
                  </a:lnTo>
                  <a:lnTo>
                    <a:pt x="63" y="470"/>
                  </a:lnTo>
                  <a:lnTo>
                    <a:pt x="0" y="470"/>
                  </a:lnTo>
                  <a:lnTo>
                    <a:pt x="0" y="507"/>
                  </a:lnTo>
                  <a:lnTo>
                    <a:pt x="252" y="507"/>
                  </a:lnTo>
                  <a:lnTo>
                    <a:pt x="252" y="470"/>
                  </a:lnTo>
                  <a:lnTo>
                    <a:pt x="189" y="470"/>
                  </a:lnTo>
                  <a:lnTo>
                    <a:pt x="171" y="461"/>
                  </a:lnTo>
                  <a:lnTo>
                    <a:pt x="171" y="442"/>
                  </a:lnTo>
                  <a:lnTo>
                    <a:pt x="162" y="415"/>
                  </a:lnTo>
                  <a:lnTo>
                    <a:pt x="162" y="202"/>
                  </a:lnTo>
                  <a:lnTo>
                    <a:pt x="180" y="129"/>
                  </a:lnTo>
                  <a:lnTo>
                    <a:pt x="216" y="64"/>
                  </a:lnTo>
                  <a:lnTo>
                    <a:pt x="261" y="36"/>
                  </a:lnTo>
                  <a:lnTo>
                    <a:pt x="315" y="18"/>
                  </a:lnTo>
                  <a:lnTo>
                    <a:pt x="369" y="36"/>
                  </a:lnTo>
                  <a:lnTo>
                    <a:pt x="378" y="46"/>
                  </a:lnTo>
                  <a:lnTo>
                    <a:pt x="387" y="73"/>
                  </a:lnTo>
                  <a:lnTo>
                    <a:pt x="396" y="92"/>
                  </a:lnTo>
                  <a:lnTo>
                    <a:pt x="405" y="119"/>
                  </a:lnTo>
                  <a:lnTo>
                    <a:pt x="405" y="442"/>
                  </a:lnTo>
                  <a:lnTo>
                    <a:pt x="396" y="461"/>
                  </a:lnTo>
                  <a:lnTo>
                    <a:pt x="378" y="470"/>
                  </a:lnTo>
                  <a:lnTo>
                    <a:pt x="315" y="470"/>
                  </a:lnTo>
                  <a:lnTo>
                    <a:pt x="315" y="507"/>
                  </a:lnTo>
                  <a:lnTo>
                    <a:pt x="568" y="507"/>
                  </a:lnTo>
                  <a:lnTo>
                    <a:pt x="568" y="470"/>
                  </a:lnTo>
                  <a:lnTo>
                    <a:pt x="505" y="470"/>
                  </a:lnTo>
                  <a:lnTo>
                    <a:pt x="487" y="461"/>
                  </a:lnTo>
                  <a:lnTo>
                    <a:pt x="478" y="442"/>
                  </a:lnTo>
                  <a:lnTo>
                    <a:pt x="478" y="202"/>
                  </a:lnTo>
                  <a:lnTo>
                    <a:pt x="496" y="129"/>
                  </a:lnTo>
                  <a:lnTo>
                    <a:pt x="532" y="64"/>
                  </a:lnTo>
                  <a:lnTo>
                    <a:pt x="577" y="36"/>
                  </a:lnTo>
                  <a:lnTo>
                    <a:pt x="631" y="18"/>
                  </a:lnTo>
                  <a:lnTo>
                    <a:pt x="658" y="27"/>
                  </a:lnTo>
                  <a:lnTo>
                    <a:pt x="694" y="46"/>
                  </a:lnTo>
                  <a:lnTo>
                    <a:pt x="703" y="73"/>
                  </a:lnTo>
                  <a:lnTo>
                    <a:pt x="712" y="92"/>
                  </a:lnTo>
                  <a:lnTo>
                    <a:pt x="712" y="119"/>
                  </a:lnTo>
                  <a:lnTo>
                    <a:pt x="721" y="147"/>
                  </a:lnTo>
                  <a:lnTo>
                    <a:pt x="721" y="442"/>
                  </a:lnTo>
                  <a:lnTo>
                    <a:pt x="712" y="461"/>
                  </a:lnTo>
                  <a:lnTo>
                    <a:pt x="694" y="470"/>
                  </a:lnTo>
                  <a:lnTo>
                    <a:pt x="631" y="470"/>
                  </a:lnTo>
                  <a:lnTo>
                    <a:pt x="631" y="507"/>
                  </a:lnTo>
                  <a:lnTo>
                    <a:pt x="884" y="507"/>
                  </a:lnTo>
                  <a:lnTo>
                    <a:pt x="884" y="470"/>
                  </a:lnTo>
                  <a:lnTo>
                    <a:pt x="829" y="470"/>
                  </a:lnTo>
                  <a:lnTo>
                    <a:pt x="811" y="461"/>
                  </a:lnTo>
                  <a:lnTo>
                    <a:pt x="802" y="451"/>
                  </a:lnTo>
                  <a:lnTo>
                    <a:pt x="793" y="433"/>
                  </a:lnTo>
                  <a:lnTo>
                    <a:pt x="793" y="129"/>
                  </a:lnTo>
                  <a:lnTo>
                    <a:pt x="784" y="83"/>
                  </a:lnTo>
                  <a:lnTo>
                    <a:pt x="757" y="36"/>
                  </a:lnTo>
                  <a:lnTo>
                    <a:pt x="748" y="27"/>
                  </a:lnTo>
                  <a:lnTo>
                    <a:pt x="730" y="18"/>
                  </a:lnTo>
                  <a:lnTo>
                    <a:pt x="676" y="0"/>
                  </a:lnTo>
                  <a:lnTo>
                    <a:pt x="640" y="0"/>
                  </a:lnTo>
                  <a:lnTo>
                    <a:pt x="577" y="9"/>
                  </a:lnTo>
                  <a:lnTo>
                    <a:pt x="532" y="36"/>
                  </a:lnTo>
                  <a:lnTo>
                    <a:pt x="496" y="73"/>
                  </a:lnTo>
                  <a:lnTo>
                    <a:pt x="478" y="110"/>
                  </a:lnTo>
                  <a:lnTo>
                    <a:pt x="451" y="46"/>
                  </a:lnTo>
                  <a:lnTo>
                    <a:pt x="414" y="18"/>
                  </a:lnTo>
                  <a:lnTo>
                    <a:pt x="369" y="0"/>
                  </a:lnTo>
                  <a:lnTo>
                    <a:pt x="324" y="0"/>
                  </a:lnTo>
                  <a:lnTo>
                    <a:pt x="252" y="9"/>
                  </a:lnTo>
                  <a:lnTo>
                    <a:pt x="198" y="55"/>
                  </a:lnTo>
                  <a:lnTo>
                    <a:pt x="162" y="119"/>
                  </a:lnTo>
                  <a:lnTo>
                    <a:pt x="162" y="0"/>
                  </a:lnTo>
                  <a:lnTo>
                    <a:pt x="0" y="9"/>
                  </a:lnTo>
                  <a:lnTo>
                    <a:pt x="0" y="46"/>
                  </a:lnTo>
                  <a:lnTo>
                    <a:pt x="54" y="46"/>
                  </a:lnTo>
                  <a:lnTo>
                    <a:pt x="72" y="55"/>
                  </a:lnTo>
                  <a:lnTo>
                    <a:pt x="81" y="64"/>
                  </a:lnTo>
                  <a:lnTo>
                    <a:pt x="90" y="83"/>
                  </a:lnTo>
                  <a:lnTo>
                    <a:pt x="90" y="1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" name="Freeform 369"/>
            <p:cNvSpPr>
              <a:spLocks/>
            </p:cNvSpPr>
            <p:nvPr/>
          </p:nvSpPr>
          <p:spPr bwMode="auto">
            <a:xfrm>
              <a:off x="24122" y="3083"/>
              <a:ext cx="947" cy="793"/>
            </a:xfrm>
            <a:custGeom>
              <a:avLst/>
              <a:gdLst/>
              <a:ahLst/>
              <a:cxnLst>
                <a:cxn ang="0">
                  <a:pos x="225" y="27"/>
                </a:cxn>
                <a:cxn ang="0">
                  <a:pos x="216" y="9"/>
                </a:cxn>
                <a:cxn ang="0">
                  <a:pos x="207" y="0"/>
                </a:cxn>
                <a:cxn ang="0">
                  <a:pos x="0" y="0"/>
                </a:cxn>
                <a:cxn ang="0">
                  <a:pos x="0" y="37"/>
                </a:cxn>
                <a:cxn ang="0">
                  <a:pos x="63" y="37"/>
                </a:cxn>
                <a:cxn ang="0">
                  <a:pos x="90" y="46"/>
                </a:cxn>
                <a:cxn ang="0">
                  <a:pos x="99" y="46"/>
                </a:cxn>
                <a:cxn ang="0">
                  <a:pos x="108" y="64"/>
                </a:cxn>
                <a:cxn ang="0">
                  <a:pos x="117" y="74"/>
                </a:cxn>
                <a:cxn ang="0">
                  <a:pos x="117" y="701"/>
                </a:cxn>
                <a:cxn ang="0">
                  <a:pos x="108" y="710"/>
                </a:cxn>
                <a:cxn ang="0">
                  <a:pos x="99" y="728"/>
                </a:cxn>
                <a:cxn ang="0">
                  <a:pos x="63" y="747"/>
                </a:cxn>
                <a:cxn ang="0">
                  <a:pos x="36" y="756"/>
                </a:cxn>
                <a:cxn ang="0">
                  <a:pos x="0" y="756"/>
                </a:cxn>
                <a:cxn ang="0">
                  <a:pos x="0" y="793"/>
                </a:cxn>
                <a:cxn ang="0">
                  <a:pos x="261" y="793"/>
                </a:cxn>
                <a:cxn ang="0">
                  <a:pos x="261" y="756"/>
                </a:cxn>
                <a:cxn ang="0">
                  <a:pos x="225" y="756"/>
                </a:cxn>
                <a:cxn ang="0">
                  <a:pos x="171" y="737"/>
                </a:cxn>
                <a:cxn ang="0">
                  <a:pos x="162" y="728"/>
                </a:cxn>
                <a:cxn ang="0">
                  <a:pos x="153" y="710"/>
                </a:cxn>
                <a:cxn ang="0">
                  <a:pos x="144" y="701"/>
                </a:cxn>
                <a:cxn ang="0">
                  <a:pos x="144" y="46"/>
                </a:cxn>
                <a:cxn ang="0">
                  <a:pos x="415" y="765"/>
                </a:cxn>
                <a:cxn ang="0">
                  <a:pos x="424" y="784"/>
                </a:cxn>
                <a:cxn ang="0">
                  <a:pos x="433" y="793"/>
                </a:cxn>
                <a:cxn ang="0">
                  <a:pos x="451" y="793"/>
                </a:cxn>
                <a:cxn ang="0">
                  <a:pos x="460" y="784"/>
                </a:cxn>
                <a:cxn ang="0">
                  <a:pos x="460" y="774"/>
                </a:cxn>
                <a:cxn ang="0">
                  <a:pos x="739" y="37"/>
                </a:cxn>
                <a:cxn ang="0">
                  <a:pos x="739" y="737"/>
                </a:cxn>
                <a:cxn ang="0">
                  <a:pos x="730" y="747"/>
                </a:cxn>
                <a:cxn ang="0">
                  <a:pos x="712" y="756"/>
                </a:cxn>
                <a:cxn ang="0">
                  <a:pos x="622" y="756"/>
                </a:cxn>
                <a:cxn ang="0">
                  <a:pos x="622" y="793"/>
                </a:cxn>
                <a:cxn ang="0">
                  <a:pos x="947" y="793"/>
                </a:cxn>
                <a:cxn ang="0">
                  <a:pos x="947" y="756"/>
                </a:cxn>
                <a:cxn ang="0">
                  <a:pos x="857" y="756"/>
                </a:cxn>
                <a:cxn ang="0">
                  <a:pos x="838" y="737"/>
                </a:cxn>
                <a:cxn ang="0">
                  <a:pos x="829" y="719"/>
                </a:cxn>
                <a:cxn ang="0">
                  <a:pos x="829" y="74"/>
                </a:cxn>
                <a:cxn ang="0">
                  <a:pos x="838" y="64"/>
                </a:cxn>
                <a:cxn ang="0">
                  <a:pos x="847" y="46"/>
                </a:cxn>
                <a:cxn ang="0">
                  <a:pos x="857" y="46"/>
                </a:cxn>
                <a:cxn ang="0">
                  <a:pos x="884" y="37"/>
                </a:cxn>
                <a:cxn ang="0">
                  <a:pos x="947" y="37"/>
                </a:cxn>
                <a:cxn ang="0">
                  <a:pos x="947" y="0"/>
                </a:cxn>
                <a:cxn ang="0">
                  <a:pos x="739" y="0"/>
                </a:cxn>
                <a:cxn ang="0">
                  <a:pos x="730" y="9"/>
                </a:cxn>
                <a:cxn ang="0">
                  <a:pos x="721" y="27"/>
                </a:cxn>
                <a:cxn ang="0">
                  <a:pos x="469" y="673"/>
                </a:cxn>
                <a:cxn ang="0">
                  <a:pos x="225" y="27"/>
                </a:cxn>
              </a:cxnLst>
              <a:rect l="0" t="0" r="r" b="b"/>
              <a:pathLst>
                <a:path w="947" h="793">
                  <a:moveTo>
                    <a:pt x="225" y="27"/>
                  </a:moveTo>
                  <a:lnTo>
                    <a:pt x="216" y="9"/>
                  </a:lnTo>
                  <a:lnTo>
                    <a:pt x="207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63" y="37"/>
                  </a:lnTo>
                  <a:lnTo>
                    <a:pt x="90" y="46"/>
                  </a:lnTo>
                  <a:lnTo>
                    <a:pt x="99" y="46"/>
                  </a:lnTo>
                  <a:lnTo>
                    <a:pt x="108" y="64"/>
                  </a:lnTo>
                  <a:lnTo>
                    <a:pt x="117" y="74"/>
                  </a:lnTo>
                  <a:lnTo>
                    <a:pt x="117" y="701"/>
                  </a:lnTo>
                  <a:lnTo>
                    <a:pt x="108" y="710"/>
                  </a:lnTo>
                  <a:lnTo>
                    <a:pt x="99" y="728"/>
                  </a:lnTo>
                  <a:lnTo>
                    <a:pt x="63" y="747"/>
                  </a:lnTo>
                  <a:lnTo>
                    <a:pt x="36" y="756"/>
                  </a:lnTo>
                  <a:lnTo>
                    <a:pt x="0" y="756"/>
                  </a:lnTo>
                  <a:lnTo>
                    <a:pt x="0" y="793"/>
                  </a:lnTo>
                  <a:lnTo>
                    <a:pt x="261" y="793"/>
                  </a:lnTo>
                  <a:lnTo>
                    <a:pt x="261" y="756"/>
                  </a:lnTo>
                  <a:lnTo>
                    <a:pt x="225" y="756"/>
                  </a:lnTo>
                  <a:lnTo>
                    <a:pt x="171" y="737"/>
                  </a:lnTo>
                  <a:lnTo>
                    <a:pt x="162" y="728"/>
                  </a:lnTo>
                  <a:lnTo>
                    <a:pt x="153" y="710"/>
                  </a:lnTo>
                  <a:lnTo>
                    <a:pt x="144" y="701"/>
                  </a:lnTo>
                  <a:lnTo>
                    <a:pt x="144" y="46"/>
                  </a:lnTo>
                  <a:lnTo>
                    <a:pt x="415" y="765"/>
                  </a:lnTo>
                  <a:lnTo>
                    <a:pt x="424" y="784"/>
                  </a:lnTo>
                  <a:lnTo>
                    <a:pt x="433" y="793"/>
                  </a:lnTo>
                  <a:lnTo>
                    <a:pt x="451" y="793"/>
                  </a:lnTo>
                  <a:lnTo>
                    <a:pt x="460" y="784"/>
                  </a:lnTo>
                  <a:lnTo>
                    <a:pt x="460" y="774"/>
                  </a:lnTo>
                  <a:lnTo>
                    <a:pt x="739" y="37"/>
                  </a:lnTo>
                  <a:lnTo>
                    <a:pt x="739" y="737"/>
                  </a:lnTo>
                  <a:lnTo>
                    <a:pt x="730" y="747"/>
                  </a:lnTo>
                  <a:lnTo>
                    <a:pt x="712" y="756"/>
                  </a:lnTo>
                  <a:lnTo>
                    <a:pt x="622" y="756"/>
                  </a:lnTo>
                  <a:lnTo>
                    <a:pt x="622" y="793"/>
                  </a:lnTo>
                  <a:lnTo>
                    <a:pt x="947" y="793"/>
                  </a:lnTo>
                  <a:lnTo>
                    <a:pt x="947" y="756"/>
                  </a:lnTo>
                  <a:lnTo>
                    <a:pt x="857" y="756"/>
                  </a:lnTo>
                  <a:lnTo>
                    <a:pt x="838" y="737"/>
                  </a:lnTo>
                  <a:lnTo>
                    <a:pt x="829" y="719"/>
                  </a:lnTo>
                  <a:lnTo>
                    <a:pt x="829" y="74"/>
                  </a:lnTo>
                  <a:lnTo>
                    <a:pt x="838" y="64"/>
                  </a:lnTo>
                  <a:lnTo>
                    <a:pt x="847" y="46"/>
                  </a:lnTo>
                  <a:lnTo>
                    <a:pt x="857" y="46"/>
                  </a:lnTo>
                  <a:lnTo>
                    <a:pt x="884" y="37"/>
                  </a:lnTo>
                  <a:lnTo>
                    <a:pt x="947" y="37"/>
                  </a:lnTo>
                  <a:lnTo>
                    <a:pt x="947" y="0"/>
                  </a:lnTo>
                  <a:lnTo>
                    <a:pt x="739" y="0"/>
                  </a:lnTo>
                  <a:lnTo>
                    <a:pt x="730" y="9"/>
                  </a:lnTo>
                  <a:lnTo>
                    <a:pt x="721" y="27"/>
                  </a:lnTo>
                  <a:lnTo>
                    <a:pt x="469" y="673"/>
                  </a:lnTo>
                  <a:lnTo>
                    <a:pt x="225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" name="Freeform 370"/>
            <p:cNvSpPr>
              <a:spLocks/>
            </p:cNvSpPr>
            <p:nvPr/>
          </p:nvSpPr>
          <p:spPr bwMode="auto">
            <a:xfrm>
              <a:off x="25195" y="3507"/>
              <a:ext cx="289" cy="535"/>
            </a:xfrm>
            <a:custGeom>
              <a:avLst/>
              <a:gdLst/>
              <a:ahLst/>
              <a:cxnLst>
                <a:cxn ang="0">
                  <a:pos x="171" y="18"/>
                </a:cxn>
                <a:cxn ang="0">
                  <a:pos x="171" y="0"/>
                </a:cxn>
                <a:cxn ang="0">
                  <a:pos x="153" y="0"/>
                </a:cxn>
                <a:cxn ang="0">
                  <a:pos x="99" y="37"/>
                </a:cxn>
                <a:cxn ang="0">
                  <a:pos x="36" y="46"/>
                </a:cxn>
                <a:cxn ang="0">
                  <a:pos x="0" y="46"/>
                </a:cxn>
                <a:cxn ang="0">
                  <a:pos x="0" y="74"/>
                </a:cxn>
                <a:cxn ang="0">
                  <a:pos x="45" y="74"/>
                </a:cxn>
                <a:cxn ang="0">
                  <a:pos x="81" y="64"/>
                </a:cxn>
                <a:cxn ang="0">
                  <a:pos x="108" y="55"/>
                </a:cxn>
                <a:cxn ang="0">
                  <a:pos x="108" y="489"/>
                </a:cxn>
                <a:cxn ang="0">
                  <a:pos x="99" y="498"/>
                </a:cxn>
                <a:cxn ang="0">
                  <a:pos x="90" y="498"/>
                </a:cxn>
                <a:cxn ang="0">
                  <a:pos x="63" y="507"/>
                </a:cxn>
                <a:cxn ang="0">
                  <a:pos x="0" y="507"/>
                </a:cxn>
                <a:cxn ang="0">
                  <a:pos x="0" y="535"/>
                </a:cxn>
                <a:cxn ang="0">
                  <a:pos x="289" y="535"/>
                </a:cxn>
                <a:cxn ang="0">
                  <a:pos x="289" y="507"/>
                </a:cxn>
                <a:cxn ang="0">
                  <a:pos x="216" y="507"/>
                </a:cxn>
                <a:cxn ang="0">
                  <a:pos x="198" y="498"/>
                </a:cxn>
                <a:cxn ang="0">
                  <a:pos x="180" y="498"/>
                </a:cxn>
                <a:cxn ang="0">
                  <a:pos x="180" y="489"/>
                </a:cxn>
                <a:cxn ang="0">
                  <a:pos x="171" y="479"/>
                </a:cxn>
                <a:cxn ang="0">
                  <a:pos x="171" y="470"/>
                </a:cxn>
                <a:cxn ang="0">
                  <a:pos x="171" y="18"/>
                </a:cxn>
              </a:cxnLst>
              <a:rect l="0" t="0" r="r" b="b"/>
              <a:pathLst>
                <a:path w="289" h="535">
                  <a:moveTo>
                    <a:pt x="171" y="18"/>
                  </a:moveTo>
                  <a:lnTo>
                    <a:pt x="171" y="0"/>
                  </a:lnTo>
                  <a:lnTo>
                    <a:pt x="153" y="0"/>
                  </a:lnTo>
                  <a:lnTo>
                    <a:pt x="99" y="37"/>
                  </a:lnTo>
                  <a:lnTo>
                    <a:pt x="36" y="46"/>
                  </a:lnTo>
                  <a:lnTo>
                    <a:pt x="0" y="46"/>
                  </a:lnTo>
                  <a:lnTo>
                    <a:pt x="0" y="74"/>
                  </a:lnTo>
                  <a:lnTo>
                    <a:pt x="45" y="74"/>
                  </a:lnTo>
                  <a:lnTo>
                    <a:pt x="81" y="64"/>
                  </a:lnTo>
                  <a:lnTo>
                    <a:pt x="108" y="55"/>
                  </a:lnTo>
                  <a:lnTo>
                    <a:pt x="108" y="489"/>
                  </a:lnTo>
                  <a:lnTo>
                    <a:pt x="99" y="498"/>
                  </a:lnTo>
                  <a:lnTo>
                    <a:pt x="90" y="498"/>
                  </a:lnTo>
                  <a:lnTo>
                    <a:pt x="63" y="507"/>
                  </a:lnTo>
                  <a:lnTo>
                    <a:pt x="0" y="507"/>
                  </a:lnTo>
                  <a:lnTo>
                    <a:pt x="0" y="535"/>
                  </a:lnTo>
                  <a:lnTo>
                    <a:pt x="289" y="535"/>
                  </a:lnTo>
                  <a:lnTo>
                    <a:pt x="289" y="507"/>
                  </a:lnTo>
                  <a:lnTo>
                    <a:pt x="216" y="507"/>
                  </a:lnTo>
                  <a:lnTo>
                    <a:pt x="198" y="498"/>
                  </a:lnTo>
                  <a:lnTo>
                    <a:pt x="180" y="498"/>
                  </a:lnTo>
                  <a:lnTo>
                    <a:pt x="180" y="489"/>
                  </a:lnTo>
                  <a:lnTo>
                    <a:pt x="171" y="479"/>
                  </a:lnTo>
                  <a:lnTo>
                    <a:pt x="171" y="470"/>
                  </a:lnTo>
                  <a:lnTo>
                    <a:pt x="171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" name="Freeform 371"/>
            <p:cNvSpPr>
              <a:spLocks/>
            </p:cNvSpPr>
            <p:nvPr/>
          </p:nvSpPr>
          <p:spPr bwMode="auto">
            <a:xfrm>
              <a:off x="25646" y="3950"/>
              <a:ext cx="99" cy="249"/>
            </a:xfrm>
            <a:custGeom>
              <a:avLst/>
              <a:gdLst/>
              <a:ahLst/>
              <a:cxnLst>
                <a:cxn ang="0">
                  <a:pos x="81" y="83"/>
                </a:cxn>
                <a:cxn ang="0">
                  <a:pos x="81" y="119"/>
                </a:cxn>
                <a:cxn ang="0">
                  <a:pos x="63" y="147"/>
                </a:cxn>
                <a:cxn ang="0">
                  <a:pos x="45" y="184"/>
                </a:cxn>
                <a:cxn ang="0">
                  <a:pos x="18" y="230"/>
                </a:cxn>
                <a:cxn ang="0">
                  <a:pos x="9" y="230"/>
                </a:cxn>
                <a:cxn ang="0">
                  <a:pos x="9" y="249"/>
                </a:cxn>
                <a:cxn ang="0">
                  <a:pos x="18" y="249"/>
                </a:cxn>
                <a:cxn ang="0">
                  <a:pos x="36" y="239"/>
                </a:cxn>
                <a:cxn ang="0">
                  <a:pos x="63" y="202"/>
                </a:cxn>
                <a:cxn ang="0">
                  <a:pos x="90" y="156"/>
                </a:cxn>
                <a:cxn ang="0">
                  <a:pos x="99" y="83"/>
                </a:cxn>
                <a:cxn ang="0">
                  <a:pos x="99" y="55"/>
                </a:cxn>
                <a:cxn ang="0">
                  <a:pos x="81" y="18"/>
                </a:cxn>
                <a:cxn ang="0">
                  <a:pos x="63" y="0"/>
                </a:cxn>
                <a:cxn ang="0">
                  <a:pos x="27" y="0"/>
                </a:cxn>
                <a:cxn ang="0">
                  <a:pos x="9" y="9"/>
                </a:cxn>
                <a:cxn ang="0">
                  <a:pos x="0" y="27"/>
                </a:cxn>
                <a:cxn ang="0">
                  <a:pos x="0" y="64"/>
                </a:cxn>
                <a:cxn ang="0">
                  <a:pos x="9" y="83"/>
                </a:cxn>
                <a:cxn ang="0">
                  <a:pos x="27" y="92"/>
                </a:cxn>
                <a:cxn ang="0">
                  <a:pos x="63" y="92"/>
                </a:cxn>
                <a:cxn ang="0">
                  <a:pos x="72" y="83"/>
                </a:cxn>
                <a:cxn ang="0">
                  <a:pos x="81" y="83"/>
                </a:cxn>
              </a:cxnLst>
              <a:rect l="0" t="0" r="r" b="b"/>
              <a:pathLst>
                <a:path w="99" h="249">
                  <a:moveTo>
                    <a:pt x="81" y="83"/>
                  </a:moveTo>
                  <a:lnTo>
                    <a:pt x="81" y="119"/>
                  </a:lnTo>
                  <a:lnTo>
                    <a:pt x="63" y="147"/>
                  </a:lnTo>
                  <a:lnTo>
                    <a:pt x="45" y="184"/>
                  </a:lnTo>
                  <a:lnTo>
                    <a:pt x="18" y="230"/>
                  </a:lnTo>
                  <a:lnTo>
                    <a:pt x="9" y="230"/>
                  </a:lnTo>
                  <a:lnTo>
                    <a:pt x="9" y="249"/>
                  </a:lnTo>
                  <a:lnTo>
                    <a:pt x="18" y="249"/>
                  </a:lnTo>
                  <a:lnTo>
                    <a:pt x="36" y="239"/>
                  </a:lnTo>
                  <a:lnTo>
                    <a:pt x="63" y="202"/>
                  </a:lnTo>
                  <a:lnTo>
                    <a:pt x="90" y="156"/>
                  </a:lnTo>
                  <a:lnTo>
                    <a:pt x="99" y="83"/>
                  </a:lnTo>
                  <a:lnTo>
                    <a:pt x="99" y="55"/>
                  </a:lnTo>
                  <a:lnTo>
                    <a:pt x="81" y="18"/>
                  </a:lnTo>
                  <a:lnTo>
                    <a:pt x="63" y="0"/>
                  </a:lnTo>
                  <a:lnTo>
                    <a:pt x="27" y="0"/>
                  </a:lnTo>
                  <a:lnTo>
                    <a:pt x="9" y="9"/>
                  </a:lnTo>
                  <a:lnTo>
                    <a:pt x="0" y="27"/>
                  </a:lnTo>
                  <a:lnTo>
                    <a:pt x="0" y="64"/>
                  </a:lnTo>
                  <a:lnTo>
                    <a:pt x="9" y="83"/>
                  </a:lnTo>
                  <a:lnTo>
                    <a:pt x="27" y="92"/>
                  </a:lnTo>
                  <a:lnTo>
                    <a:pt x="63" y="92"/>
                  </a:lnTo>
                  <a:lnTo>
                    <a:pt x="72" y="83"/>
                  </a:lnTo>
                  <a:lnTo>
                    <a:pt x="81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" name="Freeform 372"/>
            <p:cNvSpPr>
              <a:spLocks noEditPoints="1"/>
            </p:cNvSpPr>
            <p:nvPr/>
          </p:nvSpPr>
          <p:spPr bwMode="auto">
            <a:xfrm>
              <a:off x="25890" y="3682"/>
              <a:ext cx="775" cy="369"/>
            </a:xfrm>
            <a:custGeom>
              <a:avLst/>
              <a:gdLst/>
              <a:ahLst/>
              <a:cxnLst>
                <a:cxn ang="0">
                  <a:pos x="396" y="138"/>
                </a:cxn>
                <a:cxn ang="0">
                  <a:pos x="360" y="92"/>
                </a:cxn>
                <a:cxn ang="0">
                  <a:pos x="306" y="55"/>
                </a:cxn>
                <a:cxn ang="0">
                  <a:pos x="243" y="19"/>
                </a:cxn>
                <a:cxn ang="0">
                  <a:pos x="171" y="0"/>
                </a:cxn>
                <a:cxn ang="0">
                  <a:pos x="99" y="19"/>
                </a:cxn>
                <a:cxn ang="0">
                  <a:pos x="45" y="55"/>
                </a:cxn>
                <a:cxn ang="0">
                  <a:pos x="9" y="120"/>
                </a:cxn>
                <a:cxn ang="0">
                  <a:pos x="0" y="185"/>
                </a:cxn>
                <a:cxn ang="0">
                  <a:pos x="9" y="249"/>
                </a:cxn>
                <a:cxn ang="0">
                  <a:pos x="45" y="314"/>
                </a:cxn>
                <a:cxn ang="0">
                  <a:pos x="99" y="351"/>
                </a:cxn>
                <a:cxn ang="0">
                  <a:pos x="162" y="369"/>
                </a:cxn>
                <a:cxn ang="0">
                  <a:pos x="243" y="351"/>
                </a:cxn>
                <a:cxn ang="0">
                  <a:pos x="306" y="314"/>
                </a:cxn>
                <a:cxn ang="0">
                  <a:pos x="351" y="268"/>
                </a:cxn>
                <a:cxn ang="0">
                  <a:pos x="378" y="231"/>
                </a:cxn>
                <a:cxn ang="0">
                  <a:pos x="415" y="277"/>
                </a:cxn>
                <a:cxn ang="0">
                  <a:pos x="460" y="314"/>
                </a:cxn>
                <a:cxn ang="0">
                  <a:pos x="532" y="351"/>
                </a:cxn>
                <a:cxn ang="0">
                  <a:pos x="604" y="369"/>
                </a:cxn>
                <a:cxn ang="0">
                  <a:pos x="676" y="351"/>
                </a:cxn>
                <a:cxn ang="0">
                  <a:pos x="730" y="314"/>
                </a:cxn>
                <a:cxn ang="0">
                  <a:pos x="766" y="258"/>
                </a:cxn>
                <a:cxn ang="0">
                  <a:pos x="775" y="185"/>
                </a:cxn>
                <a:cxn ang="0">
                  <a:pos x="766" y="120"/>
                </a:cxn>
                <a:cxn ang="0">
                  <a:pos x="730" y="55"/>
                </a:cxn>
                <a:cxn ang="0">
                  <a:pos x="676" y="19"/>
                </a:cxn>
                <a:cxn ang="0">
                  <a:pos x="613" y="0"/>
                </a:cxn>
                <a:cxn ang="0">
                  <a:pos x="532" y="19"/>
                </a:cxn>
                <a:cxn ang="0">
                  <a:pos x="469" y="55"/>
                </a:cxn>
                <a:cxn ang="0">
                  <a:pos x="424" y="102"/>
                </a:cxn>
                <a:cxn ang="0">
                  <a:pos x="396" y="138"/>
                </a:cxn>
                <a:cxn ang="0">
                  <a:pos x="424" y="166"/>
                </a:cxn>
                <a:cxn ang="0">
                  <a:pos x="478" y="102"/>
                </a:cxn>
                <a:cxn ang="0">
                  <a:pos x="541" y="46"/>
                </a:cxn>
                <a:cxn ang="0">
                  <a:pos x="613" y="37"/>
                </a:cxn>
                <a:cxn ang="0">
                  <a:pos x="685" y="55"/>
                </a:cxn>
                <a:cxn ang="0">
                  <a:pos x="739" y="111"/>
                </a:cxn>
                <a:cxn ang="0">
                  <a:pos x="757" y="185"/>
                </a:cxn>
                <a:cxn ang="0">
                  <a:pos x="739" y="258"/>
                </a:cxn>
                <a:cxn ang="0">
                  <a:pos x="712" y="286"/>
                </a:cxn>
                <a:cxn ang="0">
                  <a:pos x="658" y="323"/>
                </a:cxn>
                <a:cxn ang="0">
                  <a:pos x="622" y="323"/>
                </a:cxn>
                <a:cxn ang="0">
                  <a:pos x="550" y="304"/>
                </a:cxn>
                <a:cxn ang="0">
                  <a:pos x="487" y="249"/>
                </a:cxn>
                <a:cxn ang="0">
                  <a:pos x="424" y="166"/>
                </a:cxn>
                <a:cxn ang="0">
                  <a:pos x="351" y="203"/>
                </a:cxn>
                <a:cxn ang="0">
                  <a:pos x="297" y="277"/>
                </a:cxn>
                <a:cxn ang="0">
                  <a:pos x="234" y="323"/>
                </a:cxn>
                <a:cxn ang="0">
                  <a:pos x="162" y="341"/>
                </a:cxn>
                <a:cxn ang="0">
                  <a:pos x="90" y="314"/>
                </a:cxn>
                <a:cxn ang="0">
                  <a:pos x="36" y="258"/>
                </a:cxn>
                <a:cxn ang="0">
                  <a:pos x="18" y="185"/>
                </a:cxn>
                <a:cxn ang="0">
                  <a:pos x="36" y="111"/>
                </a:cxn>
                <a:cxn ang="0">
                  <a:pos x="63" y="83"/>
                </a:cxn>
                <a:cxn ang="0">
                  <a:pos x="90" y="65"/>
                </a:cxn>
                <a:cxn ang="0">
                  <a:pos x="117" y="55"/>
                </a:cxn>
                <a:cxn ang="0">
                  <a:pos x="153" y="46"/>
                </a:cxn>
                <a:cxn ang="0">
                  <a:pos x="225" y="65"/>
                </a:cxn>
                <a:cxn ang="0">
                  <a:pos x="288" y="120"/>
                </a:cxn>
                <a:cxn ang="0">
                  <a:pos x="351" y="203"/>
                </a:cxn>
              </a:cxnLst>
              <a:rect l="0" t="0" r="r" b="b"/>
              <a:pathLst>
                <a:path w="775" h="369">
                  <a:moveTo>
                    <a:pt x="396" y="138"/>
                  </a:moveTo>
                  <a:lnTo>
                    <a:pt x="360" y="92"/>
                  </a:lnTo>
                  <a:lnTo>
                    <a:pt x="306" y="55"/>
                  </a:lnTo>
                  <a:lnTo>
                    <a:pt x="243" y="19"/>
                  </a:lnTo>
                  <a:lnTo>
                    <a:pt x="171" y="0"/>
                  </a:lnTo>
                  <a:lnTo>
                    <a:pt x="99" y="19"/>
                  </a:lnTo>
                  <a:lnTo>
                    <a:pt x="45" y="55"/>
                  </a:lnTo>
                  <a:lnTo>
                    <a:pt x="9" y="120"/>
                  </a:lnTo>
                  <a:lnTo>
                    <a:pt x="0" y="185"/>
                  </a:lnTo>
                  <a:lnTo>
                    <a:pt x="9" y="249"/>
                  </a:lnTo>
                  <a:lnTo>
                    <a:pt x="45" y="314"/>
                  </a:lnTo>
                  <a:lnTo>
                    <a:pt x="99" y="351"/>
                  </a:lnTo>
                  <a:lnTo>
                    <a:pt x="162" y="369"/>
                  </a:lnTo>
                  <a:lnTo>
                    <a:pt x="243" y="351"/>
                  </a:lnTo>
                  <a:lnTo>
                    <a:pt x="306" y="314"/>
                  </a:lnTo>
                  <a:lnTo>
                    <a:pt x="351" y="268"/>
                  </a:lnTo>
                  <a:lnTo>
                    <a:pt x="378" y="231"/>
                  </a:lnTo>
                  <a:lnTo>
                    <a:pt x="415" y="277"/>
                  </a:lnTo>
                  <a:lnTo>
                    <a:pt x="460" y="314"/>
                  </a:lnTo>
                  <a:lnTo>
                    <a:pt x="532" y="351"/>
                  </a:lnTo>
                  <a:lnTo>
                    <a:pt x="604" y="369"/>
                  </a:lnTo>
                  <a:lnTo>
                    <a:pt x="676" y="351"/>
                  </a:lnTo>
                  <a:lnTo>
                    <a:pt x="730" y="314"/>
                  </a:lnTo>
                  <a:lnTo>
                    <a:pt x="766" y="258"/>
                  </a:lnTo>
                  <a:lnTo>
                    <a:pt x="775" y="185"/>
                  </a:lnTo>
                  <a:lnTo>
                    <a:pt x="766" y="120"/>
                  </a:lnTo>
                  <a:lnTo>
                    <a:pt x="730" y="55"/>
                  </a:lnTo>
                  <a:lnTo>
                    <a:pt x="676" y="19"/>
                  </a:lnTo>
                  <a:lnTo>
                    <a:pt x="613" y="0"/>
                  </a:lnTo>
                  <a:lnTo>
                    <a:pt x="532" y="19"/>
                  </a:lnTo>
                  <a:lnTo>
                    <a:pt x="469" y="55"/>
                  </a:lnTo>
                  <a:lnTo>
                    <a:pt x="424" y="102"/>
                  </a:lnTo>
                  <a:lnTo>
                    <a:pt x="396" y="138"/>
                  </a:lnTo>
                  <a:close/>
                  <a:moveTo>
                    <a:pt x="424" y="166"/>
                  </a:moveTo>
                  <a:lnTo>
                    <a:pt x="478" y="102"/>
                  </a:lnTo>
                  <a:lnTo>
                    <a:pt x="541" y="46"/>
                  </a:lnTo>
                  <a:lnTo>
                    <a:pt x="613" y="37"/>
                  </a:lnTo>
                  <a:lnTo>
                    <a:pt x="685" y="55"/>
                  </a:lnTo>
                  <a:lnTo>
                    <a:pt x="739" y="111"/>
                  </a:lnTo>
                  <a:lnTo>
                    <a:pt x="757" y="185"/>
                  </a:lnTo>
                  <a:lnTo>
                    <a:pt x="739" y="258"/>
                  </a:lnTo>
                  <a:lnTo>
                    <a:pt x="712" y="286"/>
                  </a:lnTo>
                  <a:lnTo>
                    <a:pt x="658" y="323"/>
                  </a:lnTo>
                  <a:lnTo>
                    <a:pt x="622" y="323"/>
                  </a:lnTo>
                  <a:lnTo>
                    <a:pt x="550" y="304"/>
                  </a:lnTo>
                  <a:lnTo>
                    <a:pt x="487" y="249"/>
                  </a:lnTo>
                  <a:lnTo>
                    <a:pt x="424" y="166"/>
                  </a:lnTo>
                  <a:close/>
                  <a:moveTo>
                    <a:pt x="351" y="203"/>
                  </a:moveTo>
                  <a:lnTo>
                    <a:pt x="297" y="277"/>
                  </a:lnTo>
                  <a:lnTo>
                    <a:pt x="234" y="323"/>
                  </a:lnTo>
                  <a:lnTo>
                    <a:pt x="162" y="341"/>
                  </a:lnTo>
                  <a:lnTo>
                    <a:pt x="90" y="314"/>
                  </a:lnTo>
                  <a:lnTo>
                    <a:pt x="36" y="258"/>
                  </a:lnTo>
                  <a:lnTo>
                    <a:pt x="18" y="185"/>
                  </a:lnTo>
                  <a:lnTo>
                    <a:pt x="36" y="111"/>
                  </a:lnTo>
                  <a:lnTo>
                    <a:pt x="63" y="83"/>
                  </a:lnTo>
                  <a:lnTo>
                    <a:pt x="90" y="65"/>
                  </a:lnTo>
                  <a:lnTo>
                    <a:pt x="117" y="55"/>
                  </a:lnTo>
                  <a:lnTo>
                    <a:pt x="153" y="46"/>
                  </a:lnTo>
                  <a:lnTo>
                    <a:pt x="225" y="65"/>
                  </a:lnTo>
                  <a:lnTo>
                    <a:pt x="288" y="120"/>
                  </a:lnTo>
                  <a:lnTo>
                    <a:pt x="351" y="2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" name="Freeform 373"/>
            <p:cNvSpPr>
              <a:spLocks/>
            </p:cNvSpPr>
            <p:nvPr/>
          </p:nvSpPr>
          <p:spPr bwMode="auto">
            <a:xfrm>
              <a:off x="26882" y="3756"/>
              <a:ext cx="117" cy="120"/>
            </a:xfrm>
            <a:custGeom>
              <a:avLst/>
              <a:gdLst/>
              <a:ahLst/>
              <a:cxnLst>
                <a:cxn ang="0">
                  <a:pos x="117" y="55"/>
                </a:cxn>
                <a:cxn ang="0">
                  <a:pos x="117" y="37"/>
                </a:cxn>
                <a:cxn ang="0">
                  <a:pos x="81" y="0"/>
                </a:cxn>
                <a:cxn ang="0">
                  <a:pos x="36" y="0"/>
                </a:cxn>
                <a:cxn ang="0">
                  <a:pos x="0" y="37"/>
                </a:cxn>
                <a:cxn ang="0">
                  <a:pos x="0" y="83"/>
                </a:cxn>
                <a:cxn ang="0">
                  <a:pos x="18" y="101"/>
                </a:cxn>
                <a:cxn ang="0">
                  <a:pos x="54" y="120"/>
                </a:cxn>
                <a:cxn ang="0">
                  <a:pos x="81" y="111"/>
                </a:cxn>
                <a:cxn ang="0">
                  <a:pos x="99" y="101"/>
                </a:cxn>
                <a:cxn ang="0">
                  <a:pos x="117" y="83"/>
                </a:cxn>
                <a:cxn ang="0">
                  <a:pos x="117" y="55"/>
                </a:cxn>
              </a:cxnLst>
              <a:rect l="0" t="0" r="r" b="b"/>
              <a:pathLst>
                <a:path w="117" h="120">
                  <a:moveTo>
                    <a:pt x="117" y="55"/>
                  </a:moveTo>
                  <a:lnTo>
                    <a:pt x="117" y="37"/>
                  </a:lnTo>
                  <a:lnTo>
                    <a:pt x="81" y="0"/>
                  </a:lnTo>
                  <a:lnTo>
                    <a:pt x="36" y="0"/>
                  </a:lnTo>
                  <a:lnTo>
                    <a:pt x="0" y="37"/>
                  </a:lnTo>
                  <a:lnTo>
                    <a:pt x="0" y="83"/>
                  </a:lnTo>
                  <a:lnTo>
                    <a:pt x="18" y="101"/>
                  </a:lnTo>
                  <a:lnTo>
                    <a:pt x="54" y="120"/>
                  </a:lnTo>
                  <a:lnTo>
                    <a:pt x="81" y="111"/>
                  </a:lnTo>
                  <a:lnTo>
                    <a:pt x="99" y="101"/>
                  </a:lnTo>
                  <a:lnTo>
                    <a:pt x="117" y="83"/>
                  </a:lnTo>
                  <a:lnTo>
                    <a:pt x="117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2" name="Group 46"/>
          <p:cNvGrpSpPr>
            <a:grpSpLocks noChangeAspect="1"/>
          </p:cNvGrpSpPr>
          <p:nvPr>
            <p:custDataLst>
              <p:tags r:id="rId16"/>
            </p:custDataLst>
          </p:nvPr>
        </p:nvGrpSpPr>
        <p:grpSpPr bwMode="auto">
          <a:xfrm>
            <a:off x="16002000" y="12344400"/>
            <a:ext cx="1682568" cy="478130"/>
            <a:chOff x="2320" y="3673"/>
            <a:chExt cx="9600" cy="2728"/>
          </a:xfrm>
        </p:grpSpPr>
        <p:sp>
          <p:nvSpPr>
            <p:cNvPr id="1243" name="Freeform 48"/>
            <p:cNvSpPr>
              <a:spLocks noEditPoints="1"/>
            </p:cNvSpPr>
            <p:nvPr/>
          </p:nvSpPr>
          <p:spPr bwMode="auto">
            <a:xfrm>
              <a:off x="2320" y="3955"/>
              <a:ext cx="471" cy="831"/>
            </a:xfrm>
            <a:custGeom>
              <a:avLst/>
              <a:gdLst/>
              <a:ahLst/>
              <a:cxnLst>
                <a:cxn ang="0">
                  <a:pos x="471" y="207"/>
                </a:cxn>
                <a:cxn ang="0">
                  <a:pos x="458" y="130"/>
                </a:cxn>
                <a:cxn ang="0">
                  <a:pos x="428" y="56"/>
                </a:cxn>
                <a:cxn ang="0">
                  <a:pos x="374" y="7"/>
                </a:cxn>
                <a:cxn ang="0">
                  <a:pos x="287" y="10"/>
                </a:cxn>
                <a:cxn ang="0">
                  <a:pos x="193" y="77"/>
                </a:cxn>
                <a:cxn ang="0">
                  <a:pos x="109" y="197"/>
                </a:cxn>
                <a:cxn ang="0">
                  <a:pos x="42" y="348"/>
                </a:cxn>
                <a:cxn ang="0">
                  <a:pos x="6" y="511"/>
                </a:cxn>
                <a:cxn ang="0">
                  <a:pos x="0" y="634"/>
                </a:cxn>
                <a:cxn ang="0">
                  <a:pos x="15" y="717"/>
                </a:cxn>
                <a:cxn ang="0">
                  <a:pos x="48" y="785"/>
                </a:cxn>
                <a:cxn ang="0">
                  <a:pos x="99" y="825"/>
                </a:cxn>
                <a:cxn ang="0">
                  <a:pos x="184" y="822"/>
                </a:cxn>
                <a:cxn ang="0">
                  <a:pos x="280" y="751"/>
                </a:cxn>
                <a:cxn ang="0">
                  <a:pos x="365" y="631"/>
                </a:cxn>
                <a:cxn ang="0">
                  <a:pos x="428" y="480"/>
                </a:cxn>
                <a:cxn ang="0">
                  <a:pos x="465" y="317"/>
                </a:cxn>
                <a:cxn ang="0">
                  <a:pos x="121" y="397"/>
                </a:cxn>
                <a:cxn ang="0">
                  <a:pos x="169" y="231"/>
                </a:cxn>
                <a:cxn ang="0">
                  <a:pos x="250" y="80"/>
                </a:cxn>
                <a:cxn ang="0">
                  <a:pos x="302" y="31"/>
                </a:cxn>
                <a:cxn ang="0">
                  <a:pos x="356" y="31"/>
                </a:cxn>
                <a:cxn ang="0">
                  <a:pos x="386" y="71"/>
                </a:cxn>
                <a:cxn ang="0">
                  <a:pos x="395" y="133"/>
                </a:cxn>
                <a:cxn ang="0">
                  <a:pos x="389" y="237"/>
                </a:cxn>
                <a:cxn ang="0">
                  <a:pos x="374" y="333"/>
                </a:cxn>
                <a:cxn ang="0">
                  <a:pos x="121" y="397"/>
                </a:cxn>
                <a:cxn ang="0">
                  <a:pos x="338" y="480"/>
                </a:cxn>
                <a:cxn ang="0">
                  <a:pos x="299" y="606"/>
                </a:cxn>
                <a:cxn ang="0">
                  <a:pos x="238" y="726"/>
                </a:cxn>
                <a:cxn ang="0">
                  <a:pos x="172" y="797"/>
                </a:cxn>
                <a:cxn ang="0">
                  <a:pos x="115" y="803"/>
                </a:cxn>
                <a:cxn ang="0">
                  <a:pos x="84" y="760"/>
                </a:cxn>
                <a:cxn ang="0">
                  <a:pos x="75" y="665"/>
                </a:cxn>
                <a:cxn ang="0">
                  <a:pos x="78" y="594"/>
                </a:cxn>
                <a:cxn ang="0">
                  <a:pos x="96" y="496"/>
                </a:cxn>
                <a:cxn ang="0">
                  <a:pos x="350" y="434"/>
                </a:cxn>
              </a:cxnLst>
              <a:rect l="0" t="0" r="r" b="b"/>
              <a:pathLst>
                <a:path w="471" h="831">
                  <a:moveTo>
                    <a:pt x="471" y="237"/>
                  </a:moveTo>
                  <a:lnTo>
                    <a:pt x="471" y="207"/>
                  </a:lnTo>
                  <a:lnTo>
                    <a:pt x="465" y="167"/>
                  </a:lnTo>
                  <a:lnTo>
                    <a:pt x="458" y="130"/>
                  </a:lnTo>
                  <a:lnTo>
                    <a:pt x="446" y="90"/>
                  </a:lnTo>
                  <a:lnTo>
                    <a:pt x="428" y="56"/>
                  </a:lnTo>
                  <a:lnTo>
                    <a:pt x="404" y="25"/>
                  </a:lnTo>
                  <a:lnTo>
                    <a:pt x="374" y="7"/>
                  </a:lnTo>
                  <a:lnTo>
                    <a:pt x="335" y="0"/>
                  </a:lnTo>
                  <a:lnTo>
                    <a:pt x="287" y="10"/>
                  </a:lnTo>
                  <a:lnTo>
                    <a:pt x="238" y="37"/>
                  </a:lnTo>
                  <a:lnTo>
                    <a:pt x="193" y="77"/>
                  </a:lnTo>
                  <a:lnTo>
                    <a:pt x="148" y="133"/>
                  </a:lnTo>
                  <a:lnTo>
                    <a:pt x="109" y="197"/>
                  </a:lnTo>
                  <a:lnTo>
                    <a:pt x="72" y="268"/>
                  </a:lnTo>
                  <a:lnTo>
                    <a:pt x="42" y="348"/>
                  </a:lnTo>
                  <a:lnTo>
                    <a:pt x="18" y="428"/>
                  </a:lnTo>
                  <a:lnTo>
                    <a:pt x="6" y="511"/>
                  </a:lnTo>
                  <a:lnTo>
                    <a:pt x="0" y="594"/>
                  </a:lnTo>
                  <a:lnTo>
                    <a:pt x="0" y="634"/>
                  </a:lnTo>
                  <a:lnTo>
                    <a:pt x="6" y="677"/>
                  </a:lnTo>
                  <a:lnTo>
                    <a:pt x="15" y="717"/>
                  </a:lnTo>
                  <a:lnTo>
                    <a:pt x="30" y="754"/>
                  </a:lnTo>
                  <a:lnTo>
                    <a:pt x="48" y="785"/>
                  </a:lnTo>
                  <a:lnTo>
                    <a:pt x="72" y="809"/>
                  </a:lnTo>
                  <a:lnTo>
                    <a:pt x="99" y="825"/>
                  </a:lnTo>
                  <a:lnTo>
                    <a:pt x="136" y="831"/>
                  </a:lnTo>
                  <a:lnTo>
                    <a:pt x="184" y="822"/>
                  </a:lnTo>
                  <a:lnTo>
                    <a:pt x="232" y="794"/>
                  </a:lnTo>
                  <a:lnTo>
                    <a:pt x="280" y="751"/>
                  </a:lnTo>
                  <a:lnTo>
                    <a:pt x="323" y="699"/>
                  </a:lnTo>
                  <a:lnTo>
                    <a:pt x="365" y="631"/>
                  </a:lnTo>
                  <a:lnTo>
                    <a:pt x="398" y="560"/>
                  </a:lnTo>
                  <a:lnTo>
                    <a:pt x="428" y="480"/>
                  </a:lnTo>
                  <a:lnTo>
                    <a:pt x="452" y="400"/>
                  </a:lnTo>
                  <a:lnTo>
                    <a:pt x="465" y="317"/>
                  </a:lnTo>
                  <a:lnTo>
                    <a:pt x="471" y="237"/>
                  </a:lnTo>
                  <a:close/>
                  <a:moveTo>
                    <a:pt x="121" y="397"/>
                  </a:moveTo>
                  <a:lnTo>
                    <a:pt x="142" y="317"/>
                  </a:lnTo>
                  <a:lnTo>
                    <a:pt x="169" y="231"/>
                  </a:lnTo>
                  <a:lnTo>
                    <a:pt x="208" y="148"/>
                  </a:lnTo>
                  <a:lnTo>
                    <a:pt x="250" y="80"/>
                  </a:lnTo>
                  <a:lnTo>
                    <a:pt x="274" y="53"/>
                  </a:lnTo>
                  <a:lnTo>
                    <a:pt x="302" y="31"/>
                  </a:lnTo>
                  <a:lnTo>
                    <a:pt x="332" y="25"/>
                  </a:lnTo>
                  <a:lnTo>
                    <a:pt x="356" y="31"/>
                  </a:lnTo>
                  <a:lnTo>
                    <a:pt x="374" y="47"/>
                  </a:lnTo>
                  <a:lnTo>
                    <a:pt x="386" y="71"/>
                  </a:lnTo>
                  <a:lnTo>
                    <a:pt x="392" y="99"/>
                  </a:lnTo>
                  <a:lnTo>
                    <a:pt x="395" y="133"/>
                  </a:lnTo>
                  <a:lnTo>
                    <a:pt x="395" y="200"/>
                  </a:lnTo>
                  <a:lnTo>
                    <a:pt x="389" y="237"/>
                  </a:lnTo>
                  <a:lnTo>
                    <a:pt x="383" y="283"/>
                  </a:lnTo>
                  <a:lnTo>
                    <a:pt x="374" y="333"/>
                  </a:lnTo>
                  <a:lnTo>
                    <a:pt x="359" y="397"/>
                  </a:lnTo>
                  <a:lnTo>
                    <a:pt x="121" y="397"/>
                  </a:lnTo>
                  <a:close/>
                  <a:moveTo>
                    <a:pt x="350" y="434"/>
                  </a:moveTo>
                  <a:lnTo>
                    <a:pt x="338" y="480"/>
                  </a:lnTo>
                  <a:lnTo>
                    <a:pt x="320" y="542"/>
                  </a:lnTo>
                  <a:lnTo>
                    <a:pt x="299" y="606"/>
                  </a:lnTo>
                  <a:lnTo>
                    <a:pt x="268" y="671"/>
                  </a:lnTo>
                  <a:lnTo>
                    <a:pt x="238" y="726"/>
                  </a:lnTo>
                  <a:lnTo>
                    <a:pt x="205" y="766"/>
                  </a:lnTo>
                  <a:lnTo>
                    <a:pt x="172" y="797"/>
                  </a:lnTo>
                  <a:lnTo>
                    <a:pt x="136" y="806"/>
                  </a:lnTo>
                  <a:lnTo>
                    <a:pt x="115" y="803"/>
                  </a:lnTo>
                  <a:lnTo>
                    <a:pt x="99" y="788"/>
                  </a:lnTo>
                  <a:lnTo>
                    <a:pt x="84" y="760"/>
                  </a:lnTo>
                  <a:lnTo>
                    <a:pt x="78" y="720"/>
                  </a:lnTo>
                  <a:lnTo>
                    <a:pt x="75" y="665"/>
                  </a:lnTo>
                  <a:lnTo>
                    <a:pt x="75" y="634"/>
                  </a:lnTo>
                  <a:lnTo>
                    <a:pt x="78" y="594"/>
                  </a:lnTo>
                  <a:lnTo>
                    <a:pt x="84" y="551"/>
                  </a:lnTo>
                  <a:lnTo>
                    <a:pt x="96" y="496"/>
                  </a:lnTo>
                  <a:lnTo>
                    <a:pt x="112" y="434"/>
                  </a:lnTo>
                  <a:lnTo>
                    <a:pt x="350" y="4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" name="Freeform 49"/>
            <p:cNvSpPr>
              <a:spLocks noEditPoints="1"/>
            </p:cNvSpPr>
            <p:nvPr/>
          </p:nvSpPr>
          <p:spPr bwMode="auto">
            <a:xfrm>
              <a:off x="3216" y="4346"/>
              <a:ext cx="757" cy="274"/>
            </a:xfrm>
            <a:custGeom>
              <a:avLst/>
              <a:gdLst/>
              <a:ahLst/>
              <a:cxnLst>
                <a:cxn ang="0">
                  <a:pos x="721" y="46"/>
                </a:cxn>
                <a:cxn ang="0">
                  <a:pos x="742" y="46"/>
                </a:cxn>
                <a:cxn ang="0">
                  <a:pos x="754" y="40"/>
                </a:cxn>
                <a:cxn ang="0">
                  <a:pos x="757" y="34"/>
                </a:cxn>
                <a:cxn ang="0">
                  <a:pos x="757" y="15"/>
                </a:cxn>
                <a:cxn ang="0">
                  <a:pos x="754" y="9"/>
                </a:cxn>
                <a:cxn ang="0">
                  <a:pos x="736" y="0"/>
                </a:cxn>
                <a:cxn ang="0">
                  <a:pos x="24" y="0"/>
                </a:cxn>
                <a:cxn ang="0">
                  <a:pos x="18" y="3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3" y="15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9" y="43"/>
                </a:cxn>
                <a:cxn ang="0">
                  <a:pos x="18" y="46"/>
                </a:cxn>
                <a:cxn ang="0">
                  <a:pos x="39" y="46"/>
                </a:cxn>
                <a:cxn ang="0">
                  <a:pos x="721" y="46"/>
                </a:cxn>
                <a:cxn ang="0">
                  <a:pos x="721" y="274"/>
                </a:cxn>
                <a:cxn ang="0">
                  <a:pos x="736" y="274"/>
                </a:cxn>
                <a:cxn ang="0">
                  <a:pos x="754" y="265"/>
                </a:cxn>
                <a:cxn ang="0">
                  <a:pos x="757" y="258"/>
                </a:cxn>
                <a:cxn ang="0">
                  <a:pos x="757" y="240"/>
                </a:cxn>
                <a:cxn ang="0">
                  <a:pos x="754" y="234"/>
                </a:cxn>
                <a:cxn ang="0">
                  <a:pos x="742" y="228"/>
                </a:cxn>
                <a:cxn ang="0">
                  <a:pos x="18" y="228"/>
                </a:cxn>
                <a:cxn ang="0">
                  <a:pos x="9" y="231"/>
                </a:cxn>
                <a:cxn ang="0">
                  <a:pos x="6" y="234"/>
                </a:cxn>
                <a:cxn ang="0">
                  <a:pos x="3" y="240"/>
                </a:cxn>
                <a:cxn ang="0">
                  <a:pos x="0" y="249"/>
                </a:cxn>
                <a:cxn ang="0">
                  <a:pos x="0" y="258"/>
                </a:cxn>
                <a:cxn ang="0">
                  <a:pos x="9" y="268"/>
                </a:cxn>
                <a:cxn ang="0">
                  <a:pos x="15" y="271"/>
                </a:cxn>
                <a:cxn ang="0">
                  <a:pos x="24" y="274"/>
                </a:cxn>
                <a:cxn ang="0">
                  <a:pos x="39" y="274"/>
                </a:cxn>
                <a:cxn ang="0">
                  <a:pos x="721" y="274"/>
                </a:cxn>
              </a:cxnLst>
              <a:rect l="0" t="0" r="r" b="b"/>
              <a:pathLst>
                <a:path w="757" h="274">
                  <a:moveTo>
                    <a:pt x="721" y="46"/>
                  </a:moveTo>
                  <a:lnTo>
                    <a:pt x="742" y="46"/>
                  </a:lnTo>
                  <a:lnTo>
                    <a:pt x="754" y="40"/>
                  </a:lnTo>
                  <a:lnTo>
                    <a:pt x="757" y="34"/>
                  </a:lnTo>
                  <a:lnTo>
                    <a:pt x="757" y="15"/>
                  </a:lnTo>
                  <a:lnTo>
                    <a:pt x="754" y="9"/>
                  </a:lnTo>
                  <a:lnTo>
                    <a:pt x="736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9" y="6"/>
                  </a:lnTo>
                  <a:lnTo>
                    <a:pt x="6" y="9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18" y="46"/>
                  </a:lnTo>
                  <a:lnTo>
                    <a:pt x="39" y="46"/>
                  </a:lnTo>
                  <a:lnTo>
                    <a:pt x="721" y="46"/>
                  </a:lnTo>
                  <a:close/>
                  <a:moveTo>
                    <a:pt x="721" y="274"/>
                  </a:moveTo>
                  <a:lnTo>
                    <a:pt x="736" y="274"/>
                  </a:lnTo>
                  <a:lnTo>
                    <a:pt x="754" y="265"/>
                  </a:lnTo>
                  <a:lnTo>
                    <a:pt x="757" y="258"/>
                  </a:lnTo>
                  <a:lnTo>
                    <a:pt x="757" y="240"/>
                  </a:lnTo>
                  <a:lnTo>
                    <a:pt x="754" y="234"/>
                  </a:lnTo>
                  <a:lnTo>
                    <a:pt x="742" y="228"/>
                  </a:lnTo>
                  <a:lnTo>
                    <a:pt x="18" y="228"/>
                  </a:lnTo>
                  <a:lnTo>
                    <a:pt x="9" y="231"/>
                  </a:lnTo>
                  <a:lnTo>
                    <a:pt x="6" y="234"/>
                  </a:lnTo>
                  <a:lnTo>
                    <a:pt x="3" y="240"/>
                  </a:lnTo>
                  <a:lnTo>
                    <a:pt x="0" y="249"/>
                  </a:lnTo>
                  <a:lnTo>
                    <a:pt x="0" y="258"/>
                  </a:lnTo>
                  <a:lnTo>
                    <a:pt x="9" y="268"/>
                  </a:lnTo>
                  <a:lnTo>
                    <a:pt x="15" y="271"/>
                  </a:lnTo>
                  <a:lnTo>
                    <a:pt x="24" y="274"/>
                  </a:lnTo>
                  <a:lnTo>
                    <a:pt x="39" y="274"/>
                  </a:lnTo>
                  <a:lnTo>
                    <a:pt x="721" y="27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" name="Freeform 50"/>
            <p:cNvSpPr>
              <a:spLocks/>
            </p:cNvSpPr>
            <p:nvPr/>
          </p:nvSpPr>
          <p:spPr bwMode="auto">
            <a:xfrm>
              <a:off x="4688" y="3673"/>
              <a:ext cx="1518" cy="1627"/>
            </a:xfrm>
            <a:custGeom>
              <a:avLst/>
              <a:gdLst/>
              <a:ahLst/>
              <a:cxnLst>
                <a:cxn ang="0">
                  <a:pos x="1379" y="1627"/>
                </a:cxn>
                <a:cxn ang="0">
                  <a:pos x="1518" y="1254"/>
                </a:cxn>
                <a:cxn ang="0">
                  <a:pos x="1491" y="1254"/>
                </a:cxn>
                <a:cxn ang="0">
                  <a:pos x="1461" y="1313"/>
                </a:cxn>
                <a:cxn ang="0">
                  <a:pos x="1421" y="1362"/>
                </a:cxn>
                <a:cxn ang="0">
                  <a:pos x="1373" y="1405"/>
                </a:cxn>
                <a:cxn ang="0">
                  <a:pos x="1319" y="1439"/>
                </a:cxn>
                <a:cxn ang="0">
                  <a:pos x="1258" y="1470"/>
                </a:cxn>
                <a:cxn ang="0">
                  <a:pos x="1192" y="1488"/>
                </a:cxn>
                <a:cxn ang="0">
                  <a:pos x="1174" y="1494"/>
                </a:cxn>
                <a:cxn ang="0">
                  <a:pos x="1138" y="1500"/>
                </a:cxn>
                <a:cxn ang="0">
                  <a:pos x="1089" y="1510"/>
                </a:cxn>
                <a:cxn ang="0">
                  <a:pos x="1023" y="1519"/>
                </a:cxn>
                <a:cxn ang="0">
                  <a:pos x="939" y="1522"/>
                </a:cxn>
                <a:cxn ang="0">
                  <a:pos x="839" y="1525"/>
                </a:cxn>
                <a:cxn ang="0">
                  <a:pos x="151" y="1525"/>
                </a:cxn>
                <a:cxn ang="0">
                  <a:pos x="730" y="833"/>
                </a:cxn>
                <a:cxn ang="0">
                  <a:pos x="736" y="827"/>
                </a:cxn>
                <a:cxn ang="0">
                  <a:pos x="740" y="821"/>
                </a:cxn>
                <a:cxn ang="0">
                  <a:pos x="743" y="818"/>
                </a:cxn>
                <a:cxn ang="0">
                  <a:pos x="743" y="811"/>
                </a:cxn>
                <a:cxn ang="0">
                  <a:pos x="740" y="808"/>
                </a:cxn>
                <a:cxn ang="0">
                  <a:pos x="740" y="802"/>
                </a:cxn>
                <a:cxn ang="0">
                  <a:pos x="733" y="796"/>
                </a:cxn>
                <a:cxn ang="0">
                  <a:pos x="202" y="55"/>
                </a:cxn>
                <a:cxn ang="0">
                  <a:pos x="899" y="55"/>
                </a:cxn>
                <a:cxn ang="0">
                  <a:pos x="963" y="58"/>
                </a:cxn>
                <a:cxn ang="0">
                  <a:pos x="1014" y="64"/>
                </a:cxn>
                <a:cxn ang="0">
                  <a:pos x="1053" y="67"/>
                </a:cxn>
                <a:cxn ang="0">
                  <a:pos x="1080" y="70"/>
                </a:cxn>
                <a:cxn ang="0">
                  <a:pos x="1096" y="73"/>
                </a:cxn>
                <a:cxn ang="0">
                  <a:pos x="1147" y="83"/>
                </a:cxn>
                <a:cxn ang="0">
                  <a:pos x="1210" y="98"/>
                </a:cxn>
                <a:cxn ang="0">
                  <a:pos x="1277" y="126"/>
                </a:cxn>
                <a:cxn ang="0">
                  <a:pos x="1346" y="163"/>
                </a:cxn>
                <a:cxn ang="0">
                  <a:pos x="1367" y="178"/>
                </a:cxn>
                <a:cxn ang="0">
                  <a:pos x="1397" y="199"/>
                </a:cxn>
                <a:cxn ang="0">
                  <a:pos x="1430" y="233"/>
                </a:cxn>
                <a:cxn ang="0">
                  <a:pos x="1464" y="273"/>
                </a:cxn>
                <a:cxn ang="0">
                  <a:pos x="1491" y="326"/>
                </a:cxn>
                <a:cxn ang="0">
                  <a:pos x="1518" y="326"/>
                </a:cxn>
                <a:cxn ang="0">
                  <a:pos x="1379" y="0"/>
                </a:cxn>
                <a:cxn ang="0">
                  <a:pos x="9" y="0"/>
                </a:cxn>
                <a:cxn ang="0">
                  <a:pos x="3" y="6"/>
                </a:cxn>
                <a:cxn ang="0">
                  <a:pos x="3" y="12"/>
                </a:cxn>
                <a:cxn ang="0">
                  <a:pos x="0" y="18"/>
                </a:cxn>
                <a:cxn ang="0">
                  <a:pos x="0" y="46"/>
                </a:cxn>
                <a:cxn ang="0">
                  <a:pos x="604" y="888"/>
                </a:cxn>
                <a:cxn ang="0">
                  <a:pos x="12" y="1593"/>
                </a:cxn>
                <a:cxn ang="0">
                  <a:pos x="6" y="1599"/>
                </a:cxn>
                <a:cxn ang="0">
                  <a:pos x="3" y="1605"/>
                </a:cxn>
                <a:cxn ang="0">
                  <a:pos x="3" y="1620"/>
                </a:cxn>
                <a:cxn ang="0">
                  <a:pos x="6" y="1623"/>
                </a:cxn>
                <a:cxn ang="0">
                  <a:pos x="12" y="1627"/>
                </a:cxn>
                <a:cxn ang="0">
                  <a:pos x="34" y="1627"/>
                </a:cxn>
                <a:cxn ang="0">
                  <a:pos x="1379" y="1627"/>
                </a:cxn>
              </a:cxnLst>
              <a:rect l="0" t="0" r="r" b="b"/>
              <a:pathLst>
                <a:path w="1518" h="1627">
                  <a:moveTo>
                    <a:pt x="1379" y="1627"/>
                  </a:moveTo>
                  <a:lnTo>
                    <a:pt x="1518" y="1254"/>
                  </a:lnTo>
                  <a:lnTo>
                    <a:pt x="1491" y="1254"/>
                  </a:lnTo>
                  <a:lnTo>
                    <a:pt x="1461" y="1313"/>
                  </a:lnTo>
                  <a:lnTo>
                    <a:pt x="1421" y="1362"/>
                  </a:lnTo>
                  <a:lnTo>
                    <a:pt x="1373" y="1405"/>
                  </a:lnTo>
                  <a:lnTo>
                    <a:pt x="1319" y="1439"/>
                  </a:lnTo>
                  <a:lnTo>
                    <a:pt x="1258" y="1470"/>
                  </a:lnTo>
                  <a:lnTo>
                    <a:pt x="1192" y="1488"/>
                  </a:lnTo>
                  <a:lnTo>
                    <a:pt x="1174" y="1494"/>
                  </a:lnTo>
                  <a:lnTo>
                    <a:pt x="1138" y="1500"/>
                  </a:lnTo>
                  <a:lnTo>
                    <a:pt x="1089" y="1510"/>
                  </a:lnTo>
                  <a:lnTo>
                    <a:pt x="1023" y="1519"/>
                  </a:lnTo>
                  <a:lnTo>
                    <a:pt x="939" y="1522"/>
                  </a:lnTo>
                  <a:lnTo>
                    <a:pt x="839" y="1525"/>
                  </a:lnTo>
                  <a:lnTo>
                    <a:pt x="151" y="1525"/>
                  </a:lnTo>
                  <a:lnTo>
                    <a:pt x="730" y="833"/>
                  </a:lnTo>
                  <a:lnTo>
                    <a:pt x="736" y="827"/>
                  </a:lnTo>
                  <a:lnTo>
                    <a:pt x="740" y="821"/>
                  </a:lnTo>
                  <a:lnTo>
                    <a:pt x="743" y="818"/>
                  </a:lnTo>
                  <a:lnTo>
                    <a:pt x="743" y="811"/>
                  </a:lnTo>
                  <a:lnTo>
                    <a:pt x="740" y="808"/>
                  </a:lnTo>
                  <a:lnTo>
                    <a:pt x="740" y="802"/>
                  </a:lnTo>
                  <a:lnTo>
                    <a:pt x="733" y="796"/>
                  </a:lnTo>
                  <a:lnTo>
                    <a:pt x="202" y="55"/>
                  </a:lnTo>
                  <a:lnTo>
                    <a:pt x="899" y="55"/>
                  </a:lnTo>
                  <a:lnTo>
                    <a:pt x="963" y="58"/>
                  </a:lnTo>
                  <a:lnTo>
                    <a:pt x="1014" y="64"/>
                  </a:lnTo>
                  <a:lnTo>
                    <a:pt x="1053" y="67"/>
                  </a:lnTo>
                  <a:lnTo>
                    <a:pt x="1080" y="70"/>
                  </a:lnTo>
                  <a:lnTo>
                    <a:pt x="1096" y="73"/>
                  </a:lnTo>
                  <a:lnTo>
                    <a:pt x="1147" y="83"/>
                  </a:lnTo>
                  <a:lnTo>
                    <a:pt x="1210" y="98"/>
                  </a:lnTo>
                  <a:lnTo>
                    <a:pt x="1277" y="126"/>
                  </a:lnTo>
                  <a:lnTo>
                    <a:pt x="1346" y="163"/>
                  </a:lnTo>
                  <a:lnTo>
                    <a:pt x="1367" y="178"/>
                  </a:lnTo>
                  <a:lnTo>
                    <a:pt x="1397" y="199"/>
                  </a:lnTo>
                  <a:lnTo>
                    <a:pt x="1430" y="233"/>
                  </a:lnTo>
                  <a:lnTo>
                    <a:pt x="1464" y="273"/>
                  </a:lnTo>
                  <a:lnTo>
                    <a:pt x="1491" y="326"/>
                  </a:lnTo>
                  <a:lnTo>
                    <a:pt x="1518" y="326"/>
                  </a:lnTo>
                  <a:lnTo>
                    <a:pt x="1379" y="0"/>
                  </a:lnTo>
                  <a:lnTo>
                    <a:pt x="9" y="0"/>
                  </a:lnTo>
                  <a:lnTo>
                    <a:pt x="3" y="6"/>
                  </a:lnTo>
                  <a:lnTo>
                    <a:pt x="3" y="12"/>
                  </a:lnTo>
                  <a:lnTo>
                    <a:pt x="0" y="18"/>
                  </a:lnTo>
                  <a:lnTo>
                    <a:pt x="0" y="46"/>
                  </a:lnTo>
                  <a:lnTo>
                    <a:pt x="604" y="888"/>
                  </a:lnTo>
                  <a:lnTo>
                    <a:pt x="12" y="1593"/>
                  </a:lnTo>
                  <a:lnTo>
                    <a:pt x="6" y="1599"/>
                  </a:lnTo>
                  <a:lnTo>
                    <a:pt x="3" y="1605"/>
                  </a:lnTo>
                  <a:lnTo>
                    <a:pt x="3" y="1620"/>
                  </a:lnTo>
                  <a:lnTo>
                    <a:pt x="6" y="1623"/>
                  </a:lnTo>
                  <a:lnTo>
                    <a:pt x="12" y="1627"/>
                  </a:lnTo>
                  <a:lnTo>
                    <a:pt x="34" y="1627"/>
                  </a:lnTo>
                  <a:lnTo>
                    <a:pt x="1379" y="16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" name="Freeform 51"/>
            <p:cNvSpPr>
              <a:spLocks noEditPoints="1"/>
            </p:cNvSpPr>
            <p:nvPr/>
          </p:nvSpPr>
          <p:spPr bwMode="auto">
            <a:xfrm>
              <a:off x="3756" y="5583"/>
              <a:ext cx="600" cy="581"/>
            </a:xfrm>
            <a:custGeom>
              <a:avLst/>
              <a:gdLst/>
              <a:ahLst/>
              <a:cxnLst>
                <a:cxn ang="0">
                  <a:pos x="97" y="510"/>
                </a:cxn>
                <a:cxn ang="0">
                  <a:pos x="51" y="547"/>
                </a:cxn>
                <a:cxn ang="0">
                  <a:pos x="15" y="550"/>
                </a:cxn>
                <a:cxn ang="0">
                  <a:pos x="6" y="553"/>
                </a:cxn>
                <a:cxn ang="0">
                  <a:pos x="0" y="562"/>
                </a:cxn>
                <a:cxn ang="0">
                  <a:pos x="3" y="578"/>
                </a:cxn>
                <a:cxn ang="0">
                  <a:pos x="12" y="581"/>
                </a:cxn>
                <a:cxn ang="0">
                  <a:pos x="121" y="578"/>
                </a:cxn>
                <a:cxn ang="0">
                  <a:pos x="169" y="581"/>
                </a:cxn>
                <a:cxn ang="0">
                  <a:pos x="178" y="556"/>
                </a:cxn>
                <a:cxn ang="0">
                  <a:pos x="166" y="553"/>
                </a:cxn>
                <a:cxn ang="0">
                  <a:pos x="154" y="550"/>
                </a:cxn>
                <a:cxn ang="0">
                  <a:pos x="142" y="547"/>
                </a:cxn>
                <a:cxn ang="0">
                  <a:pos x="130" y="519"/>
                </a:cxn>
                <a:cxn ang="0">
                  <a:pos x="139" y="504"/>
                </a:cxn>
                <a:cxn ang="0">
                  <a:pos x="160" y="467"/>
                </a:cxn>
                <a:cxn ang="0">
                  <a:pos x="190" y="418"/>
                </a:cxn>
                <a:cxn ang="0">
                  <a:pos x="434" y="396"/>
                </a:cxn>
                <a:cxn ang="0">
                  <a:pos x="450" y="538"/>
                </a:cxn>
                <a:cxn ang="0">
                  <a:pos x="425" y="550"/>
                </a:cxn>
                <a:cxn ang="0">
                  <a:pos x="389" y="553"/>
                </a:cxn>
                <a:cxn ang="0">
                  <a:pos x="380" y="556"/>
                </a:cxn>
                <a:cxn ang="0">
                  <a:pos x="377" y="572"/>
                </a:cxn>
                <a:cxn ang="0">
                  <a:pos x="383" y="581"/>
                </a:cxn>
                <a:cxn ang="0">
                  <a:pos x="441" y="578"/>
                </a:cxn>
                <a:cxn ang="0">
                  <a:pos x="561" y="581"/>
                </a:cxn>
                <a:cxn ang="0">
                  <a:pos x="597" y="578"/>
                </a:cxn>
                <a:cxn ang="0">
                  <a:pos x="600" y="556"/>
                </a:cxn>
                <a:cxn ang="0">
                  <a:pos x="585" y="553"/>
                </a:cxn>
                <a:cxn ang="0">
                  <a:pos x="552" y="550"/>
                </a:cxn>
                <a:cxn ang="0">
                  <a:pos x="531" y="538"/>
                </a:cxn>
                <a:cxn ang="0">
                  <a:pos x="459" y="24"/>
                </a:cxn>
                <a:cxn ang="0">
                  <a:pos x="456" y="9"/>
                </a:cxn>
                <a:cxn ang="0">
                  <a:pos x="447" y="3"/>
                </a:cxn>
                <a:cxn ang="0">
                  <a:pos x="431" y="0"/>
                </a:cxn>
                <a:cxn ang="0">
                  <a:pos x="416" y="12"/>
                </a:cxn>
                <a:cxn ang="0">
                  <a:pos x="118" y="482"/>
                </a:cxn>
                <a:cxn ang="0">
                  <a:pos x="392" y="101"/>
                </a:cxn>
                <a:cxn ang="0">
                  <a:pos x="223" y="366"/>
                </a:cxn>
              </a:cxnLst>
              <a:rect l="0" t="0" r="r" b="b"/>
              <a:pathLst>
                <a:path w="600" h="581">
                  <a:moveTo>
                    <a:pt x="118" y="482"/>
                  </a:moveTo>
                  <a:lnTo>
                    <a:pt x="97" y="510"/>
                  </a:lnTo>
                  <a:lnTo>
                    <a:pt x="75" y="532"/>
                  </a:lnTo>
                  <a:lnTo>
                    <a:pt x="51" y="547"/>
                  </a:lnTo>
                  <a:lnTo>
                    <a:pt x="18" y="550"/>
                  </a:lnTo>
                  <a:lnTo>
                    <a:pt x="15" y="550"/>
                  </a:lnTo>
                  <a:lnTo>
                    <a:pt x="9" y="553"/>
                  </a:lnTo>
                  <a:lnTo>
                    <a:pt x="6" y="553"/>
                  </a:lnTo>
                  <a:lnTo>
                    <a:pt x="3" y="556"/>
                  </a:lnTo>
                  <a:lnTo>
                    <a:pt x="0" y="562"/>
                  </a:lnTo>
                  <a:lnTo>
                    <a:pt x="0" y="575"/>
                  </a:lnTo>
                  <a:lnTo>
                    <a:pt x="3" y="578"/>
                  </a:lnTo>
                  <a:lnTo>
                    <a:pt x="9" y="581"/>
                  </a:lnTo>
                  <a:lnTo>
                    <a:pt x="12" y="581"/>
                  </a:lnTo>
                  <a:lnTo>
                    <a:pt x="45" y="578"/>
                  </a:lnTo>
                  <a:lnTo>
                    <a:pt x="121" y="578"/>
                  </a:lnTo>
                  <a:lnTo>
                    <a:pt x="163" y="581"/>
                  </a:lnTo>
                  <a:lnTo>
                    <a:pt x="169" y="581"/>
                  </a:lnTo>
                  <a:lnTo>
                    <a:pt x="178" y="572"/>
                  </a:lnTo>
                  <a:lnTo>
                    <a:pt x="178" y="556"/>
                  </a:lnTo>
                  <a:lnTo>
                    <a:pt x="175" y="553"/>
                  </a:lnTo>
                  <a:lnTo>
                    <a:pt x="166" y="553"/>
                  </a:lnTo>
                  <a:lnTo>
                    <a:pt x="166" y="550"/>
                  </a:lnTo>
                  <a:lnTo>
                    <a:pt x="154" y="550"/>
                  </a:lnTo>
                  <a:lnTo>
                    <a:pt x="148" y="547"/>
                  </a:lnTo>
                  <a:lnTo>
                    <a:pt x="142" y="547"/>
                  </a:lnTo>
                  <a:lnTo>
                    <a:pt x="130" y="535"/>
                  </a:lnTo>
                  <a:lnTo>
                    <a:pt x="130" y="519"/>
                  </a:lnTo>
                  <a:lnTo>
                    <a:pt x="133" y="510"/>
                  </a:lnTo>
                  <a:lnTo>
                    <a:pt x="139" y="504"/>
                  </a:lnTo>
                  <a:lnTo>
                    <a:pt x="142" y="495"/>
                  </a:lnTo>
                  <a:lnTo>
                    <a:pt x="160" y="467"/>
                  </a:lnTo>
                  <a:lnTo>
                    <a:pt x="175" y="445"/>
                  </a:lnTo>
                  <a:lnTo>
                    <a:pt x="190" y="418"/>
                  </a:lnTo>
                  <a:lnTo>
                    <a:pt x="205" y="396"/>
                  </a:lnTo>
                  <a:lnTo>
                    <a:pt x="434" y="396"/>
                  </a:lnTo>
                  <a:lnTo>
                    <a:pt x="453" y="532"/>
                  </a:lnTo>
                  <a:lnTo>
                    <a:pt x="450" y="538"/>
                  </a:lnTo>
                  <a:lnTo>
                    <a:pt x="441" y="544"/>
                  </a:lnTo>
                  <a:lnTo>
                    <a:pt x="425" y="550"/>
                  </a:lnTo>
                  <a:lnTo>
                    <a:pt x="392" y="550"/>
                  </a:lnTo>
                  <a:lnTo>
                    <a:pt x="389" y="553"/>
                  </a:lnTo>
                  <a:lnTo>
                    <a:pt x="383" y="553"/>
                  </a:lnTo>
                  <a:lnTo>
                    <a:pt x="380" y="556"/>
                  </a:lnTo>
                  <a:lnTo>
                    <a:pt x="377" y="562"/>
                  </a:lnTo>
                  <a:lnTo>
                    <a:pt x="377" y="572"/>
                  </a:lnTo>
                  <a:lnTo>
                    <a:pt x="380" y="578"/>
                  </a:lnTo>
                  <a:lnTo>
                    <a:pt x="383" y="581"/>
                  </a:lnTo>
                  <a:lnTo>
                    <a:pt x="413" y="581"/>
                  </a:lnTo>
                  <a:lnTo>
                    <a:pt x="441" y="578"/>
                  </a:lnTo>
                  <a:lnTo>
                    <a:pt x="540" y="578"/>
                  </a:lnTo>
                  <a:lnTo>
                    <a:pt x="561" y="581"/>
                  </a:lnTo>
                  <a:lnTo>
                    <a:pt x="591" y="581"/>
                  </a:lnTo>
                  <a:lnTo>
                    <a:pt x="597" y="578"/>
                  </a:lnTo>
                  <a:lnTo>
                    <a:pt x="600" y="572"/>
                  </a:lnTo>
                  <a:lnTo>
                    <a:pt x="600" y="556"/>
                  </a:lnTo>
                  <a:lnTo>
                    <a:pt x="597" y="553"/>
                  </a:lnTo>
                  <a:lnTo>
                    <a:pt x="585" y="553"/>
                  </a:lnTo>
                  <a:lnTo>
                    <a:pt x="579" y="550"/>
                  </a:lnTo>
                  <a:lnTo>
                    <a:pt x="552" y="550"/>
                  </a:lnTo>
                  <a:lnTo>
                    <a:pt x="537" y="547"/>
                  </a:lnTo>
                  <a:lnTo>
                    <a:pt x="531" y="538"/>
                  </a:lnTo>
                  <a:lnTo>
                    <a:pt x="528" y="525"/>
                  </a:lnTo>
                  <a:lnTo>
                    <a:pt x="459" y="24"/>
                  </a:lnTo>
                  <a:lnTo>
                    <a:pt x="456" y="15"/>
                  </a:lnTo>
                  <a:lnTo>
                    <a:pt x="456" y="9"/>
                  </a:lnTo>
                  <a:lnTo>
                    <a:pt x="453" y="3"/>
                  </a:lnTo>
                  <a:lnTo>
                    <a:pt x="447" y="3"/>
                  </a:lnTo>
                  <a:lnTo>
                    <a:pt x="441" y="0"/>
                  </a:lnTo>
                  <a:lnTo>
                    <a:pt x="431" y="0"/>
                  </a:lnTo>
                  <a:lnTo>
                    <a:pt x="425" y="3"/>
                  </a:lnTo>
                  <a:lnTo>
                    <a:pt x="416" y="12"/>
                  </a:lnTo>
                  <a:lnTo>
                    <a:pt x="413" y="18"/>
                  </a:lnTo>
                  <a:lnTo>
                    <a:pt x="118" y="482"/>
                  </a:lnTo>
                  <a:close/>
                  <a:moveTo>
                    <a:pt x="223" y="366"/>
                  </a:moveTo>
                  <a:lnTo>
                    <a:pt x="392" y="101"/>
                  </a:lnTo>
                  <a:lnTo>
                    <a:pt x="428" y="366"/>
                  </a:lnTo>
                  <a:lnTo>
                    <a:pt x="223" y="3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" name="Freeform 52"/>
            <p:cNvSpPr>
              <a:spLocks/>
            </p:cNvSpPr>
            <p:nvPr/>
          </p:nvSpPr>
          <p:spPr bwMode="auto">
            <a:xfrm>
              <a:off x="4447" y="5893"/>
              <a:ext cx="284" cy="388"/>
            </a:xfrm>
            <a:custGeom>
              <a:avLst/>
              <a:gdLst/>
              <a:ahLst/>
              <a:cxnLst>
                <a:cxn ang="0">
                  <a:pos x="284" y="277"/>
                </a:cxn>
                <a:cxn ang="0">
                  <a:pos x="259" y="277"/>
                </a:cxn>
                <a:cxn ang="0">
                  <a:pos x="256" y="292"/>
                </a:cxn>
                <a:cxn ang="0">
                  <a:pos x="250" y="314"/>
                </a:cxn>
                <a:cxn ang="0">
                  <a:pos x="244" y="329"/>
                </a:cxn>
                <a:cxn ang="0">
                  <a:pos x="235" y="329"/>
                </a:cxn>
                <a:cxn ang="0">
                  <a:pos x="214" y="332"/>
                </a:cxn>
                <a:cxn ang="0">
                  <a:pos x="72" y="332"/>
                </a:cxn>
                <a:cxn ang="0">
                  <a:pos x="112" y="302"/>
                </a:cxn>
                <a:cxn ang="0">
                  <a:pos x="184" y="246"/>
                </a:cxn>
                <a:cxn ang="0">
                  <a:pos x="214" y="225"/>
                </a:cxn>
                <a:cxn ang="0">
                  <a:pos x="241" y="203"/>
                </a:cxn>
                <a:cxn ang="0">
                  <a:pos x="265" y="179"/>
                </a:cxn>
                <a:cxn ang="0">
                  <a:pos x="278" y="151"/>
                </a:cxn>
                <a:cxn ang="0">
                  <a:pos x="284" y="117"/>
                </a:cxn>
                <a:cxn ang="0">
                  <a:pos x="278" y="83"/>
                </a:cxn>
                <a:cxn ang="0">
                  <a:pos x="262" y="52"/>
                </a:cxn>
                <a:cxn ang="0">
                  <a:pos x="238" y="31"/>
                </a:cxn>
                <a:cxn ang="0">
                  <a:pos x="208" y="16"/>
                </a:cxn>
                <a:cxn ang="0">
                  <a:pos x="172" y="3"/>
                </a:cxn>
                <a:cxn ang="0">
                  <a:pos x="133" y="0"/>
                </a:cxn>
                <a:cxn ang="0">
                  <a:pos x="90" y="6"/>
                </a:cxn>
                <a:cxn ang="0">
                  <a:pos x="54" y="19"/>
                </a:cxn>
                <a:cxn ang="0">
                  <a:pos x="24" y="43"/>
                </a:cxn>
                <a:cxn ang="0">
                  <a:pos x="6" y="71"/>
                </a:cxn>
                <a:cxn ang="0">
                  <a:pos x="0" y="102"/>
                </a:cxn>
                <a:cxn ang="0">
                  <a:pos x="0" y="111"/>
                </a:cxn>
                <a:cxn ang="0">
                  <a:pos x="3" y="120"/>
                </a:cxn>
                <a:cxn ang="0">
                  <a:pos x="15" y="132"/>
                </a:cxn>
                <a:cxn ang="0">
                  <a:pos x="21" y="135"/>
                </a:cxn>
                <a:cxn ang="0">
                  <a:pos x="24" y="139"/>
                </a:cxn>
                <a:cxn ang="0">
                  <a:pos x="42" y="139"/>
                </a:cxn>
                <a:cxn ang="0">
                  <a:pos x="48" y="135"/>
                </a:cxn>
                <a:cxn ang="0">
                  <a:pos x="57" y="129"/>
                </a:cxn>
                <a:cxn ang="0">
                  <a:pos x="63" y="123"/>
                </a:cxn>
                <a:cxn ang="0">
                  <a:pos x="66" y="114"/>
                </a:cxn>
                <a:cxn ang="0">
                  <a:pos x="66" y="95"/>
                </a:cxn>
                <a:cxn ang="0">
                  <a:pos x="63" y="86"/>
                </a:cxn>
                <a:cxn ang="0">
                  <a:pos x="51" y="74"/>
                </a:cxn>
                <a:cxn ang="0">
                  <a:pos x="42" y="71"/>
                </a:cxn>
                <a:cxn ang="0">
                  <a:pos x="36" y="71"/>
                </a:cxn>
                <a:cxn ang="0">
                  <a:pos x="57" y="46"/>
                </a:cxn>
                <a:cxn ang="0">
                  <a:pos x="87" y="31"/>
                </a:cxn>
                <a:cxn ang="0">
                  <a:pos x="121" y="25"/>
                </a:cxn>
                <a:cxn ang="0">
                  <a:pos x="154" y="31"/>
                </a:cxn>
                <a:cxn ang="0">
                  <a:pos x="181" y="40"/>
                </a:cxn>
                <a:cxn ang="0">
                  <a:pos x="202" y="62"/>
                </a:cxn>
                <a:cxn ang="0">
                  <a:pos x="217" y="86"/>
                </a:cxn>
                <a:cxn ang="0">
                  <a:pos x="223" y="117"/>
                </a:cxn>
                <a:cxn ang="0">
                  <a:pos x="217" y="151"/>
                </a:cxn>
                <a:cxn ang="0">
                  <a:pos x="202" y="182"/>
                </a:cxn>
                <a:cxn ang="0">
                  <a:pos x="178" y="212"/>
                </a:cxn>
                <a:cxn ang="0">
                  <a:pos x="148" y="240"/>
                </a:cxn>
                <a:cxn ang="0">
                  <a:pos x="6" y="360"/>
                </a:cxn>
                <a:cxn ang="0">
                  <a:pos x="3" y="363"/>
                </a:cxn>
                <a:cxn ang="0">
                  <a:pos x="3" y="366"/>
                </a:cxn>
                <a:cxn ang="0">
                  <a:pos x="0" y="369"/>
                </a:cxn>
                <a:cxn ang="0">
                  <a:pos x="0" y="388"/>
                </a:cxn>
                <a:cxn ang="0">
                  <a:pos x="265" y="388"/>
                </a:cxn>
                <a:cxn ang="0">
                  <a:pos x="284" y="277"/>
                </a:cxn>
              </a:cxnLst>
              <a:rect l="0" t="0" r="r" b="b"/>
              <a:pathLst>
                <a:path w="284" h="388">
                  <a:moveTo>
                    <a:pt x="284" y="277"/>
                  </a:moveTo>
                  <a:lnTo>
                    <a:pt x="259" y="277"/>
                  </a:lnTo>
                  <a:lnTo>
                    <a:pt x="256" y="292"/>
                  </a:lnTo>
                  <a:lnTo>
                    <a:pt x="250" y="314"/>
                  </a:lnTo>
                  <a:lnTo>
                    <a:pt x="244" y="329"/>
                  </a:lnTo>
                  <a:lnTo>
                    <a:pt x="235" y="329"/>
                  </a:lnTo>
                  <a:lnTo>
                    <a:pt x="214" y="332"/>
                  </a:lnTo>
                  <a:lnTo>
                    <a:pt x="72" y="332"/>
                  </a:lnTo>
                  <a:lnTo>
                    <a:pt x="112" y="302"/>
                  </a:lnTo>
                  <a:lnTo>
                    <a:pt x="184" y="246"/>
                  </a:lnTo>
                  <a:lnTo>
                    <a:pt x="214" y="225"/>
                  </a:lnTo>
                  <a:lnTo>
                    <a:pt x="241" y="203"/>
                  </a:lnTo>
                  <a:lnTo>
                    <a:pt x="265" y="179"/>
                  </a:lnTo>
                  <a:lnTo>
                    <a:pt x="278" y="151"/>
                  </a:lnTo>
                  <a:lnTo>
                    <a:pt x="284" y="117"/>
                  </a:lnTo>
                  <a:lnTo>
                    <a:pt x="278" y="83"/>
                  </a:lnTo>
                  <a:lnTo>
                    <a:pt x="262" y="52"/>
                  </a:lnTo>
                  <a:lnTo>
                    <a:pt x="238" y="31"/>
                  </a:lnTo>
                  <a:lnTo>
                    <a:pt x="208" y="16"/>
                  </a:lnTo>
                  <a:lnTo>
                    <a:pt x="172" y="3"/>
                  </a:lnTo>
                  <a:lnTo>
                    <a:pt x="133" y="0"/>
                  </a:lnTo>
                  <a:lnTo>
                    <a:pt x="90" y="6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71"/>
                  </a:lnTo>
                  <a:lnTo>
                    <a:pt x="0" y="102"/>
                  </a:lnTo>
                  <a:lnTo>
                    <a:pt x="0" y="111"/>
                  </a:lnTo>
                  <a:lnTo>
                    <a:pt x="3" y="120"/>
                  </a:lnTo>
                  <a:lnTo>
                    <a:pt x="15" y="132"/>
                  </a:lnTo>
                  <a:lnTo>
                    <a:pt x="21" y="135"/>
                  </a:lnTo>
                  <a:lnTo>
                    <a:pt x="24" y="139"/>
                  </a:lnTo>
                  <a:lnTo>
                    <a:pt x="42" y="139"/>
                  </a:lnTo>
                  <a:lnTo>
                    <a:pt x="48" y="135"/>
                  </a:lnTo>
                  <a:lnTo>
                    <a:pt x="57" y="129"/>
                  </a:lnTo>
                  <a:lnTo>
                    <a:pt x="63" y="123"/>
                  </a:lnTo>
                  <a:lnTo>
                    <a:pt x="66" y="114"/>
                  </a:lnTo>
                  <a:lnTo>
                    <a:pt x="66" y="95"/>
                  </a:lnTo>
                  <a:lnTo>
                    <a:pt x="63" y="86"/>
                  </a:lnTo>
                  <a:lnTo>
                    <a:pt x="51" y="74"/>
                  </a:lnTo>
                  <a:lnTo>
                    <a:pt x="42" y="71"/>
                  </a:lnTo>
                  <a:lnTo>
                    <a:pt x="36" y="71"/>
                  </a:lnTo>
                  <a:lnTo>
                    <a:pt x="57" y="46"/>
                  </a:lnTo>
                  <a:lnTo>
                    <a:pt x="87" y="31"/>
                  </a:lnTo>
                  <a:lnTo>
                    <a:pt x="121" y="25"/>
                  </a:lnTo>
                  <a:lnTo>
                    <a:pt x="154" y="31"/>
                  </a:lnTo>
                  <a:lnTo>
                    <a:pt x="181" y="40"/>
                  </a:lnTo>
                  <a:lnTo>
                    <a:pt x="202" y="62"/>
                  </a:lnTo>
                  <a:lnTo>
                    <a:pt x="217" y="86"/>
                  </a:lnTo>
                  <a:lnTo>
                    <a:pt x="223" y="117"/>
                  </a:lnTo>
                  <a:lnTo>
                    <a:pt x="217" y="151"/>
                  </a:lnTo>
                  <a:lnTo>
                    <a:pt x="202" y="182"/>
                  </a:lnTo>
                  <a:lnTo>
                    <a:pt x="178" y="212"/>
                  </a:lnTo>
                  <a:lnTo>
                    <a:pt x="148" y="240"/>
                  </a:lnTo>
                  <a:lnTo>
                    <a:pt x="6" y="360"/>
                  </a:lnTo>
                  <a:lnTo>
                    <a:pt x="3" y="363"/>
                  </a:lnTo>
                  <a:lnTo>
                    <a:pt x="3" y="366"/>
                  </a:lnTo>
                  <a:lnTo>
                    <a:pt x="0" y="369"/>
                  </a:lnTo>
                  <a:lnTo>
                    <a:pt x="0" y="388"/>
                  </a:lnTo>
                  <a:lnTo>
                    <a:pt x="265" y="388"/>
                  </a:lnTo>
                  <a:lnTo>
                    <a:pt x="284" y="2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" name="Freeform 53"/>
            <p:cNvSpPr>
              <a:spLocks/>
            </p:cNvSpPr>
            <p:nvPr/>
          </p:nvSpPr>
          <p:spPr bwMode="auto">
            <a:xfrm>
              <a:off x="4881" y="6210"/>
              <a:ext cx="76" cy="184"/>
            </a:xfrm>
            <a:custGeom>
              <a:avLst/>
              <a:gdLst/>
              <a:ahLst/>
              <a:cxnLst>
                <a:cxn ang="0">
                  <a:pos x="58" y="61"/>
                </a:cxn>
                <a:cxn ang="0">
                  <a:pos x="52" y="98"/>
                </a:cxn>
                <a:cxn ang="0">
                  <a:pos x="40" y="129"/>
                </a:cxn>
                <a:cxn ang="0">
                  <a:pos x="28" y="151"/>
                </a:cxn>
                <a:cxn ang="0">
                  <a:pos x="12" y="163"/>
                </a:cxn>
                <a:cxn ang="0">
                  <a:pos x="6" y="169"/>
                </a:cxn>
                <a:cxn ang="0">
                  <a:pos x="6" y="178"/>
                </a:cxn>
                <a:cxn ang="0">
                  <a:pos x="12" y="181"/>
                </a:cxn>
                <a:cxn ang="0">
                  <a:pos x="15" y="184"/>
                </a:cxn>
                <a:cxn ang="0">
                  <a:pos x="25" y="178"/>
                </a:cxn>
                <a:cxn ang="0">
                  <a:pos x="40" y="163"/>
                </a:cxn>
                <a:cxn ang="0">
                  <a:pos x="58" y="138"/>
                </a:cxn>
                <a:cxn ang="0">
                  <a:pos x="73" y="105"/>
                </a:cxn>
                <a:cxn ang="0">
                  <a:pos x="76" y="65"/>
                </a:cxn>
                <a:cxn ang="0">
                  <a:pos x="73" y="31"/>
                </a:cxn>
                <a:cxn ang="0">
                  <a:pos x="58" y="9"/>
                </a:cxn>
                <a:cxn ang="0">
                  <a:pos x="34" y="0"/>
                </a:cxn>
                <a:cxn ang="0">
                  <a:pos x="22" y="3"/>
                </a:cxn>
                <a:cxn ang="0">
                  <a:pos x="12" y="6"/>
                </a:cxn>
                <a:cxn ang="0">
                  <a:pos x="0" y="25"/>
                </a:cxn>
                <a:cxn ang="0">
                  <a:pos x="0" y="46"/>
                </a:cxn>
                <a:cxn ang="0">
                  <a:pos x="12" y="65"/>
                </a:cxn>
                <a:cxn ang="0">
                  <a:pos x="22" y="68"/>
                </a:cxn>
                <a:cxn ang="0">
                  <a:pos x="34" y="71"/>
                </a:cxn>
                <a:cxn ang="0">
                  <a:pos x="43" y="71"/>
                </a:cxn>
                <a:cxn ang="0">
                  <a:pos x="52" y="68"/>
                </a:cxn>
                <a:cxn ang="0">
                  <a:pos x="58" y="61"/>
                </a:cxn>
              </a:cxnLst>
              <a:rect l="0" t="0" r="r" b="b"/>
              <a:pathLst>
                <a:path w="76" h="184">
                  <a:moveTo>
                    <a:pt x="58" y="61"/>
                  </a:moveTo>
                  <a:lnTo>
                    <a:pt x="52" y="98"/>
                  </a:lnTo>
                  <a:lnTo>
                    <a:pt x="40" y="129"/>
                  </a:lnTo>
                  <a:lnTo>
                    <a:pt x="28" y="151"/>
                  </a:lnTo>
                  <a:lnTo>
                    <a:pt x="12" y="163"/>
                  </a:lnTo>
                  <a:lnTo>
                    <a:pt x="6" y="169"/>
                  </a:lnTo>
                  <a:lnTo>
                    <a:pt x="6" y="178"/>
                  </a:lnTo>
                  <a:lnTo>
                    <a:pt x="12" y="181"/>
                  </a:lnTo>
                  <a:lnTo>
                    <a:pt x="15" y="184"/>
                  </a:lnTo>
                  <a:lnTo>
                    <a:pt x="25" y="178"/>
                  </a:lnTo>
                  <a:lnTo>
                    <a:pt x="40" y="163"/>
                  </a:lnTo>
                  <a:lnTo>
                    <a:pt x="58" y="138"/>
                  </a:lnTo>
                  <a:lnTo>
                    <a:pt x="73" y="105"/>
                  </a:lnTo>
                  <a:lnTo>
                    <a:pt x="76" y="65"/>
                  </a:lnTo>
                  <a:lnTo>
                    <a:pt x="73" y="31"/>
                  </a:lnTo>
                  <a:lnTo>
                    <a:pt x="58" y="9"/>
                  </a:lnTo>
                  <a:lnTo>
                    <a:pt x="34" y="0"/>
                  </a:lnTo>
                  <a:lnTo>
                    <a:pt x="22" y="3"/>
                  </a:lnTo>
                  <a:lnTo>
                    <a:pt x="12" y="6"/>
                  </a:lnTo>
                  <a:lnTo>
                    <a:pt x="0" y="25"/>
                  </a:lnTo>
                  <a:lnTo>
                    <a:pt x="0" y="46"/>
                  </a:lnTo>
                  <a:lnTo>
                    <a:pt x="12" y="65"/>
                  </a:lnTo>
                  <a:lnTo>
                    <a:pt x="22" y="68"/>
                  </a:lnTo>
                  <a:lnTo>
                    <a:pt x="34" y="71"/>
                  </a:lnTo>
                  <a:lnTo>
                    <a:pt x="43" y="71"/>
                  </a:lnTo>
                  <a:lnTo>
                    <a:pt x="52" y="68"/>
                  </a:lnTo>
                  <a:lnTo>
                    <a:pt x="58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" name="Freeform 54"/>
            <p:cNvSpPr>
              <a:spLocks noEditPoints="1"/>
            </p:cNvSpPr>
            <p:nvPr/>
          </p:nvSpPr>
          <p:spPr bwMode="auto">
            <a:xfrm>
              <a:off x="5068" y="5893"/>
              <a:ext cx="269" cy="508"/>
            </a:xfrm>
            <a:custGeom>
              <a:avLst/>
              <a:gdLst/>
              <a:ahLst/>
              <a:cxnLst>
                <a:cxn ang="0">
                  <a:pos x="269" y="19"/>
                </a:cxn>
                <a:cxn ang="0">
                  <a:pos x="260" y="6"/>
                </a:cxn>
                <a:cxn ang="0">
                  <a:pos x="245" y="0"/>
                </a:cxn>
                <a:cxn ang="0">
                  <a:pos x="224" y="6"/>
                </a:cxn>
                <a:cxn ang="0">
                  <a:pos x="209" y="34"/>
                </a:cxn>
                <a:cxn ang="0">
                  <a:pos x="224" y="59"/>
                </a:cxn>
                <a:cxn ang="0">
                  <a:pos x="254" y="52"/>
                </a:cxn>
                <a:cxn ang="0">
                  <a:pos x="269" y="25"/>
                </a:cxn>
                <a:cxn ang="0">
                  <a:pos x="133" y="443"/>
                </a:cxn>
                <a:cxn ang="0">
                  <a:pos x="88" y="483"/>
                </a:cxn>
                <a:cxn ang="0">
                  <a:pos x="49" y="486"/>
                </a:cxn>
                <a:cxn ang="0">
                  <a:pos x="55" y="471"/>
                </a:cxn>
                <a:cxn ang="0">
                  <a:pos x="61" y="446"/>
                </a:cxn>
                <a:cxn ang="0">
                  <a:pos x="55" y="437"/>
                </a:cxn>
                <a:cxn ang="0">
                  <a:pos x="22" y="431"/>
                </a:cxn>
                <a:cxn ang="0">
                  <a:pos x="0" y="455"/>
                </a:cxn>
                <a:cxn ang="0">
                  <a:pos x="7" y="489"/>
                </a:cxn>
                <a:cxn ang="0">
                  <a:pos x="64" y="508"/>
                </a:cxn>
                <a:cxn ang="0">
                  <a:pos x="112" y="498"/>
                </a:cxn>
                <a:cxn ang="0">
                  <a:pos x="160" y="471"/>
                </a:cxn>
                <a:cxn ang="0">
                  <a:pos x="194" y="415"/>
                </a:cxn>
                <a:cxn ang="0">
                  <a:pos x="248" y="200"/>
                </a:cxn>
                <a:cxn ang="0">
                  <a:pos x="242" y="163"/>
                </a:cxn>
                <a:cxn ang="0">
                  <a:pos x="206" y="135"/>
                </a:cxn>
                <a:cxn ang="0">
                  <a:pos x="145" y="135"/>
                </a:cxn>
                <a:cxn ang="0">
                  <a:pos x="97" y="172"/>
                </a:cxn>
                <a:cxn ang="0">
                  <a:pos x="70" y="209"/>
                </a:cxn>
                <a:cxn ang="0">
                  <a:pos x="67" y="225"/>
                </a:cxn>
                <a:cxn ang="0">
                  <a:pos x="88" y="228"/>
                </a:cxn>
                <a:cxn ang="0">
                  <a:pos x="91" y="222"/>
                </a:cxn>
                <a:cxn ang="0">
                  <a:pos x="136" y="163"/>
                </a:cxn>
                <a:cxn ang="0">
                  <a:pos x="175" y="151"/>
                </a:cxn>
                <a:cxn ang="0">
                  <a:pos x="191" y="154"/>
                </a:cxn>
                <a:cxn ang="0">
                  <a:pos x="200" y="197"/>
                </a:cxn>
              </a:cxnLst>
              <a:rect l="0" t="0" r="r" b="b"/>
              <a:pathLst>
                <a:path w="269" h="508">
                  <a:moveTo>
                    <a:pt x="269" y="25"/>
                  </a:moveTo>
                  <a:lnTo>
                    <a:pt x="269" y="19"/>
                  </a:lnTo>
                  <a:lnTo>
                    <a:pt x="266" y="9"/>
                  </a:lnTo>
                  <a:lnTo>
                    <a:pt x="260" y="6"/>
                  </a:lnTo>
                  <a:lnTo>
                    <a:pt x="251" y="0"/>
                  </a:lnTo>
                  <a:lnTo>
                    <a:pt x="245" y="0"/>
                  </a:lnTo>
                  <a:lnTo>
                    <a:pt x="233" y="3"/>
                  </a:lnTo>
                  <a:lnTo>
                    <a:pt x="224" y="6"/>
                  </a:lnTo>
                  <a:lnTo>
                    <a:pt x="215" y="16"/>
                  </a:lnTo>
                  <a:lnTo>
                    <a:pt x="209" y="34"/>
                  </a:lnTo>
                  <a:lnTo>
                    <a:pt x="215" y="52"/>
                  </a:lnTo>
                  <a:lnTo>
                    <a:pt x="224" y="59"/>
                  </a:lnTo>
                  <a:lnTo>
                    <a:pt x="245" y="59"/>
                  </a:lnTo>
                  <a:lnTo>
                    <a:pt x="254" y="52"/>
                  </a:lnTo>
                  <a:lnTo>
                    <a:pt x="263" y="43"/>
                  </a:lnTo>
                  <a:lnTo>
                    <a:pt x="269" y="25"/>
                  </a:lnTo>
                  <a:close/>
                  <a:moveTo>
                    <a:pt x="145" y="415"/>
                  </a:moveTo>
                  <a:lnTo>
                    <a:pt x="133" y="443"/>
                  </a:lnTo>
                  <a:lnTo>
                    <a:pt x="112" y="468"/>
                  </a:lnTo>
                  <a:lnTo>
                    <a:pt x="88" y="483"/>
                  </a:lnTo>
                  <a:lnTo>
                    <a:pt x="64" y="486"/>
                  </a:lnTo>
                  <a:lnTo>
                    <a:pt x="49" y="486"/>
                  </a:lnTo>
                  <a:lnTo>
                    <a:pt x="43" y="483"/>
                  </a:lnTo>
                  <a:lnTo>
                    <a:pt x="55" y="471"/>
                  </a:lnTo>
                  <a:lnTo>
                    <a:pt x="61" y="458"/>
                  </a:lnTo>
                  <a:lnTo>
                    <a:pt x="61" y="446"/>
                  </a:lnTo>
                  <a:lnTo>
                    <a:pt x="58" y="443"/>
                  </a:lnTo>
                  <a:lnTo>
                    <a:pt x="55" y="437"/>
                  </a:lnTo>
                  <a:lnTo>
                    <a:pt x="43" y="431"/>
                  </a:lnTo>
                  <a:lnTo>
                    <a:pt x="22" y="431"/>
                  </a:lnTo>
                  <a:lnTo>
                    <a:pt x="13" y="437"/>
                  </a:lnTo>
                  <a:lnTo>
                    <a:pt x="0" y="455"/>
                  </a:lnTo>
                  <a:lnTo>
                    <a:pt x="0" y="468"/>
                  </a:lnTo>
                  <a:lnTo>
                    <a:pt x="7" y="489"/>
                  </a:lnTo>
                  <a:lnTo>
                    <a:pt x="31" y="501"/>
                  </a:lnTo>
                  <a:lnTo>
                    <a:pt x="64" y="508"/>
                  </a:lnTo>
                  <a:lnTo>
                    <a:pt x="85" y="505"/>
                  </a:lnTo>
                  <a:lnTo>
                    <a:pt x="112" y="498"/>
                  </a:lnTo>
                  <a:lnTo>
                    <a:pt x="136" y="489"/>
                  </a:lnTo>
                  <a:lnTo>
                    <a:pt x="160" y="471"/>
                  </a:lnTo>
                  <a:lnTo>
                    <a:pt x="181" y="446"/>
                  </a:lnTo>
                  <a:lnTo>
                    <a:pt x="194" y="415"/>
                  </a:lnTo>
                  <a:lnTo>
                    <a:pt x="245" y="206"/>
                  </a:lnTo>
                  <a:lnTo>
                    <a:pt x="248" y="200"/>
                  </a:lnTo>
                  <a:lnTo>
                    <a:pt x="248" y="188"/>
                  </a:lnTo>
                  <a:lnTo>
                    <a:pt x="242" y="163"/>
                  </a:lnTo>
                  <a:lnTo>
                    <a:pt x="227" y="148"/>
                  </a:lnTo>
                  <a:lnTo>
                    <a:pt x="206" y="135"/>
                  </a:lnTo>
                  <a:lnTo>
                    <a:pt x="178" y="129"/>
                  </a:lnTo>
                  <a:lnTo>
                    <a:pt x="145" y="135"/>
                  </a:lnTo>
                  <a:lnTo>
                    <a:pt x="118" y="151"/>
                  </a:lnTo>
                  <a:lnTo>
                    <a:pt x="97" y="172"/>
                  </a:lnTo>
                  <a:lnTo>
                    <a:pt x="82" y="191"/>
                  </a:lnTo>
                  <a:lnTo>
                    <a:pt x="70" y="209"/>
                  </a:lnTo>
                  <a:lnTo>
                    <a:pt x="67" y="222"/>
                  </a:lnTo>
                  <a:lnTo>
                    <a:pt x="67" y="225"/>
                  </a:lnTo>
                  <a:lnTo>
                    <a:pt x="70" y="228"/>
                  </a:lnTo>
                  <a:lnTo>
                    <a:pt x="88" y="228"/>
                  </a:lnTo>
                  <a:lnTo>
                    <a:pt x="91" y="225"/>
                  </a:lnTo>
                  <a:lnTo>
                    <a:pt x="91" y="222"/>
                  </a:lnTo>
                  <a:lnTo>
                    <a:pt x="112" y="185"/>
                  </a:lnTo>
                  <a:lnTo>
                    <a:pt x="136" y="163"/>
                  </a:lnTo>
                  <a:lnTo>
                    <a:pt x="157" y="154"/>
                  </a:lnTo>
                  <a:lnTo>
                    <a:pt x="175" y="151"/>
                  </a:lnTo>
                  <a:lnTo>
                    <a:pt x="185" y="151"/>
                  </a:lnTo>
                  <a:lnTo>
                    <a:pt x="191" y="154"/>
                  </a:lnTo>
                  <a:lnTo>
                    <a:pt x="200" y="172"/>
                  </a:lnTo>
                  <a:lnTo>
                    <a:pt x="200" y="197"/>
                  </a:lnTo>
                  <a:lnTo>
                    <a:pt x="145" y="4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" name="Freeform 55"/>
            <p:cNvSpPr>
              <a:spLocks/>
            </p:cNvSpPr>
            <p:nvPr/>
          </p:nvSpPr>
          <p:spPr bwMode="auto">
            <a:xfrm>
              <a:off x="5560" y="5693"/>
              <a:ext cx="537" cy="532"/>
            </a:xfrm>
            <a:custGeom>
              <a:avLst/>
              <a:gdLst/>
              <a:ahLst/>
              <a:cxnLst>
                <a:cxn ang="0">
                  <a:pos x="522" y="289"/>
                </a:cxn>
                <a:cxn ang="0">
                  <a:pos x="528" y="286"/>
                </a:cxn>
                <a:cxn ang="0">
                  <a:pos x="534" y="280"/>
                </a:cxn>
                <a:cxn ang="0">
                  <a:pos x="537" y="274"/>
                </a:cxn>
                <a:cxn ang="0">
                  <a:pos x="537" y="262"/>
                </a:cxn>
                <a:cxn ang="0">
                  <a:pos x="534" y="256"/>
                </a:cxn>
                <a:cxn ang="0">
                  <a:pos x="531" y="252"/>
                </a:cxn>
                <a:cxn ang="0">
                  <a:pos x="525" y="249"/>
                </a:cxn>
                <a:cxn ang="0">
                  <a:pos x="522" y="246"/>
                </a:cxn>
                <a:cxn ang="0">
                  <a:pos x="33" y="6"/>
                </a:cxn>
                <a:cxn ang="0">
                  <a:pos x="27" y="3"/>
                </a:cxn>
                <a:cxn ang="0">
                  <a:pos x="24" y="3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2" y="3"/>
                </a:cxn>
                <a:cxn ang="0">
                  <a:pos x="3" y="6"/>
                </a:cxn>
                <a:cxn ang="0">
                  <a:pos x="0" y="13"/>
                </a:cxn>
                <a:cxn ang="0">
                  <a:pos x="0" y="28"/>
                </a:cxn>
                <a:cxn ang="0">
                  <a:pos x="3" y="34"/>
                </a:cxn>
                <a:cxn ang="0">
                  <a:pos x="6" y="37"/>
                </a:cxn>
                <a:cxn ang="0">
                  <a:pos x="12" y="40"/>
                </a:cxn>
                <a:cxn ang="0">
                  <a:pos x="15" y="43"/>
                </a:cxn>
                <a:cxn ang="0">
                  <a:pos x="474" y="268"/>
                </a:cxn>
                <a:cxn ang="0">
                  <a:pos x="15" y="492"/>
                </a:cxn>
                <a:cxn ang="0">
                  <a:pos x="3" y="498"/>
                </a:cxn>
                <a:cxn ang="0">
                  <a:pos x="0" y="505"/>
                </a:cxn>
                <a:cxn ang="0">
                  <a:pos x="0" y="520"/>
                </a:cxn>
                <a:cxn ang="0">
                  <a:pos x="12" y="532"/>
                </a:cxn>
                <a:cxn ang="0">
                  <a:pos x="21" y="532"/>
                </a:cxn>
                <a:cxn ang="0">
                  <a:pos x="27" y="529"/>
                </a:cxn>
                <a:cxn ang="0">
                  <a:pos x="33" y="529"/>
                </a:cxn>
                <a:cxn ang="0">
                  <a:pos x="522" y="289"/>
                </a:cxn>
              </a:cxnLst>
              <a:rect l="0" t="0" r="r" b="b"/>
              <a:pathLst>
                <a:path w="537" h="532">
                  <a:moveTo>
                    <a:pt x="522" y="289"/>
                  </a:moveTo>
                  <a:lnTo>
                    <a:pt x="528" y="286"/>
                  </a:lnTo>
                  <a:lnTo>
                    <a:pt x="534" y="280"/>
                  </a:lnTo>
                  <a:lnTo>
                    <a:pt x="537" y="274"/>
                  </a:lnTo>
                  <a:lnTo>
                    <a:pt x="537" y="262"/>
                  </a:lnTo>
                  <a:lnTo>
                    <a:pt x="534" y="256"/>
                  </a:lnTo>
                  <a:lnTo>
                    <a:pt x="531" y="252"/>
                  </a:lnTo>
                  <a:lnTo>
                    <a:pt x="525" y="249"/>
                  </a:lnTo>
                  <a:lnTo>
                    <a:pt x="522" y="246"/>
                  </a:lnTo>
                  <a:lnTo>
                    <a:pt x="33" y="6"/>
                  </a:lnTo>
                  <a:lnTo>
                    <a:pt x="27" y="3"/>
                  </a:lnTo>
                  <a:lnTo>
                    <a:pt x="24" y="3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2" y="3"/>
                  </a:lnTo>
                  <a:lnTo>
                    <a:pt x="3" y="6"/>
                  </a:lnTo>
                  <a:lnTo>
                    <a:pt x="0" y="13"/>
                  </a:lnTo>
                  <a:lnTo>
                    <a:pt x="0" y="28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12" y="40"/>
                  </a:lnTo>
                  <a:lnTo>
                    <a:pt x="15" y="43"/>
                  </a:lnTo>
                  <a:lnTo>
                    <a:pt x="474" y="268"/>
                  </a:lnTo>
                  <a:lnTo>
                    <a:pt x="15" y="492"/>
                  </a:lnTo>
                  <a:lnTo>
                    <a:pt x="3" y="498"/>
                  </a:lnTo>
                  <a:lnTo>
                    <a:pt x="0" y="505"/>
                  </a:lnTo>
                  <a:lnTo>
                    <a:pt x="0" y="520"/>
                  </a:lnTo>
                  <a:lnTo>
                    <a:pt x="12" y="532"/>
                  </a:lnTo>
                  <a:lnTo>
                    <a:pt x="21" y="532"/>
                  </a:lnTo>
                  <a:lnTo>
                    <a:pt x="27" y="529"/>
                  </a:lnTo>
                  <a:lnTo>
                    <a:pt x="33" y="529"/>
                  </a:lnTo>
                  <a:lnTo>
                    <a:pt x="522" y="2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" name="Freeform 56"/>
            <p:cNvSpPr>
              <a:spLocks/>
            </p:cNvSpPr>
            <p:nvPr/>
          </p:nvSpPr>
          <p:spPr bwMode="auto">
            <a:xfrm>
              <a:off x="6224" y="5804"/>
              <a:ext cx="477" cy="535"/>
            </a:xfrm>
            <a:custGeom>
              <a:avLst/>
              <a:gdLst/>
              <a:ahLst/>
              <a:cxnLst>
                <a:cxn ang="0">
                  <a:pos x="3" y="501"/>
                </a:cxn>
                <a:cxn ang="0">
                  <a:pos x="0" y="507"/>
                </a:cxn>
                <a:cxn ang="0">
                  <a:pos x="12" y="529"/>
                </a:cxn>
                <a:cxn ang="0">
                  <a:pos x="27" y="535"/>
                </a:cxn>
                <a:cxn ang="0">
                  <a:pos x="48" y="529"/>
                </a:cxn>
                <a:cxn ang="0">
                  <a:pos x="63" y="507"/>
                </a:cxn>
                <a:cxn ang="0">
                  <a:pos x="66" y="492"/>
                </a:cxn>
                <a:cxn ang="0">
                  <a:pos x="75" y="461"/>
                </a:cxn>
                <a:cxn ang="0">
                  <a:pos x="94" y="391"/>
                </a:cxn>
                <a:cxn ang="0">
                  <a:pos x="130" y="357"/>
                </a:cxn>
                <a:cxn ang="0">
                  <a:pos x="190" y="369"/>
                </a:cxn>
                <a:cxn ang="0">
                  <a:pos x="259" y="348"/>
                </a:cxn>
                <a:cxn ang="0">
                  <a:pos x="305" y="311"/>
                </a:cxn>
                <a:cxn ang="0">
                  <a:pos x="335" y="354"/>
                </a:cxn>
                <a:cxn ang="0">
                  <a:pos x="374" y="366"/>
                </a:cxn>
                <a:cxn ang="0">
                  <a:pos x="413" y="363"/>
                </a:cxn>
                <a:cxn ang="0">
                  <a:pos x="450" y="326"/>
                </a:cxn>
                <a:cxn ang="0">
                  <a:pos x="471" y="274"/>
                </a:cxn>
                <a:cxn ang="0">
                  <a:pos x="477" y="243"/>
                </a:cxn>
                <a:cxn ang="0">
                  <a:pos x="474" y="234"/>
                </a:cxn>
                <a:cxn ang="0">
                  <a:pos x="453" y="240"/>
                </a:cxn>
                <a:cxn ang="0">
                  <a:pos x="441" y="283"/>
                </a:cxn>
                <a:cxn ang="0">
                  <a:pos x="419" y="326"/>
                </a:cxn>
                <a:cxn ang="0">
                  <a:pos x="389" y="344"/>
                </a:cxn>
                <a:cxn ang="0">
                  <a:pos x="371" y="338"/>
                </a:cxn>
                <a:cxn ang="0">
                  <a:pos x="362" y="317"/>
                </a:cxn>
                <a:cxn ang="0">
                  <a:pos x="365" y="286"/>
                </a:cxn>
                <a:cxn ang="0">
                  <a:pos x="386" y="191"/>
                </a:cxn>
                <a:cxn ang="0">
                  <a:pos x="410" y="95"/>
                </a:cxn>
                <a:cxn ang="0">
                  <a:pos x="419" y="58"/>
                </a:cxn>
                <a:cxn ang="0">
                  <a:pos x="422" y="25"/>
                </a:cxn>
                <a:cxn ang="0">
                  <a:pos x="413" y="12"/>
                </a:cxn>
                <a:cxn ang="0">
                  <a:pos x="392" y="9"/>
                </a:cxn>
                <a:cxn ang="0">
                  <a:pos x="377" y="15"/>
                </a:cxn>
                <a:cxn ang="0">
                  <a:pos x="362" y="34"/>
                </a:cxn>
                <a:cxn ang="0">
                  <a:pos x="353" y="65"/>
                </a:cxn>
                <a:cxn ang="0">
                  <a:pos x="335" y="145"/>
                </a:cxn>
                <a:cxn ang="0">
                  <a:pos x="323" y="197"/>
                </a:cxn>
                <a:cxn ang="0">
                  <a:pos x="311" y="246"/>
                </a:cxn>
                <a:cxn ang="0">
                  <a:pos x="305" y="261"/>
                </a:cxn>
                <a:cxn ang="0">
                  <a:pos x="302" y="271"/>
                </a:cxn>
                <a:cxn ang="0">
                  <a:pos x="278" y="304"/>
                </a:cxn>
                <a:cxn ang="0">
                  <a:pos x="223" y="338"/>
                </a:cxn>
                <a:cxn ang="0">
                  <a:pos x="166" y="341"/>
                </a:cxn>
                <a:cxn ang="0">
                  <a:pos x="136" y="314"/>
                </a:cxn>
                <a:cxn ang="0">
                  <a:pos x="127" y="283"/>
                </a:cxn>
                <a:cxn ang="0">
                  <a:pos x="130" y="243"/>
                </a:cxn>
                <a:cxn ang="0">
                  <a:pos x="139" y="197"/>
                </a:cxn>
                <a:cxn ang="0">
                  <a:pos x="148" y="160"/>
                </a:cxn>
                <a:cxn ang="0">
                  <a:pos x="157" y="123"/>
                </a:cxn>
                <a:cxn ang="0">
                  <a:pos x="175" y="58"/>
                </a:cxn>
                <a:cxn ang="0">
                  <a:pos x="181" y="28"/>
                </a:cxn>
                <a:cxn ang="0">
                  <a:pos x="172" y="9"/>
                </a:cxn>
                <a:cxn ang="0">
                  <a:pos x="154" y="0"/>
                </a:cxn>
                <a:cxn ang="0">
                  <a:pos x="133" y="6"/>
                </a:cxn>
                <a:cxn ang="0">
                  <a:pos x="124" y="21"/>
                </a:cxn>
                <a:cxn ang="0">
                  <a:pos x="118" y="34"/>
                </a:cxn>
                <a:cxn ang="0">
                  <a:pos x="3" y="492"/>
                </a:cxn>
              </a:cxnLst>
              <a:rect l="0" t="0" r="r" b="b"/>
              <a:pathLst>
                <a:path w="477" h="535">
                  <a:moveTo>
                    <a:pt x="3" y="492"/>
                  </a:moveTo>
                  <a:lnTo>
                    <a:pt x="3" y="501"/>
                  </a:lnTo>
                  <a:lnTo>
                    <a:pt x="0" y="504"/>
                  </a:lnTo>
                  <a:lnTo>
                    <a:pt x="0" y="507"/>
                  </a:lnTo>
                  <a:lnTo>
                    <a:pt x="6" y="526"/>
                  </a:lnTo>
                  <a:lnTo>
                    <a:pt x="12" y="529"/>
                  </a:lnTo>
                  <a:lnTo>
                    <a:pt x="21" y="532"/>
                  </a:lnTo>
                  <a:lnTo>
                    <a:pt x="27" y="535"/>
                  </a:lnTo>
                  <a:lnTo>
                    <a:pt x="39" y="532"/>
                  </a:lnTo>
                  <a:lnTo>
                    <a:pt x="48" y="529"/>
                  </a:lnTo>
                  <a:lnTo>
                    <a:pt x="60" y="517"/>
                  </a:lnTo>
                  <a:lnTo>
                    <a:pt x="63" y="507"/>
                  </a:lnTo>
                  <a:lnTo>
                    <a:pt x="66" y="501"/>
                  </a:lnTo>
                  <a:lnTo>
                    <a:pt x="66" y="492"/>
                  </a:lnTo>
                  <a:lnTo>
                    <a:pt x="69" y="483"/>
                  </a:lnTo>
                  <a:lnTo>
                    <a:pt x="75" y="461"/>
                  </a:lnTo>
                  <a:lnTo>
                    <a:pt x="81" y="431"/>
                  </a:lnTo>
                  <a:lnTo>
                    <a:pt x="94" y="391"/>
                  </a:lnTo>
                  <a:lnTo>
                    <a:pt x="103" y="344"/>
                  </a:lnTo>
                  <a:lnTo>
                    <a:pt x="130" y="357"/>
                  </a:lnTo>
                  <a:lnTo>
                    <a:pt x="160" y="366"/>
                  </a:lnTo>
                  <a:lnTo>
                    <a:pt x="190" y="369"/>
                  </a:lnTo>
                  <a:lnTo>
                    <a:pt x="226" y="363"/>
                  </a:lnTo>
                  <a:lnTo>
                    <a:pt x="259" y="348"/>
                  </a:lnTo>
                  <a:lnTo>
                    <a:pt x="284" y="332"/>
                  </a:lnTo>
                  <a:lnTo>
                    <a:pt x="305" y="311"/>
                  </a:lnTo>
                  <a:lnTo>
                    <a:pt x="317" y="338"/>
                  </a:lnTo>
                  <a:lnTo>
                    <a:pt x="335" y="354"/>
                  </a:lnTo>
                  <a:lnTo>
                    <a:pt x="356" y="363"/>
                  </a:lnTo>
                  <a:lnTo>
                    <a:pt x="374" y="366"/>
                  </a:lnTo>
                  <a:lnTo>
                    <a:pt x="386" y="369"/>
                  </a:lnTo>
                  <a:lnTo>
                    <a:pt x="413" y="363"/>
                  </a:lnTo>
                  <a:lnTo>
                    <a:pt x="431" y="348"/>
                  </a:lnTo>
                  <a:lnTo>
                    <a:pt x="450" y="326"/>
                  </a:lnTo>
                  <a:lnTo>
                    <a:pt x="462" y="298"/>
                  </a:lnTo>
                  <a:lnTo>
                    <a:pt x="471" y="274"/>
                  </a:lnTo>
                  <a:lnTo>
                    <a:pt x="474" y="252"/>
                  </a:lnTo>
                  <a:lnTo>
                    <a:pt x="477" y="243"/>
                  </a:lnTo>
                  <a:lnTo>
                    <a:pt x="477" y="237"/>
                  </a:lnTo>
                  <a:lnTo>
                    <a:pt x="474" y="234"/>
                  </a:lnTo>
                  <a:lnTo>
                    <a:pt x="459" y="234"/>
                  </a:lnTo>
                  <a:lnTo>
                    <a:pt x="453" y="240"/>
                  </a:lnTo>
                  <a:lnTo>
                    <a:pt x="450" y="246"/>
                  </a:lnTo>
                  <a:lnTo>
                    <a:pt x="441" y="283"/>
                  </a:lnTo>
                  <a:lnTo>
                    <a:pt x="431" y="304"/>
                  </a:lnTo>
                  <a:lnTo>
                    <a:pt x="419" y="326"/>
                  </a:lnTo>
                  <a:lnTo>
                    <a:pt x="407" y="341"/>
                  </a:lnTo>
                  <a:lnTo>
                    <a:pt x="389" y="344"/>
                  </a:lnTo>
                  <a:lnTo>
                    <a:pt x="380" y="344"/>
                  </a:lnTo>
                  <a:lnTo>
                    <a:pt x="371" y="338"/>
                  </a:lnTo>
                  <a:lnTo>
                    <a:pt x="365" y="326"/>
                  </a:lnTo>
                  <a:lnTo>
                    <a:pt x="362" y="317"/>
                  </a:lnTo>
                  <a:lnTo>
                    <a:pt x="362" y="304"/>
                  </a:lnTo>
                  <a:lnTo>
                    <a:pt x="365" y="286"/>
                  </a:lnTo>
                  <a:lnTo>
                    <a:pt x="368" y="264"/>
                  </a:lnTo>
                  <a:lnTo>
                    <a:pt x="386" y="191"/>
                  </a:lnTo>
                  <a:lnTo>
                    <a:pt x="392" y="169"/>
                  </a:lnTo>
                  <a:lnTo>
                    <a:pt x="410" y="95"/>
                  </a:lnTo>
                  <a:lnTo>
                    <a:pt x="413" y="77"/>
                  </a:lnTo>
                  <a:lnTo>
                    <a:pt x="419" y="58"/>
                  </a:lnTo>
                  <a:lnTo>
                    <a:pt x="422" y="43"/>
                  </a:lnTo>
                  <a:lnTo>
                    <a:pt x="422" y="25"/>
                  </a:lnTo>
                  <a:lnTo>
                    <a:pt x="416" y="18"/>
                  </a:lnTo>
                  <a:lnTo>
                    <a:pt x="413" y="12"/>
                  </a:lnTo>
                  <a:lnTo>
                    <a:pt x="404" y="9"/>
                  </a:lnTo>
                  <a:lnTo>
                    <a:pt x="392" y="9"/>
                  </a:lnTo>
                  <a:lnTo>
                    <a:pt x="383" y="12"/>
                  </a:lnTo>
                  <a:lnTo>
                    <a:pt x="377" y="15"/>
                  </a:lnTo>
                  <a:lnTo>
                    <a:pt x="365" y="28"/>
                  </a:lnTo>
                  <a:lnTo>
                    <a:pt x="362" y="34"/>
                  </a:lnTo>
                  <a:lnTo>
                    <a:pt x="356" y="52"/>
                  </a:lnTo>
                  <a:lnTo>
                    <a:pt x="353" y="65"/>
                  </a:lnTo>
                  <a:lnTo>
                    <a:pt x="353" y="77"/>
                  </a:lnTo>
                  <a:lnTo>
                    <a:pt x="335" y="145"/>
                  </a:lnTo>
                  <a:lnTo>
                    <a:pt x="329" y="172"/>
                  </a:lnTo>
                  <a:lnTo>
                    <a:pt x="323" y="197"/>
                  </a:lnTo>
                  <a:lnTo>
                    <a:pt x="317" y="218"/>
                  </a:lnTo>
                  <a:lnTo>
                    <a:pt x="311" y="246"/>
                  </a:lnTo>
                  <a:lnTo>
                    <a:pt x="308" y="255"/>
                  </a:lnTo>
                  <a:lnTo>
                    <a:pt x="305" y="261"/>
                  </a:lnTo>
                  <a:lnTo>
                    <a:pt x="305" y="268"/>
                  </a:lnTo>
                  <a:lnTo>
                    <a:pt x="302" y="271"/>
                  </a:lnTo>
                  <a:lnTo>
                    <a:pt x="299" y="277"/>
                  </a:lnTo>
                  <a:lnTo>
                    <a:pt x="278" y="304"/>
                  </a:lnTo>
                  <a:lnTo>
                    <a:pt x="253" y="326"/>
                  </a:lnTo>
                  <a:lnTo>
                    <a:pt x="223" y="338"/>
                  </a:lnTo>
                  <a:lnTo>
                    <a:pt x="193" y="344"/>
                  </a:lnTo>
                  <a:lnTo>
                    <a:pt x="166" y="341"/>
                  </a:lnTo>
                  <a:lnTo>
                    <a:pt x="145" y="329"/>
                  </a:lnTo>
                  <a:lnTo>
                    <a:pt x="136" y="314"/>
                  </a:lnTo>
                  <a:lnTo>
                    <a:pt x="130" y="298"/>
                  </a:lnTo>
                  <a:lnTo>
                    <a:pt x="127" y="283"/>
                  </a:lnTo>
                  <a:lnTo>
                    <a:pt x="127" y="258"/>
                  </a:lnTo>
                  <a:lnTo>
                    <a:pt x="130" y="243"/>
                  </a:lnTo>
                  <a:lnTo>
                    <a:pt x="133" y="224"/>
                  </a:lnTo>
                  <a:lnTo>
                    <a:pt x="139" y="197"/>
                  </a:lnTo>
                  <a:lnTo>
                    <a:pt x="145" y="175"/>
                  </a:lnTo>
                  <a:lnTo>
                    <a:pt x="148" y="160"/>
                  </a:lnTo>
                  <a:lnTo>
                    <a:pt x="154" y="145"/>
                  </a:lnTo>
                  <a:lnTo>
                    <a:pt x="157" y="123"/>
                  </a:lnTo>
                  <a:lnTo>
                    <a:pt x="169" y="77"/>
                  </a:lnTo>
                  <a:lnTo>
                    <a:pt x="175" y="58"/>
                  </a:lnTo>
                  <a:lnTo>
                    <a:pt x="178" y="37"/>
                  </a:lnTo>
                  <a:lnTo>
                    <a:pt x="181" y="28"/>
                  </a:lnTo>
                  <a:lnTo>
                    <a:pt x="178" y="18"/>
                  </a:lnTo>
                  <a:lnTo>
                    <a:pt x="172" y="9"/>
                  </a:lnTo>
                  <a:lnTo>
                    <a:pt x="166" y="3"/>
                  </a:lnTo>
                  <a:lnTo>
                    <a:pt x="154" y="0"/>
                  </a:lnTo>
                  <a:lnTo>
                    <a:pt x="142" y="3"/>
                  </a:lnTo>
                  <a:lnTo>
                    <a:pt x="133" y="6"/>
                  </a:lnTo>
                  <a:lnTo>
                    <a:pt x="127" y="12"/>
                  </a:lnTo>
                  <a:lnTo>
                    <a:pt x="124" y="21"/>
                  </a:lnTo>
                  <a:lnTo>
                    <a:pt x="118" y="28"/>
                  </a:lnTo>
                  <a:lnTo>
                    <a:pt x="118" y="34"/>
                  </a:lnTo>
                  <a:lnTo>
                    <a:pt x="115" y="40"/>
                  </a:lnTo>
                  <a:lnTo>
                    <a:pt x="3" y="4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" name="Freeform 57"/>
            <p:cNvSpPr>
              <a:spLocks/>
            </p:cNvSpPr>
            <p:nvPr/>
          </p:nvSpPr>
          <p:spPr bwMode="auto">
            <a:xfrm>
              <a:off x="6788" y="5893"/>
              <a:ext cx="284" cy="388"/>
            </a:xfrm>
            <a:custGeom>
              <a:avLst/>
              <a:gdLst/>
              <a:ahLst/>
              <a:cxnLst>
                <a:cxn ang="0">
                  <a:pos x="284" y="277"/>
                </a:cxn>
                <a:cxn ang="0">
                  <a:pos x="260" y="277"/>
                </a:cxn>
                <a:cxn ang="0">
                  <a:pos x="257" y="292"/>
                </a:cxn>
                <a:cxn ang="0">
                  <a:pos x="251" y="314"/>
                </a:cxn>
                <a:cxn ang="0">
                  <a:pos x="245" y="329"/>
                </a:cxn>
                <a:cxn ang="0">
                  <a:pos x="236" y="329"/>
                </a:cxn>
                <a:cxn ang="0">
                  <a:pos x="214" y="332"/>
                </a:cxn>
                <a:cxn ang="0">
                  <a:pos x="73" y="332"/>
                </a:cxn>
                <a:cxn ang="0">
                  <a:pos x="112" y="302"/>
                </a:cxn>
                <a:cxn ang="0">
                  <a:pos x="184" y="246"/>
                </a:cxn>
                <a:cxn ang="0">
                  <a:pos x="214" y="225"/>
                </a:cxn>
                <a:cxn ang="0">
                  <a:pos x="242" y="203"/>
                </a:cxn>
                <a:cxn ang="0">
                  <a:pos x="266" y="179"/>
                </a:cxn>
                <a:cxn ang="0">
                  <a:pos x="278" y="151"/>
                </a:cxn>
                <a:cxn ang="0">
                  <a:pos x="284" y="117"/>
                </a:cxn>
                <a:cxn ang="0">
                  <a:pos x="278" y="83"/>
                </a:cxn>
                <a:cxn ang="0">
                  <a:pos x="263" y="52"/>
                </a:cxn>
                <a:cxn ang="0">
                  <a:pos x="239" y="31"/>
                </a:cxn>
                <a:cxn ang="0">
                  <a:pos x="208" y="16"/>
                </a:cxn>
                <a:cxn ang="0">
                  <a:pos x="172" y="3"/>
                </a:cxn>
                <a:cxn ang="0">
                  <a:pos x="133" y="0"/>
                </a:cxn>
                <a:cxn ang="0">
                  <a:pos x="91" y="6"/>
                </a:cxn>
                <a:cxn ang="0">
                  <a:pos x="55" y="19"/>
                </a:cxn>
                <a:cxn ang="0">
                  <a:pos x="24" y="43"/>
                </a:cxn>
                <a:cxn ang="0">
                  <a:pos x="6" y="71"/>
                </a:cxn>
                <a:cxn ang="0">
                  <a:pos x="0" y="102"/>
                </a:cxn>
                <a:cxn ang="0">
                  <a:pos x="0" y="111"/>
                </a:cxn>
                <a:cxn ang="0">
                  <a:pos x="3" y="120"/>
                </a:cxn>
                <a:cxn ang="0">
                  <a:pos x="15" y="132"/>
                </a:cxn>
                <a:cxn ang="0">
                  <a:pos x="21" y="135"/>
                </a:cxn>
                <a:cxn ang="0">
                  <a:pos x="24" y="139"/>
                </a:cxn>
                <a:cxn ang="0">
                  <a:pos x="42" y="139"/>
                </a:cxn>
                <a:cxn ang="0">
                  <a:pos x="48" y="135"/>
                </a:cxn>
                <a:cxn ang="0">
                  <a:pos x="58" y="129"/>
                </a:cxn>
                <a:cxn ang="0">
                  <a:pos x="64" y="123"/>
                </a:cxn>
                <a:cxn ang="0">
                  <a:pos x="67" y="114"/>
                </a:cxn>
                <a:cxn ang="0">
                  <a:pos x="67" y="95"/>
                </a:cxn>
                <a:cxn ang="0">
                  <a:pos x="64" y="86"/>
                </a:cxn>
                <a:cxn ang="0">
                  <a:pos x="52" y="74"/>
                </a:cxn>
                <a:cxn ang="0">
                  <a:pos x="42" y="71"/>
                </a:cxn>
                <a:cxn ang="0">
                  <a:pos x="36" y="71"/>
                </a:cxn>
                <a:cxn ang="0">
                  <a:pos x="58" y="46"/>
                </a:cxn>
                <a:cxn ang="0">
                  <a:pos x="88" y="31"/>
                </a:cxn>
                <a:cxn ang="0">
                  <a:pos x="121" y="25"/>
                </a:cxn>
                <a:cxn ang="0">
                  <a:pos x="154" y="31"/>
                </a:cxn>
                <a:cxn ang="0">
                  <a:pos x="181" y="40"/>
                </a:cxn>
                <a:cxn ang="0">
                  <a:pos x="202" y="62"/>
                </a:cxn>
                <a:cxn ang="0">
                  <a:pos x="217" y="86"/>
                </a:cxn>
                <a:cxn ang="0">
                  <a:pos x="223" y="117"/>
                </a:cxn>
                <a:cxn ang="0">
                  <a:pos x="217" y="151"/>
                </a:cxn>
                <a:cxn ang="0">
                  <a:pos x="202" y="182"/>
                </a:cxn>
                <a:cxn ang="0">
                  <a:pos x="178" y="212"/>
                </a:cxn>
                <a:cxn ang="0">
                  <a:pos x="148" y="240"/>
                </a:cxn>
                <a:cxn ang="0">
                  <a:pos x="6" y="360"/>
                </a:cxn>
                <a:cxn ang="0">
                  <a:pos x="3" y="363"/>
                </a:cxn>
                <a:cxn ang="0">
                  <a:pos x="3" y="366"/>
                </a:cxn>
                <a:cxn ang="0">
                  <a:pos x="0" y="369"/>
                </a:cxn>
                <a:cxn ang="0">
                  <a:pos x="0" y="388"/>
                </a:cxn>
                <a:cxn ang="0">
                  <a:pos x="266" y="388"/>
                </a:cxn>
                <a:cxn ang="0">
                  <a:pos x="284" y="277"/>
                </a:cxn>
              </a:cxnLst>
              <a:rect l="0" t="0" r="r" b="b"/>
              <a:pathLst>
                <a:path w="284" h="388">
                  <a:moveTo>
                    <a:pt x="284" y="277"/>
                  </a:moveTo>
                  <a:lnTo>
                    <a:pt x="260" y="277"/>
                  </a:lnTo>
                  <a:lnTo>
                    <a:pt x="257" y="292"/>
                  </a:lnTo>
                  <a:lnTo>
                    <a:pt x="251" y="314"/>
                  </a:lnTo>
                  <a:lnTo>
                    <a:pt x="245" y="329"/>
                  </a:lnTo>
                  <a:lnTo>
                    <a:pt x="236" y="329"/>
                  </a:lnTo>
                  <a:lnTo>
                    <a:pt x="214" y="332"/>
                  </a:lnTo>
                  <a:lnTo>
                    <a:pt x="73" y="332"/>
                  </a:lnTo>
                  <a:lnTo>
                    <a:pt x="112" y="302"/>
                  </a:lnTo>
                  <a:lnTo>
                    <a:pt x="184" y="246"/>
                  </a:lnTo>
                  <a:lnTo>
                    <a:pt x="214" y="225"/>
                  </a:lnTo>
                  <a:lnTo>
                    <a:pt x="242" y="203"/>
                  </a:lnTo>
                  <a:lnTo>
                    <a:pt x="266" y="179"/>
                  </a:lnTo>
                  <a:lnTo>
                    <a:pt x="278" y="151"/>
                  </a:lnTo>
                  <a:lnTo>
                    <a:pt x="284" y="117"/>
                  </a:lnTo>
                  <a:lnTo>
                    <a:pt x="278" y="83"/>
                  </a:lnTo>
                  <a:lnTo>
                    <a:pt x="263" y="52"/>
                  </a:lnTo>
                  <a:lnTo>
                    <a:pt x="239" y="31"/>
                  </a:lnTo>
                  <a:lnTo>
                    <a:pt x="208" y="16"/>
                  </a:lnTo>
                  <a:lnTo>
                    <a:pt x="172" y="3"/>
                  </a:lnTo>
                  <a:lnTo>
                    <a:pt x="133" y="0"/>
                  </a:lnTo>
                  <a:lnTo>
                    <a:pt x="91" y="6"/>
                  </a:lnTo>
                  <a:lnTo>
                    <a:pt x="55" y="19"/>
                  </a:lnTo>
                  <a:lnTo>
                    <a:pt x="24" y="43"/>
                  </a:lnTo>
                  <a:lnTo>
                    <a:pt x="6" y="71"/>
                  </a:lnTo>
                  <a:lnTo>
                    <a:pt x="0" y="102"/>
                  </a:lnTo>
                  <a:lnTo>
                    <a:pt x="0" y="111"/>
                  </a:lnTo>
                  <a:lnTo>
                    <a:pt x="3" y="120"/>
                  </a:lnTo>
                  <a:lnTo>
                    <a:pt x="15" y="132"/>
                  </a:lnTo>
                  <a:lnTo>
                    <a:pt x="21" y="135"/>
                  </a:lnTo>
                  <a:lnTo>
                    <a:pt x="24" y="139"/>
                  </a:lnTo>
                  <a:lnTo>
                    <a:pt x="42" y="139"/>
                  </a:lnTo>
                  <a:lnTo>
                    <a:pt x="48" y="135"/>
                  </a:lnTo>
                  <a:lnTo>
                    <a:pt x="58" y="129"/>
                  </a:lnTo>
                  <a:lnTo>
                    <a:pt x="64" y="123"/>
                  </a:lnTo>
                  <a:lnTo>
                    <a:pt x="67" y="114"/>
                  </a:lnTo>
                  <a:lnTo>
                    <a:pt x="67" y="95"/>
                  </a:lnTo>
                  <a:lnTo>
                    <a:pt x="64" y="86"/>
                  </a:lnTo>
                  <a:lnTo>
                    <a:pt x="52" y="74"/>
                  </a:lnTo>
                  <a:lnTo>
                    <a:pt x="42" y="71"/>
                  </a:lnTo>
                  <a:lnTo>
                    <a:pt x="36" y="71"/>
                  </a:lnTo>
                  <a:lnTo>
                    <a:pt x="58" y="46"/>
                  </a:lnTo>
                  <a:lnTo>
                    <a:pt x="88" y="31"/>
                  </a:lnTo>
                  <a:lnTo>
                    <a:pt x="121" y="25"/>
                  </a:lnTo>
                  <a:lnTo>
                    <a:pt x="154" y="31"/>
                  </a:lnTo>
                  <a:lnTo>
                    <a:pt x="181" y="40"/>
                  </a:lnTo>
                  <a:lnTo>
                    <a:pt x="202" y="62"/>
                  </a:lnTo>
                  <a:lnTo>
                    <a:pt x="217" y="86"/>
                  </a:lnTo>
                  <a:lnTo>
                    <a:pt x="223" y="117"/>
                  </a:lnTo>
                  <a:lnTo>
                    <a:pt x="217" y="151"/>
                  </a:lnTo>
                  <a:lnTo>
                    <a:pt x="202" y="182"/>
                  </a:lnTo>
                  <a:lnTo>
                    <a:pt x="178" y="212"/>
                  </a:lnTo>
                  <a:lnTo>
                    <a:pt x="148" y="240"/>
                  </a:lnTo>
                  <a:lnTo>
                    <a:pt x="6" y="360"/>
                  </a:lnTo>
                  <a:lnTo>
                    <a:pt x="3" y="363"/>
                  </a:lnTo>
                  <a:lnTo>
                    <a:pt x="3" y="366"/>
                  </a:lnTo>
                  <a:lnTo>
                    <a:pt x="0" y="369"/>
                  </a:lnTo>
                  <a:lnTo>
                    <a:pt x="0" y="388"/>
                  </a:lnTo>
                  <a:lnTo>
                    <a:pt x="266" y="388"/>
                  </a:lnTo>
                  <a:lnTo>
                    <a:pt x="284" y="27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" name="Freeform 58"/>
            <p:cNvSpPr>
              <a:spLocks noEditPoints="1"/>
            </p:cNvSpPr>
            <p:nvPr/>
          </p:nvSpPr>
          <p:spPr bwMode="auto">
            <a:xfrm>
              <a:off x="7413" y="3940"/>
              <a:ext cx="781" cy="834"/>
            </a:xfrm>
            <a:custGeom>
              <a:avLst/>
              <a:gdLst/>
              <a:ahLst/>
              <a:cxnLst>
                <a:cxn ang="0">
                  <a:pos x="129" y="747"/>
                </a:cxn>
                <a:cxn ang="0">
                  <a:pos x="60" y="791"/>
                </a:cxn>
                <a:cxn ang="0">
                  <a:pos x="18" y="797"/>
                </a:cxn>
                <a:cxn ang="0">
                  <a:pos x="6" y="800"/>
                </a:cxn>
                <a:cxn ang="0">
                  <a:pos x="0" y="827"/>
                </a:cxn>
                <a:cxn ang="0">
                  <a:pos x="9" y="834"/>
                </a:cxn>
                <a:cxn ang="0">
                  <a:pos x="63" y="831"/>
                </a:cxn>
                <a:cxn ang="0">
                  <a:pos x="226" y="834"/>
                </a:cxn>
                <a:cxn ang="0">
                  <a:pos x="238" y="831"/>
                </a:cxn>
                <a:cxn ang="0">
                  <a:pos x="247" y="824"/>
                </a:cxn>
                <a:cxn ang="0">
                  <a:pos x="250" y="812"/>
                </a:cxn>
                <a:cxn ang="0">
                  <a:pos x="241" y="800"/>
                </a:cxn>
                <a:cxn ang="0">
                  <a:pos x="232" y="797"/>
                </a:cxn>
                <a:cxn ang="0">
                  <a:pos x="193" y="787"/>
                </a:cxn>
                <a:cxn ang="0">
                  <a:pos x="178" y="757"/>
                </a:cxn>
                <a:cxn ang="0">
                  <a:pos x="184" y="729"/>
                </a:cxn>
                <a:cxn ang="0">
                  <a:pos x="196" y="708"/>
                </a:cxn>
                <a:cxn ang="0">
                  <a:pos x="211" y="686"/>
                </a:cxn>
                <a:cxn ang="0">
                  <a:pos x="235" y="643"/>
                </a:cxn>
                <a:cxn ang="0">
                  <a:pos x="280" y="566"/>
                </a:cxn>
                <a:cxn ang="0">
                  <a:pos x="567" y="584"/>
                </a:cxn>
                <a:cxn ang="0">
                  <a:pos x="573" y="649"/>
                </a:cxn>
                <a:cxn ang="0">
                  <a:pos x="582" y="720"/>
                </a:cxn>
                <a:cxn ang="0">
                  <a:pos x="585" y="760"/>
                </a:cxn>
                <a:cxn ang="0">
                  <a:pos x="561" y="787"/>
                </a:cxn>
                <a:cxn ang="0">
                  <a:pos x="519" y="797"/>
                </a:cxn>
                <a:cxn ang="0">
                  <a:pos x="482" y="800"/>
                </a:cxn>
                <a:cxn ang="0">
                  <a:pos x="473" y="821"/>
                </a:cxn>
                <a:cxn ang="0">
                  <a:pos x="479" y="831"/>
                </a:cxn>
                <a:cxn ang="0">
                  <a:pos x="492" y="834"/>
                </a:cxn>
                <a:cxn ang="0">
                  <a:pos x="697" y="831"/>
                </a:cxn>
                <a:cxn ang="0">
                  <a:pos x="769" y="834"/>
                </a:cxn>
                <a:cxn ang="0">
                  <a:pos x="778" y="831"/>
                </a:cxn>
                <a:cxn ang="0">
                  <a:pos x="781" y="803"/>
                </a:cxn>
                <a:cxn ang="0">
                  <a:pos x="772" y="800"/>
                </a:cxn>
                <a:cxn ang="0">
                  <a:pos x="721" y="797"/>
                </a:cxn>
                <a:cxn ang="0">
                  <a:pos x="691" y="784"/>
                </a:cxn>
                <a:cxn ang="0">
                  <a:pos x="682" y="757"/>
                </a:cxn>
                <a:cxn ang="0">
                  <a:pos x="612" y="15"/>
                </a:cxn>
                <a:cxn ang="0">
                  <a:pos x="600" y="3"/>
                </a:cxn>
                <a:cxn ang="0">
                  <a:pos x="582" y="3"/>
                </a:cxn>
                <a:cxn ang="0">
                  <a:pos x="564" y="15"/>
                </a:cxn>
                <a:cxn ang="0">
                  <a:pos x="166" y="701"/>
                </a:cxn>
                <a:cxn ang="0">
                  <a:pos x="525" y="145"/>
                </a:cxn>
                <a:cxn ang="0">
                  <a:pos x="301" y="529"/>
                </a:cxn>
              </a:cxnLst>
              <a:rect l="0" t="0" r="r" b="b"/>
              <a:pathLst>
                <a:path w="781" h="834">
                  <a:moveTo>
                    <a:pt x="166" y="701"/>
                  </a:moveTo>
                  <a:lnTo>
                    <a:pt x="129" y="747"/>
                  </a:lnTo>
                  <a:lnTo>
                    <a:pt x="96" y="778"/>
                  </a:lnTo>
                  <a:lnTo>
                    <a:pt x="60" y="791"/>
                  </a:lnTo>
                  <a:lnTo>
                    <a:pt x="24" y="797"/>
                  </a:lnTo>
                  <a:lnTo>
                    <a:pt x="18" y="797"/>
                  </a:lnTo>
                  <a:lnTo>
                    <a:pt x="12" y="800"/>
                  </a:lnTo>
                  <a:lnTo>
                    <a:pt x="6" y="800"/>
                  </a:lnTo>
                  <a:lnTo>
                    <a:pt x="0" y="812"/>
                  </a:lnTo>
                  <a:lnTo>
                    <a:pt x="0" y="827"/>
                  </a:lnTo>
                  <a:lnTo>
                    <a:pt x="6" y="831"/>
                  </a:lnTo>
                  <a:lnTo>
                    <a:pt x="9" y="834"/>
                  </a:lnTo>
                  <a:lnTo>
                    <a:pt x="15" y="834"/>
                  </a:lnTo>
                  <a:lnTo>
                    <a:pt x="63" y="831"/>
                  </a:lnTo>
                  <a:lnTo>
                    <a:pt x="172" y="831"/>
                  </a:lnTo>
                  <a:lnTo>
                    <a:pt x="226" y="834"/>
                  </a:lnTo>
                  <a:lnTo>
                    <a:pt x="235" y="834"/>
                  </a:lnTo>
                  <a:lnTo>
                    <a:pt x="238" y="831"/>
                  </a:lnTo>
                  <a:lnTo>
                    <a:pt x="241" y="831"/>
                  </a:lnTo>
                  <a:lnTo>
                    <a:pt x="247" y="824"/>
                  </a:lnTo>
                  <a:lnTo>
                    <a:pt x="247" y="818"/>
                  </a:lnTo>
                  <a:lnTo>
                    <a:pt x="250" y="812"/>
                  </a:lnTo>
                  <a:lnTo>
                    <a:pt x="244" y="800"/>
                  </a:lnTo>
                  <a:lnTo>
                    <a:pt x="241" y="800"/>
                  </a:lnTo>
                  <a:lnTo>
                    <a:pt x="235" y="797"/>
                  </a:lnTo>
                  <a:lnTo>
                    <a:pt x="232" y="797"/>
                  </a:lnTo>
                  <a:lnTo>
                    <a:pt x="211" y="794"/>
                  </a:lnTo>
                  <a:lnTo>
                    <a:pt x="193" y="787"/>
                  </a:lnTo>
                  <a:lnTo>
                    <a:pt x="181" y="775"/>
                  </a:lnTo>
                  <a:lnTo>
                    <a:pt x="178" y="757"/>
                  </a:lnTo>
                  <a:lnTo>
                    <a:pt x="181" y="744"/>
                  </a:lnTo>
                  <a:lnTo>
                    <a:pt x="184" y="729"/>
                  </a:lnTo>
                  <a:lnTo>
                    <a:pt x="193" y="714"/>
                  </a:lnTo>
                  <a:lnTo>
                    <a:pt x="196" y="708"/>
                  </a:lnTo>
                  <a:lnTo>
                    <a:pt x="199" y="704"/>
                  </a:lnTo>
                  <a:lnTo>
                    <a:pt x="211" y="686"/>
                  </a:lnTo>
                  <a:lnTo>
                    <a:pt x="220" y="668"/>
                  </a:lnTo>
                  <a:lnTo>
                    <a:pt x="235" y="643"/>
                  </a:lnTo>
                  <a:lnTo>
                    <a:pt x="253" y="609"/>
                  </a:lnTo>
                  <a:lnTo>
                    <a:pt x="280" y="566"/>
                  </a:lnTo>
                  <a:lnTo>
                    <a:pt x="567" y="566"/>
                  </a:lnTo>
                  <a:lnTo>
                    <a:pt x="567" y="584"/>
                  </a:lnTo>
                  <a:lnTo>
                    <a:pt x="570" y="612"/>
                  </a:lnTo>
                  <a:lnTo>
                    <a:pt x="573" y="649"/>
                  </a:lnTo>
                  <a:lnTo>
                    <a:pt x="579" y="686"/>
                  </a:lnTo>
                  <a:lnTo>
                    <a:pt x="582" y="720"/>
                  </a:lnTo>
                  <a:lnTo>
                    <a:pt x="582" y="747"/>
                  </a:lnTo>
                  <a:lnTo>
                    <a:pt x="585" y="760"/>
                  </a:lnTo>
                  <a:lnTo>
                    <a:pt x="579" y="778"/>
                  </a:lnTo>
                  <a:lnTo>
                    <a:pt x="561" y="787"/>
                  </a:lnTo>
                  <a:lnTo>
                    <a:pt x="540" y="794"/>
                  </a:lnTo>
                  <a:lnTo>
                    <a:pt x="519" y="797"/>
                  </a:lnTo>
                  <a:lnTo>
                    <a:pt x="489" y="797"/>
                  </a:lnTo>
                  <a:lnTo>
                    <a:pt x="482" y="800"/>
                  </a:lnTo>
                  <a:lnTo>
                    <a:pt x="476" y="812"/>
                  </a:lnTo>
                  <a:lnTo>
                    <a:pt x="473" y="821"/>
                  </a:lnTo>
                  <a:lnTo>
                    <a:pt x="476" y="827"/>
                  </a:lnTo>
                  <a:lnTo>
                    <a:pt x="479" y="831"/>
                  </a:lnTo>
                  <a:lnTo>
                    <a:pt x="486" y="834"/>
                  </a:lnTo>
                  <a:lnTo>
                    <a:pt x="492" y="834"/>
                  </a:lnTo>
                  <a:lnTo>
                    <a:pt x="561" y="831"/>
                  </a:lnTo>
                  <a:lnTo>
                    <a:pt x="697" y="831"/>
                  </a:lnTo>
                  <a:lnTo>
                    <a:pt x="733" y="834"/>
                  </a:lnTo>
                  <a:lnTo>
                    <a:pt x="769" y="834"/>
                  </a:lnTo>
                  <a:lnTo>
                    <a:pt x="772" y="831"/>
                  </a:lnTo>
                  <a:lnTo>
                    <a:pt x="778" y="831"/>
                  </a:lnTo>
                  <a:lnTo>
                    <a:pt x="781" y="824"/>
                  </a:lnTo>
                  <a:lnTo>
                    <a:pt x="781" y="803"/>
                  </a:lnTo>
                  <a:lnTo>
                    <a:pt x="778" y="800"/>
                  </a:lnTo>
                  <a:lnTo>
                    <a:pt x="772" y="800"/>
                  </a:lnTo>
                  <a:lnTo>
                    <a:pt x="766" y="797"/>
                  </a:lnTo>
                  <a:lnTo>
                    <a:pt x="721" y="797"/>
                  </a:lnTo>
                  <a:lnTo>
                    <a:pt x="700" y="794"/>
                  </a:lnTo>
                  <a:lnTo>
                    <a:pt x="691" y="784"/>
                  </a:lnTo>
                  <a:lnTo>
                    <a:pt x="685" y="772"/>
                  </a:lnTo>
                  <a:lnTo>
                    <a:pt x="682" y="757"/>
                  </a:lnTo>
                  <a:lnTo>
                    <a:pt x="612" y="28"/>
                  </a:lnTo>
                  <a:lnTo>
                    <a:pt x="612" y="15"/>
                  </a:lnTo>
                  <a:lnTo>
                    <a:pt x="606" y="3"/>
                  </a:lnTo>
                  <a:lnTo>
                    <a:pt x="600" y="3"/>
                  </a:lnTo>
                  <a:lnTo>
                    <a:pt x="591" y="0"/>
                  </a:lnTo>
                  <a:lnTo>
                    <a:pt x="582" y="3"/>
                  </a:lnTo>
                  <a:lnTo>
                    <a:pt x="570" y="9"/>
                  </a:lnTo>
                  <a:lnTo>
                    <a:pt x="564" y="15"/>
                  </a:lnTo>
                  <a:lnTo>
                    <a:pt x="561" y="22"/>
                  </a:lnTo>
                  <a:lnTo>
                    <a:pt x="166" y="701"/>
                  </a:lnTo>
                  <a:close/>
                  <a:moveTo>
                    <a:pt x="301" y="529"/>
                  </a:moveTo>
                  <a:lnTo>
                    <a:pt x="525" y="145"/>
                  </a:lnTo>
                  <a:lnTo>
                    <a:pt x="564" y="529"/>
                  </a:lnTo>
                  <a:lnTo>
                    <a:pt x="301" y="5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" name="Freeform 59"/>
            <p:cNvSpPr>
              <a:spLocks/>
            </p:cNvSpPr>
            <p:nvPr/>
          </p:nvSpPr>
          <p:spPr bwMode="auto">
            <a:xfrm>
              <a:off x="8279" y="4408"/>
              <a:ext cx="353" cy="541"/>
            </a:xfrm>
            <a:custGeom>
              <a:avLst/>
              <a:gdLst/>
              <a:ahLst/>
              <a:cxnLst>
                <a:cxn ang="0">
                  <a:pos x="326" y="393"/>
                </a:cxn>
                <a:cxn ang="0">
                  <a:pos x="310" y="455"/>
                </a:cxn>
                <a:cxn ang="0">
                  <a:pos x="289" y="470"/>
                </a:cxn>
                <a:cxn ang="0">
                  <a:pos x="226" y="473"/>
                </a:cxn>
                <a:cxn ang="0">
                  <a:pos x="114" y="439"/>
                </a:cxn>
                <a:cxn ang="0">
                  <a:pos x="172" y="390"/>
                </a:cxn>
                <a:cxn ang="0">
                  <a:pos x="238" y="335"/>
                </a:cxn>
                <a:cxn ang="0">
                  <a:pos x="304" y="273"/>
                </a:cxn>
                <a:cxn ang="0">
                  <a:pos x="347" y="203"/>
                </a:cxn>
                <a:cxn ang="0">
                  <a:pos x="347" y="113"/>
                </a:cxn>
                <a:cxn ang="0">
                  <a:pos x="295" y="43"/>
                </a:cxn>
                <a:cxn ang="0">
                  <a:pos x="214" y="6"/>
                </a:cxn>
                <a:cxn ang="0">
                  <a:pos x="117" y="6"/>
                </a:cxn>
                <a:cxn ang="0">
                  <a:pos x="45" y="46"/>
                </a:cxn>
                <a:cxn ang="0">
                  <a:pos x="3" y="110"/>
                </a:cxn>
                <a:cxn ang="0">
                  <a:pos x="0" y="160"/>
                </a:cxn>
                <a:cxn ang="0">
                  <a:pos x="9" y="178"/>
                </a:cxn>
                <a:cxn ang="0">
                  <a:pos x="21" y="187"/>
                </a:cxn>
                <a:cxn ang="0">
                  <a:pos x="39" y="190"/>
                </a:cxn>
                <a:cxn ang="0">
                  <a:pos x="51" y="193"/>
                </a:cxn>
                <a:cxn ang="0">
                  <a:pos x="66" y="184"/>
                </a:cxn>
                <a:cxn ang="0">
                  <a:pos x="78" y="169"/>
                </a:cxn>
                <a:cxn ang="0">
                  <a:pos x="84" y="147"/>
                </a:cxn>
                <a:cxn ang="0">
                  <a:pos x="75" y="123"/>
                </a:cxn>
                <a:cxn ang="0">
                  <a:pos x="60" y="110"/>
                </a:cxn>
                <a:cxn ang="0">
                  <a:pos x="36" y="104"/>
                </a:cxn>
                <a:cxn ang="0">
                  <a:pos x="78" y="55"/>
                </a:cxn>
                <a:cxn ang="0">
                  <a:pos x="129" y="33"/>
                </a:cxn>
                <a:cxn ang="0">
                  <a:pos x="196" y="37"/>
                </a:cxn>
                <a:cxn ang="0">
                  <a:pos x="253" y="86"/>
                </a:cxn>
                <a:cxn ang="0">
                  <a:pos x="274" y="160"/>
                </a:cxn>
                <a:cxn ang="0">
                  <a:pos x="247" y="252"/>
                </a:cxn>
                <a:cxn ang="0">
                  <a:pos x="199" y="316"/>
                </a:cxn>
                <a:cxn ang="0">
                  <a:pos x="0" y="516"/>
                </a:cxn>
                <a:cxn ang="0">
                  <a:pos x="329" y="541"/>
                </a:cxn>
              </a:cxnLst>
              <a:rect l="0" t="0" r="r" b="b"/>
              <a:pathLst>
                <a:path w="353" h="541">
                  <a:moveTo>
                    <a:pt x="353" y="393"/>
                  </a:moveTo>
                  <a:lnTo>
                    <a:pt x="326" y="393"/>
                  </a:lnTo>
                  <a:lnTo>
                    <a:pt x="323" y="412"/>
                  </a:lnTo>
                  <a:lnTo>
                    <a:pt x="310" y="455"/>
                  </a:lnTo>
                  <a:lnTo>
                    <a:pt x="304" y="467"/>
                  </a:lnTo>
                  <a:lnTo>
                    <a:pt x="289" y="470"/>
                  </a:lnTo>
                  <a:lnTo>
                    <a:pt x="241" y="470"/>
                  </a:lnTo>
                  <a:lnTo>
                    <a:pt x="226" y="473"/>
                  </a:lnTo>
                  <a:lnTo>
                    <a:pt x="78" y="473"/>
                  </a:lnTo>
                  <a:lnTo>
                    <a:pt x="114" y="439"/>
                  </a:lnTo>
                  <a:lnTo>
                    <a:pt x="144" y="412"/>
                  </a:lnTo>
                  <a:lnTo>
                    <a:pt x="172" y="390"/>
                  </a:lnTo>
                  <a:lnTo>
                    <a:pt x="214" y="353"/>
                  </a:lnTo>
                  <a:lnTo>
                    <a:pt x="238" y="335"/>
                  </a:lnTo>
                  <a:lnTo>
                    <a:pt x="271" y="307"/>
                  </a:lnTo>
                  <a:lnTo>
                    <a:pt x="304" y="273"/>
                  </a:lnTo>
                  <a:lnTo>
                    <a:pt x="329" y="240"/>
                  </a:lnTo>
                  <a:lnTo>
                    <a:pt x="347" y="203"/>
                  </a:lnTo>
                  <a:lnTo>
                    <a:pt x="353" y="160"/>
                  </a:lnTo>
                  <a:lnTo>
                    <a:pt x="347" y="113"/>
                  </a:lnTo>
                  <a:lnTo>
                    <a:pt x="326" y="73"/>
                  </a:lnTo>
                  <a:lnTo>
                    <a:pt x="295" y="43"/>
                  </a:lnTo>
                  <a:lnTo>
                    <a:pt x="259" y="21"/>
                  </a:lnTo>
                  <a:lnTo>
                    <a:pt x="214" y="6"/>
                  </a:lnTo>
                  <a:lnTo>
                    <a:pt x="166" y="0"/>
                  </a:lnTo>
                  <a:lnTo>
                    <a:pt x="117" y="6"/>
                  </a:lnTo>
                  <a:lnTo>
                    <a:pt x="78" y="21"/>
                  </a:lnTo>
                  <a:lnTo>
                    <a:pt x="45" y="46"/>
                  </a:lnTo>
                  <a:lnTo>
                    <a:pt x="21" y="76"/>
                  </a:lnTo>
                  <a:lnTo>
                    <a:pt x="3" y="110"/>
                  </a:lnTo>
                  <a:lnTo>
                    <a:pt x="0" y="147"/>
                  </a:lnTo>
                  <a:lnTo>
                    <a:pt x="0" y="160"/>
                  </a:lnTo>
                  <a:lnTo>
                    <a:pt x="3" y="169"/>
                  </a:lnTo>
                  <a:lnTo>
                    <a:pt x="9" y="178"/>
                  </a:lnTo>
                  <a:lnTo>
                    <a:pt x="15" y="181"/>
                  </a:lnTo>
                  <a:lnTo>
                    <a:pt x="21" y="187"/>
                  </a:lnTo>
                  <a:lnTo>
                    <a:pt x="27" y="190"/>
                  </a:lnTo>
                  <a:lnTo>
                    <a:pt x="39" y="190"/>
                  </a:lnTo>
                  <a:lnTo>
                    <a:pt x="42" y="193"/>
                  </a:lnTo>
                  <a:lnTo>
                    <a:pt x="51" y="193"/>
                  </a:lnTo>
                  <a:lnTo>
                    <a:pt x="57" y="190"/>
                  </a:lnTo>
                  <a:lnTo>
                    <a:pt x="66" y="184"/>
                  </a:lnTo>
                  <a:lnTo>
                    <a:pt x="72" y="178"/>
                  </a:lnTo>
                  <a:lnTo>
                    <a:pt x="78" y="169"/>
                  </a:lnTo>
                  <a:lnTo>
                    <a:pt x="81" y="160"/>
                  </a:lnTo>
                  <a:lnTo>
                    <a:pt x="84" y="147"/>
                  </a:lnTo>
                  <a:lnTo>
                    <a:pt x="84" y="141"/>
                  </a:lnTo>
                  <a:lnTo>
                    <a:pt x="75" y="123"/>
                  </a:lnTo>
                  <a:lnTo>
                    <a:pt x="69" y="116"/>
                  </a:lnTo>
                  <a:lnTo>
                    <a:pt x="60" y="110"/>
                  </a:lnTo>
                  <a:lnTo>
                    <a:pt x="51" y="107"/>
                  </a:lnTo>
                  <a:lnTo>
                    <a:pt x="36" y="104"/>
                  </a:lnTo>
                  <a:lnTo>
                    <a:pt x="54" y="73"/>
                  </a:lnTo>
                  <a:lnTo>
                    <a:pt x="78" y="55"/>
                  </a:lnTo>
                  <a:lnTo>
                    <a:pt x="102" y="40"/>
                  </a:lnTo>
                  <a:lnTo>
                    <a:pt x="129" y="33"/>
                  </a:lnTo>
                  <a:lnTo>
                    <a:pt x="154" y="30"/>
                  </a:lnTo>
                  <a:lnTo>
                    <a:pt x="196" y="37"/>
                  </a:lnTo>
                  <a:lnTo>
                    <a:pt x="229" y="58"/>
                  </a:lnTo>
                  <a:lnTo>
                    <a:pt x="253" y="86"/>
                  </a:lnTo>
                  <a:lnTo>
                    <a:pt x="268" y="120"/>
                  </a:lnTo>
                  <a:lnTo>
                    <a:pt x="274" y="160"/>
                  </a:lnTo>
                  <a:lnTo>
                    <a:pt x="265" y="209"/>
                  </a:lnTo>
                  <a:lnTo>
                    <a:pt x="247" y="252"/>
                  </a:lnTo>
                  <a:lnTo>
                    <a:pt x="223" y="289"/>
                  </a:lnTo>
                  <a:lnTo>
                    <a:pt x="199" y="316"/>
                  </a:lnTo>
                  <a:lnTo>
                    <a:pt x="6" y="510"/>
                  </a:lnTo>
                  <a:lnTo>
                    <a:pt x="0" y="516"/>
                  </a:lnTo>
                  <a:lnTo>
                    <a:pt x="0" y="541"/>
                  </a:lnTo>
                  <a:lnTo>
                    <a:pt x="329" y="541"/>
                  </a:lnTo>
                  <a:lnTo>
                    <a:pt x="353" y="3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" name="Freeform 60"/>
            <p:cNvSpPr>
              <a:spLocks/>
            </p:cNvSpPr>
            <p:nvPr/>
          </p:nvSpPr>
          <p:spPr bwMode="auto">
            <a:xfrm>
              <a:off x="8773" y="4857"/>
              <a:ext cx="100" cy="249"/>
            </a:xfrm>
            <a:custGeom>
              <a:avLst/>
              <a:gdLst/>
              <a:ahLst/>
              <a:cxnLst>
                <a:cxn ang="0">
                  <a:pos x="79" y="80"/>
                </a:cxn>
                <a:cxn ang="0">
                  <a:pos x="76" y="113"/>
                </a:cxn>
                <a:cxn ang="0">
                  <a:pos x="67" y="150"/>
                </a:cxn>
                <a:cxn ang="0">
                  <a:pos x="49" y="190"/>
                </a:cxn>
                <a:cxn ang="0">
                  <a:pos x="16" y="227"/>
                </a:cxn>
                <a:cxn ang="0">
                  <a:pos x="13" y="233"/>
                </a:cxn>
                <a:cxn ang="0">
                  <a:pos x="10" y="236"/>
                </a:cxn>
                <a:cxn ang="0">
                  <a:pos x="13" y="243"/>
                </a:cxn>
                <a:cxn ang="0">
                  <a:pos x="16" y="246"/>
                </a:cxn>
                <a:cxn ang="0">
                  <a:pos x="22" y="249"/>
                </a:cxn>
                <a:cxn ang="0">
                  <a:pos x="31" y="243"/>
                </a:cxn>
                <a:cxn ang="0">
                  <a:pos x="67" y="206"/>
                </a:cxn>
                <a:cxn ang="0">
                  <a:pos x="82" y="172"/>
                </a:cxn>
                <a:cxn ang="0">
                  <a:pos x="97" y="132"/>
                </a:cxn>
                <a:cxn ang="0">
                  <a:pos x="100" y="86"/>
                </a:cxn>
                <a:cxn ang="0">
                  <a:pos x="97" y="52"/>
                </a:cxn>
                <a:cxn ang="0">
                  <a:pos x="85" y="24"/>
                </a:cxn>
                <a:cxn ang="0">
                  <a:pos x="70" y="6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6"/>
                </a:cxn>
                <a:cxn ang="0">
                  <a:pos x="13" y="12"/>
                </a:cxn>
                <a:cxn ang="0">
                  <a:pos x="7" y="21"/>
                </a:cxn>
                <a:cxn ang="0">
                  <a:pos x="0" y="33"/>
                </a:cxn>
                <a:cxn ang="0">
                  <a:pos x="0" y="58"/>
                </a:cxn>
                <a:cxn ang="0">
                  <a:pos x="7" y="67"/>
                </a:cxn>
                <a:cxn ang="0">
                  <a:pos x="13" y="80"/>
                </a:cxn>
                <a:cxn ang="0">
                  <a:pos x="22" y="86"/>
                </a:cxn>
                <a:cxn ang="0">
                  <a:pos x="46" y="92"/>
                </a:cxn>
                <a:cxn ang="0">
                  <a:pos x="58" y="92"/>
                </a:cxn>
                <a:cxn ang="0">
                  <a:pos x="64" y="89"/>
                </a:cxn>
                <a:cxn ang="0">
                  <a:pos x="73" y="83"/>
                </a:cxn>
                <a:cxn ang="0">
                  <a:pos x="76" y="80"/>
                </a:cxn>
                <a:cxn ang="0">
                  <a:pos x="79" y="80"/>
                </a:cxn>
              </a:cxnLst>
              <a:rect l="0" t="0" r="r" b="b"/>
              <a:pathLst>
                <a:path w="100" h="249">
                  <a:moveTo>
                    <a:pt x="79" y="80"/>
                  </a:moveTo>
                  <a:lnTo>
                    <a:pt x="76" y="113"/>
                  </a:lnTo>
                  <a:lnTo>
                    <a:pt x="67" y="150"/>
                  </a:lnTo>
                  <a:lnTo>
                    <a:pt x="49" y="190"/>
                  </a:lnTo>
                  <a:lnTo>
                    <a:pt x="16" y="227"/>
                  </a:lnTo>
                  <a:lnTo>
                    <a:pt x="13" y="233"/>
                  </a:lnTo>
                  <a:lnTo>
                    <a:pt x="10" y="236"/>
                  </a:lnTo>
                  <a:lnTo>
                    <a:pt x="13" y="243"/>
                  </a:lnTo>
                  <a:lnTo>
                    <a:pt x="16" y="246"/>
                  </a:lnTo>
                  <a:lnTo>
                    <a:pt x="22" y="249"/>
                  </a:lnTo>
                  <a:lnTo>
                    <a:pt x="31" y="243"/>
                  </a:lnTo>
                  <a:lnTo>
                    <a:pt x="67" y="206"/>
                  </a:lnTo>
                  <a:lnTo>
                    <a:pt x="82" y="172"/>
                  </a:lnTo>
                  <a:lnTo>
                    <a:pt x="97" y="132"/>
                  </a:lnTo>
                  <a:lnTo>
                    <a:pt x="100" y="86"/>
                  </a:lnTo>
                  <a:lnTo>
                    <a:pt x="97" y="52"/>
                  </a:lnTo>
                  <a:lnTo>
                    <a:pt x="85" y="24"/>
                  </a:lnTo>
                  <a:lnTo>
                    <a:pt x="70" y="6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6"/>
                  </a:lnTo>
                  <a:lnTo>
                    <a:pt x="13" y="12"/>
                  </a:lnTo>
                  <a:lnTo>
                    <a:pt x="7" y="21"/>
                  </a:lnTo>
                  <a:lnTo>
                    <a:pt x="0" y="33"/>
                  </a:lnTo>
                  <a:lnTo>
                    <a:pt x="0" y="58"/>
                  </a:lnTo>
                  <a:lnTo>
                    <a:pt x="7" y="67"/>
                  </a:lnTo>
                  <a:lnTo>
                    <a:pt x="13" y="80"/>
                  </a:lnTo>
                  <a:lnTo>
                    <a:pt x="22" y="86"/>
                  </a:lnTo>
                  <a:lnTo>
                    <a:pt x="46" y="92"/>
                  </a:lnTo>
                  <a:lnTo>
                    <a:pt x="58" y="92"/>
                  </a:lnTo>
                  <a:lnTo>
                    <a:pt x="64" y="89"/>
                  </a:lnTo>
                  <a:lnTo>
                    <a:pt x="73" y="83"/>
                  </a:lnTo>
                  <a:lnTo>
                    <a:pt x="76" y="80"/>
                  </a:lnTo>
                  <a:lnTo>
                    <a:pt x="79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" name="Freeform 61"/>
            <p:cNvSpPr>
              <a:spLocks noEditPoints="1"/>
            </p:cNvSpPr>
            <p:nvPr/>
          </p:nvSpPr>
          <p:spPr bwMode="auto">
            <a:xfrm>
              <a:off x="8955" y="4411"/>
              <a:ext cx="349" cy="704"/>
            </a:xfrm>
            <a:custGeom>
              <a:avLst/>
              <a:gdLst/>
              <a:ahLst/>
              <a:cxnLst>
                <a:cxn ang="0">
                  <a:pos x="349" y="24"/>
                </a:cxn>
                <a:cxn ang="0">
                  <a:pos x="334" y="3"/>
                </a:cxn>
                <a:cxn ang="0">
                  <a:pos x="316" y="0"/>
                </a:cxn>
                <a:cxn ang="0">
                  <a:pos x="292" y="9"/>
                </a:cxn>
                <a:cxn ang="0">
                  <a:pos x="274" y="30"/>
                </a:cxn>
                <a:cxn ang="0">
                  <a:pos x="271" y="49"/>
                </a:cxn>
                <a:cxn ang="0">
                  <a:pos x="286" y="70"/>
                </a:cxn>
                <a:cxn ang="0">
                  <a:pos x="316" y="73"/>
                </a:cxn>
                <a:cxn ang="0">
                  <a:pos x="343" y="52"/>
                </a:cxn>
                <a:cxn ang="0">
                  <a:pos x="349" y="30"/>
                </a:cxn>
                <a:cxn ang="0">
                  <a:pos x="165" y="618"/>
                </a:cxn>
                <a:cxn ang="0">
                  <a:pos x="111" y="673"/>
                </a:cxn>
                <a:cxn ang="0">
                  <a:pos x="48" y="676"/>
                </a:cxn>
                <a:cxn ang="0">
                  <a:pos x="72" y="652"/>
                </a:cxn>
                <a:cxn ang="0">
                  <a:pos x="75" y="624"/>
                </a:cxn>
                <a:cxn ang="0">
                  <a:pos x="63" y="609"/>
                </a:cxn>
                <a:cxn ang="0">
                  <a:pos x="33" y="606"/>
                </a:cxn>
                <a:cxn ang="0">
                  <a:pos x="12" y="618"/>
                </a:cxn>
                <a:cxn ang="0">
                  <a:pos x="0" y="639"/>
                </a:cxn>
                <a:cxn ang="0">
                  <a:pos x="6" y="673"/>
                </a:cxn>
                <a:cxn ang="0">
                  <a:pos x="45" y="701"/>
                </a:cxn>
                <a:cxn ang="0">
                  <a:pos x="105" y="701"/>
                </a:cxn>
                <a:cxn ang="0">
                  <a:pos x="168" y="676"/>
                </a:cxn>
                <a:cxn ang="0">
                  <a:pos x="226" y="618"/>
                </a:cxn>
                <a:cxn ang="0">
                  <a:pos x="316" y="283"/>
                </a:cxn>
                <a:cxn ang="0">
                  <a:pos x="319" y="255"/>
                </a:cxn>
                <a:cxn ang="0">
                  <a:pos x="295" y="200"/>
                </a:cxn>
                <a:cxn ang="0">
                  <a:pos x="235" y="178"/>
                </a:cxn>
                <a:cxn ang="0">
                  <a:pos x="168" y="203"/>
                </a:cxn>
                <a:cxn ang="0">
                  <a:pos x="120" y="249"/>
                </a:cxn>
                <a:cxn ang="0">
                  <a:pos x="96" y="310"/>
                </a:cxn>
                <a:cxn ang="0">
                  <a:pos x="114" y="313"/>
                </a:cxn>
                <a:cxn ang="0">
                  <a:pos x="123" y="298"/>
                </a:cxn>
                <a:cxn ang="0">
                  <a:pos x="168" y="233"/>
                </a:cxn>
                <a:cxn ang="0">
                  <a:pos x="232" y="203"/>
                </a:cxn>
                <a:cxn ang="0">
                  <a:pos x="247" y="206"/>
                </a:cxn>
                <a:cxn ang="0">
                  <a:pos x="259" y="230"/>
                </a:cxn>
                <a:cxn ang="0">
                  <a:pos x="256" y="267"/>
                </a:cxn>
              </a:cxnLst>
              <a:rect l="0" t="0" r="r" b="b"/>
              <a:pathLst>
                <a:path w="349" h="704">
                  <a:moveTo>
                    <a:pt x="349" y="30"/>
                  </a:moveTo>
                  <a:lnTo>
                    <a:pt x="349" y="24"/>
                  </a:lnTo>
                  <a:lnTo>
                    <a:pt x="346" y="15"/>
                  </a:lnTo>
                  <a:lnTo>
                    <a:pt x="334" y="3"/>
                  </a:lnTo>
                  <a:lnTo>
                    <a:pt x="328" y="0"/>
                  </a:lnTo>
                  <a:lnTo>
                    <a:pt x="316" y="0"/>
                  </a:lnTo>
                  <a:lnTo>
                    <a:pt x="304" y="3"/>
                  </a:lnTo>
                  <a:lnTo>
                    <a:pt x="292" y="9"/>
                  </a:lnTo>
                  <a:lnTo>
                    <a:pt x="280" y="18"/>
                  </a:lnTo>
                  <a:lnTo>
                    <a:pt x="274" y="30"/>
                  </a:lnTo>
                  <a:lnTo>
                    <a:pt x="271" y="43"/>
                  </a:lnTo>
                  <a:lnTo>
                    <a:pt x="271" y="49"/>
                  </a:lnTo>
                  <a:lnTo>
                    <a:pt x="274" y="58"/>
                  </a:lnTo>
                  <a:lnTo>
                    <a:pt x="286" y="70"/>
                  </a:lnTo>
                  <a:lnTo>
                    <a:pt x="295" y="73"/>
                  </a:lnTo>
                  <a:lnTo>
                    <a:pt x="316" y="73"/>
                  </a:lnTo>
                  <a:lnTo>
                    <a:pt x="334" y="61"/>
                  </a:lnTo>
                  <a:lnTo>
                    <a:pt x="343" y="52"/>
                  </a:lnTo>
                  <a:lnTo>
                    <a:pt x="346" y="40"/>
                  </a:lnTo>
                  <a:lnTo>
                    <a:pt x="349" y="30"/>
                  </a:lnTo>
                  <a:close/>
                  <a:moveTo>
                    <a:pt x="181" y="578"/>
                  </a:moveTo>
                  <a:lnTo>
                    <a:pt x="165" y="618"/>
                  </a:lnTo>
                  <a:lnTo>
                    <a:pt x="141" y="652"/>
                  </a:lnTo>
                  <a:lnTo>
                    <a:pt x="111" y="673"/>
                  </a:lnTo>
                  <a:lnTo>
                    <a:pt x="78" y="682"/>
                  </a:lnTo>
                  <a:lnTo>
                    <a:pt x="48" y="676"/>
                  </a:lnTo>
                  <a:lnTo>
                    <a:pt x="60" y="670"/>
                  </a:lnTo>
                  <a:lnTo>
                    <a:pt x="72" y="652"/>
                  </a:lnTo>
                  <a:lnTo>
                    <a:pt x="75" y="642"/>
                  </a:lnTo>
                  <a:lnTo>
                    <a:pt x="75" y="624"/>
                  </a:lnTo>
                  <a:lnTo>
                    <a:pt x="69" y="615"/>
                  </a:lnTo>
                  <a:lnTo>
                    <a:pt x="63" y="609"/>
                  </a:lnTo>
                  <a:lnTo>
                    <a:pt x="54" y="606"/>
                  </a:lnTo>
                  <a:lnTo>
                    <a:pt x="33" y="606"/>
                  </a:lnTo>
                  <a:lnTo>
                    <a:pt x="21" y="612"/>
                  </a:lnTo>
                  <a:lnTo>
                    <a:pt x="12" y="618"/>
                  </a:lnTo>
                  <a:lnTo>
                    <a:pt x="6" y="630"/>
                  </a:lnTo>
                  <a:lnTo>
                    <a:pt x="0" y="639"/>
                  </a:lnTo>
                  <a:lnTo>
                    <a:pt x="0" y="652"/>
                  </a:lnTo>
                  <a:lnTo>
                    <a:pt x="6" y="673"/>
                  </a:lnTo>
                  <a:lnTo>
                    <a:pt x="21" y="689"/>
                  </a:lnTo>
                  <a:lnTo>
                    <a:pt x="45" y="701"/>
                  </a:lnTo>
                  <a:lnTo>
                    <a:pt x="78" y="704"/>
                  </a:lnTo>
                  <a:lnTo>
                    <a:pt x="105" y="701"/>
                  </a:lnTo>
                  <a:lnTo>
                    <a:pt x="135" y="692"/>
                  </a:lnTo>
                  <a:lnTo>
                    <a:pt x="168" y="676"/>
                  </a:lnTo>
                  <a:lnTo>
                    <a:pt x="202" y="652"/>
                  </a:lnTo>
                  <a:lnTo>
                    <a:pt x="226" y="618"/>
                  </a:lnTo>
                  <a:lnTo>
                    <a:pt x="244" y="575"/>
                  </a:lnTo>
                  <a:lnTo>
                    <a:pt x="316" y="283"/>
                  </a:lnTo>
                  <a:lnTo>
                    <a:pt x="319" y="276"/>
                  </a:lnTo>
                  <a:lnTo>
                    <a:pt x="319" y="255"/>
                  </a:lnTo>
                  <a:lnTo>
                    <a:pt x="313" y="224"/>
                  </a:lnTo>
                  <a:lnTo>
                    <a:pt x="295" y="200"/>
                  </a:lnTo>
                  <a:lnTo>
                    <a:pt x="268" y="184"/>
                  </a:lnTo>
                  <a:lnTo>
                    <a:pt x="235" y="178"/>
                  </a:lnTo>
                  <a:lnTo>
                    <a:pt x="199" y="184"/>
                  </a:lnTo>
                  <a:lnTo>
                    <a:pt x="168" y="203"/>
                  </a:lnTo>
                  <a:lnTo>
                    <a:pt x="141" y="224"/>
                  </a:lnTo>
                  <a:lnTo>
                    <a:pt x="120" y="249"/>
                  </a:lnTo>
                  <a:lnTo>
                    <a:pt x="93" y="304"/>
                  </a:lnTo>
                  <a:lnTo>
                    <a:pt x="96" y="310"/>
                  </a:lnTo>
                  <a:lnTo>
                    <a:pt x="99" y="313"/>
                  </a:lnTo>
                  <a:lnTo>
                    <a:pt x="114" y="313"/>
                  </a:lnTo>
                  <a:lnTo>
                    <a:pt x="120" y="307"/>
                  </a:lnTo>
                  <a:lnTo>
                    <a:pt x="123" y="298"/>
                  </a:lnTo>
                  <a:lnTo>
                    <a:pt x="141" y="264"/>
                  </a:lnTo>
                  <a:lnTo>
                    <a:pt x="168" y="233"/>
                  </a:lnTo>
                  <a:lnTo>
                    <a:pt x="199" y="212"/>
                  </a:lnTo>
                  <a:lnTo>
                    <a:pt x="232" y="203"/>
                  </a:lnTo>
                  <a:lnTo>
                    <a:pt x="241" y="203"/>
                  </a:lnTo>
                  <a:lnTo>
                    <a:pt x="247" y="206"/>
                  </a:lnTo>
                  <a:lnTo>
                    <a:pt x="253" y="212"/>
                  </a:lnTo>
                  <a:lnTo>
                    <a:pt x="259" y="230"/>
                  </a:lnTo>
                  <a:lnTo>
                    <a:pt x="259" y="261"/>
                  </a:lnTo>
                  <a:lnTo>
                    <a:pt x="256" y="267"/>
                  </a:lnTo>
                  <a:lnTo>
                    <a:pt x="181" y="57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" name="Freeform 62"/>
            <p:cNvSpPr>
              <a:spLocks/>
            </p:cNvSpPr>
            <p:nvPr/>
          </p:nvSpPr>
          <p:spPr bwMode="auto">
            <a:xfrm>
              <a:off x="9781" y="4460"/>
              <a:ext cx="697" cy="46"/>
            </a:xfrm>
            <a:custGeom>
              <a:avLst/>
              <a:gdLst/>
              <a:ahLst/>
              <a:cxnLst>
                <a:cxn ang="0">
                  <a:pos x="661" y="46"/>
                </a:cxn>
                <a:cxn ang="0">
                  <a:pos x="676" y="46"/>
                </a:cxn>
                <a:cxn ang="0">
                  <a:pos x="682" y="43"/>
                </a:cxn>
                <a:cxn ang="0">
                  <a:pos x="688" y="43"/>
                </a:cxn>
                <a:cxn ang="0">
                  <a:pos x="694" y="37"/>
                </a:cxn>
                <a:cxn ang="0">
                  <a:pos x="697" y="31"/>
                </a:cxn>
                <a:cxn ang="0">
                  <a:pos x="697" y="15"/>
                </a:cxn>
                <a:cxn ang="0">
                  <a:pos x="694" y="9"/>
                </a:cxn>
                <a:cxn ang="0">
                  <a:pos x="688" y="3"/>
                </a:cxn>
                <a:cxn ang="0">
                  <a:pos x="682" y="3"/>
                </a:cxn>
                <a:cxn ang="0">
                  <a:pos x="676" y="0"/>
                </a:cxn>
                <a:cxn ang="0">
                  <a:pos x="24" y="0"/>
                </a:cxn>
                <a:cxn ang="0">
                  <a:pos x="18" y="3"/>
                </a:cxn>
                <a:cxn ang="0">
                  <a:pos x="12" y="3"/>
                </a:cxn>
                <a:cxn ang="0">
                  <a:pos x="6" y="9"/>
                </a:cxn>
                <a:cxn ang="0">
                  <a:pos x="3" y="15"/>
                </a:cxn>
                <a:cxn ang="0">
                  <a:pos x="0" y="24"/>
                </a:cxn>
                <a:cxn ang="0">
                  <a:pos x="3" y="34"/>
                </a:cxn>
                <a:cxn ang="0">
                  <a:pos x="6" y="40"/>
                </a:cxn>
                <a:cxn ang="0">
                  <a:pos x="18" y="46"/>
                </a:cxn>
                <a:cxn ang="0">
                  <a:pos x="39" y="46"/>
                </a:cxn>
                <a:cxn ang="0">
                  <a:pos x="661" y="46"/>
                </a:cxn>
              </a:cxnLst>
              <a:rect l="0" t="0" r="r" b="b"/>
              <a:pathLst>
                <a:path w="697" h="46">
                  <a:moveTo>
                    <a:pt x="661" y="46"/>
                  </a:moveTo>
                  <a:lnTo>
                    <a:pt x="676" y="46"/>
                  </a:lnTo>
                  <a:lnTo>
                    <a:pt x="682" y="43"/>
                  </a:lnTo>
                  <a:lnTo>
                    <a:pt x="688" y="43"/>
                  </a:lnTo>
                  <a:lnTo>
                    <a:pt x="694" y="37"/>
                  </a:lnTo>
                  <a:lnTo>
                    <a:pt x="697" y="31"/>
                  </a:lnTo>
                  <a:lnTo>
                    <a:pt x="697" y="15"/>
                  </a:lnTo>
                  <a:lnTo>
                    <a:pt x="694" y="9"/>
                  </a:lnTo>
                  <a:lnTo>
                    <a:pt x="688" y="3"/>
                  </a:lnTo>
                  <a:lnTo>
                    <a:pt x="682" y="3"/>
                  </a:lnTo>
                  <a:lnTo>
                    <a:pt x="676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2" y="3"/>
                  </a:lnTo>
                  <a:lnTo>
                    <a:pt x="6" y="9"/>
                  </a:lnTo>
                  <a:lnTo>
                    <a:pt x="3" y="15"/>
                  </a:lnTo>
                  <a:lnTo>
                    <a:pt x="0" y="24"/>
                  </a:lnTo>
                  <a:lnTo>
                    <a:pt x="3" y="34"/>
                  </a:lnTo>
                  <a:lnTo>
                    <a:pt x="6" y="40"/>
                  </a:lnTo>
                  <a:lnTo>
                    <a:pt x="18" y="46"/>
                  </a:lnTo>
                  <a:lnTo>
                    <a:pt x="39" y="46"/>
                  </a:lnTo>
                  <a:lnTo>
                    <a:pt x="661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" name="Freeform 63"/>
            <p:cNvSpPr>
              <a:spLocks/>
            </p:cNvSpPr>
            <p:nvPr/>
          </p:nvSpPr>
          <p:spPr bwMode="auto">
            <a:xfrm>
              <a:off x="10861" y="4260"/>
              <a:ext cx="619" cy="766"/>
            </a:xfrm>
            <a:custGeom>
              <a:avLst/>
              <a:gdLst/>
              <a:ahLst/>
              <a:cxnLst>
                <a:cxn ang="0">
                  <a:pos x="242" y="61"/>
                </a:cxn>
                <a:cxn ang="0">
                  <a:pos x="248" y="31"/>
                </a:cxn>
                <a:cxn ang="0">
                  <a:pos x="236" y="6"/>
                </a:cxn>
                <a:cxn ang="0">
                  <a:pos x="208" y="0"/>
                </a:cxn>
                <a:cxn ang="0">
                  <a:pos x="193" y="6"/>
                </a:cxn>
                <a:cxn ang="0">
                  <a:pos x="181" y="18"/>
                </a:cxn>
                <a:cxn ang="0">
                  <a:pos x="169" y="43"/>
                </a:cxn>
                <a:cxn ang="0">
                  <a:pos x="3" y="720"/>
                </a:cxn>
                <a:cxn ang="0">
                  <a:pos x="0" y="732"/>
                </a:cxn>
                <a:cxn ang="0">
                  <a:pos x="12" y="760"/>
                </a:cxn>
                <a:cxn ang="0">
                  <a:pos x="34" y="766"/>
                </a:cxn>
                <a:cxn ang="0">
                  <a:pos x="55" y="760"/>
                </a:cxn>
                <a:cxn ang="0">
                  <a:pos x="76" y="732"/>
                </a:cxn>
                <a:cxn ang="0">
                  <a:pos x="91" y="680"/>
                </a:cxn>
                <a:cxn ang="0">
                  <a:pos x="118" y="569"/>
                </a:cxn>
                <a:cxn ang="0">
                  <a:pos x="166" y="507"/>
                </a:cxn>
                <a:cxn ang="0">
                  <a:pos x="224" y="526"/>
                </a:cxn>
                <a:cxn ang="0">
                  <a:pos x="290" y="520"/>
                </a:cxn>
                <a:cxn ang="0">
                  <a:pos x="356" y="486"/>
                </a:cxn>
                <a:cxn ang="0">
                  <a:pos x="399" y="443"/>
                </a:cxn>
                <a:cxn ang="0">
                  <a:pos x="435" y="504"/>
                </a:cxn>
                <a:cxn ang="0">
                  <a:pos x="501" y="526"/>
                </a:cxn>
                <a:cxn ang="0">
                  <a:pos x="552" y="507"/>
                </a:cxn>
                <a:cxn ang="0">
                  <a:pos x="586" y="461"/>
                </a:cxn>
                <a:cxn ang="0">
                  <a:pos x="607" y="403"/>
                </a:cxn>
                <a:cxn ang="0">
                  <a:pos x="619" y="357"/>
                </a:cxn>
                <a:cxn ang="0">
                  <a:pos x="613" y="335"/>
                </a:cxn>
                <a:cxn ang="0">
                  <a:pos x="595" y="341"/>
                </a:cxn>
                <a:cxn ang="0">
                  <a:pos x="589" y="357"/>
                </a:cxn>
                <a:cxn ang="0">
                  <a:pos x="565" y="440"/>
                </a:cxn>
                <a:cxn ang="0">
                  <a:pos x="528" y="492"/>
                </a:cxn>
                <a:cxn ang="0">
                  <a:pos x="486" y="495"/>
                </a:cxn>
                <a:cxn ang="0">
                  <a:pos x="468" y="446"/>
                </a:cxn>
                <a:cxn ang="0">
                  <a:pos x="477" y="394"/>
                </a:cxn>
                <a:cxn ang="0">
                  <a:pos x="492" y="326"/>
                </a:cxn>
                <a:cxn ang="0">
                  <a:pos x="528" y="175"/>
                </a:cxn>
                <a:cxn ang="0">
                  <a:pos x="549" y="98"/>
                </a:cxn>
                <a:cxn ang="0">
                  <a:pos x="558" y="55"/>
                </a:cxn>
                <a:cxn ang="0">
                  <a:pos x="558" y="31"/>
                </a:cxn>
                <a:cxn ang="0">
                  <a:pos x="528" y="12"/>
                </a:cxn>
                <a:cxn ang="0">
                  <a:pos x="507" y="18"/>
                </a:cxn>
                <a:cxn ang="0">
                  <a:pos x="492" y="31"/>
                </a:cxn>
                <a:cxn ang="0">
                  <a:pos x="483" y="52"/>
                </a:cxn>
                <a:cxn ang="0">
                  <a:pos x="447" y="194"/>
                </a:cxn>
                <a:cxn ang="0">
                  <a:pos x="420" y="311"/>
                </a:cxn>
                <a:cxn ang="0">
                  <a:pos x="405" y="375"/>
                </a:cxn>
                <a:cxn ang="0">
                  <a:pos x="387" y="415"/>
                </a:cxn>
                <a:cxn ang="0">
                  <a:pos x="347" y="458"/>
                </a:cxn>
                <a:cxn ang="0">
                  <a:pos x="287" y="495"/>
                </a:cxn>
                <a:cxn ang="0">
                  <a:pos x="221" y="495"/>
                </a:cxn>
                <a:cxn ang="0">
                  <a:pos x="181" y="461"/>
                </a:cxn>
                <a:cxn ang="0">
                  <a:pos x="166" y="400"/>
                </a:cxn>
                <a:cxn ang="0">
                  <a:pos x="181" y="301"/>
                </a:cxn>
              </a:cxnLst>
              <a:rect l="0" t="0" r="r" b="b"/>
              <a:pathLst>
                <a:path w="619" h="766">
                  <a:moveTo>
                    <a:pt x="230" y="105"/>
                  </a:moveTo>
                  <a:lnTo>
                    <a:pt x="242" y="61"/>
                  </a:lnTo>
                  <a:lnTo>
                    <a:pt x="245" y="43"/>
                  </a:lnTo>
                  <a:lnTo>
                    <a:pt x="248" y="31"/>
                  </a:lnTo>
                  <a:lnTo>
                    <a:pt x="242" y="12"/>
                  </a:lnTo>
                  <a:lnTo>
                    <a:pt x="236" y="6"/>
                  </a:lnTo>
                  <a:lnTo>
                    <a:pt x="227" y="0"/>
                  </a:lnTo>
                  <a:lnTo>
                    <a:pt x="208" y="0"/>
                  </a:lnTo>
                  <a:lnTo>
                    <a:pt x="202" y="3"/>
                  </a:lnTo>
                  <a:lnTo>
                    <a:pt x="193" y="6"/>
                  </a:lnTo>
                  <a:lnTo>
                    <a:pt x="187" y="9"/>
                  </a:lnTo>
                  <a:lnTo>
                    <a:pt x="181" y="18"/>
                  </a:lnTo>
                  <a:lnTo>
                    <a:pt x="172" y="28"/>
                  </a:lnTo>
                  <a:lnTo>
                    <a:pt x="169" y="43"/>
                  </a:lnTo>
                  <a:lnTo>
                    <a:pt x="3" y="714"/>
                  </a:lnTo>
                  <a:lnTo>
                    <a:pt x="3" y="720"/>
                  </a:lnTo>
                  <a:lnTo>
                    <a:pt x="0" y="729"/>
                  </a:lnTo>
                  <a:lnTo>
                    <a:pt x="0" y="732"/>
                  </a:lnTo>
                  <a:lnTo>
                    <a:pt x="6" y="750"/>
                  </a:lnTo>
                  <a:lnTo>
                    <a:pt x="12" y="760"/>
                  </a:lnTo>
                  <a:lnTo>
                    <a:pt x="21" y="763"/>
                  </a:lnTo>
                  <a:lnTo>
                    <a:pt x="34" y="766"/>
                  </a:lnTo>
                  <a:lnTo>
                    <a:pt x="46" y="763"/>
                  </a:lnTo>
                  <a:lnTo>
                    <a:pt x="55" y="760"/>
                  </a:lnTo>
                  <a:lnTo>
                    <a:pt x="73" y="741"/>
                  </a:lnTo>
                  <a:lnTo>
                    <a:pt x="76" y="732"/>
                  </a:lnTo>
                  <a:lnTo>
                    <a:pt x="82" y="710"/>
                  </a:lnTo>
                  <a:lnTo>
                    <a:pt x="91" y="680"/>
                  </a:lnTo>
                  <a:lnTo>
                    <a:pt x="100" y="634"/>
                  </a:lnTo>
                  <a:lnTo>
                    <a:pt x="118" y="569"/>
                  </a:lnTo>
                  <a:lnTo>
                    <a:pt x="136" y="489"/>
                  </a:lnTo>
                  <a:lnTo>
                    <a:pt x="166" y="507"/>
                  </a:lnTo>
                  <a:lnTo>
                    <a:pt x="196" y="520"/>
                  </a:lnTo>
                  <a:lnTo>
                    <a:pt x="224" y="526"/>
                  </a:lnTo>
                  <a:lnTo>
                    <a:pt x="248" y="526"/>
                  </a:lnTo>
                  <a:lnTo>
                    <a:pt x="290" y="520"/>
                  </a:lnTo>
                  <a:lnTo>
                    <a:pt x="326" y="504"/>
                  </a:lnTo>
                  <a:lnTo>
                    <a:pt x="356" y="486"/>
                  </a:lnTo>
                  <a:lnTo>
                    <a:pt x="380" y="464"/>
                  </a:lnTo>
                  <a:lnTo>
                    <a:pt x="399" y="443"/>
                  </a:lnTo>
                  <a:lnTo>
                    <a:pt x="411" y="477"/>
                  </a:lnTo>
                  <a:lnTo>
                    <a:pt x="435" y="504"/>
                  </a:lnTo>
                  <a:lnTo>
                    <a:pt x="465" y="520"/>
                  </a:lnTo>
                  <a:lnTo>
                    <a:pt x="501" y="526"/>
                  </a:lnTo>
                  <a:lnTo>
                    <a:pt x="528" y="523"/>
                  </a:lnTo>
                  <a:lnTo>
                    <a:pt x="552" y="507"/>
                  </a:lnTo>
                  <a:lnTo>
                    <a:pt x="571" y="489"/>
                  </a:lnTo>
                  <a:lnTo>
                    <a:pt x="586" y="461"/>
                  </a:lnTo>
                  <a:lnTo>
                    <a:pt x="598" y="434"/>
                  </a:lnTo>
                  <a:lnTo>
                    <a:pt x="607" y="403"/>
                  </a:lnTo>
                  <a:lnTo>
                    <a:pt x="613" y="378"/>
                  </a:lnTo>
                  <a:lnTo>
                    <a:pt x="619" y="357"/>
                  </a:lnTo>
                  <a:lnTo>
                    <a:pt x="619" y="341"/>
                  </a:lnTo>
                  <a:lnTo>
                    <a:pt x="613" y="335"/>
                  </a:lnTo>
                  <a:lnTo>
                    <a:pt x="601" y="335"/>
                  </a:lnTo>
                  <a:lnTo>
                    <a:pt x="595" y="341"/>
                  </a:lnTo>
                  <a:lnTo>
                    <a:pt x="592" y="348"/>
                  </a:lnTo>
                  <a:lnTo>
                    <a:pt x="589" y="357"/>
                  </a:lnTo>
                  <a:lnTo>
                    <a:pt x="577" y="400"/>
                  </a:lnTo>
                  <a:lnTo>
                    <a:pt x="565" y="440"/>
                  </a:lnTo>
                  <a:lnTo>
                    <a:pt x="549" y="471"/>
                  </a:lnTo>
                  <a:lnTo>
                    <a:pt x="528" y="492"/>
                  </a:lnTo>
                  <a:lnTo>
                    <a:pt x="504" y="501"/>
                  </a:lnTo>
                  <a:lnTo>
                    <a:pt x="486" y="495"/>
                  </a:lnTo>
                  <a:lnTo>
                    <a:pt x="474" y="483"/>
                  </a:lnTo>
                  <a:lnTo>
                    <a:pt x="468" y="446"/>
                  </a:lnTo>
                  <a:lnTo>
                    <a:pt x="471" y="421"/>
                  </a:lnTo>
                  <a:lnTo>
                    <a:pt x="477" y="394"/>
                  </a:lnTo>
                  <a:lnTo>
                    <a:pt x="483" y="360"/>
                  </a:lnTo>
                  <a:lnTo>
                    <a:pt x="492" y="326"/>
                  </a:lnTo>
                  <a:lnTo>
                    <a:pt x="522" y="200"/>
                  </a:lnTo>
                  <a:lnTo>
                    <a:pt x="528" y="175"/>
                  </a:lnTo>
                  <a:lnTo>
                    <a:pt x="537" y="148"/>
                  </a:lnTo>
                  <a:lnTo>
                    <a:pt x="549" y="98"/>
                  </a:lnTo>
                  <a:lnTo>
                    <a:pt x="552" y="77"/>
                  </a:lnTo>
                  <a:lnTo>
                    <a:pt x="558" y="55"/>
                  </a:lnTo>
                  <a:lnTo>
                    <a:pt x="561" y="43"/>
                  </a:lnTo>
                  <a:lnTo>
                    <a:pt x="558" y="31"/>
                  </a:lnTo>
                  <a:lnTo>
                    <a:pt x="546" y="18"/>
                  </a:lnTo>
                  <a:lnTo>
                    <a:pt x="528" y="12"/>
                  </a:lnTo>
                  <a:lnTo>
                    <a:pt x="519" y="12"/>
                  </a:lnTo>
                  <a:lnTo>
                    <a:pt x="507" y="18"/>
                  </a:lnTo>
                  <a:lnTo>
                    <a:pt x="498" y="25"/>
                  </a:lnTo>
                  <a:lnTo>
                    <a:pt x="492" y="31"/>
                  </a:lnTo>
                  <a:lnTo>
                    <a:pt x="486" y="40"/>
                  </a:lnTo>
                  <a:lnTo>
                    <a:pt x="483" y="52"/>
                  </a:lnTo>
                  <a:lnTo>
                    <a:pt x="465" y="120"/>
                  </a:lnTo>
                  <a:lnTo>
                    <a:pt x="447" y="194"/>
                  </a:lnTo>
                  <a:lnTo>
                    <a:pt x="429" y="271"/>
                  </a:lnTo>
                  <a:lnTo>
                    <a:pt x="420" y="311"/>
                  </a:lnTo>
                  <a:lnTo>
                    <a:pt x="411" y="348"/>
                  </a:lnTo>
                  <a:lnTo>
                    <a:pt x="405" y="375"/>
                  </a:lnTo>
                  <a:lnTo>
                    <a:pt x="399" y="391"/>
                  </a:lnTo>
                  <a:lnTo>
                    <a:pt x="387" y="415"/>
                  </a:lnTo>
                  <a:lnTo>
                    <a:pt x="368" y="437"/>
                  </a:lnTo>
                  <a:lnTo>
                    <a:pt x="347" y="458"/>
                  </a:lnTo>
                  <a:lnTo>
                    <a:pt x="320" y="480"/>
                  </a:lnTo>
                  <a:lnTo>
                    <a:pt x="287" y="495"/>
                  </a:lnTo>
                  <a:lnTo>
                    <a:pt x="251" y="501"/>
                  </a:lnTo>
                  <a:lnTo>
                    <a:pt x="221" y="495"/>
                  </a:lnTo>
                  <a:lnTo>
                    <a:pt x="196" y="483"/>
                  </a:lnTo>
                  <a:lnTo>
                    <a:pt x="181" y="461"/>
                  </a:lnTo>
                  <a:lnTo>
                    <a:pt x="169" y="434"/>
                  </a:lnTo>
                  <a:lnTo>
                    <a:pt x="166" y="400"/>
                  </a:lnTo>
                  <a:lnTo>
                    <a:pt x="172" y="351"/>
                  </a:lnTo>
                  <a:lnTo>
                    <a:pt x="181" y="301"/>
                  </a:lnTo>
                  <a:lnTo>
                    <a:pt x="230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" name="Freeform 64"/>
            <p:cNvSpPr>
              <a:spLocks/>
            </p:cNvSpPr>
            <p:nvPr/>
          </p:nvSpPr>
          <p:spPr bwMode="auto">
            <a:xfrm>
              <a:off x="11567" y="4408"/>
              <a:ext cx="353" cy="541"/>
            </a:xfrm>
            <a:custGeom>
              <a:avLst/>
              <a:gdLst/>
              <a:ahLst/>
              <a:cxnLst>
                <a:cxn ang="0">
                  <a:pos x="326" y="393"/>
                </a:cxn>
                <a:cxn ang="0">
                  <a:pos x="311" y="455"/>
                </a:cxn>
                <a:cxn ang="0">
                  <a:pos x="290" y="470"/>
                </a:cxn>
                <a:cxn ang="0">
                  <a:pos x="227" y="473"/>
                </a:cxn>
                <a:cxn ang="0">
                  <a:pos x="115" y="439"/>
                </a:cxn>
                <a:cxn ang="0">
                  <a:pos x="172" y="390"/>
                </a:cxn>
                <a:cxn ang="0">
                  <a:pos x="239" y="335"/>
                </a:cxn>
                <a:cxn ang="0">
                  <a:pos x="305" y="273"/>
                </a:cxn>
                <a:cxn ang="0">
                  <a:pos x="347" y="203"/>
                </a:cxn>
                <a:cxn ang="0">
                  <a:pos x="347" y="113"/>
                </a:cxn>
                <a:cxn ang="0">
                  <a:pos x="296" y="43"/>
                </a:cxn>
                <a:cxn ang="0">
                  <a:pos x="215" y="6"/>
                </a:cxn>
                <a:cxn ang="0">
                  <a:pos x="118" y="6"/>
                </a:cxn>
                <a:cxn ang="0">
                  <a:pos x="46" y="46"/>
                </a:cxn>
                <a:cxn ang="0">
                  <a:pos x="3" y="110"/>
                </a:cxn>
                <a:cxn ang="0">
                  <a:pos x="0" y="160"/>
                </a:cxn>
                <a:cxn ang="0">
                  <a:pos x="9" y="178"/>
                </a:cxn>
                <a:cxn ang="0">
                  <a:pos x="21" y="187"/>
                </a:cxn>
                <a:cxn ang="0">
                  <a:pos x="40" y="190"/>
                </a:cxn>
                <a:cxn ang="0">
                  <a:pos x="52" y="193"/>
                </a:cxn>
                <a:cxn ang="0">
                  <a:pos x="67" y="184"/>
                </a:cxn>
                <a:cxn ang="0">
                  <a:pos x="79" y="169"/>
                </a:cxn>
                <a:cxn ang="0">
                  <a:pos x="85" y="147"/>
                </a:cxn>
                <a:cxn ang="0">
                  <a:pos x="76" y="123"/>
                </a:cxn>
                <a:cxn ang="0">
                  <a:pos x="61" y="110"/>
                </a:cxn>
                <a:cxn ang="0">
                  <a:pos x="37" y="104"/>
                </a:cxn>
                <a:cxn ang="0">
                  <a:pos x="79" y="55"/>
                </a:cxn>
                <a:cxn ang="0">
                  <a:pos x="130" y="33"/>
                </a:cxn>
                <a:cxn ang="0">
                  <a:pos x="196" y="37"/>
                </a:cxn>
                <a:cxn ang="0">
                  <a:pos x="254" y="86"/>
                </a:cxn>
                <a:cxn ang="0">
                  <a:pos x="275" y="160"/>
                </a:cxn>
                <a:cxn ang="0">
                  <a:pos x="248" y="252"/>
                </a:cxn>
                <a:cxn ang="0">
                  <a:pos x="199" y="316"/>
                </a:cxn>
                <a:cxn ang="0">
                  <a:pos x="0" y="516"/>
                </a:cxn>
                <a:cxn ang="0">
                  <a:pos x="329" y="541"/>
                </a:cxn>
              </a:cxnLst>
              <a:rect l="0" t="0" r="r" b="b"/>
              <a:pathLst>
                <a:path w="353" h="541">
                  <a:moveTo>
                    <a:pt x="353" y="393"/>
                  </a:moveTo>
                  <a:lnTo>
                    <a:pt x="326" y="393"/>
                  </a:lnTo>
                  <a:lnTo>
                    <a:pt x="323" y="412"/>
                  </a:lnTo>
                  <a:lnTo>
                    <a:pt x="311" y="455"/>
                  </a:lnTo>
                  <a:lnTo>
                    <a:pt x="305" y="467"/>
                  </a:lnTo>
                  <a:lnTo>
                    <a:pt x="290" y="470"/>
                  </a:lnTo>
                  <a:lnTo>
                    <a:pt x="242" y="470"/>
                  </a:lnTo>
                  <a:lnTo>
                    <a:pt x="227" y="473"/>
                  </a:lnTo>
                  <a:lnTo>
                    <a:pt x="79" y="473"/>
                  </a:lnTo>
                  <a:lnTo>
                    <a:pt x="115" y="439"/>
                  </a:lnTo>
                  <a:lnTo>
                    <a:pt x="145" y="412"/>
                  </a:lnTo>
                  <a:lnTo>
                    <a:pt x="172" y="390"/>
                  </a:lnTo>
                  <a:lnTo>
                    <a:pt x="215" y="353"/>
                  </a:lnTo>
                  <a:lnTo>
                    <a:pt x="239" y="335"/>
                  </a:lnTo>
                  <a:lnTo>
                    <a:pt x="272" y="307"/>
                  </a:lnTo>
                  <a:lnTo>
                    <a:pt x="305" y="273"/>
                  </a:lnTo>
                  <a:lnTo>
                    <a:pt x="329" y="240"/>
                  </a:lnTo>
                  <a:lnTo>
                    <a:pt x="347" y="203"/>
                  </a:lnTo>
                  <a:lnTo>
                    <a:pt x="353" y="160"/>
                  </a:lnTo>
                  <a:lnTo>
                    <a:pt x="347" y="113"/>
                  </a:lnTo>
                  <a:lnTo>
                    <a:pt x="326" y="73"/>
                  </a:lnTo>
                  <a:lnTo>
                    <a:pt x="296" y="43"/>
                  </a:lnTo>
                  <a:lnTo>
                    <a:pt x="260" y="21"/>
                  </a:lnTo>
                  <a:lnTo>
                    <a:pt x="215" y="6"/>
                  </a:lnTo>
                  <a:lnTo>
                    <a:pt x="166" y="0"/>
                  </a:lnTo>
                  <a:lnTo>
                    <a:pt x="118" y="6"/>
                  </a:lnTo>
                  <a:lnTo>
                    <a:pt x="79" y="21"/>
                  </a:lnTo>
                  <a:lnTo>
                    <a:pt x="46" y="46"/>
                  </a:lnTo>
                  <a:lnTo>
                    <a:pt x="21" y="76"/>
                  </a:lnTo>
                  <a:lnTo>
                    <a:pt x="3" y="110"/>
                  </a:lnTo>
                  <a:lnTo>
                    <a:pt x="0" y="147"/>
                  </a:lnTo>
                  <a:lnTo>
                    <a:pt x="0" y="160"/>
                  </a:lnTo>
                  <a:lnTo>
                    <a:pt x="3" y="169"/>
                  </a:lnTo>
                  <a:lnTo>
                    <a:pt x="9" y="178"/>
                  </a:lnTo>
                  <a:lnTo>
                    <a:pt x="15" y="181"/>
                  </a:lnTo>
                  <a:lnTo>
                    <a:pt x="21" y="187"/>
                  </a:lnTo>
                  <a:lnTo>
                    <a:pt x="27" y="190"/>
                  </a:lnTo>
                  <a:lnTo>
                    <a:pt x="40" y="190"/>
                  </a:lnTo>
                  <a:lnTo>
                    <a:pt x="43" y="193"/>
                  </a:lnTo>
                  <a:lnTo>
                    <a:pt x="52" y="193"/>
                  </a:lnTo>
                  <a:lnTo>
                    <a:pt x="58" y="190"/>
                  </a:lnTo>
                  <a:lnTo>
                    <a:pt x="67" y="184"/>
                  </a:lnTo>
                  <a:lnTo>
                    <a:pt x="73" y="178"/>
                  </a:lnTo>
                  <a:lnTo>
                    <a:pt x="79" y="169"/>
                  </a:lnTo>
                  <a:lnTo>
                    <a:pt x="82" y="160"/>
                  </a:lnTo>
                  <a:lnTo>
                    <a:pt x="85" y="147"/>
                  </a:lnTo>
                  <a:lnTo>
                    <a:pt x="85" y="141"/>
                  </a:lnTo>
                  <a:lnTo>
                    <a:pt x="76" y="123"/>
                  </a:lnTo>
                  <a:lnTo>
                    <a:pt x="70" y="116"/>
                  </a:lnTo>
                  <a:lnTo>
                    <a:pt x="61" y="110"/>
                  </a:lnTo>
                  <a:lnTo>
                    <a:pt x="52" y="107"/>
                  </a:lnTo>
                  <a:lnTo>
                    <a:pt x="37" y="104"/>
                  </a:lnTo>
                  <a:lnTo>
                    <a:pt x="55" y="73"/>
                  </a:lnTo>
                  <a:lnTo>
                    <a:pt x="79" y="55"/>
                  </a:lnTo>
                  <a:lnTo>
                    <a:pt x="103" y="40"/>
                  </a:lnTo>
                  <a:lnTo>
                    <a:pt x="130" y="33"/>
                  </a:lnTo>
                  <a:lnTo>
                    <a:pt x="154" y="30"/>
                  </a:lnTo>
                  <a:lnTo>
                    <a:pt x="196" y="37"/>
                  </a:lnTo>
                  <a:lnTo>
                    <a:pt x="230" y="58"/>
                  </a:lnTo>
                  <a:lnTo>
                    <a:pt x="254" y="86"/>
                  </a:lnTo>
                  <a:lnTo>
                    <a:pt x="269" y="120"/>
                  </a:lnTo>
                  <a:lnTo>
                    <a:pt x="275" y="160"/>
                  </a:lnTo>
                  <a:lnTo>
                    <a:pt x="266" y="209"/>
                  </a:lnTo>
                  <a:lnTo>
                    <a:pt x="248" y="252"/>
                  </a:lnTo>
                  <a:lnTo>
                    <a:pt x="224" y="289"/>
                  </a:lnTo>
                  <a:lnTo>
                    <a:pt x="199" y="316"/>
                  </a:lnTo>
                  <a:lnTo>
                    <a:pt x="6" y="510"/>
                  </a:lnTo>
                  <a:lnTo>
                    <a:pt x="0" y="516"/>
                  </a:lnTo>
                  <a:lnTo>
                    <a:pt x="0" y="541"/>
                  </a:lnTo>
                  <a:lnTo>
                    <a:pt x="329" y="541"/>
                  </a:lnTo>
                  <a:lnTo>
                    <a:pt x="353" y="39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3" name="Rectangle 1032"/>
          <p:cNvSpPr/>
          <p:nvPr/>
        </p:nvSpPr>
        <p:spPr>
          <a:xfrm>
            <a:off x="10210800" y="152400"/>
            <a:ext cx="15468600" cy="1447800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/>
          <p:cNvSpPr/>
          <p:nvPr/>
        </p:nvSpPr>
        <p:spPr>
          <a:xfrm>
            <a:off x="26060400" y="152400"/>
            <a:ext cx="9067800" cy="12039600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/>
          <p:cNvSpPr/>
          <p:nvPr/>
        </p:nvSpPr>
        <p:spPr>
          <a:xfrm>
            <a:off x="26060400" y="12420600"/>
            <a:ext cx="9067800" cy="6629400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/>
          <p:cNvSpPr/>
          <p:nvPr/>
        </p:nvSpPr>
        <p:spPr>
          <a:xfrm>
            <a:off x="10134600" y="14478000"/>
            <a:ext cx="15544800" cy="4572000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/>
          <p:cNvSpPr/>
          <p:nvPr/>
        </p:nvSpPr>
        <p:spPr>
          <a:xfrm>
            <a:off x="228600" y="14478000"/>
            <a:ext cx="9677400" cy="4572000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Rectangle 1068"/>
          <p:cNvSpPr/>
          <p:nvPr/>
        </p:nvSpPr>
        <p:spPr>
          <a:xfrm>
            <a:off x="304800" y="5715000"/>
            <a:ext cx="9677400" cy="8458200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Rectangle 1069"/>
          <p:cNvSpPr/>
          <p:nvPr/>
        </p:nvSpPr>
        <p:spPr>
          <a:xfrm>
            <a:off x="304800" y="152400"/>
            <a:ext cx="9677400" cy="5334000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Rectangle 1099"/>
          <p:cNvSpPr/>
          <p:nvPr/>
        </p:nvSpPr>
        <p:spPr>
          <a:xfrm>
            <a:off x="10210800" y="5715000"/>
            <a:ext cx="15468600" cy="8458200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Rectangle 1101"/>
          <p:cNvSpPr/>
          <p:nvPr/>
        </p:nvSpPr>
        <p:spPr>
          <a:xfrm>
            <a:off x="10210800" y="1752600"/>
            <a:ext cx="15468600" cy="3733800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8" name="Group 109"/>
          <p:cNvGrpSpPr>
            <a:grpSpLocks noChangeAspect="1"/>
          </p:cNvGrpSpPr>
          <p:nvPr>
            <p:custDataLst>
              <p:tags r:id="rId17"/>
            </p:custDataLst>
          </p:nvPr>
        </p:nvGrpSpPr>
        <p:grpSpPr bwMode="auto">
          <a:xfrm>
            <a:off x="1849438" y="7841615"/>
            <a:ext cx="5567362" cy="1971675"/>
            <a:chOff x="1301" y="5042"/>
            <a:chExt cx="17535" cy="6210"/>
          </a:xfrm>
        </p:grpSpPr>
        <p:sp>
          <p:nvSpPr>
            <p:cNvPr id="1281" name="Freeform 111"/>
            <p:cNvSpPr>
              <a:spLocks/>
            </p:cNvSpPr>
            <p:nvPr/>
          </p:nvSpPr>
          <p:spPr bwMode="auto">
            <a:xfrm>
              <a:off x="1301" y="7646"/>
              <a:ext cx="1131" cy="813"/>
            </a:xfrm>
            <a:custGeom>
              <a:avLst/>
              <a:gdLst/>
              <a:ahLst/>
              <a:cxnLst>
                <a:cxn ang="0">
                  <a:pos x="1005" y="95"/>
                </a:cxn>
                <a:cxn ang="0">
                  <a:pos x="1060" y="45"/>
                </a:cxn>
                <a:cxn ang="0">
                  <a:pos x="1120" y="34"/>
                </a:cxn>
                <a:cxn ang="0">
                  <a:pos x="1126" y="23"/>
                </a:cxn>
                <a:cxn ang="0">
                  <a:pos x="1131" y="6"/>
                </a:cxn>
                <a:cxn ang="0">
                  <a:pos x="901" y="0"/>
                </a:cxn>
                <a:cxn ang="0">
                  <a:pos x="890" y="28"/>
                </a:cxn>
                <a:cxn ang="0">
                  <a:pos x="923" y="34"/>
                </a:cxn>
                <a:cxn ang="0">
                  <a:pos x="950" y="45"/>
                </a:cxn>
                <a:cxn ang="0">
                  <a:pos x="972" y="67"/>
                </a:cxn>
                <a:cxn ang="0">
                  <a:pos x="967" y="106"/>
                </a:cxn>
                <a:cxn ang="0">
                  <a:pos x="654" y="657"/>
                </a:cxn>
                <a:cxn ang="0">
                  <a:pos x="610" y="73"/>
                </a:cxn>
                <a:cxn ang="0">
                  <a:pos x="615" y="56"/>
                </a:cxn>
                <a:cxn ang="0">
                  <a:pos x="643" y="39"/>
                </a:cxn>
                <a:cxn ang="0">
                  <a:pos x="709" y="34"/>
                </a:cxn>
                <a:cxn ang="0">
                  <a:pos x="720" y="6"/>
                </a:cxn>
                <a:cxn ang="0">
                  <a:pos x="434" y="0"/>
                </a:cxn>
                <a:cxn ang="0">
                  <a:pos x="423" y="28"/>
                </a:cxn>
                <a:cxn ang="0">
                  <a:pos x="472" y="34"/>
                </a:cxn>
                <a:cxn ang="0">
                  <a:pos x="500" y="39"/>
                </a:cxn>
                <a:cxn ang="0">
                  <a:pos x="511" y="56"/>
                </a:cxn>
                <a:cxn ang="0">
                  <a:pos x="516" y="151"/>
                </a:cxn>
                <a:cxn ang="0">
                  <a:pos x="187" y="78"/>
                </a:cxn>
                <a:cxn ang="0">
                  <a:pos x="192" y="56"/>
                </a:cxn>
                <a:cxn ang="0">
                  <a:pos x="209" y="45"/>
                </a:cxn>
                <a:cxn ang="0">
                  <a:pos x="247" y="34"/>
                </a:cxn>
                <a:cxn ang="0">
                  <a:pos x="297" y="23"/>
                </a:cxn>
                <a:cxn ang="0">
                  <a:pos x="291" y="0"/>
                </a:cxn>
                <a:cxn ang="0">
                  <a:pos x="6" y="6"/>
                </a:cxn>
                <a:cxn ang="0">
                  <a:pos x="0" y="23"/>
                </a:cxn>
                <a:cxn ang="0">
                  <a:pos x="55" y="34"/>
                </a:cxn>
                <a:cxn ang="0">
                  <a:pos x="83" y="45"/>
                </a:cxn>
                <a:cxn ang="0">
                  <a:pos x="88" y="62"/>
                </a:cxn>
                <a:cxn ang="0">
                  <a:pos x="143" y="779"/>
                </a:cxn>
                <a:cxn ang="0">
                  <a:pos x="148" y="807"/>
                </a:cxn>
                <a:cxn ang="0">
                  <a:pos x="170" y="807"/>
                </a:cxn>
                <a:cxn ang="0">
                  <a:pos x="187" y="785"/>
                </a:cxn>
                <a:cxn ang="0">
                  <a:pos x="566" y="779"/>
                </a:cxn>
                <a:cxn ang="0">
                  <a:pos x="571" y="807"/>
                </a:cxn>
                <a:cxn ang="0">
                  <a:pos x="593" y="807"/>
                </a:cxn>
                <a:cxn ang="0">
                  <a:pos x="983" y="134"/>
                </a:cxn>
              </a:cxnLst>
              <a:rect l="0" t="0" r="r" b="b"/>
              <a:pathLst>
                <a:path w="1131" h="813">
                  <a:moveTo>
                    <a:pt x="983" y="134"/>
                  </a:moveTo>
                  <a:lnTo>
                    <a:pt x="1005" y="95"/>
                  </a:lnTo>
                  <a:lnTo>
                    <a:pt x="1027" y="67"/>
                  </a:lnTo>
                  <a:lnTo>
                    <a:pt x="1060" y="45"/>
                  </a:lnTo>
                  <a:lnTo>
                    <a:pt x="1109" y="34"/>
                  </a:lnTo>
                  <a:lnTo>
                    <a:pt x="1120" y="34"/>
                  </a:lnTo>
                  <a:lnTo>
                    <a:pt x="1126" y="28"/>
                  </a:lnTo>
                  <a:lnTo>
                    <a:pt x="1126" y="23"/>
                  </a:lnTo>
                  <a:lnTo>
                    <a:pt x="1131" y="12"/>
                  </a:lnTo>
                  <a:lnTo>
                    <a:pt x="1131" y="6"/>
                  </a:lnTo>
                  <a:lnTo>
                    <a:pt x="1126" y="0"/>
                  </a:lnTo>
                  <a:lnTo>
                    <a:pt x="901" y="0"/>
                  </a:lnTo>
                  <a:lnTo>
                    <a:pt x="890" y="12"/>
                  </a:lnTo>
                  <a:lnTo>
                    <a:pt x="890" y="28"/>
                  </a:lnTo>
                  <a:lnTo>
                    <a:pt x="895" y="34"/>
                  </a:lnTo>
                  <a:lnTo>
                    <a:pt x="923" y="34"/>
                  </a:lnTo>
                  <a:lnTo>
                    <a:pt x="934" y="39"/>
                  </a:lnTo>
                  <a:lnTo>
                    <a:pt x="950" y="45"/>
                  </a:lnTo>
                  <a:lnTo>
                    <a:pt x="961" y="50"/>
                  </a:lnTo>
                  <a:lnTo>
                    <a:pt x="972" y="67"/>
                  </a:lnTo>
                  <a:lnTo>
                    <a:pt x="972" y="89"/>
                  </a:lnTo>
                  <a:lnTo>
                    <a:pt x="967" y="106"/>
                  </a:lnTo>
                  <a:lnTo>
                    <a:pt x="956" y="117"/>
                  </a:lnTo>
                  <a:lnTo>
                    <a:pt x="654" y="657"/>
                  </a:lnTo>
                  <a:lnTo>
                    <a:pt x="610" y="89"/>
                  </a:lnTo>
                  <a:lnTo>
                    <a:pt x="610" y="73"/>
                  </a:lnTo>
                  <a:lnTo>
                    <a:pt x="615" y="62"/>
                  </a:lnTo>
                  <a:lnTo>
                    <a:pt x="615" y="56"/>
                  </a:lnTo>
                  <a:lnTo>
                    <a:pt x="626" y="45"/>
                  </a:lnTo>
                  <a:lnTo>
                    <a:pt x="643" y="39"/>
                  </a:lnTo>
                  <a:lnTo>
                    <a:pt x="665" y="34"/>
                  </a:lnTo>
                  <a:lnTo>
                    <a:pt x="709" y="34"/>
                  </a:lnTo>
                  <a:lnTo>
                    <a:pt x="720" y="23"/>
                  </a:lnTo>
                  <a:lnTo>
                    <a:pt x="720" y="6"/>
                  </a:lnTo>
                  <a:lnTo>
                    <a:pt x="714" y="0"/>
                  </a:lnTo>
                  <a:lnTo>
                    <a:pt x="434" y="0"/>
                  </a:lnTo>
                  <a:lnTo>
                    <a:pt x="423" y="12"/>
                  </a:lnTo>
                  <a:lnTo>
                    <a:pt x="423" y="28"/>
                  </a:lnTo>
                  <a:lnTo>
                    <a:pt x="429" y="34"/>
                  </a:lnTo>
                  <a:lnTo>
                    <a:pt x="472" y="34"/>
                  </a:lnTo>
                  <a:lnTo>
                    <a:pt x="489" y="39"/>
                  </a:lnTo>
                  <a:lnTo>
                    <a:pt x="500" y="39"/>
                  </a:lnTo>
                  <a:lnTo>
                    <a:pt x="505" y="45"/>
                  </a:lnTo>
                  <a:lnTo>
                    <a:pt x="511" y="56"/>
                  </a:lnTo>
                  <a:lnTo>
                    <a:pt x="511" y="62"/>
                  </a:lnTo>
                  <a:lnTo>
                    <a:pt x="516" y="151"/>
                  </a:lnTo>
                  <a:lnTo>
                    <a:pt x="231" y="657"/>
                  </a:lnTo>
                  <a:lnTo>
                    <a:pt x="187" y="78"/>
                  </a:lnTo>
                  <a:lnTo>
                    <a:pt x="187" y="67"/>
                  </a:lnTo>
                  <a:lnTo>
                    <a:pt x="192" y="56"/>
                  </a:lnTo>
                  <a:lnTo>
                    <a:pt x="198" y="50"/>
                  </a:lnTo>
                  <a:lnTo>
                    <a:pt x="209" y="45"/>
                  </a:lnTo>
                  <a:lnTo>
                    <a:pt x="225" y="39"/>
                  </a:lnTo>
                  <a:lnTo>
                    <a:pt x="247" y="34"/>
                  </a:lnTo>
                  <a:lnTo>
                    <a:pt x="286" y="34"/>
                  </a:lnTo>
                  <a:lnTo>
                    <a:pt x="297" y="23"/>
                  </a:lnTo>
                  <a:lnTo>
                    <a:pt x="297" y="6"/>
                  </a:lnTo>
                  <a:lnTo>
                    <a:pt x="291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3"/>
                  </a:lnTo>
                  <a:lnTo>
                    <a:pt x="11" y="34"/>
                  </a:lnTo>
                  <a:lnTo>
                    <a:pt x="55" y="34"/>
                  </a:lnTo>
                  <a:lnTo>
                    <a:pt x="72" y="39"/>
                  </a:lnTo>
                  <a:lnTo>
                    <a:pt x="83" y="45"/>
                  </a:lnTo>
                  <a:lnTo>
                    <a:pt x="88" y="50"/>
                  </a:lnTo>
                  <a:lnTo>
                    <a:pt x="88" y="62"/>
                  </a:lnTo>
                  <a:lnTo>
                    <a:pt x="94" y="78"/>
                  </a:lnTo>
                  <a:lnTo>
                    <a:pt x="143" y="779"/>
                  </a:lnTo>
                  <a:lnTo>
                    <a:pt x="143" y="802"/>
                  </a:lnTo>
                  <a:lnTo>
                    <a:pt x="148" y="807"/>
                  </a:lnTo>
                  <a:lnTo>
                    <a:pt x="159" y="813"/>
                  </a:lnTo>
                  <a:lnTo>
                    <a:pt x="170" y="807"/>
                  </a:lnTo>
                  <a:lnTo>
                    <a:pt x="176" y="807"/>
                  </a:lnTo>
                  <a:lnTo>
                    <a:pt x="187" y="785"/>
                  </a:lnTo>
                  <a:lnTo>
                    <a:pt x="522" y="201"/>
                  </a:lnTo>
                  <a:lnTo>
                    <a:pt x="566" y="779"/>
                  </a:lnTo>
                  <a:lnTo>
                    <a:pt x="566" y="802"/>
                  </a:lnTo>
                  <a:lnTo>
                    <a:pt x="571" y="807"/>
                  </a:lnTo>
                  <a:lnTo>
                    <a:pt x="582" y="813"/>
                  </a:lnTo>
                  <a:lnTo>
                    <a:pt x="593" y="807"/>
                  </a:lnTo>
                  <a:lnTo>
                    <a:pt x="610" y="791"/>
                  </a:lnTo>
                  <a:lnTo>
                    <a:pt x="983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" name="Freeform 112"/>
            <p:cNvSpPr>
              <a:spLocks noEditPoints="1"/>
            </p:cNvSpPr>
            <p:nvPr/>
          </p:nvSpPr>
          <p:spPr bwMode="auto">
            <a:xfrm>
              <a:off x="2850" y="8008"/>
              <a:ext cx="752" cy="267"/>
            </a:xfrm>
            <a:custGeom>
              <a:avLst/>
              <a:gdLst/>
              <a:ahLst/>
              <a:cxnLst>
                <a:cxn ang="0">
                  <a:pos x="714" y="45"/>
                </a:cxn>
                <a:cxn ang="0">
                  <a:pos x="736" y="45"/>
                </a:cxn>
                <a:cxn ang="0">
                  <a:pos x="741" y="39"/>
                </a:cxn>
                <a:cxn ang="0">
                  <a:pos x="752" y="34"/>
                </a:cxn>
                <a:cxn ang="0">
                  <a:pos x="752" y="11"/>
                </a:cxn>
                <a:cxn ang="0">
                  <a:pos x="741" y="6"/>
                </a:cxn>
                <a:cxn ang="0">
                  <a:pos x="736" y="0"/>
                </a:cxn>
                <a:cxn ang="0">
                  <a:pos x="16" y="0"/>
                </a:cxn>
                <a:cxn ang="0">
                  <a:pos x="5" y="6"/>
                </a:cxn>
                <a:cxn ang="0">
                  <a:pos x="0" y="11"/>
                </a:cxn>
                <a:cxn ang="0">
                  <a:pos x="0" y="34"/>
                </a:cxn>
                <a:cxn ang="0">
                  <a:pos x="11" y="45"/>
                </a:cxn>
                <a:cxn ang="0">
                  <a:pos x="38" y="45"/>
                </a:cxn>
                <a:cxn ang="0">
                  <a:pos x="714" y="45"/>
                </a:cxn>
                <a:cxn ang="0">
                  <a:pos x="714" y="267"/>
                </a:cxn>
                <a:cxn ang="0">
                  <a:pos x="741" y="267"/>
                </a:cxn>
                <a:cxn ang="0">
                  <a:pos x="752" y="256"/>
                </a:cxn>
                <a:cxn ang="0">
                  <a:pos x="752" y="234"/>
                </a:cxn>
                <a:cxn ang="0">
                  <a:pos x="741" y="228"/>
                </a:cxn>
                <a:cxn ang="0">
                  <a:pos x="736" y="223"/>
                </a:cxn>
                <a:cxn ang="0">
                  <a:pos x="16" y="223"/>
                </a:cxn>
                <a:cxn ang="0">
                  <a:pos x="5" y="228"/>
                </a:cxn>
                <a:cxn ang="0">
                  <a:pos x="0" y="234"/>
                </a:cxn>
                <a:cxn ang="0">
                  <a:pos x="0" y="256"/>
                </a:cxn>
                <a:cxn ang="0">
                  <a:pos x="11" y="267"/>
                </a:cxn>
                <a:cxn ang="0">
                  <a:pos x="33" y="267"/>
                </a:cxn>
                <a:cxn ang="0">
                  <a:pos x="714" y="267"/>
                </a:cxn>
              </a:cxnLst>
              <a:rect l="0" t="0" r="r" b="b"/>
              <a:pathLst>
                <a:path w="752" h="267">
                  <a:moveTo>
                    <a:pt x="714" y="45"/>
                  </a:moveTo>
                  <a:lnTo>
                    <a:pt x="736" y="45"/>
                  </a:lnTo>
                  <a:lnTo>
                    <a:pt x="741" y="39"/>
                  </a:lnTo>
                  <a:lnTo>
                    <a:pt x="752" y="34"/>
                  </a:lnTo>
                  <a:lnTo>
                    <a:pt x="752" y="11"/>
                  </a:lnTo>
                  <a:lnTo>
                    <a:pt x="741" y="6"/>
                  </a:lnTo>
                  <a:lnTo>
                    <a:pt x="736" y="0"/>
                  </a:lnTo>
                  <a:lnTo>
                    <a:pt x="16" y="0"/>
                  </a:lnTo>
                  <a:lnTo>
                    <a:pt x="5" y="6"/>
                  </a:lnTo>
                  <a:lnTo>
                    <a:pt x="0" y="11"/>
                  </a:lnTo>
                  <a:lnTo>
                    <a:pt x="0" y="34"/>
                  </a:lnTo>
                  <a:lnTo>
                    <a:pt x="11" y="45"/>
                  </a:lnTo>
                  <a:lnTo>
                    <a:pt x="38" y="45"/>
                  </a:lnTo>
                  <a:lnTo>
                    <a:pt x="714" y="45"/>
                  </a:lnTo>
                  <a:close/>
                  <a:moveTo>
                    <a:pt x="714" y="267"/>
                  </a:moveTo>
                  <a:lnTo>
                    <a:pt x="741" y="267"/>
                  </a:lnTo>
                  <a:lnTo>
                    <a:pt x="752" y="256"/>
                  </a:lnTo>
                  <a:lnTo>
                    <a:pt x="752" y="234"/>
                  </a:lnTo>
                  <a:lnTo>
                    <a:pt x="741" y="228"/>
                  </a:lnTo>
                  <a:lnTo>
                    <a:pt x="736" y="223"/>
                  </a:lnTo>
                  <a:lnTo>
                    <a:pt x="16" y="223"/>
                  </a:lnTo>
                  <a:lnTo>
                    <a:pt x="5" y="228"/>
                  </a:lnTo>
                  <a:lnTo>
                    <a:pt x="0" y="234"/>
                  </a:lnTo>
                  <a:lnTo>
                    <a:pt x="0" y="256"/>
                  </a:lnTo>
                  <a:lnTo>
                    <a:pt x="11" y="267"/>
                  </a:lnTo>
                  <a:lnTo>
                    <a:pt x="33" y="267"/>
                  </a:lnTo>
                  <a:lnTo>
                    <a:pt x="714" y="2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" name="Freeform 113"/>
            <p:cNvSpPr>
              <a:spLocks/>
            </p:cNvSpPr>
            <p:nvPr/>
          </p:nvSpPr>
          <p:spPr bwMode="auto">
            <a:xfrm>
              <a:off x="4311" y="5042"/>
              <a:ext cx="626" cy="2081"/>
            </a:xfrm>
            <a:custGeom>
              <a:avLst/>
              <a:gdLst/>
              <a:ahLst/>
              <a:cxnLst>
                <a:cxn ang="0">
                  <a:pos x="93" y="2081"/>
                </a:cxn>
                <a:cxn ang="0">
                  <a:pos x="120" y="2081"/>
                </a:cxn>
                <a:cxn ang="0">
                  <a:pos x="126" y="2076"/>
                </a:cxn>
                <a:cxn ang="0">
                  <a:pos x="126" y="2065"/>
                </a:cxn>
                <a:cxn ang="0">
                  <a:pos x="131" y="1770"/>
                </a:cxn>
                <a:cxn ang="0">
                  <a:pos x="148" y="1486"/>
                </a:cxn>
                <a:cxn ang="0">
                  <a:pos x="181" y="1213"/>
                </a:cxn>
                <a:cxn ang="0">
                  <a:pos x="225" y="952"/>
                </a:cxn>
                <a:cxn ang="0">
                  <a:pos x="291" y="707"/>
                </a:cxn>
                <a:cxn ang="0">
                  <a:pos x="373" y="467"/>
                </a:cxn>
                <a:cxn ang="0">
                  <a:pos x="483" y="245"/>
                </a:cxn>
                <a:cxn ang="0">
                  <a:pos x="620" y="28"/>
                </a:cxn>
                <a:cxn ang="0">
                  <a:pos x="626" y="17"/>
                </a:cxn>
                <a:cxn ang="0">
                  <a:pos x="626" y="6"/>
                </a:cxn>
                <a:cxn ang="0">
                  <a:pos x="620" y="0"/>
                </a:cxn>
                <a:cxn ang="0">
                  <a:pos x="576" y="0"/>
                </a:cxn>
                <a:cxn ang="0">
                  <a:pos x="565" y="11"/>
                </a:cxn>
                <a:cxn ang="0">
                  <a:pos x="543" y="45"/>
                </a:cxn>
                <a:cxn ang="0">
                  <a:pos x="510" y="89"/>
                </a:cxn>
                <a:cxn ang="0">
                  <a:pos x="466" y="150"/>
                </a:cxn>
                <a:cxn ang="0">
                  <a:pos x="417" y="223"/>
                </a:cxn>
                <a:cxn ang="0">
                  <a:pos x="362" y="312"/>
                </a:cxn>
                <a:cxn ang="0">
                  <a:pos x="313" y="406"/>
                </a:cxn>
                <a:cxn ang="0">
                  <a:pos x="230" y="595"/>
                </a:cxn>
                <a:cxn ang="0">
                  <a:pos x="159" y="790"/>
                </a:cxn>
                <a:cxn ang="0">
                  <a:pos x="104" y="1007"/>
                </a:cxn>
                <a:cxn ang="0">
                  <a:pos x="60" y="1235"/>
                </a:cxn>
                <a:cxn ang="0">
                  <a:pos x="27" y="1475"/>
                </a:cxn>
                <a:cxn ang="0">
                  <a:pos x="22" y="1508"/>
                </a:cxn>
                <a:cxn ang="0">
                  <a:pos x="22" y="1575"/>
                </a:cxn>
                <a:cxn ang="0">
                  <a:pos x="11" y="1658"/>
                </a:cxn>
                <a:cxn ang="0">
                  <a:pos x="5" y="1770"/>
                </a:cxn>
                <a:cxn ang="0">
                  <a:pos x="0" y="1892"/>
                </a:cxn>
                <a:cxn ang="0">
                  <a:pos x="0" y="2076"/>
                </a:cxn>
                <a:cxn ang="0">
                  <a:pos x="5" y="2081"/>
                </a:cxn>
                <a:cxn ang="0">
                  <a:pos x="32" y="2081"/>
                </a:cxn>
                <a:cxn ang="0">
                  <a:pos x="93" y="2081"/>
                </a:cxn>
              </a:cxnLst>
              <a:rect l="0" t="0" r="r" b="b"/>
              <a:pathLst>
                <a:path w="626" h="2081">
                  <a:moveTo>
                    <a:pt x="93" y="2081"/>
                  </a:moveTo>
                  <a:lnTo>
                    <a:pt x="120" y="2081"/>
                  </a:lnTo>
                  <a:lnTo>
                    <a:pt x="126" y="2076"/>
                  </a:lnTo>
                  <a:lnTo>
                    <a:pt x="126" y="2065"/>
                  </a:lnTo>
                  <a:lnTo>
                    <a:pt x="131" y="1770"/>
                  </a:lnTo>
                  <a:lnTo>
                    <a:pt x="148" y="1486"/>
                  </a:lnTo>
                  <a:lnTo>
                    <a:pt x="181" y="1213"/>
                  </a:lnTo>
                  <a:lnTo>
                    <a:pt x="225" y="952"/>
                  </a:lnTo>
                  <a:lnTo>
                    <a:pt x="291" y="707"/>
                  </a:lnTo>
                  <a:lnTo>
                    <a:pt x="373" y="467"/>
                  </a:lnTo>
                  <a:lnTo>
                    <a:pt x="483" y="245"/>
                  </a:lnTo>
                  <a:lnTo>
                    <a:pt x="620" y="28"/>
                  </a:lnTo>
                  <a:lnTo>
                    <a:pt x="626" y="17"/>
                  </a:lnTo>
                  <a:lnTo>
                    <a:pt x="626" y="6"/>
                  </a:lnTo>
                  <a:lnTo>
                    <a:pt x="620" y="0"/>
                  </a:lnTo>
                  <a:lnTo>
                    <a:pt x="576" y="0"/>
                  </a:lnTo>
                  <a:lnTo>
                    <a:pt x="565" y="11"/>
                  </a:lnTo>
                  <a:lnTo>
                    <a:pt x="543" y="45"/>
                  </a:lnTo>
                  <a:lnTo>
                    <a:pt x="510" y="89"/>
                  </a:lnTo>
                  <a:lnTo>
                    <a:pt x="466" y="150"/>
                  </a:lnTo>
                  <a:lnTo>
                    <a:pt x="417" y="223"/>
                  </a:lnTo>
                  <a:lnTo>
                    <a:pt x="362" y="312"/>
                  </a:lnTo>
                  <a:lnTo>
                    <a:pt x="313" y="406"/>
                  </a:lnTo>
                  <a:lnTo>
                    <a:pt x="230" y="595"/>
                  </a:lnTo>
                  <a:lnTo>
                    <a:pt x="159" y="790"/>
                  </a:lnTo>
                  <a:lnTo>
                    <a:pt x="104" y="1007"/>
                  </a:lnTo>
                  <a:lnTo>
                    <a:pt x="60" y="1235"/>
                  </a:lnTo>
                  <a:lnTo>
                    <a:pt x="27" y="1475"/>
                  </a:lnTo>
                  <a:lnTo>
                    <a:pt x="22" y="1508"/>
                  </a:lnTo>
                  <a:lnTo>
                    <a:pt x="22" y="1575"/>
                  </a:lnTo>
                  <a:lnTo>
                    <a:pt x="11" y="1658"/>
                  </a:lnTo>
                  <a:lnTo>
                    <a:pt x="5" y="1770"/>
                  </a:lnTo>
                  <a:lnTo>
                    <a:pt x="0" y="1892"/>
                  </a:lnTo>
                  <a:lnTo>
                    <a:pt x="0" y="2076"/>
                  </a:lnTo>
                  <a:lnTo>
                    <a:pt x="5" y="2081"/>
                  </a:lnTo>
                  <a:lnTo>
                    <a:pt x="32" y="2081"/>
                  </a:lnTo>
                  <a:lnTo>
                    <a:pt x="93" y="20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" name="Freeform 114"/>
            <p:cNvSpPr>
              <a:spLocks/>
            </p:cNvSpPr>
            <p:nvPr/>
          </p:nvSpPr>
          <p:spPr bwMode="auto">
            <a:xfrm>
              <a:off x="4311" y="7101"/>
              <a:ext cx="126" cy="712"/>
            </a:xfrm>
            <a:custGeom>
              <a:avLst/>
              <a:gdLst/>
              <a:ahLst/>
              <a:cxnLst>
                <a:cxn ang="0">
                  <a:pos x="126" y="33"/>
                </a:cxn>
                <a:cxn ang="0">
                  <a:pos x="126" y="6"/>
                </a:cxn>
                <a:cxn ang="0">
                  <a:pos x="120" y="0"/>
                </a:cxn>
                <a:cxn ang="0">
                  <a:pos x="11" y="0"/>
                </a:cxn>
                <a:cxn ang="0">
                  <a:pos x="5" y="6"/>
                </a:cxn>
                <a:cxn ang="0">
                  <a:pos x="0" y="17"/>
                </a:cxn>
                <a:cxn ang="0">
                  <a:pos x="0" y="696"/>
                </a:cxn>
                <a:cxn ang="0">
                  <a:pos x="5" y="707"/>
                </a:cxn>
                <a:cxn ang="0">
                  <a:pos x="5" y="712"/>
                </a:cxn>
                <a:cxn ang="0">
                  <a:pos x="120" y="712"/>
                </a:cxn>
                <a:cxn ang="0">
                  <a:pos x="126" y="707"/>
                </a:cxn>
                <a:cxn ang="0">
                  <a:pos x="126" y="685"/>
                </a:cxn>
                <a:cxn ang="0">
                  <a:pos x="126" y="33"/>
                </a:cxn>
              </a:cxnLst>
              <a:rect l="0" t="0" r="r" b="b"/>
              <a:pathLst>
                <a:path w="126" h="712">
                  <a:moveTo>
                    <a:pt x="126" y="33"/>
                  </a:moveTo>
                  <a:lnTo>
                    <a:pt x="126" y="6"/>
                  </a:lnTo>
                  <a:lnTo>
                    <a:pt x="120" y="0"/>
                  </a:lnTo>
                  <a:lnTo>
                    <a:pt x="11" y="0"/>
                  </a:lnTo>
                  <a:lnTo>
                    <a:pt x="5" y="6"/>
                  </a:lnTo>
                  <a:lnTo>
                    <a:pt x="0" y="17"/>
                  </a:lnTo>
                  <a:lnTo>
                    <a:pt x="0" y="696"/>
                  </a:lnTo>
                  <a:lnTo>
                    <a:pt x="5" y="707"/>
                  </a:lnTo>
                  <a:lnTo>
                    <a:pt x="5" y="712"/>
                  </a:lnTo>
                  <a:lnTo>
                    <a:pt x="120" y="712"/>
                  </a:lnTo>
                  <a:lnTo>
                    <a:pt x="126" y="707"/>
                  </a:lnTo>
                  <a:lnTo>
                    <a:pt x="126" y="685"/>
                  </a:lnTo>
                  <a:lnTo>
                    <a:pt x="126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" name="Freeform 115"/>
            <p:cNvSpPr>
              <a:spLocks/>
            </p:cNvSpPr>
            <p:nvPr/>
          </p:nvSpPr>
          <p:spPr bwMode="auto">
            <a:xfrm>
              <a:off x="4311" y="7791"/>
              <a:ext cx="126" cy="712"/>
            </a:xfrm>
            <a:custGeom>
              <a:avLst/>
              <a:gdLst/>
              <a:ahLst/>
              <a:cxnLst>
                <a:cxn ang="0">
                  <a:pos x="126" y="33"/>
                </a:cxn>
                <a:cxn ang="0">
                  <a:pos x="126" y="6"/>
                </a:cxn>
                <a:cxn ang="0">
                  <a:pos x="120" y="0"/>
                </a:cxn>
                <a:cxn ang="0">
                  <a:pos x="11" y="0"/>
                </a:cxn>
                <a:cxn ang="0">
                  <a:pos x="5" y="6"/>
                </a:cxn>
                <a:cxn ang="0">
                  <a:pos x="0" y="17"/>
                </a:cxn>
                <a:cxn ang="0">
                  <a:pos x="0" y="696"/>
                </a:cxn>
                <a:cxn ang="0">
                  <a:pos x="5" y="707"/>
                </a:cxn>
                <a:cxn ang="0">
                  <a:pos x="5" y="712"/>
                </a:cxn>
                <a:cxn ang="0">
                  <a:pos x="120" y="712"/>
                </a:cxn>
                <a:cxn ang="0">
                  <a:pos x="126" y="707"/>
                </a:cxn>
                <a:cxn ang="0">
                  <a:pos x="126" y="685"/>
                </a:cxn>
                <a:cxn ang="0">
                  <a:pos x="126" y="33"/>
                </a:cxn>
              </a:cxnLst>
              <a:rect l="0" t="0" r="r" b="b"/>
              <a:pathLst>
                <a:path w="126" h="712">
                  <a:moveTo>
                    <a:pt x="126" y="33"/>
                  </a:moveTo>
                  <a:lnTo>
                    <a:pt x="126" y="6"/>
                  </a:lnTo>
                  <a:lnTo>
                    <a:pt x="120" y="0"/>
                  </a:lnTo>
                  <a:lnTo>
                    <a:pt x="11" y="0"/>
                  </a:lnTo>
                  <a:lnTo>
                    <a:pt x="5" y="6"/>
                  </a:lnTo>
                  <a:lnTo>
                    <a:pt x="0" y="17"/>
                  </a:lnTo>
                  <a:lnTo>
                    <a:pt x="0" y="696"/>
                  </a:lnTo>
                  <a:lnTo>
                    <a:pt x="5" y="707"/>
                  </a:lnTo>
                  <a:lnTo>
                    <a:pt x="5" y="712"/>
                  </a:lnTo>
                  <a:lnTo>
                    <a:pt x="120" y="712"/>
                  </a:lnTo>
                  <a:lnTo>
                    <a:pt x="126" y="707"/>
                  </a:lnTo>
                  <a:lnTo>
                    <a:pt x="126" y="685"/>
                  </a:lnTo>
                  <a:lnTo>
                    <a:pt x="126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6" name="Freeform 116"/>
            <p:cNvSpPr>
              <a:spLocks/>
            </p:cNvSpPr>
            <p:nvPr/>
          </p:nvSpPr>
          <p:spPr bwMode="auto">
            <a:xfrm>
              <a:off x="4311" y="8481"/>
              <a:ext cx="126" cy="712"/>
            </a:xfrm>
            <a:custGeom>
              <a:avLst/>
              <a:gdLst/>
              <a:ahLst/>
              <a:cxnLst>
                <a:cxn ang="0">
                  <a:pos x="126" y="34"/>
                </a:cxn>
                <a:cxn ang="0">
                  <a:pos x="126" y="6"/>
                </a:cxn>
                <a:cxn ang="0">
                  <a:pos x="120" y="0"/>
                </a:cxn>
                <a:cxn ang="0">
                  <a:pos x="11" y="0"/>
                </a:cxn>
                <a:cxn ang="0">
                  <a:pos x="5" y="6"/>
                </a:cxn>
                <a:cxn ang="0">
                  <a:pos x="0" y="17"/>
                </a:cxn>
                <a:cxn ang="0">
                  <a:pos x="0" y="696"/>
                </a:cxn>
                <a:cxn ang="0">
                  <a:pos x="5" y="707"/>
                </a:cxn>
                <a:cxn ang="0">
                  <a:pos x="5" y="712"/>
                </a:cxn>
                <a:cxn ang="0">
                  <a:pos x="120" y="712"/>
                </a:cxn>
                <a:cxn ang="0">
                  <a:pos x="126" y="707"/>
                </a:cxn>
                <a:cxn ang="0">
                  <a:pos x="126" y="685"/>
                </a:cxn>
                <a:cxn ang="0">
                  <a:pos x="126" y="34"/>
                </a:cxn>
              </a:cxnLst>
              <a:rect l="0" t="0" r="r" b="b"/>
              <a:pathLst>
                <a:path w="126" h="712">
                  <a:moveTo>
                    <a:pt x="126" y="34"/>
                  </a:moveTo>
                  <a:lnTo>
                    <a:pt x="126" y="6"/>
                  </a:lnTo>
                  <a:lnTo>
                    <a:pt x="120" y="0"/>
                  </a:lnTo>
                  <a:lnTo>
                    <a:pt x="11" y="0"/>
                  </a:lnTo>
                  <a:lnTo>
                    <a:pt x="5" y="6"/>
                  </a:lnTo>
                  <a:lnTo>
                    <a:pt x="0" y="17"/>
                  </a:lnTo>
                  <a:lnTo>
                    <a:pt x="0" y="696"/>
                  </a:lnTo>
                  <a:lnTo>
                    <a:pt x="5" y="707"/>
                  </a:lnTo>
                  <a:lnTo>
                    <a:pt x="5" y="712"/>
                  </a:lnTo>
                  <a:lnTo>
                    <a:pt x="120" y="712"/>
                  </a:lnTo>
                  <a:lnTo>
                    <a:pt x="126" y="707"/>
                  </a:lnTo>
                  <a:lnTo>
                    <a:pt x="126" y="685"/>
                  </a:lnTo>
                  <a:lnTo>
                    <a:pt x="126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7" name="Freeform 117"/>
            <p:cNvSpPr>
              <a:spLocks/>
            </p:cNvSpPr>
            <p:nvPr/>
          </p:nvSpPr>
          <p:spPr bwMode="auto">
            <a:xfrm>
              <a:off x="4311" y="9171"/>
              <a:ext cx="626" cy="208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0" y="56"/>
                </a:cxn>
                <a:cxn ang="0">
                  <a:pos x="5" y="306"/>
                </a:cxn>
                <a:cxn ang="0">
                  <a:pos x="22" y="529"/>
                </a:cxn>
                <a:cxn ang="0">
                  <a:pos x="43" y="724"/>
                </a:cxn>
                <a:cxn ang="0">
                  <a:pos x="65" y="891"/>
                </a:cxn>
                <a:cxn ang="0">
                  <a:pos x="93" y="1030"/>
                </a:cxn>
                <a:cxn ang="0">
                  <a:pos x="120" y="1147"/>
                </a:cxn>
                <a:cxn ang="0">
                  <a:pos x="142" y="1230"/>
                </a:cxn>
                <a:cxn ang="0">
                  <a:pos x="159" y="1286"/>
                </a:cxn>
                <a:cxn ang="0">
                  <a:pos x="225" y="1480"/>
                </a:cxn>
                <a:cxn ang="0">
                  <a:pos x="313" y="1675"/>
                </a:cxn>
                <a:cxn ang="0">
                  <a:pos x="422" y="1864"/>
                </a:cxn>
                <a:cxn ang="0">
                  <a:pos x="554" y="2048"/>
                </a:cxn>
                <a:cxn ang="0">
                  <a:pos x="565" y="2059"/>
                </a:cxn>
                <a:cxn ang="0">
                  <a:pos x="571" y="2070"/>
                </a:cxn>
                <a:cxn ang="0">
                  <a:pos x="576" y="2076"/>
                </a:cxn>
                <a:cxn ang="0">
                  <a:pos x="582" y="2076"/>
                </a:cxn>
                <a:cxn ang="0">
                  <a:pos x="582" y="2081"/>
                </a:cxn>
                <a:cxn ang="0">
                  <a:pos x="609" y="2081"/>
                </a:cxn>
                <a:cxn ang="0">
                  <a:pos x="620" y="2076"/>
                </a:cxn>
                <a:cxn ang="0">
                  <a:pos x="626" y="2076"/>
                </a:cxn>
                <a:cxn ang="0">
                  <a:pos x="626" y="2059"/>
                </a:cxn>
                <a:cxn ang="0">
                  <a:pos x="620" y="2054"/>
                </a:cxn>
                <a:cxn ang="0">
                  <a:pos x="488" y="1848"/>
                </a:cxn>
                <a:cxn ang="0">
                  <a:pos x="384" y="1631"/>
                </a:cxn>
                <a:cxn ang="0">
                  <a:pos x="296" y="1403"/>
                </a:cxn>
                <a:cxn ang="0">
                  <a:pos x="230" y="1158"/>
                </a:cxn>
                <a:cxn ang="0">
                  <a:pos x="181" y="902"/>
                </a:cxn>
                <a:cxn ang="0">
                  <a:pos x="153" y="623"/>
                </a:cxn>
                <a:cxn ang="0">
                  <a:pos x="131" y="329"/>
                </a:cxn>
                <a:cxn ang="0">
                  <a:pos x="126" y="17"/>
                </a:cxn>
                <a:cxn ang="0">
                  <a:pos x="126" y="6"/>
                </a:cxn>
                <a:cxn ang="0">
                  <a:pos x="120" y="0"/>
                </a:cxn>
                <a:cxn ang="0">
                  <a:pos x="93" y="0"/>
                </a:cxn>
                <a:cxn ang="0">
                  <a:pos x="32" y="0"/>
                </a:cxn>
              </a:cxnLst>
              <a:rect l="0" t="0" r="r" b="b"/>
              <a:pathLst>
                <a:path w="626" h="2081">
                  <a:moveTo>
                    <a:pt x="32" y="0"/>
                  </a:moveTo>
                  <a:lnTo>
                    <a:pt x="11" y="0"/>
                  </a:lnTo>
                  <a:lnTo>
                    <a:pt x="0" y="11"/>
                  </a:lnTo>
                  <a:lnTo>
                    <a:pt x="0" y="56"/>
                  </a:lnTo>
                  <a:lnTo>
                    <a:pt x="5" y="306"/>
                  </a:lnTo>
                  <a:lnTo>
                    <a:pt x="22" y="529"/>
                  </a:lnTo>
                  <a:lnTo>
                    <a:pt x="43" y="724"/>
                  </a:lnTo>
                  <a:lnTo>
                    <a:pt x="65" y="891"/>
                  </a:lnTo>
                  <a:lnTo>
                    <a:pt x="93" y="1030"/>
                  </a:lnTo>
                  <a:lnTo>
                    <a:pt x="120" y="1147"/>
                  </a:lnTo>
                  <a:lnTo>
                    <a:pt x="142" y="1230"/>
                  </a:lnTo>
                  <a:lnTo>
                    <a:pt x="159" y="1286"/>
                  </a:lnTo>
                  <a:lnTo>
                    <a:pt x="225" y="1480"/>
                  </a:lnTo>
                  <a:lnTo>
                    <a:pt x="313" y="1675"/>
                  </a:lnTo>
                  <a:lnTo>
                    <a:pt x="422" y="1864"/>
                  </a:lnTo>
                  <a:lnTo>
                    <a:pt x="554" y="2048"/>
                  </a:lnTo>
                  <a:lnTo>
                    <a:pt x="565" y="2059"/>
                  </a:lnTo>
                  <a:lnTo>
                    <a:pt x="571" y="2070"/>
                  </a:lnTo>
                  <a:lnTo>
                    <a:pt x="576" y="2076"/>
                  </a:lnTo>
                  <a:lnTo>
                    <a:pt x="582" y="2076"/>
                  </a:lnTo>
                  <a:lnTo>
                    <a:pt x="582" y="2081"/>
                  </a:lnTo>
                  <a:lnTo>
                    <a:pt x="609" y="2081"/>
                  </a:lnTo>
                  <a:lnTo>
                    <a:pt x="620" y="2076"/>
                  </a:lnTo>
                  <a:lnTo>
                    <a:pt x="626" y="2076"/>
                  </a:lnTo>
                  <a:lnTo>
                    <a:pt x="626" y="2059"/>
                  </a:lnTo>
                  <a:lnTo>
                    <a:pt x="620" y="2054"/>
                  </a:lnTo>
                  <a:lnTo>
                    <a:pt x="488" y="1848"/>
                  </a:lnTo>
                  <a:lnTo>
                    <a:pt x="384" y="1631"/>
                  </a:lnTo>
                  <a:lnTo>
                    <a:pt x="296" y="1403"/>
                  </a:lnTo>
                  <a:lnTo>
                    <a:pt x="230" y="1158"/>
                  </a:lnTo>
                  <a:lnTo>
                    <a:pt x="181" y="902"/>
                  </a:lnTo>
                  <a:lnTo>
                    <a:pt x="153" y="623"/>
                  </a:lnTo>
                  <a:lnTo>
                    <a:pt x="131" y="329"/>
                  </a:lnTo>
                  <a:lnTo>
                    <a:pt x="126" y="17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8" name="Freeform 118"/>
            <p:cNvSpPr>
              <a:spLocks/>
            </p:cNvSpPr>
            <p:nvPr/>
          </p:nvSpPr>
          <p:spPr bwMode="auto">
            <a:xfrm>
              <a:off x="5618" y="5181"/>
              <a:ext cx="1131" cy="813"/>
            </a:xfrm>
            <a:custGeom>
              <a:avLst/>
              <a:gdLst/>
              <a:ahLst/>
              <a:cxnLst>
                <a:cxn ang="0">
                  <a:pos x="1004" y="95"/>
                </a:cxn>
                <a:cxn ang="0">
                  <a:pos x="1059" y="45"/>
                </a:cxn>
                <a:cxn ang="0">
                  <a:pos x="1120" y="34"/>
                </a:cxn>
                <a:cxn ang="0">
                  <a:pos x="1125" y="22"/>
                </a:cxn>
                <a:cxn ang="0">
                  <a:pos x="1131" y="6"/>
                </a:cxn>
                <a:cxn ang="0">
                  <a:pos x="900" y="0"/>
                </a:cxn>
                <a:cxn ang="0">
                  <a:pos x="889" y="28"/>
                </a:cxn>
                <a:cxn ang="0">
                  <a:pos x="922" y="34"/>
                </a:cxn>
                <a:cxn ang="0">
                  <a:pos x="950" y="45"/>
                </a:cxn>
                <a:cxn ang="0">
                  <a:pos x="972" y="67"/>
                </a:cxn>
                <a:cxn ang="0">
                  <a:pos x="966" y="106"/>
                </a:cxn>
                <a:cxn ang="0">
                  <a:pos x="653" y="657"/>
                </a:cxn>
                <a:cxn ang="0">
                  <a:pos x="609" y="72"/>
                </a:cxn>
                <a:cxn ang="0">
                  <a:pos x="615" y="56"/>
                </a:cxn>
                <a:cxn ang="0">
                  <a:pos x="642" y="39"/>
                </a:cxn>
                <a:cxn ang="0">
                  <a:pos x="708" y="34"/>
                </a:cxn>
                <a:cxn ang="0">
                  <a:pos x="719" y="6"/>
                </a:cxn>
                <a:cxn ang="0">
                  <a:pos x="433" y="0"/>
                </a:cxn>
                <a:cxn ang="0">
                  <a:pos x="422" y="28"/>
                </a:cxn>
                <a:cxn ang="0">
                  <a:pos x="472" y="34"/>
                </a:cxn>
                <a:cxn ang="0">
                  <a:pos x="499" y="39"/>
                </a:cxn>
                <a:cxn ang="0">
                  <a:pos x="510" y="56"/>
                </a:cxn>
                <a:cxn ang="0">
                  <a:pos x="516" y="150"/>
                </a:cxn>
                <a:cxn ang="0">
                  <a:pos x="186" y="78"/>
                </a:cxn>
                <a:cxn ang="0">
                  <a:pos x="192" y="56"/>
                </a:cxn>
                <a:cxn ang="0">
                  <a:pos x="208" y="45"/>
                </a:cxn>
                <a:cxn ang="0">
                  <a:pos x="247" y="34"/>
                </a:cxn>
                <a:cxn ang="0">
                  <a:pos x="296" y="22"/>
                </a:cxn>
                <a:cxn ang="0">
                  <a:pos x="291" y="0"/>
                </a:cxn>
                <a:cxn ang="0">
                  <a:pos x="5" y="6"/>
                </a:cxn>
                <a:cxn ang="0">
                  <a:pos x="0" y="22"/>
                </a:cxn>
                <a:cxn ang="0">
                  <a:pos x="54" y="34"/>
                </a:cxn>
                <a:cxn ang="0">
                  <a:pos x="82" y="45"/>
                </a:cxn>
                <a:cxn ang="0">
                  <a:pos x="87" y="61"/>
                </a:cxn>
                <a:cxn ang="0">
                  <a:pos x="142" y="779"/>
                </a:cxn>
                <a:cxn ang="0">
                  <a:pos x="148" y="807"/>
                </a:cxn>
                <a:cxn ang="0">
                  <a:pos x="170" y="807"/>
                </a:cxn>
                <a:cxn ang="0">
                  <a:pos x="186" y="785"/>
                </a:cxn>
                <a:cxn ang="0">
                  <a:pos x="565" y="779"/>
                </a:cxn>
                <a:cxn ang="0">
                  <a:pos x="571" y="807"/>
                </a:cxn>
                <a:cxn ang="0">
                  <a:pos x="593" y="807"/>
                </a:cxn>
                <a:cxn ang="0">
                  <a:pos x="982" y="134"/>
                </a:cxn>
              </a:cxnLst>
              <a:rect l="0" t="0" r="r" b="b"/>
              <a:pathLst>
                <a:path w="1131" h="813">
                  <a:moveTo>
                    <a:pt x="982" y="134"/>
                  </a:moveTo>
                  <a:lnTo>
                    <a:pt x="1004" y="95"/>
                  </a:lnTo>
                  <a:lnTo>
                    <a:pt x="1026" y="67"/>
                  </a:lnTo>
                  <a:lnTo>
                    <a:pt x="1059" y="45"/>
                  </a:lnTo>
                  <a:lnTo>
                    <a:pt x="1109" y="34"/>
                  </a:lnTo>
                  <a:lnTo>
                    <a:pt x="1120" y="34"/>
                  </a:lnTo>
                  <a:lnTo>
                    <a:pt x="1125" y="28"/>
                  </a:lnTo>
                  <a:lnTo>
                    <a:pt x="1125" y="22"/>
                  </a:lnTo>
                  <a:lnTo>
                    <a:pt x="1131" y="11"/>
                  </a:lnTo>
                  <a:lnTo>
                    <a:pt x="1131" y="6"/>
                  </a:lnTo>
                  <a:lnTo>
                    <a:pt x="1125" y="0"/>
                  </a:lnTo>
                  <a:lnTo>
                    <a:pt x="900" y="0"/>
                  </a:lnTo>
                  <a:lnTo>
                    <a:pt x="889" y="11"/>
                  </a:lnTo>
                  <a:lnTo>
                    <a:pt x="889" y="28"/>
                  </a:lnTo>
                  <a:lnTo>
                    <a:pt x="895" y="34"/>
                  </a:lnTo>
                  <a:lnTo>
                    <a:pt x="922" y="34"/>
                  </a:lnTo>
                  <a:lnTo>
                    <a:pt x="933" y="39"/>
                  </a:lnTo>
                  <a:lnTo>
                    <a:pt x="950" y="45"/>
                  </a:lnTo>
                  <a:lnTo>
                    <a:pt x="961" y="50"/>
                  </a:lnTo>
                  <a:lnTo>
                    <a:pt x="972" y="67"/>
                  </a:lnTo>
                  <a:lnTo>
                    <a:pt x="972" y="89"/>
                  </a:lnTo>
                  <a:lnTo>
                    <a:pt x="966" y="106"/>
                  </a:lnTo>
                  <a:lnTo>
                    <a:pt x="955" y="117"/>
                  </a:lnTo>
                  <a:lnTo>
                    <a:pt x="653" y="657"/>
                  </a:lnTo>
                  <a:lnTo>
                    <a:pt x="609" y="89"/>
                  </a:lnTo>
                  <a:lnTo>
                    <a:pt x="609" y="72"/>
                  </a:lnTo>
                  <a:lnTo>
                    <a:pt x="615" y="61"/>
                  </a:lnTo>
                  <a:lnTo>
                    <a:pt x="615" y="56"/>
                  </a:lnTo>
                  <a:lnTo>
                    <a:pt x="626" y="45"/>
                  </a:lnTo>
                  <a:lnTo>
                    <a:pt x="642" y="39"/>
                  </a:lnTo>
                  <a:lnTo>
                    <a:pt x="664" y="34"/>
                  </a:lnTo>
                  <a:lnTo>
                    <a:pt x="708" y="34"/>
                  </a:lnTo>
                  <a:lnTo>
                    <a:pt x="719" y="22"/>
                  </a:lnTo>
                  <a:lnTo>
                    <a:pt x="719" y="6"/>
                  </a:lnTo>
                  <a:lnTo>
                    <a:pt x="713" y="0"/>
                  </a:lnTo>
                  <a:lnTo>
                    <a:pt x="433" y="0"/>
                  </a:lnTo>
                  <a:lnTo>
                    <a:pt x="422" y="11"/>
                  </a:lnTo>
                  <a:lnTo>
                    <a:pt x="422" y="28"/>
                  </a:lnTo>
                  <a:lnTo>
                    <a:pt x="428" y="34"/>
                  </a:lnTo>
                  <a:lnTo>
                    <a:pt x="472" y="34"/>
                  </a:lnTo>
                  <a:lnTo>
                    <a:pt x="488" y="39"/>
                  </a:lnTo>
                  <a:lnTo>
                    <a:pt x="499" y="39"/>
                  </a:lnTo>
                  <a:lnTo>
                    <a:pt x="505" y="45"/>
                  </a:lnTo>
                  <a:lnTo>
                    <a:pt x="510" y="56"/>
                  </a:lnTo>
                  <a:lnTo>
                    <a:pt x="510" y="61"/>
                  </a:lnTo>
                  <a:lnTo>
                    <a:pt x="516" y="150"/>
                  </a:lnTo>
                  <a:lnTo>
                    <a:pt x="230" y="657"/>
                  </a:lnTo>
                  <a:lnTo>
                    <a:pt x="186" y="78"/>
                  </a:lnTo>
                  <a:lnTo>
                    <a:pt x="186" y="67"/>
                  </a:lnTo>
                  <a:lnTo>
                    <a:pt x="192" y="56"/>
                  </a:lnTo>
                  <a:lnTo>
                    <a:pt x="197" y="50"/>
                  </a:lnTo>
                  <a:lnTo>
                    <a:pt x="208" y="45"/>
                  </a:lnTo>
                  <a:lnTo>
                    <a:pt x="225" y="39"/>
                  </a:lnTo>
                  <a:lnTo>
                    <a:pt x="247" y="34"/>
                  </a:lnTo>
                  <a:lnTo>
                    <a:pt x="285" y="34"/>
                  </a:lnTo>
                  <a:lnTo>
                    <a:pt x="296" y="22"/>
                  </a:lnTo>
                  <a:lnTo>
                    <a:pt x="296" y="6"/>
                  </a:lnTo>
                  <a:lnTo>
                    <a:pt x="291" y="0"/>
                  </a:lnTo>
                  <a:lnTo>
                    <a:pt x="11" y="0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22"/>
                  </a:lnTo>
                  <a:lnTo>
                    <a:pt x="11" y="34"/>
                  </a:lnTo>
                  <a:lnTo>
                    <a:pt x="54" y="34"/>
                  </a:lnTo>
                  <a:lnTo>
                    <a:pt x="71" y="39"/>
                  </a:lnTo>
                  <a:lnTo>
                    <a:pt x="82" y="45"/>
                  </a:lnTo>
                  <a:lnTo>
                    <a:pt x="87" y="50"/>
                  </a:lnTo>
                  <a:lnTo>
                    <a:pt x="87" y="61"/>
                  </a:lnTo>
                  <a:lnTo>
                    <a:pt x="93" y="78"/>
                  </a:lnTo>
                  <a:lnTo>
                    <a:pt x="142" y="779"/>
                  </a:lnTo>
                  <a:lnTo>
                    <a:pt x="142" y="801"/>
                  </a:lnTo>
                  <a:lnTo>
                    <a:pt x="148" y="807"/>
                  </a:lnTo>
                  <a:lnTo>
                    <a:pt x="159" y="813"/>
                  </a:lnTo>
                  <a:lnTo>
                    <a:pt x="170" y="807"/>
                  </a:lnTo>
                  <a:lnTo>
                    <a:pt x="175" y="807"/>
                  </a:lnTo>
                  <a:lnTo>
                    <a:pt x="186" y="785"/>
                  </a:lnTo>
                  <a:lnTo>
                    <a:pt x="521" y="200"/>
                  </a:lnTo>
                  <a:lnTo>
                    <a:pt x="565" y="779"/>
                  </a:lnTo>
                  <a:lnTo>
                    <a:pt x="565" y="801"/>
                  </a:lnTo>
                  <a:lnTo>
                    <a:pt x="571" y="807"/>
                  </a:lnTo>
                  <a:lnTo>
                    <a:pt x="582" y="813"/>
                  </a:lnTo>
                  <a:lnTo>
                    <a:pt x="593" y="807"/>
                  </a:lnTo>
                  <a:lnTo>
                    <a:pt x="609" y="790"/>
                  </a:lnTo>
                  <a:lnTo>
                    <a:pt x="982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9" name="Freeform 119"/>
            <p:cNvSpPr>
              <a:spLocks/>
            </p:cNvSpPr>
            <p:nvPr/>
          </p:nvSpPr>
          <p:spPr bwMode="auto">
            <a:xfrm>
              <a:off x="6716" y="5604"/>
              <a:ext cx="285" cy="534"/>
            </a:xfrm>
            <a:custGeom>
              <a:avLst/>
              <a:gdLst/>
              <a:ahLst/>
              <a:cxnLst>
                <a:cxn ang="0">
                  <a:pos x="176" y="22"/>
                </a:cxn>
                <a:cxn ang="0">
                  <a:pos x="176" y="0"/>
                </a:cxn>
                <a:cxn ang="0">
                  <a:pos x="154" y="0"/>
                </a:cxn>
                <a:cxn ang="0">
                  <a:pos x="115" y="28"/>
                </a:cxn>
                <a:cxn ang="0">
                  <a:pos x="71" y="45"/>
                </a:cxn>
                <a:cxn ang="0">
                  <a:pos x="27" y="50"/>
                </a:cxn>
                <a:cxn ang="0">
                  <a:pos x="0" y="50"/>
                </a:cxn>
                <a:cxn ang="0">
                  <a:pos x="0" y="78"/>
                </a:cxn>
                <a:cxn ang="0">
                  <a:pos x="27" y="78"/>
                </a:cxn>
                <a:cxn ang="0">
                  <a:pos x="71" y="72"/>
                </a:cxn>
                <a:cxn ang="0">
                  <a:pos x="115" y="56"/>
                </a:cxn>
                <a:cxn ang="0">
                  <a:pos x="115" y="484"/>
                </a:cxn>
                <a:cxn ang="0">
                  <a:pos x="104" y="495"/>
                </a:cxn>
                <a:cxn ang="0">
                  <a:pos x="93" y="501"/>
                </a:cxn>
                <a:cxn ang="0">
                  <a:pos x="82" y="501"/>
                </a:cxn>
                <a:cxn ang="0">
                  <a:pos x="60" y="506"/>
                </a:cxn>
                <a:cxn ang="0">
                  <a:pos x="5" y="506"/>
                </a:cxn>
                <a:cxn ang="0">
                  <a:pos x="5" y="534"/>
                </a:cxn>
                <a:cxn ang="0">
                  <a:pos x="71" y="534"/>
                </a:cxn>
                <a:cxn ang="0">
                  <a:pos x="115" y="529"/>
                </a:cxn>
                <a:cxn ang="0">
                  <a:pos x="176" y="529"/>
                </a:cxn>
                <a:cxn ang="0">
                  <a:pos x="219" y="534"/>
                </a:cxn>
                <a:cxn ang="0">
                  <a:pos x="285" y="534"/>
                </a:cxn>
                <a:cxn ang="0">
                  <a:pos x="285" y="506"/>
                </a:cxn>
                <a:cxn ang="0">
                  <a:pos x="230" y="506"/>
                </a:cxn>
                <a:cxn ang="0">
                  <a:pos x="208" y="501"/>
                </a:cxn>
                <a:cxn ang="0">
                  <a:pos x="192" y="501"/>
                </a:cxn>
                <a:cxn ang="0">
                  <a:pos x="181" y="490"/>
                </a:cxn>
                <a:cxn ang="0">
                  <a:pos x="181" y="479"/>
                </a:cxn>
                <a:cxn ang="0">
                  <a:pos x="176" y="468"/>
                </a:cxn>
                <a:cxn ang="0">
                  <a:pos x="176" y="22"/>
                </a:cxn>
              </a:cxnLst>
              <a:rect l="0" t="0" r="r" b="b"/>
              <a:pathLst>
                <a:path w="285" h="534">
                  <a:moveTo>
                    <a:pt x="176" y="22"/>
                  </a:moveTo>
                  <a:lnTo>
                    <a:pt x="176" y="0"/>
                  </a:lnTo>
                  <a:lnTo>
                    <a:pt x="154" y="0"/>
                  </a:lnTo>
                  <a:lnTo>
                    <a:pt x="115" y="28"/>
                  </a:lnTo>
                  <a:lnTo>
                    <a:pt x="71" y="45"/>
                  </a:lnTo>
                  <a:lnTo>
                    <a:pt x="27" y="50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27" y="78"/>
                  </a:lnTo>
                  <a:lnTo>
                    <a:pt x="71" y="72"/>
                  </a:lnTo>
                  <a:lnTo>
                    <a:pt x="115" y="56"/>
                  </a:lnTo>
                  <a:lnTo>
                    <a:pt x="115" y="484"/>
                  </a:lnTo>
                  <a:lnTo>
                    <a:pt x="104" y="495"/>
                  </a:lnTo>
                  <a:lnTo>
                    <a:pt x="93" y="501"/>
                  </a:lnTo>
                  <a:lnTo>
                    <a:pt x="82" y="501"/>
                  </a:lnTo>
                  <a:lnTo>
                    <a:pt x="60" y="506"/>
                  </a:lnTo>
                  <a:lnTo>
                    <a:pt x="5" y="506"/>
                  </a:lnTo>
                  <a:lnTo>
                    <a:pt x="5" y="534"/>
                  </a:lnTo>
                  <a:lnTo>
                    <a:pt x="71" y="534"/>
                  </a:lnTo>
                  <a:lnTo>
                    <a:pt x="115" y="529"/>
                  </a:lnTo>
                  <a:lnTo>
                    <a:pt x="176" y="529"/>
                  </a:lnTo>
                  <a:lnTo>
                    <a:pt x="219" y="534"/>
                  </a:lnTo>
                  <a:lnTo>
                    <a:pt x="285" y="534"/>
                  </a:lnTo>
                  <a:lnTo>
                    <a:pt x="285" y="506"/>
                  </a:lnTo>
                  <a:lnTo>
                    <a:pt x="230" y="506"/>
                  </a:lnTo>
                  <a:lnTo>
                    <a:pt x="208" y="501"/>
                  </a:lnTo>
                  <a:lnTo>
                    <a:pt x="192" y="501"/>
                  </a:lnTo>
                  <a:lnTo>
                    <a:pt x="181" y="490"/>
                  </a:lnTo>
                  <a:lnTo>
                    <a:pt x="181" y="479"/>
                  </a:lnTo>
                  <a:lnTo>
                    <a:pt x="176" y="468"/>
                  </a:lnTo>
                  <a:lnTo>
                    <a:pt x="17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" name="Freeform 120"/>
            <p:cNvSpPr>
              <a:spLocks/>
            </p:cNvSpPr>
            <p:nvPr/>
          </p:nvSpPr>
          <p:spPr bwMode="auto">
            <a:xfrm>
              <a:off x="7166" y="6044"/>
              <a:ext cx="104" cy="250"/>
            </a:xfrm>
            <a:custGeom>
              <a:avLst/>
              <a:gdLst/>
              <a:ahLst/>
              <a:cxnLst>
                <a:cxn ang="0">
                  <a:pos x="82" y="83"/>
                </a:cxn>
                <a:cxn ang="0">
                  <a:pos x="77" y="128"/>
                </a:cxn>
                <a:cxn ang="0">
                  <a:pos x="61" y="178"/>
                </a:cxn>
                <a:cxn ang="0">
                  <a:pos x="17" y="228"/>
                </a:cxn>
                <a:cxn ang="0">
                  <a:pos x="11" y="233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3" y="245"/>
                </a:cxn>
                <a:cxn ang="0">
                  <a:pos x="55" y="222"/>
                </a:cxn>
                <a:cxn ang="0">
                  <a:pos x="77" y="189"/>
                </a:cxn>
                <a:cxn ang="0">
                  <a:pos x="93" y="144"/>
                </a:cxn>
                <a:cxn ang="0">
                  <a:pos x="104" y="89"/>
                </a:cxn>
                <a:cxn ang="0">
                  <a:pos x="104" y="66"/>
                </a:cxn>
                <a:cxn ang="0">
                  <a:pos x="99" y="44"/>
                </a:cxn>
                <a:cxn ang="0">
                  <a:pos x="77" y="11"/>
                </a:cxn>
                <a:cxn ang="0">
                  <a:pos x="66" y="5"/>
                </a:cxn>
                <a:cxn ang="0">
                  <a:pos x="44" y="0"/>
                </a:cxn>
                <a:cxn ang="0">
                  <a:pos x="28" y="5"/>
                </a:cxn>
                <a:cxn ang="0">
                  <a:pos x="11" y="16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0" y="61"/>
                </a:cxn>
                <a:cxn ang="0">
                  <a:pos x="11" y="78"/>
                </a:cxn>
                <a:cxn ang="0">
                  <a:pos x="17" y="83"/>
                </a:cxn>
                <a:cxn ang="0">
                  <a:pos x="33" y="94"/>
                </a:cxn>
                <a:cxn ang="0">
                  <a:pos x="61" y="94"/>
                </a:cxn>
                <a:cxn ang="0">
                  <a:pos x="72" y="89"/>
                </a:cxn>
                <a:cxn ang="0">
                  <a:pos x="77" y="83"/>
                </a:cxn>
                <a:cxn ang="0">
                  <a:pos x="82" y="83"/>
                </a:cxn>
              </a:cxnLst>
              <a:rect l="0" t="0" r="r" b="b"/>
              <a:pathLst>
                <a:path w="104" h="250">
                  <a:moveTo>
                    <a:pt x="82" y="83"/>
                  </a:moveTo>
                  <a:lnTo>
                    <a:pt x="77" y="128"/>
                  </a:lnTo>
                  <a:lnTo>
                    <a:pt x="61" y="178"/>
                  </a:lnTo>
                  <a:lnTo>
                    <a:pt x="17" y="228"/>
                  </a:lnTo>
                  <a:lnTo>
                    <a:pt x="11" y="233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3" y="245"/>
                  </a:lnTo>
                  <a:lnTo>
                    <a:pt x="55" y="222"/>
                  </a:lnTo>
                  <a:lnTo>
                    <a:pt x="77" y="189"/>
                  </a:lnTo>
                  <a:lnTo>
                    <a:pt x="93" y="144"/>
                  </a:lnTo>
                  <a:lnTo>
                    <a:pt x="104" y="89"/>
                  </a:lnTo>
                  <a:lnTo>
                    <a:pt x="104" y="66"/>
                  </a:lnTo>
                  <a:lnTo>
                    <a:pt x="99" y="44"/>
                  </a:lnTo>
                  <a:lnTo>
                    <a:pt x="77" y="11"/>
                  </a:lnTo>
                  <a:lnTo>
                    <a:pt x="66" y="5"/>
                  </a:lnTo>
                  <a:lnTo>
                    <a:pt x="44" y="0"/>
                  </a:lnTo>
                  <a:lnTo>
                    <a:pt x="28" y="5"/>
                  </a:lnTo>
                  <a:lnTo>
                    <a:pt x="11" y="1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0" y="61"/>
                  </a:lnTo>
                  <a:lnTo>
                    <a:pt x="11" y="78"/>
                  </a:lnTo>
                  <a:lnTo>
                    <a:pt x="17" y="83"/>
                  </a:lnTo>
                  <a:lnTo>
                    <a:pt x="33" y="94"/>
                  </a:lnTo>
                  <a:lnTo>
                    <a:pt x="61" y="94"/>
                  </a:lnTo>
                  <a:lnTo>
                    <a:pt x="72" y="89"/>
                  </a:lnTo>
                  <a:lnTo>
                    <a:pt x="77" y="83"/>
                  </a:lnTo>
                  <a:lnTo>
                    <a:pt x="8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" name="Freeform 121"/>
            <p:cNvSpPr>
              <a:spLocks/>
            </p:cNvSpPr>
            <p:nvPr/>
          </p:nvSpPr>
          <p:spPr bwMode="auto">
            <a:xfrm>
              <a:off x="7435" y="5604"/>
              <a:ext cx="286" cy="534"/>
            </a:xfrm>
            <a:custGeom>
              <a:avLst/>
              <a:gdLst/>
              <a:ahLst/>
              <a:cxnLst>
                <a:cxn ang="0">
                  <a:pos x="176" y="22"/>
                </a:cxn>
                <a:cxn ang="0">
                  <a:pos x="176" y="0"/>
                </a:cxn>
                <a:cxn ang="0">
                  <a:pos x="154" y="0"/>
                </a:cxn>
                <a:cxn ang="0">
                  <a:pos x="116" y="28"/>
                </a:cxn>
                <a:cxn ang="0">
                  <a:pos x="72" y="45"/>
                </a:cxn>
                <a:cxn ang="0">
                  <a:pos x="28" y="50"/>
                </a:cxn>
                <a:cxn ang="0">
                  <a:pos x="0" y="50"/>
                </a:cxn>
                <a:cxn ang="0">
                  <a:pos x="0" y="78"/>
                </a:cxn>
                <a:cxn ang="0">
                  <a:pos x="28" y="78"/>
                </a:cxn>
                <a:cxn ang="0">
                  <a:pos x="72" y="72"/>
                </a:cxn>
                <a:cxn ang="0">
                  <a:pos x="116" y="56"/>
                </a:cxn>
                <a:cxn ang="0">
                  <a:pos x="116" y="484"/>
                </a:cxn>
                <a:cxn ang="0">
                  <a:pos x="105" y="495"/>
                </a:cxn>
                <a:cxn ang="0">
                  <a:pos x="94" y="501"/>
                </a:cxn>
                <a:cxn ang="0">
                  <a:pos x="83" y="501"/>
                </a:cxn>
                <a:cxn ang="0">
                  <a:pos x="61" y="506"/>
                </a:cxn>
                <a:cxn ang="0">
                  <a:pos x="6" y="506"/>
                </a:cxn>
                <a:cxn ang="0">
                  <a:pos x="6" y="534"/>
                </a:cxn>
                <a:cxn ang="0">
                  <a:pos x="72" y="534"/>
                </a:cxn>
                <a:cxn ang="0">
                  <a:pos x="116" y="529"/>
                </a:cxn>
                <a:cxn ang="0">
                  <a:pos x="176" y="529"/>
                </a:cxn>
                <a:cxn ang="0">
                  <a:pos x="220" y="534"/>
                </a:cxn>
                <a:cxn ang="0">
                  <a:pos x="286" y="534"/>
                </a:cxn>
                <a:cxn ang="0">
                  <a:pos x="286" y="506"/>
                </a:cxn>
                <a:cxn ang="0">
                  <a:pos x="231" y="506"/>
                </a:cxn>
                <a:cxn ang="0">
                  <a:pos x="209" y="501"/>
                </a:cxn>
                <a:cxn ang="0">
                  <a:pos x="192" y="501"/>
                </a:cxn>
                <a:cxn ang="0">
                  <a:pos x="181" y="490"/>
                </a:cxn>
                <a:cxn ang="0">
                  <a:pos x="181" y="479"/>
                </a:cxn>
                <a:cxn ang="0">
                  <a:pos x="176" y="468"/>
                </a:cxn>
                <a:cxn ang="0">
                  <a:pos x="176" y="22"/>
                </a:cxn>
              </a:cxnLst>
              <a:rect l="0" t="0" r="r" b="b"/>
              <a:pathLst>
                <a:path w="286" h="534">
                  <a:moveTo>
                    <a:pt x="176" y="22"/>
                  </a:moveTo>
                  <a:lnTo>
                    <a:pt x="176" y="0"/>
                  </a:lnTo>
                  <a:lnTo>
                    <a:pt x="154" y="0"/>
                  </a:lnTo>
                  <a:lnTo>
                    <a:pt x="116" y="28"/>
                  </a:lnTo>
                  <a:lnTo>
                    <a:pt x="72" y="45"/>
                  </a:lnTo>
                  <a:lnTo>
                    <a:pt x="28" y="50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28" y="78"/>
                  </a:lnTo>
                  <a:lnTo>
                    <a:pt x="72" y="72"/>
                  </a:lnTo>
                  <a:lnTo>
                    <a:pt x="116" y="56"/>
                  </a:lnTo>
                  <a:lnTo>
                    <a:pt x="116" y="484"/>
                  </a:lnTo>
                  <a:lnTo>
                    <a:pt x="105" y="495"/>
                  </a:lnTo>
                  <a:lnTo>
                    <a:pt x="94" y="501"/>
                  </a:lnTo>
                  <a:lnTo>
                    <a:pt x="83" y="501"/>
                  </a:lnTo>
                  <a:lnTo>
                    <a:pt x="61" y="506"/>
                  </a:lnTo>
                  <a:lnTo>
                    <a:pt x="6" y="506"/>
                  </a:lnTo>
                  <a:lnTo>
                    <a:pt x="6" y="534"/>
                  </a:lnTo>
                  <a:lnTo>
                    <a:pt x="72" y="534"/>
                  </a:lnTo>
                  <a:lnTo>
                    <a:pt x="116" y="529"/>
                  </a:lnTo>
                  <a:lnTo>
                    <a:pt x="176" y="529"/>
                  </a:lnTo>
                  <a:lnTo>
                    <a:pt x="220" y="534"/>
                  </a:lnTo>
                  <a:lnTo>
                    <a:pt x="286" y="534"/>
                  </a:lnTo>
                  <a:lnTo>
                    <a:pt x="286" y="506"/>
                  </a:lnTo>
                  <a:lnTo>
                    <a:pt x="231" y="506"/>
                  </a:lnTo>
                  <a:lnTo>
                    <a:pt x="209" y="501"/>
                  </a:lnTo>
                  <a:lnTo>
                    <a:pt x="192" y="501"/>
                  </a:lnTo>
                  <a:lnTo>
                    <a:pt x="181" y="490"/>
                  </a:lnTo>
                  <a:lnTo>
                    <a:pt x="181" y="479"/>
                  </a:lnTo>
                  <a:lnTo>
                    <a:pt x="176" y="468"/>
                  </a:lnTo>
                  <a:lnTo>
                    <a:pt x="17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2" name="Freeform 122"/>
            <p:cNvSpPr>
              <a:spLocks/>
            </p:cNvSpPr>
            <p:nvPr/>
          </p:nvSpPr>
          <p:spPr bwMode="auto">
            <a:xfrm>
              <a:off x="9072" y="5181"/>
              <a:ext cx="1131" cy="813"/>
            </a:xfrm>
            <a:custGeom>
              <a:avLst/>
              <a:gdLst/>
              <a:ahLst/>
              <a:cxnLst>
                <a:cxn ang="0">
                  <a:pos x="1005" y="95"/>
                </a:cxn>
                <a:cxn ang="0">
                  <a:pos x="1060" y="45"/>
                </a:cxn>
                <a:cxn ang="0">
                  <a:pos x="1120" y="34"/>
                </a:cxn>
                <a:cxn ang="0">
                  <a:pos x="1125" y="22"/>
                </a:cxn>
                <a:cxn ang="0">
                  <a:pos x="1131" y="6"/>
                </a:cxn>
                <a:cxn ang="0">
                  <a:pos x="900" y="0"/>
                </a:cxn>
                <a:cxn ang="0">
                  <a:pos x="889" y="28"/>
                </a:cxn>
                <a:cxn ang="0">
                  <a:pos x="922" y="34"/>
                </a:cxn>
                <a:cxn ang="0">
                  <a:pos x="950" y="45"/>
                </a:cxn>
                <a:cxn ang="0">
                  <a:pos x="972" y="67"/>
                </a:cxn>
                <a:cxn ang="0">
                  <a:pos x="966" y="106"/>
                </a:cxn>
                <a:cxn ang="0">
                  <a:pos x="653" y="657"/>
                </a:cxn>
                <a:cxn ang="0">
                  <a:pos x="609" y="72"/>
                </a:cxn>
                <a:cxn ang="0">
                  <a:pos x="615" y="56"/>
                </a:cxn>
                <a:cxn ang="0">
                  <a:pos x="642" y="39"/>
                </a:cxn>
                <a:cxn ang="0">
                  <a:pos x="708" y="34"/>
                </a:cxn>
                <a:cxn ang="0">
                  <a:pos x="719" y="6"/>
                </a:cxn>
                <a:cxn ang="0">
                  <a:pos x="433" y="0"/>
                </a:cxn>
                <a:cxn ang="0">
                  <a:pos x="423" y="28"/>
                </a:cxn>
                <a:cxn ang="0">
                  <a:pos x="472" y="34"/>
                </a:cxn>
                <a:cxn ang="0">
                  <a:pos x="499" y="39"/>
                </a:cxn>
                <a:cxn ang="0">
                  <a:pos x="510" y="56"/>
                </a:cxn>
                <a:cxn ang="0">
                  <a:pos x="516" y="150"/>
                </a:cxn>
                <a:cxn ang="0">
                  <a:pos x="186" y="78"/>
                </a:cxn>
                <a:cxn ang="0">
                  <a:pos x="192" y="56"/>
                </a:cxn>
                <a:cxn ang="0">
                  <a:pos x="208" y="45"/>
                </a:cxn>
                <a:cxn ang="0">
                  <a:pos x="247" y="34"/>
                </a:cxn>
                <a:cxn ang="0">
                  <a:pos x="296" y="22"/>
                </a:cxn>
                <a:cxn ang="0">
                  <a:pos x="291" y="0"/>
                </a:cxn>
                <a:cxn ang="0">
                  <a:pos x="5" y="6"/>
                </a:cxn>
                <a:cxn ang="0">
                  <a:pos x="0" y="22"/>
                </a:cxn>
                <a:cxn ang="0">
                  <a:pos x="55" y="34"/>
                </a:cxn>
                <a:cxn ang="0">
                  <a:pos x="82" y="45"/>
                </a:cxn>
                <a:cxn ang="0">
                  <a:pos x="88" y="61"/>
                </a:cxn>
                <a:cxn ang="0">
                  <a:pos x="142" y="779"/>
                </a:cxn>
                <a:cxn ang="0">
                  <a:pos x="148" y="807"/>
                </a:cxn>
                <a:cxn ang="0">
                  <a:pos x="170" y="807"/>
                </a:cxn>
                <a:cxn ang="0">
                  <a:pos x="186" y="785"/>
                </a:cxn>
                <a:cxn ang="0">
                  <a:pos x="565" y="779"/>
                </a:cxn>
                <a:cxn ang="0">
                  <a:pos x="571" y="807"/>
                </a:cxn>
                <a:cxn ang="0">
                  <a:pos x="593" y="807"/>
                </a:cxn>
                <a:cxn ang="0">
                  <a:pos x="983" y="134"/>
                </a:cxn>
              </a:cxnLst>
              <a:rect l="0" t="0" r="r" b="b"/>
              <a:pathLst>
                <a:path w="1131" h="813">
                  <a:moveTo>
                    <a:pt x="983" y="134"/>
                  </a:moveTo>
                  <a:lnTo>
                    <a:pt x="1005" y="95"/>
                  </a:lnTo>
                  <a:lnTo>
                    <a:pt x="1027" y="67"/>
                  </a:lnTo>
                  <a:lnTo>
                    <a:pt x="1060" y="45"/>
                  </a:lnTo>
                  <a:lnTo>
                    <a:pt x="1109" y="34"/>
                  </a:lnTo>
                  <a:lnTo>
                    <a:pt x="1120" y="34"/>
                  </a:lnTo>
                  <a:lnTo>
                    <a:pt x="1125" y="28"/>
                  </a:lnTo>
                  <a:lnTo>
                    <a:pt x="1125" y="22"/>
                  </a:lnTo>
                  <a:lnTo>
                    <a:pt x="1131" y="11"/>
                  </a:lnTo>
                  <a:lnTo>
                    <a:pt x="1131" y="6"/>
                  </a:lnTo>
                  <a:lnTo>
                    <a:pt x="1125" y="0"/>
                  </a:lnTo>
                  <a:lnTo>
                    <a:pt x="900" y="0"/>
                  </a:lnTo>
                  <a:lnTo>
                    <a:pt x="889" y="11"/>
                  </a:lnTo>
                  <a:lnTo>
                    <a:pt x="889" y="28"/>
                  </a:lnTo>
                  <a:lnTo>
                    <a:pt x="895" y="34"/>
                  </a:lnTo>
                  <a:lnTo>
                    <a:pt x="922" y="34"/>
                  </a:lnTo>
                  <a:lnTo>
                    <a:pt x="933" y="39"/>
                  </a:lnTo>
                  <a:lnTo>
                    <a:pt x="950" y="45"/>
                  </a:lnTo>
                  <a:lnTo>
                    <a:pt x="961" y="50"/>
                  </a:lnTo>
                  <a:lnTo>
                    <a:pt x="972" y="67"/>
                  </a:lnTo>
                  <a:lnTo>
                    <a:pt x="972" y="89"/>
                  </a:lnTo>
                  <a:lnTo>
                    <a:pt x="966" y="106"/>
                  </a:lnTo>
                  <a:lnTo>
                    <a:pt x="955" y="117"/>
                  </a:lnTo>
                  <a:lnTo>
                    <a:pt x="653" y="657"/>
                  </a:lnTo>
                  <a:lnTo>
                    <a:pt x="609" y="89"/>
                  </a:lnTo>
                  <a:lnTo>
                    <a:pt x="609" y="72"/>
                  </a:lnTo>
                  <a:lnTo>
                    <a:pt x="615" y="61"/>
                  </a:lnTo>
                  <a:lnTo>
                    <a:pt x="615" y="56"/>
                  </a:lnTo>
                  <a:lnTo>
                    <a:pt x="626" y="45"/>
                  </a:lnTo>
                  <a:lnTo>
                    <a:pt x="642" y="39"/>
                  </a:lnTo>
                  <a:lnTo>
                    <a:pt x="664" y="34"/>
                  </a:lnTo>
                  <a:lnTo>
                    <a:pt x="708" y="34"/>
                  </a:lnTo>
                  <a:lnTo>
                    <a:pt x="719" y="22"/>
                  </a:lnTo>
                  <a:lnTo>
                    <a:pt x="719" y="6"/>
                  </a:lnTo>
                  <a:lnTo>
                    <a:pt x="714" y="0"/>
                  </a:lnTo>
                  <a:lnTo>
                    <a:pt x="433" y="0"/>
                  </a:lnTo>
                  <a:lnTo>
                    <a:pt x="423" y="11"/>
                  </a:lnTo>
                  <a:lnTo>
                    <a:pt x="423" y="28"/>
                  </a:lnTo>
                  <a:lnTo>
                    <a:pt x="428" y="34"/>
                  </a:lnTo>
                  <a:lnTo>
                    <a:pt x="472" y="34"/>
                  </a:lnTo>
                  <a:lnTo>
                    <a:pt x="488" y="39"/>
                  </a:lnTo>
                  <a:lnTo>
                    <a:pt x="499" y="39"/>
                  </a:lnTo>
                  <a:lnTo>
                    <a:pt x="505" y="45"/>
                  </a:lnTo>
                  <a:lnTo>
                    <a:pt x="510" y="56"/>
                  </a:lnTo>
                  <a:lnTo>
                    <a:pt x="510" y="61"/>
                  </a:lnTo>
                  <a:lnTo>
                    <a:pt x="516" y="150"/>
                  </a:lnTo>
                  <a:lnTo>
                    <a:pt x="230" y="657"/>
                  </a:lnTo>
                  <a:lnTo>
                    <a:pt x="186" y="78"/>
                  </a:lnTo>
                  <a:lnTo>
                    <a:pt x="186" y="67"/>
                  </a:lnTo>
                  <a:lnTo>
                    <a:pt x="192" y="56"/>
                  </a:lnTo>
                  <a:lnTo>
                    <a:pt x="197" y="50"/>
                  </a:lnTo>
                  <a:lnTo>
                    <a:pt x="208" y="45"/>
                  </a:lnTo>
                  <a:lnTo>
                    <a:pt x="225" y="39"/>
                  </a:lnTo>
                  <a:lnTo>
                    <a:pt x="247" y="34"/>
                  </a:lnTo>
                  <a:lnTo>
                    <a:pt x="285" y="34"/>
                  </a:lnTo>
                  <a:lnTo>
                    <a:pt x="296" y="22"/>
                  </a:lnTo>
                  <a:lnTo>
                    <a:pt x="296" y="6"/>
                  </a:lnTo>
                  <a:lnTo>
                    <a:pt x="291" y="0"/>
                  </a:lnTo>
                  <a:lnTo>
                    <a:pt x="11" y="0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22"/>
                  </a:lnTo>
                  <a:lnTo>
                    <a:pt x="11" y="34"/>
                  </a:lnTo>
                  <a:lnTo>
                    <a:pt x="55" y="34"/>
                  </a:lnTo>
                  <a:lnTo>
                    <a:pt x="71" y="39"/>
                  </a:lnTo>
                  <a:lnTo>
                    <a:pt x="82" y="45"/>
                  </a:lnTo>
                  <a:lnTo>
                    <a:pt x="88" y="50"/>
                  </a:lnTo>
                  <a:lnTo>
                    <a:pt x="88" y="61"/>
                  </a:lnTo>
                  <a:lnTo>
                    <a:pt x="93" y="78"/>
                  </a:lnTo>
                  <a:lnTo>
                    <a:pt x="142" y="779"/>
                  </a:lnTo>
                  <a:lnTo>
                    <a:pt x="142" y="801"/>
                  </a:lnTo>
                  <a:lnTo>
                    <a:pt x="148" y="807"/>
                  </a:lnTo>
                  <a:lnTo>
                    <a:pt x="159" y="813"/>
                  </a:lnTo>
                  <a:lnTo>
                    <a:pt x="170" y="807"/>
                  </a:lnTo>
                  <a:lnTo>
                    <a:pt x="175" y="807"/>
                  </a:lnTo>
                  <a:lnTo>
                    <a:pt x="186" y="785"/>
                  </a:lnTo>
                  <a:lnTo>
                    <a:pt x="521" y="200"/>
                  </a:lnTo>
                  <a:lnTo>
                    <a:pt x="565" y="779"/>
                  </a:lnTo>
                  <a:lnTo>
                    <a:pt x="565" y="801"/>
                  </a:lnTo>
                  <a:lnTo>
                    <a:pt x="571" y="807"/>
                  </a:lnTo>
                  <a:lnTo>
                    <a:pt x="582" y="813"/>
                  </a:lnTo>
                  <a:lnTo>
                    <a:pt x="593" y="807"/>
                  </a:lnTo>
                  <a:lnTo>
                    <a:pt x="609" y="790"/>
                  </a:lnTo>
                  <a:lnTo>
                    <a:pt x="983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3" name="Freeform 123"/>
            <p:cNvSpPr>
              <a:spLocks/>
            </p:cNvSpPr>
            <p:nvPr/>
          </p:nvSpPr>
          <p:spPr bwMode="auto">
            <a:xfrm>
              <a:off x="10175" y="5604"/>
              <a:ext cx="286" cy="534"/>
            </a:xfrm>
            <a:custGeom>
              <a:avLst/>
              <a:gdLst/>
              <a:ahLst/>
              <a:cxnLst>
                <a:cxn ang="0">
                  <a:pos x="176" y="22"/>
                </a:cxn>
                <a:cxn ang="0">
                  <a:pos x="176" y="0"/>
                </a:cxn>
                <a:cxn ang="0">
                  <a:pos x="154" y="0"/>
                </a:cxn>
                <a:cxn ang="0">
                  <a:pos x="116" y="28"/>
                </a:cxn>
                <a:cxn ang="0">
                  <a:pos x="72" y="45"/>
                </a:cxn>
                <a:cxn ang="0">
                  <a:pos x="28" y="50"/>
                </a:cxn>
                <a:cxn ang="0">
                  <a:pos x="0" y="50"/>
                </a:cxn>
                <a:cxn ang="0">
                  <a:pos x="0" y="78"/>
                </a:cxn>
                <a:cxn ang="0">
                  <a:pos x="28" y="78"/>
                </a:cxn>
                <a:cxn ang="0">
                  <a:pos x="72" y="72"/>
                </a:cxn>
                <a:cxn ang="0">
                  <a:pos x="116" y="56"/>
                </a:cxn>
                <a:cxn ang="0">
                  <a:pos x="116" y="484"/>
                </a:cxn>
                <a:cxn ang="0">
                  <a:pos x="105" y="495"/>
                </a:cxn>
                <a:cxn ang="0">
                  <a:pos x="94" y="501"/>
                </a:cxn>
                <a:cxn ang="0">
                  <a:pos x="83" y="501"/>
                </a:cxn>
                <a:cxn ang="0">
                  <a:pos x="61" y="506"/>
                </a:cxn>
                <a:cxn ang="0">
                  <a:pos x="6" y="506"/>
                </a:cxn>
                <a:cxn ang="0">
                  <a:pos x="6" y="534"/>
                </a:cxn>
                <a:cxn ang="0">
                  <a:pos x="72" y="534"/>
                </a:cxn>
                <a:cxn ang="0">
                  <a:pos x="116" y="529"/>
                </a:cxn>
                <a:cxn ang="0">
                  <a:pos x="176" y="529"/>
                </a:cxn>
                <a:cxn ang="0">
                  <a:pos x="220" y="534"/>
                </a:cxn>
                <a:cxn ang="0">
                  <a:pos x="286" y="534"/>
                </a:cxn>
                <a:cxn ang="0">
                  <a:pos x="286" y="506"/>
                </a:cxn>
                <a:cxn ang="0">
                  <a:pos x="231" y="506"/>
                </a:cxn>
                <a:cxn ang="0">
                  <a:pos x="209" y="501"/>
                </a:cxn>
                <a:cxn ang="0">
                  <a:pos x="193" y="501"/>
                </a:cxn>
                <a:cxn ang="0">
                  <a:pos x="182" y="490"/>
                </a:cxn>
                <a:cxn ang="0">
                  <a:pos x="182" y="479"/>
                </a:cxn>
                <a:cxn ang="0">
                  <a:pos x="176" y="468"/>
                </a:cxn>
                <a:cxn ang="0">
                  <a:pos x="176" y="22"/>
                </a:cxn>
              </a:cxnLst>
              <a:rect l="0" t="0" r="r" b="b"/>
              <a:pathLst>
                <a:path w="286" h="534">
                  <a:moveTo>
                    <a:pt x="176" y="22"/>
                  </a:moveTo>
                  <a:lnTo>
                    <a:pt x="176" y="0"/>
                  </a:lnTo>
                  <a:lnTo>
                    <a:pt x="154" y="0"/>
                  </a:lnTo>
                  <a:lnTo>
                    <a:pt x="116" y="28"/>
                  </a:lnTo>
                  <a:lnTo>
                    <a:pt x="72" y="45"/>
                  </a:lnTo>
                  <a:lnTo>
                    <a:pt x="28" y="50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28" y="78"/>
                  </a:lnTo>
                  <a:lnTo>
                    <a:pt x="72" y="72"/>
                  </a:lnTo>
                  <a:lnTo>
                    <a:pt x="116" y="56"/>
                  </a:lnTo>
                  <a:lnTo>
                    <a:pt x="116" y="484"/>
                  </a:lnTo>
                  <a:lnTo>
                    <a:pt x="105" y="495"/>
                  </a:lnTo>
                  <a:lnTo>
                    <a:pt x="94" y="501"/>
                  </a:lnTo>
                  <a:lnTo>
                    <a:pt x="83" y="501"/>
                  </a:lnTo>
                  <a:lnTo>
                    <a:pt x="61" y="506"/>
                  </a:lnTo>
                  <a:lnTo>
                    <a:pt x="6" y="506"/>
                  </a:lnTo>
                  <a:lnTo>
                    <a:pt x="6" y="534"/>
                  </a:lnTo>
                  <a:lnTo>
                    <a:pt x="72" y="534"/>
                  </a:lnTo>
                  <a:lnTo>
                    <a:pt x="116" y="529"/>
                  </a:lnTo>
                  <a:lnTo>
                    <a:pt x="176" y="529"/>
                  </a:lnTo>
                  <a:lnTo>
                    <a:pt x="220" y="534"/>
                  </a:lnTo>
                  <a:lnTo>
                    <a:pt x="286" y="534"/>
                  </a:lnTo>
                  <a:lnTo>
                    <a:pt x="286" y="506"/>
                  </a:lnTo>
                  <a:lnTo>
                    <a:pt x="231" y="506"/>
                  </a:lnTo>
                  <a:lnTo>
                    <a:pt x="209" y="501"/>
                  </a:lnTo>
                  <a:lnTo>
                    <a:pt x="193" y="501"/>
                  </a:lnTo>
                  <a:lnTo>
                    <a:pt x="182" y="490"/>
                  </a:lnTo>
                  <a:lnTo>
                    <a:pt x="182" y="479"/>
                  </a:lnTo>
                  <a:lnTo>
                    <a:pt x="176" y="468"/>
                  </a:lnTo>
                  <a:lnTo>
                    <a:pt x="17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" name="Freeform 124"/>
            <p:cNvSpPr>
              <a:spLocks/>
            </p:cNvSpPr>
            <p:nvPr/>
          </p:nvSpPr>
          <p:spPr bwMode="auto">
            <a:xfrm>
              <a:off x="10626" y="6044"/>
              <a:ext cx="104" cy="250"/>
            </a:xfrm>
            <a:custGeom>
              <a:avLst/>
              <a:gdLst/>
              <a:ahLst/>
              <a:cxnLst>
                <a:cxn ang="0">
                  <a:pos x="82" y="83"/>
                </a:cxn>
                <a:cxn ang="0">
                  <a:pos x="77" y="128"/>
                </a:cxn>
                <a:cxn ang="0">
                  <a:pos x="60" y="178"/>
                </a:cxn>
                <a:cxn ang="0">
                  <a:pos x="16" y="228"/>
                </a:cxn>
                <a:cxn ang="0">
                  <a:pos x="11" y="233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3" y="245"/>
                </a:cxn>
                <a:cxn ang="0">
                  <a:pos x="55" y="222"/>
                </a:cxn>
                <a:cxn ang="0">
                  <a:pos x="77" y="189"/>
                </a:cxn>
                <a:cxn ang="0">
                  <a:pos x="93" y="144"/>
                </a:cxn>
                <a:cxn ang="0">
                  <a:pos x="104" y="89"/>
                </a:cxn>
                <a:cxn ang="0">
                  <a:pos x="104" y="66"/>
                </a:cxn>
                <a:cxn ang="0">
                  <a:pos x="99" y="44"/>
                </a:cxn>
                <a:cxn ang="0">
                  <a:pos x="77" y="11"/>
                </a:cxn>
                <a:cxn ang="0">
                  <a:pos x="66" y="5"/>
                </a:cxn>
                <a:cxn ang="0">
                  <a:pos x="44" y="0"/>
                </a:cxn>
                <a:cxn ang="0">
                  <a:pos x="27" y="5"/>
                </a:cxn>
                <a:cxn ang="0">
                  <a:pos x="11" y="16"/>
                </a:cxn>
                <a:cxn ang="0">
                  <a:pos x="5" y="28"/>
                </a:cxn>
                <a:cxn ang="0">
                  <a:pos x="0" y="50"/>
                </a:cxn>
                <a:cxn ang="0">
                  <a:pos x="0" y="61"/>
                </a:cxn>
                <a:cxn ang="0">
                  <a:pos x="11" y="78"/>
                </a:cxn>
                <a:cxn ang="0">
                  <a:pos x="16" y="83"/>
                </a:cxn>
                <a:cxn ang="0">
                  <a:pos x="33" y="94"/>
                </a:cxn>
                <a:cxn ang="0">
                  <a:pos x="60" y="94"/>
                </a:cxn>
                <a:cxn ang="0">
                  <a:pos x="71" y="89"/>
                </a:cxn>
                <a:cxn ang="0">
                  <a:pos x="77" y="83"/>
                </a:cxn>
                <a:cxn ang="0">
                  <a:pos x="82" y="83"/>
                </a:cxn>
              </a:cxnLst>
              <a:rect l="0" t="0" r="r" b="b"/>
              <a:pathLst>
                <a:path w="104" h="250">
                  <a:moveTo>
                    <a:pt x="82" y="83"/>
                  </a:moveTo>
                  <a:lnTo>
                    <a:pt x="77" y="128"/>
                  </a:lnTo>
                  <a:lnTo>
                    <a:pt x="60" y="178"/>
                  </a:lnTo>
                  <a:lnTo>
                    <a:pt x="16" y="228"/>
                  </a:lnTo>
                  <a:lnTo>
                    <a:pt x="11" y="233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3" y="245"/>
                  </a:lnTo>
                  <a:lnTo>
                    <a:pt x="55" y="222"/>
                  </a:lnTo>
                  <a:lnTo>
                    <a:pt x="77" y="189"/>
                  </a:lnTo>
                  <a:lnTo>
                    <a:pt x="93" y="144"/>
                  </a:lnTo>
                  <a:lnTo>
                    <a:pt x="104" y="89"/>
                  </a:lnTo>
                  <a:lnTo>
                    <a:pt x="104" y="66"/>
                  </a:lnTo>
                  <a:lnTo>
                    <a:pt x="99" y="44"/>
                  </a:lnTo>
                  <a:lnTo>
                    <a:pt x="77" y="11"/>
                  </a:lnTo>
                  <a:lnTo>
                    <a:pt x="66" y="5"/>
                  </a:lnTo>
                  <a:lnTo>
                    <a:pt x="44" y="0"/>
                  </a:lnTo>
                  <a:lnTo>
                    <a:pt x="27" y="5"/>
                  </a:lnTo>
                  <a:lnTo>
                    <a:pt x="11" y="16"/>
                  </a:lnTo>
                  <a:lnTo>
                    <a:pt x="5" y="28"/>
                  </a:lnTo>
                  <a:lnTo>
                    <a:pt x="0" y="50"/>
                  </a:lnTo>
                  <a:lnTo>
                    <a:pt x="0" y="61"/>
                  </a:lnTo>
                  <a:lnTo>
                    <a:pt x="11" y="78"/>
                  </a:lnTo>
                  <a:lnTo>
                    <a:pt x="16" y="83"/>
                  </a:lnTo>
                  <a:lnTo>
                    <a:pt x="33" y="94"/>
                  </a:lnTo>
                  <a:lnTo>
                    <a:pt x="60" y="94"/>
                  </a:lnTo>
                  <a:lnTo>
                    <a:pt x="71" y="89"/>
                  </a:lnTo>
                  <a:lnTo>
                    <a:pt x="77" y="83"/>
                  </a:lnTo>
                  <a:lnTo>
                    <a:pt x="8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" name="Freeform 125"/>
            <p:cNvSpPr>
              <a:spLocks/>
            </p:cNvSpPr>
            <p:nvPr/>
          </p:nvSpPr>
          <p:spPr bwMode="auto">
            <a:xfrm>
              <a:off x="10856" y="5604"/>
              <a:ext cx="352" cy="534"/>
            </a:xfrm>
            <a:custGeom>
              <a:avLst/>
              <a:gdLst/>
              <a:ahLst/>
              <a:cxnLst>
                <a:cxn ang="0">
                  <a:pos x="352" y="390"/>
                </a:cxn>
                <a:cxn ang="0">
                  <a:pos x="324" y="390"/>
                </a:cxn>
                <a:cxn ang="0">
                  <a:pos x="324" y="401"/>
                </a:cxn>
                <a:cxn ang="0">
                  <a:pos x="319" y="417"/>
                </a:cxn>
                <a:cxn ang="0">
                  <a:pos x="313" y="440"/>
                </a:cxn>
                <a:cxn ang="0">
                  <a:pos x="302" y="462"/>
                </a:cxn>
                <a:cxn ang="0">
                  <a:pos x="286" y="462"/>
                </a:cxn>
                <a:cxn ang="0">
                  <a:pos x="269" y="468"/>
                </a:cxn>
                <a:cxn ang="0">
                  <a:pos x="77" y="468"/>
                </a:cxn>
                <a:cxn ang="0">
                  <a:pos x="132" y="417"/>
                </a:cxn>
                <a:cxn ang="0">
                  <a:pos x="171" y="384"/>
                </a:cxn>
                <a:cxn ang="0">
                  <a:pos x="237" y="328"/>
                </a:cxn>
                <a:cxn ang="0">
                  <a:pos x="280" y="295"/>
                </a:cxn>
                <a:cxn ang="0">
                  <a:pos x="319" y="256"/>
                </a:cxn>
                <a:cxn ang="0">
                  <a:pos x="341" y="212"/>
                </a:cxn>
                <a:cxn ang="0">
                  <a:pos x="352" y="156"/>
                </a:cxn>
                <a:cxn ang="0">
                  <a:pos x="341" y="100"/>
                </a:cxn>
                <a:cxn ang="0">
                  <a:pos x="313" y="61"/>
                </a:cxn>
                <a:cxn ang="0">
                  <a:pos x="275" y="28"/>
                </a:cxn>
                <a:cxn ang="0">
                  <a:pos x="226" y="6"/>
                </a:cxn>
                <a:cxn ang="0">
                  <a:pos x="165" y="0"/>
                </a:cxn>
                <a:cxn ang="0">
                  <a:pos x="99" y="11"/>
                </a:cxn>
                <a:cxn ang="0">
                  <a:pos x="44" y="45"/>
                </a:cxn>
                <a:cxn ang="0">
                  <a:pos x="11" y="89"/>
                </a:cxn>
                <a:cxn ang="0">
                  <a:pos x="0" y="145"/>
                </a:cxn>
                <a:cxn ang="0">
                  <a:pos x="0" y="161"/>
                </a:cxn>
                <a:cxn ang="0">
                  <a:pos x="6" y="173"/>
                </a:cxn>
                <a:cxn ang="0">
                  <a:pos x="17" y="178"/>
                </a:cxn>
                <a:cxn ang="0">
                  <a:pos x="22" y="184"/>
                </a:cxn>
                <a:cxn ang="0">
                  <a:pos x="33" y="189"/>
                </a:cxn>
                <a:cxn ang="0">
                  <a:pos x="55" y="189"/>
                </a:cxn>
                <a:cxn ang="0">
                  <a:pos x="66" y="184"/>
                </a:cxn>
                <a:cxn ang="0">
                  <a:pos x="77" y="173"/>
                </a:cxn>
                <a:cxn ang="0">
                  <a:pos x="83" y="161"/>
                </a:cxn>
                <a:cxn ang="0">
                  <a:pos x="83" y="128"/>
                </a:cxn>
                <a:cxn ang="0">
                  <a:pos x="77" y="117"/>
                </a:cxn>
                <a:cxn ang="0">
                  <a:pos x="55" y="106"/>
                </a:cxn>
                <a:cxn ang="0">
                  <a:pos x="39" y="106"/>
                </a:cxn>
                <a:cxn ang="0">
                  <a:pos x="61" y="67"/>
                </a:cxn>
                <a:cxn ang="0">
                  <a:pos x="94" y="45"/>
                </a:cxn>
                <a:cxn ang="0">
                  <a:pos x="127" y="33"/>
                </a:cxn>
                <a:cxn ang="0">
                  <a:pos x="154" y="28"/>
                </a:cxn>
                <a:cxn ang="0">
                  <a:pos x="209" y="39"/>
                </a:cxn>
                <a:cxn ang="0">
                  <a:pos x="242" y="67"/>
                </a:cxn>
                <a:cxn ang="0">
                  <a:pos x="269" y="111"/>
                </a:cxn>
                <a:cxn ang="0">
                  <a:pos x="275" y="156"/>
                </a:cxn>
                <a:cxn ang="0">
                  <a:pos x="264" y="223"/>
                </a:cxn>
                <a:cxn ang="0">
                  <a:pos x="231" y="273"/>
                </a:cxn>
                <a:cxn ang="0">
                  <a:pos x="198" y="312"/>
                </a:cxn>
                <a:cxn ang="0">
                  <a:pos x="0" y="512"/>
                </a:cxn>
                <a:cxn ang="0">
                  <a:pos x="0" y="534"/>
                </a:cxn>
                <a:cxn ang="0">
                  <a:pos x="330" y="534"/>
                </a:cxn>
                <a:cxn ang="0">
                  <a:pos x="352" y="390"/>
                </a:cxn>
              </a:cxnLst>
              <a:rect l="0" t="0" r="r" b="b"/>
              <a:pathLst>
                <a:path w="352" h="534">
                  <a:moveTo>
                    <a:pt x="352" y="390"/>
                  </a:moveTo>
                  <a:lnTo>
                    <a:pt x="324" y="390"/>
                  </a:lnTo>
                  <a:lnTo>
                    <a:pt x="324" y="401"/>
                  </a:lnTo>
                  <a:lnTo>
                    <a:pt x="319" y="417"/>
                  </a:lnTo>
                  <a:lnTo>
                    <a:pt x="313" y="440"/>
                  </a:lnTo>
                  <a:lnTo>
                    <a:pt x="302" y="462"/>
                  </a:lnTo>
                  <a:lnTo>
                    <a:pt x="286" y="462"/>
                  </a:lnTo>
                  <a:lnTo>
                    <a:pt x="269" y="468"/>
                  </a:lnTo>
                  <a:lnTo>
                    <a:pt x="77" y="468"/>
                  </a:lnTo>
                  <a:lnTo>
                    <a:pt x="132" y="417"/>
                  </a:lnTo>
                  <a:lnTo>
                    <a:pt x="171" y="384"/>
                  </a:lnTo>
                  <a:lnTo>
                    <a:pt x="237" y="328"/>
                  </a:lnTo>
                  <a:lnTo>
                    <a:pt x="280" y="295"/>
                  </a:lnTo>
                  <a:lnTo>
                    <a:pt x="319" y="256"/>
                  </a:lnTo>
                  <a:lnTo>
                    <a:pt x="341" y="212"/>
                  </a:lnTo>
                  <a:lnTo>
                    <a:pt x="352" y="156"/>
                  </a:lnTo>
                  <a:lnTo>
                    <a:pt x="341" y="100"/>
                  </a:lnTo>
                  <a:lnTo>
                    <a:pt x="313" y="61"/>
                  </a:lnTo>
                  <a:lnTo>
                    <a:pt x="275" y="28"/>
                  </a:lnTo>
                  <a:lnTo>
                    <a:pt x="226" y="6"/>
                  </a:lnTo>
                  <a:lnTo>
                    <a:pt x="165" y="0"/>
                  </a:lnTo>
                  <a:lnTo>
                    <a:pt x="99" y="11"/>
                  </a:lnTo>
                  <a:lnTo>
                    <a:pt x="44" y="45"/>
                  </a:lnTo>
                  <a:lnTo>
                    <a:pt x="11" y="89"/>
                  </a:lnTo>
                  <a:lnTo>
                    <a:pt x="0" y="145"/>
                  </a:lnTo>
                  <a:lnTo>
                    <a:pt x="0" y="161"/>
                  </a:lnTo>
                  <a:lnTo>
                    <a:pt x="6" y="173"/>
                  </a:lnTo>
                  <a:lnTo>
                    <a:pt x="17" y="178"/>
                  </a:lnTo>
                  <a:lnTo>
                    <a:pt x="22" y="184"/>
                  </a:lnTo>
                  <a:lnTo>
                    <a:pt x="33" y="189"/>
                  </a:lnTo>
                  <a:lnTo>
                    <a:pt x="55" y="189"/>
                  </a:lnTo>
                  <a:lnTo>
                    <a:pt x="66" y="184"/>
                  </a:lnTo>
                  <a:lnTo>
                    <a:pt x="77" y="173"/>
                  </a:lnTo>
                  <a:lnTo>
                    <a:pt x="83" y="161"/>
                  </a:lnTo>
                  <a:lnTo>
                    <a:pt x="83" y="128"/>
                  </a:lnTo>
                  <a:lnTo>
                    <a:pt x="77" y="117"/>
                  </a:lnTo>
                  <a:lnTo>
                    <a:pt x="55" y="106"/>
                  </a:lnTo>
                  <a:lnTo>
                    <a:pt x="39" y="106"/>
                  </a:lnTo>
                  <a:lnTo>
                    <a:pt x="61" y="67"/>
                  </a:lnTo>
                  <a:lnTo>
                    <a:pt x="94" y="45"/>
                  </a:lnTo>
                  <a:lnTo>
                    <a:pt x="127" y="33"/>
                  </a:lnTo>
                  <a:lnTo>
                    <a:pt x="154" y="28"/>
                  </a:lnTo>
                  <a:lnTo>
                    <a:pt x="209" y="39"/>
                  </a:lnTo>
                  <a:lnTo>
                    <a:pt x="242" y="67"/>
                  </a:lnTo>
                  <a:lnTo>
                    <a:pt x="269" y="111"/>
                  </a:lnTo>
                  <a:lnTo>
                    <a:pt x="275" y="156"/>
                  </a:lnTo>
                  <a:lnTo>
                    <a:pt x="264" y="223"/>
                  </a:lnTo>
                  <a:lnTo>
                    <a:pt x="231" y="273"/>
                  </a:lnTo>
                  <a:lnTo>
                    <a:pt x="198" y="312"/>
                  </a:lnTo>
                  <a:lnTo>
                    <a:pt x="0" y="512"/>
                  </a:lnTo>
                  <a:lnTo>
                    <a:pt x="0" y="534"/>
                  </a:lnTo>
                  <a:lnTo>
                    <a:pt x="330" y="534"/>
                  </a:lnTo>
                  <a:lnTo>
                    <a:pt x="352" y="3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" name="Freeform 126"/>
            <p:cNvSpPr>
              <a:spLocks/>
            </p:cNvSpPr>
            <p:nvPr/>
          </p:nvSpPr>
          <p:spPr bwMode="auto">
            <a:xfrm>
              <a:off x="12564" y="5843"/>
              <a:ext cx="121" cy="123"/>
            </a:xfrm>
            <a:custGeom>
              <a:avLst/>
              <a:gdLst/>
              <a:ahLst/>
              <a:cxnLst>
                <a:cxn ang="0">
                  <a:pos x="121" y="62"/>
                </a:cxn>
                <a:cxn ang="0">
                  <a:pos x="110" y="28"/>
                </a:cxn>
                <a:cxn ang="0">
                  <a:pos x="94" y="11"/>
                </a:cxn>
                <a:cxn ang="0">
                  <a:pos x="61" y="0"/>
                </a:cxn>
                <a:cxn ang="0">
                  <a:pos x="39" y="6"/>
                </a:cxn>
                <a:cxn ang="0">
                  <a:pos x="22" y="11"/>
                </a:cxn>
                <a:cxn ang="0">
                  <a:pos x="0" y="45"/>
                </a:cxn>
                <a:cxn ang="0">
                  <a:pos x="0" y="78"/>
                </a:cxn>
                <a:cxn ang="0">
                  <a:pos x="22" y="112"/>
                </a:cxn>
                <a:cxn ang="0">
                  <a:pos x="39" y="117"/>
                </a:cxn>
                <a:cxn ang="0">
                  <a:pos x="61" y="123"/>
                </a:cxn>
                <a:cxn ang="0">
                  <a:pos x="94" y="112"/>
                </a:cxn>
                <a:cxn ang="0">
                  <a:pos x="110" y="95"/>
                </a:cxn>
                <a:cxn ang="0">
                  <a:pos x="121" y="62"/>
                </a:cxn>
              </a:cxnLst>
              <a:rect l="0" t="0" r="r" b="b"/>
              <a:pathLst>
                <a:path w="121" h="123">
                  <a:moveTo>
                    <a:pt x="121" y="62"/>
                  </a:moveTo>
                  <a:lnTo>
                    <a:pt x="110" y="28"/>
                  </a:lnTo>
                  <a:lnTo>
                    <a:pt x="94" y="11"/>
                  </a:lnTo>
                  <a:lnTo>
                    <a:pt x="61" y="0"/>
                  </a:lnTo>
                  <a:lnTo>
                    <a:pt x="39" y="6"/>
                  </a:lnTo>
                  <a:lnTo>
                    <a:pt x="22" y="11"/>
                  </a:lnTo>
                  <a:lnTo>
                    <a:pt x="0" y="45"/>
                  </a:lnTo>
                  <a:lnTo>
                    <a:pt x="0" y="78"/>
                  </a:lnTo>
                  <a:lnTo>
                    <a:pt x="22" y="112"/>
                  </a:lnTo>
                  <a:lnTo>
                    <a:pt x="39" y="117"/>
                  </a:lnTo>
                  <a:lnTo>
                    <a:pt x="61" y="123"/>
                  </a:lnTo>
                  <a:lnTo>
                    <a:pt x="94" y="112"/>
                  </a:lnTo>
                  <a:lnTo>
                    <a:pt x="110" y="95"/>
                  </a:lnTo>
                  <a:lnTo>
                    <a:pt x="12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7" name="Freeform 127"/>
            <p:cNvSpPr>
              <a:spLocks/>
            </p:cNvSpPr>
            <p:nvPr/>
          </p:nvSpPr>
          <p:spPr bwMode="auto">
            <a:xfrm>
              <a:off x="13064" y="5843"/>
              <a:ext cx="121" cy="123"/>
            </a:xfrm>
            <a:custGeom>
              <a:avLst/>
              <a:gdLst/>
              <a:ahLst/>
              <a:cxnLst>
                <a:cxn ang="0">
                  <a:pos x="121" y="62"/>
                </a:cxn>
                <a:cxn ang="0">
                  <a:pos x="110" y="28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6"/>
                </a:cxn>
                <a:cxn ang="0">
                  <a:pos x="22" y="11"/>
                </a:cxn>
                <a:cxn ang="0">
                  <a:pos x="0" y="45"/>
                </a:cxn>
                <a:cxn ang="0">
                  <a:pos x="0" y="78"/>
                </a:cxn>
                <a:cxn ang="0">
                  <a:pos x="22" y="112"/>
                </a:cxn>
                <a:cxn ang="0">
                  <a:pos x="38" y="117"/>
                </a:cxn>
                <a:cxn ang="0">
                  <a:pos x="60" y="123"/>
                </a:cxn>
                <a:cxn ang="0">
                  <a:pos x="93" y="112"/>
                </a:cxn>
                <a:cxn ang="0">
                  <a:pos x="110" y="95"/>
                </a:cxn>
                <a:cxn ang="0">
                  <a:pos x="121" y="62"/>
                </a:cxn>
              </a:cxnLst>
              <a:rect l="0" t="0" r="r" b="b"/>
              <a:pathLst>
                <a:path w="121" h="123">
                  <a:moveTo>
                    <a:pt x="121" y="62"/>
                  </a:moveTo>
                  <a:lnTo>
                    <a:pt x="110" y="28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6"/>
                  </a:lnTo>
                  <a:lnTo>
                    <a:pt x="22" y="11"/>
                  </a:lnTo>
                  <a:lnTo>
                    <a:pt x="0" y="45"/>
                  </a:lnTo>
                  <a:lnTo>
                    <a:pt x="0" y="78"/>
                  </a:lnTo>
                  <a:lnTo>
                    <a:pt x="22" y="112"/>
                  </a:lnTo>
                  <a:lnTo>
                    <a:pt x="38" y="117"/>
                  </a:lnTo>
                  <a:lnTo>
                    <a:pt x="60" y="123"/>
                  </a:lnTo>
                  <a:lnTo>
                    <a:pt x="93" y="112"/>
                  </a:lnTo>
                  <a:lnTo>
                    <a:pt x="110" y="95"/>
                  </a:lnTo>
                  <a:lnTo>
                    <a:pt x="12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8" name="Freeform 128"/>
            <p:cNvSpPr>
              <a:spLocks/>
            </p:cNvSpPr>
            <p:nvPr/>
          </p:nvSpPr>
          <p:spPr bwMode="auto">
            <a:xfrm>
              <a:off x="13564" y="5843"/>
              <a:ext cx="121" cy="123"/>
            </a:xfrm>
            <a:custGeom>
              <a:avLst/>
              <a:gdLst/>
              <a:ahLst/>
              <a:cxnLst>
                <a:cxn ang="0">
                  <a:pos x="121" y="62"/>
                </a:cxn>
                <a:cxn ang="0">
                  <a:pos x="110" y="28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6"/>
                </a:cxn>
                <a:cxn ang="0">
                  <a:pos x="22" y="11"/>
                </a:cxn>
                <a:cxn ang="0">
                  <a:pos x="0" y="45"/>
                </a:cxn>
                <a:cxn ang="0">
                  <a:pos x="0" y="78"/>
                </a:cxn>
                <a:cxn ang="0">
                  <a:pos x="22" y="112"/>
                </a:cxn>
                <a:cxn ang="0">
                  <a:pos x="38" y="117"/>
                </a:cxn>
                <a:cxn ang="0">
                  <a:pos x="60" y="123"/>
                </a:cxn>
                <a:cxn ang="0">
                  <a:pos x="93" y="112"/>
                </a:cxn>
                <a:cxn ang="0">
                  <a:pos x="110" y="95"/>
                </a:cxn>
                <a:cxn ang="0">
                  <a:pos x="121" y="62"/>
                </a:cxn>
              </a:cxnLst>
              <a:rect l="0" t="0" r="r" b="b"/>
              <a:pathLst>
                <a:path w="121" h="123">
                  <a:moveTo>
                    <a:pt x="121" y="62"/>
                  </a:moveTo>
                  <a:lnTo>
                    <a:pt x="110" y="28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6"/>
                  </a:lnTo>
                  <a:lnTo>
                    <a:pt x="22" y="11"/>
                  </a:lnTo>
                  <a:lnTo>
                    <a:pt x="0" y="45"/>
                  </a:lnTo>
                  <a:lnTo>
                    <a:pt x="0" y="78"/>
                  </a:lnTo>
                  <a:lnTo>
                    <a:pt x="22" y="112"/>
                  </a:lnTo>
                  <a:lnTo>
                    <a:pt x="38" y="117"/>
                  </a:lnTo>
                  <a:lnTo>
                    <a:pt x="60" y="123"/>
                  </a:lnTo>
                  <a:lnTo>
                    <a:pt x="93" y="112"/>
                  </a:lnTo>
                  <a:lnTo>
                    <a:pt x="110" y="95"/>
                  </a:lnTo>
                  <a:lnTo>
                    <a:pt x="12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9" name="Freeform 129"/>
            <p:cNvSpPr>
              <a:spLocks/>
            </p:cNvSpPr>
            <p:nvPr/>
          </p:nvSpPr>
          <p:spPr bwMode="auto">
            <a:xfrm>
              <a:off x="14986" y="5181"/>
              <a:ext cx="1131" cy="813"/>
            </a:xfrm>
            <a:custGeom>
              <a:avLst/>
              <a:gdLst/>
              <a:ahLst/>
              <a:cxnLst>
                <a:cxn ang="0">
                  <a:pos x="1005" y="95"/>
                </a:cxn>
                <a:cxn ang="0">
                  <a:pos x="1060" y="45"/>
                </a:cxn>
                <a:cxn ang="0">
                  <a:pos x="1120" y="34"/>
                </a:cxn>
                <a:cxn ang="0">
                  <a:pos x="1126" y="22"/>
                </a:cxn>
                <a:cxn ang="0">
                  <a:pos x="1131" y="6"/>
                </a:cxn>
                <a:cxn ang="0">
                  <a:pos x="901" y="0"/>
                </a:cxn>
                <a:cxn ang="0">
                  <a:pos x="890" y="28"/>
                </a:cxn>
                <a:cxn ang="0">
                  <a:pos x="923" y="34"/>
                </a:cxn>
                <a:cxn ang="0">
                  <a:pos x="950" y="45"/>
                </a:cxn>
                <a:cxn ang="0">
                  <a:pos x="972" y="67"/>
                </a:cxn>
                <a:cxn ang="0">
                  <a:pos x="966" y="106"/>
                </a:cxn>
                <a:cxn ang="0">
                  <a:pos x="653" y="657"/>
                </a:cxn>
                <a:cxn ang="0">
                  <a:pos x="610" y="72"/>
                </a:cxn>
                <a:cxn ang="0">
                  <a:pos x="615" y="56"/>
                </a:cxn>
                <a:cxn ang="0">
                  <a:pos x="643" y="39"/>
                </a:cxn>
                <a:cxn ang="0">
                  <a:pos x="708" y="34"/>
                </a:cxn>
                <a:cxn ang="0">
                  <a:pos x="719" y="6"/>
                </a:cxn>
                <a:cxn ang="0">
                  <a:pos x="434" y="0"/>
                </a:cxn>
                <a:cxn ang="0">
                  <a:pos x="423" y="28"/>
                </a:cxn>
                <a:cxn ang="0">
                  <a:pos x="472" y="34"/>
                </a:cxn>
                <a:cxn ang="0">
                  <a:pos x="500" y="39"/>
                </a:cxn>
                <a:cxn ang="0">
                  <a:pos x="511" y="56"/>
                </a:cxn>
                <a:cxn ang="0">
                  <a:pos x="516" y="150"/>
                </a:cxn>
                <a:cxn ang="0">
                  <a:pos x="187" y="78"/>
                </a:cxn>
                <a:cxn ang="0">
                  <a:pos x="192" y="56"/>
                </a:cxn>
                <a:cxn ang="0">
                  <a:pos x="209" y="45"/>
                </a:cxn>
                <a:cxn ang="0">
                  <a:pos x="247" y="34"/>
                </a:cxn>
                <a:cxn ang="0">
                  <a:pos x="297" y="22"/>
                </a:cxn>
                <a:cxn ang="0">
                  <a:pos x="291" y="0"/>
                </a:cxn>
                <a:cxn ang="0">
                  <a:pos x="5" y="6"/>
                </a:cxn>
                <a:cxn ang="0">
                  <a:pos x="0" y="22"/>
                </a:cxn>
                <a:cxn ang="0">
                  <a:pos x="55" y="34"/>
                </a:cxn>
                <a:cxn ang="0">
                  <a:pos x="82" y="45"/>
                </a:cxn>
                <a:cxn ang="0">
                  <a:pos x="88" y="61"/>
                </a:cxn>
                <a:cxn ang="0">
                  <a:pos x="143" y="779"/>
                </a:cxn>
                <a:cxn ang="0">
                  <a:pos x="148" y="807"/>
                </a:cxn>
                <a:cxn ang="0">
                  <a:pos x="170" y="807"/>
                </a:cxn>
                <a:cxn ang="0">
                  <a:pos x="187" y="785"/>
                </a:cxn>
                <a:cxn ang="0">
                  <a:pos x="566" y="779"/>
                </a:cxn>
                <a:cxn ang="0">
                  <a:pos x="571" y="807"/>
                </a:cxn>
                <a:cxn ang="0">
                  <a:pos x="593" y="807"/>
                </a:cxn>
                <a:cxn ang="0">
                  <a:pos x="983" y="134"/>
                </a:cxn>
              </a:cxnLst>
              <a:rect l="0" t="0" r="r" b="b"/>
              <a:pathLst>
                <a:path w="1131" h="813">
                  <a:moveTo>
                    <a:pt x="983" y="134"/>
                  </a:moveTo>
                  <a:lnTo>
                    <a:pt x="1005" y="95"/>
                  </a:lnTo>
                  <a:lnTo>
                    <a:pt x="1027" y="67"/>
                  </a:lnTo>
                  <a:lnTo>
                    <a:pt x="1060" y="45"/>
                  </a:lnTo>
                  <a:lnTo>
                    <a:pt x="1109" y="34"/>
                  </a:lnTo>
                  <a:lnTo>
                    <a:pt x="1120" y="34"/>
                  </a:lnTo>
                  <a:lnTo>
                    <a:pt x="1126" y="28"/>
                  </a:lnTo>
                  <a:lnTo>
                    <a:pt x="1126" y="22"/>
                  </a:lnTo>
                  <a:lnTo>
                    <a:pt x="1131" y="11"/>
                  </a:lnTo>
                  <a:lnTo>
                    <a:pt x="1131" y="6"/>
                  </a:lnTo>
                  <a:lnTo>
                    <a:pt x="1126" y="0"/>
                  </a:lnTo>
                  <a:lnTo>
                    <a:pt x="901" y="0"/>
                  </a:lnTo>
                  <a:lnTo>
                    <a:pt x="890" y="11"/>
                  </a:lnTo>
                  <a:lnTo>
                    <a:pt x="890" y="28"/>
                  </a:lnTo>
                  <a:lnTo>
                    <a:pt x="895" y="34"/>
                  </a:lnTo>
                  <a:lnTo>
                    <a:pt x="923" y="34"/>
                  </a:lnTo>
                  <a:lnTo>
                    <a:pt x="934" y="39"/>
                  </a:lnTo>
                  <a:lnTo>
                    <a:pt x="950" y="45"/>
                  </a:lnTo>
                  <a:lnTo>
                    <a:pt x="961" y="50"/>
                  </a:lnTo>
                  <a:lnTo>
                    <a:pt x="972" y="67"/>
                  </a:lnTo>
                  <a:lnTo>
                    <a:pt x="972" y="89"/>
                  </a:lnTo>
                  <a:lnTo>
                    <a:pt x="966" y="106"/>
                  </a:lnTo>
                  <a:lnTo>
                    <a:pt x="956" y="117"/>
                  </a:lnTo>
                  <a:lnTo>
                    <a:pt x="653" y="657"/>
                  </a:lnTo>
                  <a:lnTo>
                    <a:pt x="610" y="89"/>
                  </a:lnTo>
                  <a:lnTo>
                    <a:pt x="610" y="72"/>
                  </a:lnTo>
                  <a:lnTo>
                    <a:pt x="615" y="61"/>
                  </a:lnTo>
                  <a:lnTo>
                    <a:pt x="615" y="56"/>
                  </a:lnTo>
                  <a:lnTo>
                    <a:pt x="626" y="45"/>
                  </a:lnTo>
                  <a:lnTo>
                    <a:pt x="643" y="39"/>
                  </a:lnTo>
                  <a:lnTo>
                    <a:pt x="664" y="34"/>
                  </a:lnTo>
                  <a:lnTo>
                    <a:pt x="708" y="34"/>
                  </a:lnTo>
                  <a:lnTo>
                    <a:pt x="719" y="22"/>
                  </a:lnTo>
                  <a:lnTo>
                    <a:pt x="719" y="6"/>
                  </a:lnTo>
                  <a:lnTo>
                    <a:pt x="714" y="0"/>
                  </a:lnTo>
                  <a:lnTo>
                    <a:pt x="434" y="0"/>
                  </a:lnTo>
                  <a:lnTo>
                    <a:pt x="423" y="11"/>
                  </a:lnTo>
                  <a:lnTo>
                    <a:pt x="423" y="28"/>
                  </a:lnTo>
                  <a:lnTo>
                    <a:pt x="428" y="34"/>
                  </a:lnTo>
                  <a:lnTo>
                    <a:pt x="472" y="34"/>
                  </a:lnTo>
                  <a:lnTo>
                    <a:pt x="489" y="39"/>
                  </a:lnTo>
                  <a:lnTo>
                    <a:pt x="500" y="39"/>
                  </a:lnTo>
                  <a:lnTo>
                    <a:pt x="505" y="45"/>
                  </a:lnTo>
                  <a:lnTo>
                    <a:pt x="511" y="56"/>
                  </a:lnTo>
                  <a:lnTo>
                    <a:pt x="511" y="61"/>
                  </a:lnTo>
                  <a:lnTo>
                    <a:pt x="516" y="150"/>
                  </a:lnTo>
                  <a:lnTo>
                    <a:pt x="231" y="657"/>
                  </a:lnTo>
                  <a:lnTo>
                    <a:pt x="187" y="78"/>
                  </a:lnTo>
                  <a:lnTo>
                    <a:pt x="187" y="67"/>
                  </a:lnTo>
                  <a:lnTo>
                    <a:pt x="192" y="56"/>
                  </a:lnTo>
                  <a:lnTo>
                    <a:pt x="198" y="50"/>
                  </a:lnTo>
                  <a:lnTo>
                    <a:pt x="209" y="45"/>
                  </a:lnTo>
                  <a:lnTo>
                    <a:pt x="225" y="39"/>
                  </a:lnTo>
                  <a:lnTo>
                    <a:pt x="247" y="34"/>
                  </a:lnTo>
                  <a:lnTo>
                    <a:pt x="286" y="34"/>
                  </a:lnTo>
                  <a:lnTo>
                    <a:pt x="297" y="22"/>
                  </a:lnTo>
                  <a:lnTo>
                    <a:pt x="297" y="6"/>
                  </a:lnTo>
                  <a:lnTo>
                    <a:pt x="291" y="0"/>
                  </a:lnTo>
                  <a:lnTo>
                    <a:pt x="11" y="0"/>
                  </a:lnTo>
                  <a:lnTo>
                    <a:pt x="5" y="6"/>
                  </a:lnTo>
                  <a:lnTo>
                    <a:pt x="5" y="11"/>
                  </a:lnTo>
                  <a:lnTo>
                    <a:pt x="0" y="22"/>
                  </a:lnTo>
                  <a:lnTo>
                    <a:pt x="11" y="34"/>
                  </a:lnTo>
                  <a:lnTo>
                    <a:pt x="55" y="34"/>
                  </a:lnTo>
                  <a:lnTo>
                    <a:pt x="71" y="39"/>
                  </a:lnTo>
                  <a:lnTo>
                    <a:pt x="82" y="45"/>
                  </a:lnTo>
                  <a:lnTo>
                    <a:pt x="88" y="50"/>
                  </a:lnTo>
                  <a:lnTo>
                    <a:pt x="88" y="61"/>
                  </a:lnTo>
                  <a:lnTo>
                    <a:pt x="93" y="78"/>
                  </a:lnTo>
                  <a:lnTo>
                    <a:pt x="143" y="779"/>
                  </a:lnTo>
                  <a:lnTo>
                    <a:pt x="143" y="801"/>
                  </a:lnTo>
                  <a:lnTo>
                    <a:pt x="148" y="807"/>
                  </a:lnTo>
                  <a:lnTo>
                    <a:pt x="159" y="813"/>
                  </a:lnTo>
                  <a:lnTo>
                    <a:pt x="170" y="807"/>
                  </a:lnTo>
                  <a:lnTo>
                    <a:pt x="176" y="807"/>
                  </a:lnTo>
                  <a:lnTo>
                    <a:pt x="187" y="785"/>
                  </a:lnTo>
                  <a:lnTo>
                    <a:pt x="522" y="200"/>
                  </a:lnTo>
                  <a:lnTo>
                    <a:pt x="566" y="779"/>
                  </a:lnTo>
                  <a:lnTo>
                    <a:pt x="566" y="801"/>
                  </a:lnTo>
                  <a:lnTo>
                    <a:pt x="571" y="807"/>
                  </a:lnTo>
                  <a:lnTo>
                    <a:pt x="582" y="813"/>
                  </a:lnTo>
                  <a:lnTo>
                    <a:pt x="593" y="807"/>
                  </a:lnTo>
                  <a:lnTo>
                    <a:pt x="610" y="790"/>
                  </a:lnTo>
                  <a:lnTo>
                    <a:pt x="983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" name="Freeform 130"/>
            <p:cNvSpPr>
              <a:spLocks/>
            </p:cNvSpPr>
            <p:nvPr/>
          </p:nvSpPr>
          <p:spPr bwMode="auto">
            <a:xfrm>
              <a:off x="16095" y="5604"/>
              <a:ext cx="286" cy="534"/>
            </a:xfrm>
            <a:custGeom>
              <a:avLst/>
              <a:gdLst/>
              <a:ahLst/>
              <a:cxnLst>
                <a:cxn ang="0">
                  <a:pos x="176" y="22"/>
                </a:cxn>
                <a:cxn ang="0">
                  <a:pos x="176" y="0"/>
                </a:cxn>
                <a:cxn ang="0">
                  <a:pos x="154" y="0"/>
                </a:cxn>
                <a:cxn ang="0">
                  <a:pos x="116" y="28"/>
                </a:cxn>
                <a:cxn ang="0">
                  <a:pos x="72" y="45"/>
                </a:cxn>
                <a:cxn ang="0">
                  <a:pos x="28" y="50"/>
                </a:cxn>
                <a:cxn ang="0">
                  <a:pos x="0" y="50"/>
                </a:cxn>
                <a:cxn ang="0">
                  <a:pos x="0" y="78"/>
                </a:cxn>
                <a:cxn ang="0">
                  <a:pos x="28" y="78"/>
                </a:cxn>
                <a:cxn ang="0">
                  <a:pos x="72" y="72"/>
                </a:cxn>
                <a:cxn ang="0">
                  <a:pos x="116" y="56"/>
                </a:cxn>
                <a:cxn ang="0">
                  <a:pos x="116" y="484"/>
                </a:cxn>
                <a:cxn ang="0">
                  <a:pos x="105" y="495"/>
                </a:cxn>
                <a:cxn ang="0">
                  <a:pos x="94" y="501"/>
                </a:cxn>
                <a:cxn ang="0">
                  <a:pos x="83" y="501"/>
                </a:cxn>
                <a:cxn ang="0">
                  <a:pos x="61" y="506"/>
                </a:cxn>
                <a:cxn ang="0">
                  <a:pos x="6" y="506"/>
                </a:cxn>
                <a:cxn ang="0">
                  <a:pos x="6" y="534"/>
                </a:cxn>
                <a:cxn ang="0">
                  <a:pos x="72" y="534"/>
                </a:cxn>
                <a:cxn ang="0">
                  <a:pos x="116" y="529"/>
                </a:cxn>
                <a:cxn ang="0">
                  <a:pos x="176" y="529"/>
                </a:cxn>
                <a:cxn ang="0">
                  <a:pos x="220" y="534"/>
                </a:cxn>
                <a:cxn ang="0">
                  <a:pos x="286" y="534"/>
                </a:cxn>
                <a:cxn ang="0">
                  <a:pos x="286" y="506"/>
                </a:cxn>
                <a:cxn ang="0">
                  <a:pos x="231" y="506"/>
                </a:cxn>
                <a:cxn ang="0">
                  <a:pos x="209" y="501"/>
                </a:cxn>
                <a:cxn ang="0">
                  <a:pos x="192" y="501"/>
                </a:cxn>
                <a:cxn ang="0">
                  <a:pos x="181" y="490"/>
                </a:cxn>
                <a:cxn ang="0">
                  <a:pos x="181" y="479"/>
                </a:cxn>
                <a:cxn ang="0">
                  <a:pos x="176" y="468"/>
                </a:cxn>
                <a:cxn ang="0">
                  <a:pos x="176" y="22"/>
                </a:cxn>
              </a:cxnLst>
              <a:rect l="0" t="0" r="r" b="b"/>
              <a:pathLst>
                <a:path w="286" h="534">
                  <a:moveTo>
                    <a:pt x="176" y="22"/>
                  </a:moveTo>
                  <a:lnTo>
                    <a:pt x="176" y="0"/>
                  </a:lnTo>
                  <a:lnTo>
                    <a:pt x="154" y="0"/>
                  </a:lnTo>
                  <a:lnTo>
                    <a:pt x="116" y="28"/>
                  </a:lnTo>
                  <a:lnTo>
                    <a:pt x="72" y="45"/>
                  </a:lnTo>
                  <a:lnTo>
                    <a:pt x="28" y="50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28" y="78"/>
                  </a:lnTo>
                  <a:lnTo>
                    <a:pt x="72" y="72"/>
                  </a:lnTo>
                  <a:lnTo>
                    <a:pt x="116" y="56"/>
                  </a:lnTo>
                  <a:lnTo>
                    <a:pt x="116" y="484"/>
                  </a:lnTo>
                  <a:lnTo>
                    <a:pt x="105" y="495"/>
                  </a:lnTo>
                  <a:lnTo>
                    <a:pt x="94" y="501"/>
                  </a:lnTo>
                  <a:lnTo>
                    <a:pt x="83" y="501"/>
                  </a:lnTo>
                  <a:lnTo>
                    <a:pt x="61" y="506"/>
                  </a:lnTo>
                  <a:lnTo>
                    <a:pt x="6" y="506"/>
                  </a:lnTo>
                  <a:lnTo>
                    <a:pt x="6" y="534"/>
                  </a:lnTo>
                  <a:lnTo>
                    <a:pt x="72" y="534"/>
                  </a:lnTo>
                  <a:lnTo>
                    <a:pt x="116" y="529"/>
                  </a:lnTo>
                  <a:lnTo>
                    <a:pt x="176" y="529"/>
                  </a:lnTo>
                  <a:lnTo>
                    <a:pt x="220" y="534"/>
                  </a:lnTo>
                  <a:lnTo>
                    <a:pt x="286" y="534"/>
                  </a:lnTo>
                  <a:lnTo>
                    <a:pt x="286" y="506"/>
                  </a:lnTo>
                  <a:lnTo>
                    <a:pt x="231" y="506"/>
                  </a:lnTo>
                  <a:lnTo>
                    <a:pt x="209" y="501"/>
                  </a:lnTo>
                  <a:lnTo>
                    <a:pt x="192" y="501"/>
                  </a:lnTo>
                  <a:lnTo>
                    <a:pt x="181" y="490"/>
                  </a:lnTo>
                  <a:lnTo>
                    <a:pt x="181" y="479"/>
                  </a:lnTo>
                  <a:lnTo>
                    <a:pt x="176" y="468"/>
                  </a:lnTo>
                  <a:lnTo>
                    <a:pt x="17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" name="Freeform 131"/>
            <p:cNvSpPr>
              <a:spLocks/>
            </p:cNvSpPr>
            <p:nvPr/>
          </p:nvSpPr>
          <p:spPr bwMode="auto">
            <a:xfrm>
              <a:off x="16546" y="6044"/>
              <a:ext cx="104" cy="250"/>
            </a:xfrm>
            <a:custGeom>
              <a:avLst/>
              <a:gdLst/>
              <a:ahLst/>
              <a:cxnLst>
                <a:cxn ang="0">
                  <a:pos x="82" y="83"/>
                </a:cxn>
                <a:cxn ang="0">
                  <a:pos x="76" y="128"/>
                </a:cxn>
                <a:cxn ang="0">
                  <a:pos x="60" y="178"/>
                </a:cxn>
                <a:cxn ang="0">
                  <a:pos x="16" y="228"/>
                </a:cxn>
                <a:cxn ang="0">
                  <a:pos x="11" y="233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3" y="245"/>
                </a:cxn>
                <a:cxn ang="0">
                  <a:pos x="54" y="222"/>
                </a:cxn>
                <a:cxn ang="0">
                  <a:pos x="76" y="189"/>
                </a:cxn>
                <a:cxn ang="0">
                  <a:pos x="93" y="144"/>
                </a:cxn>
                <a:cxn ang="0">
                  <a:pos x="104" y="89"/>
                </a:cxn>
                <a:cxn ang="0">
                  <a:pos x="104" y="66"/>
                </a:cxn>
                <a:cxn ang="0">
                  <a:pos x="98" y="44"/>
                </a:cxn>
                <a:cxn ang="0">
                  <a:pos x="76" y="11"/>
                </a:cxn>
                <a:cxn ang="0">
                  <a:pos x="65" y="5"/>
                </a:cxn>
                <a:cxn ang="0">
                  <a:pos x="44" y="0"/>
                </a:cxn>
                <a:cxn ang="0">
                  <a:pos x="27" y="5"/>
                </a:cxn>
                <a:cxn ang="0">
                  <a:pos x="11" y="16"/>
                </a:cxn>
                <a:cxn ang="0">
                  <a:pos x="5" y="28"/>
                </a:cxn>
                <a:cxn ang="0">
                  <a:pos x="0" y="50"/>
                </a:cxn>
                <a:cxn ang="0">
                  <a:pos x="0" y="61"/>
                </a:cxn>
                <a:cxn ang="0">
                  <a:pos x="11" y="78"/>
                </a:cxn>
                <a:cxn ang="0">
                  <a:pos x="16" y="83"/>
                </a:cxn>
                <a:cxn ang="0">
                  <a:pos x="33" y="94"/>
                </a:cxn>
                <a:cxn ang="0">
                  <a:pos x="60" y="94"/>
                </a:cxn>
                <a:cxn ang="0">
                  <a:pos x="71" y="89"/>
                </a:cxn>
                <a:cxn ang="0">
                  <a:pos x="76" y="83"/>
                </a:cxn>
                <a:cxn ang="0">
                  <a:pos x="82" y="83"/>
                </a:cxn>
              </a:cxnLst>
              <a:rect l="0" t="0" r="r" b="b"/>
              <a:pathLst>
                <a:path w="104" h="250">
                  <a:moveTo>
                    <a:pt x="82" y="83"/>
                  </a:moveTo>
                  <a:lnTo>
                    <a:pt x="76" y="128"/>
                  </a:lnTo>
                  <a:lnTo>
                    <a:pt x="60" y="178"/>
                  </a:lnTo>
                  <a:lnTo>
                    <a:pt x="16" y="228"/>
                  </a:lnTo>
                  <a:lnTo>
                    <a:pt x="11" y="233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3" y="245"/>
                  </a:lnTo>
                  <a:lnTo>
                    <a:pt x="54" y="222"/>
                  </a:lnTo>
                  <a:lnTo>
                    <a:pt x="76" y="189"/>
                  </a:lnTo>
                  <a:lnTo>
                    <a:pt x="93" y="144"/>
                  </a:lnTo>
                  <a:lnTo>
                    <a:pt x="104" y="89"/>
                  </a:lnTo>
                  <a:lnTo>
                    <a:pt x="104" y="66"/>
                  </a:lnTo>
                  <a:lnTo>
                    <a:pt x="98" y="44"/>
                  </a:lnTo>
                  <a:lnTo>
                    <a:pt x="76" y="11"/>
                  </a:lnTo>
                  <a:lnTo>
                    <a:pt x="65" y="5"/>
                  </a:lnTo>
                  <a:lnTo>
                    <a:pt x="44" y="0"/>
                  </a:lnTo>
                  <a:lnTo>
                    <a:pt x="27" y="5"/>
                  </a:lnTo>
                  <a:lnTo>
                    <a:pt x="11" y="16"/>
                  </a:lnTo>
                  <a:lnTo>
                    <a:pt x="5" y="28"/>
                  </a:lnTo>
                  <a:lnTo>
                    <a:pt x="0" y="50"/>
                  </a:lnTo>
                  <a:lnTo>
                    <a:pt x="0" y="61"/>
                  </a:lnTo>
                  <a:lnTo>
                    <a:pt x="11" y="78"/>
                  </a:lnTo>
                  <a:lnTo>
                    <a:pt x="16" y="83"/>
                  </a:lnTo>
                  <a:lnTo>
                    <a:pt x="33" y="94"/>
                  </a:lnTo>
                  <a:lnTo>
                    <a:pt x="60" y="94"/>
                  </a:lnTo>
                  <a:lnTo>
                    <a:pt x="71" y="89"/>
                  </a:lnTo>
                  <a:lnTo>
                    <a:pt x="76" y="83"/>
                  </a:lnTo>
                  <a:lnTo>
                    <a:pt x="8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" name="Freeform 132"/>
            <p:cNvSpPr>
              <a:spLocks/>
            </p:cNvSpPr>
            <p:nvPr/>
          </p:nvSpPr>
          <p:spPr bwMode="auto">
            <a:xfrm>
              <a:off x="16765" y="5782"/>
              <a:ext cx="731" cy="362"/>
            </a:xfrm>
            <a:custGeom>
              <a:avLst/>
              <a:gdLst/>
              <a:ahLst/>
              <a:cxnLst>
                <a:cxn ang="0">
                  <a:pos x="302" y="312"/>
                </a:cxn>
                <a:cxn ang="0">
                  <a:pos x="308" y="356"/>
                </a:cxn>
                <a:cxn ang="0">
                  <a:pos x="346" y="356"/>
                </a:cxn>
                <a:cxn ang="0">
                  <a:pos x="363" y="323"/>
                </a:cxn>
                <a:cxn ang="0">
                  <a:pos x="379" y="239"/>
                </a:cxn>
                <a:cxn ang="0">
                  <a:pos x="401" y="173"/>
                </a:cxn>
                <a:cxn ang="0">
                  <a:pos x="412" y="134"/>
                </a:cxn>
                <a:cxn ang="0">
                  <a:pos x="473" y="50"/>
                </a:cxn>
                <a:cxn ang="0">
                  <a:pos x="566" y="22"/>
                </a:cxn>
                <a:cxn ang="0">
                  <a:pos x="599" y="61"/>
                </a:cxn>
                <a:cxn ang="0">
                  <a:pos x="582" y="173"/>
                </a:cxn>
                <a:cxn ang="0">
                  <a:pos x="544" y="267"/>
                </a:cxn>
                <a:cxn ang="0">
                  <a:pos x="538" y="295"/>
                </a:cxn>
                <a:cxn ang="0">
                  <a:pos x="560" y="345"/>
                </a:cxn>
                <a:cxn ang="0">
                  <a:pos x="615" y="362"/>
                </a:cxn>
                <a:cxn ang="0">
                  <a:pos x="714" y="290"/>
                </a:cxn>
                <a:cxn ang="0">
                  <a:pos x="725" y="234"/>
                </a:cxn>
                <a:cxn ang="0">
                  <a:pos x="703" y="239"/>
                </a:cxn>
                <a:cxn ang="0">
                  <a:pos x="648" y="328"/>
                </a:cxn>
                <a:cxn ang="0">
                  <a:pos x="599" y="334"/>
                </a:cxn>
                <a:cxn ang="0">
                  <a:pos x="615" y="251"/>
                </a:cxn>
                <a:cxn ang="0">
                  <a:pos x="654" y="134"/>
                </a:cxn>
                <a:cxn ang="0">
                  <a:pos x="654" y="72"/>
                </a:cxn>
                <a:cxn ang="0">
                  <a:pos x="626" y="22"/>
                </a:cxn>
                <a:cxn ang="0">
                  <a:pos x="582" y="6"/>
                </a:cxn>
                <a:cxn ang="0">
                  <a:pos x="467" y="28"/>
                </a:cxn>
                <a:cxn ang="0">
                  <a:pos x="401" y="39"/>
                </a:cxn>
                <a:cxn ang="0">
                  <a:pos x="313" y="0"/>
                </a:cxn>
                <a:cxn ang="0">
                  <a:pos x="176" y="72"/>
                </a:cxn>
                <a:cxn ang="0">
                  <a:pos x="149" y="22"/>
                </a:cxn>
                <a:cxn ang="0">
                  <a:pos x="94" y="0"/>
                </a:cxn>
                <a:cxn ang="0">
                  <a:pos x="33" y="34"/>
                </a:cxn>
                <a:cxn ang="0">
                  <a:pos x="11" y="78"/>
                </a:cxn>
                <a:cxn ang="0">
                  <a:pos x="0" y="117"/>
                </a:cxn>
                <a:cxn ang="0">
                  <a:pos x="17" y="134"/>
                </a:cxn>
                <a:cxn ang="0">
                  <a:pos x="44" y="67"/>
                </a:cxn>
                <a:cxn ang="0">
                  <a:pos x="77" y="28"/>
                </a:cxn>
                <a:cxn ang="0">
                  <a:pos x="105" y="34"/>
                </a:cxn>
                <a:cxn ang="0">
                  <a:pos x="116" y="78"/>
                </a:cxn>
                <a:cxn ang="0">
                  <a:pos x="99" y="145"/>
                </a:cxn>
                <a:cxn ang="0">
                  <a:pos x="61" y="306"/>
                </a:cxn>
                <a:cxn ang="0">
                  <a:pos x="50" y="334"/>
                </a:cxn>
                <a:cxn ang="0">
                  <a:pos x="66" y="362"/>
                </a:cxn>
                <a:cxn ang="0">
                  <a:pos x="110" y="345"/>
                </a:cxn>
                <a:cxn ang="0">
                  <a:pos x="121" y="312"/>
                </a:cxn>
                <a:cxn ang="0">
                  <a:pos x="138" y="239"/>
                </a:cxn>
                <a:cxn ang="0">
                  <a:pos x="154" y="173"/>
                </a:cxn>
                <a:cxn ang="0">
                  <a:pos x="176" y="111"/>
                </a:cxn>
                <a:cxn ang="0">
                  <a:pos x="253" y="34"/>
                </a:cxn>
                <a:cxn ang="0">
                  <a:pos x="335" y="34"/>
                </a:cxn>
                <a:cxn ang="0">
                  <a:pos x="352" y="117"/>
                </a:cxn>
                <a:cxn ang="0">
                  <a:pos x="308" y="290"/>
                </a:cxn>
              </a:cxnLst>
              <a:rect l="0" t="0" r="r" b="b"/>
              <a:pathLst>
                <a:path w="731" h="362">
                  <a:moveTo>
                    <a:pt x="308" y="290"/>
                  </a:moveTo>
                  <a:lnTo>
                    <a:pt x="302" y="301"/>
                  </a:lnTo>
                  <a:lnTo>
                    <a:pt x="302" y="312"/>
                  </a:lnTo>
                  <a:lnTo>
                    <a:pt x="297" y="323"/>
                  </a:lnTo>
                  <a:lnTo>
                    <a:pt x="297" y="351"/>
                  </a:lnTo>
                  <a:lnTo>
                    <a:pt x="308" y="356"/>
                  </a:lnTo>
                  <a:lnTo>
                    <a:pt x="313" y="362"/>
                  </a:lnTo>
                  <a:lnTo>
                    <a:pt x="335" y="362"/>
                  </a:lnTo>
                  <a:lnTo>
                    <a:pt x="346" y="356"/>
                  </a:lnTo>
                  <a:lnTo>
                    <a:pt x="352" y="345"/>
                  </a:lnTo>
                  <a:lnTo>
                    <a:pt x="357" y="340"/>
                  </a:lnTo>
                  <a:lnTo>
                    <a:pt x="363" y="323"/>
                  </a:lnTo>
                  <a:lnTo>
                    <a:pt x="363" y="312"/>
                  </a:lnTo>
                  <a:lnTo>
                    <a:pt x="379" y="262"/>
                  </a:lnTo>
                  <a:lnTo>
                    <a:pt x="379" y="239"/>
                  </a:lnTo>
                  <a:lnTo>
                    <a:pt x="385" y="223"/>
                  </a:lnTo>
                  <a:lnTo>
                    <a:pt x="396" y="195"/>
                  </a:lnTo>
                  <a:lnTo>
                    <a:pt x="401" y="173"/>
                  </a:lnTo>
                  <a:lnTo>
                    <a:pt x="407" y="156"/>
                  </a:lnTo>
                  <a:lnTo>
                    <a:pt x="407" y="139"/>
                  </a:lnTo>
                  <a:lnTo>
                    <a:pt x="412" y="134"/>
                  </a:lnTo>
                  <a:lnTo>
                    <a:pt x="423" y="111"/>
                  </a:lnTo>
                  <a:lnTo>
                    <a:pt x="445" y="78"/>
                  </a:lnTo>
                  <a:lnTo>
                    <a:pt x="473" y="50"/>
                  </a:lnTo>
                  <a:lnTo>
                    <a:pt x="511" y="34"/>
                  </a:lnTo>
                  <a:lnTo>
                    <a:pt x="549" y="22"/>
                  </a:lnTo>
                  <a:lnTo>
                    <a:pt x="566" y="22"/>
                  </a:lnTo>
                  <a:lnTo>
                    <a:pt x="577" y="34"/>
                  </a:lnTo>
                  <a:lnTo>
                    <a:pt x="588" y="39"/>
                  </a:lnTo>
                  <a:lnTo>
                    <a:pt x="599" y="61"/>
                  </a:lnTo>
                  <a:lnTo>
                    <a:pt x="599" y="78"/>
                  </a:lnTo>
                  <a:lnTo>
                    <a:pt x="593" y="123"/>
                  </a:lnTo>
                  <a:lnTo>
                    <a:pt x="582" y="173"/>
                  </a:lnTo>
                  <a:lnTo>
                    <a:pt x="566" y="217"/>
                  </a:lnTo>
                  <a:lnTo>
                    <a:pt x="549" y="251"/>
                  </a:lnTo>
                  <a:lnTo>
                    <a:pt x="544" y="267"/>
                  </a:lnTo>
                  <a:lnTo>
                    <a:pt x="544" y="278"/>
                  </a:lnTo>
                  <a:lnTo>
                    <a:pt x="538" y="284"/>
                  </a:lnTo>
                  <a:lnTo>
                    <a:pt x="538" y="295"/>
                  </a:lnTo>
                  <a:lnTo>
                    <a:pt x="544" y="317"/>
                  </a:lnTo>
                  <a:lnTo>
                    <a:pt x="549" y="334"/>
                  </a:lnTo>
                  <a:lnTo>
                    <a:pt x="560" y="345"/>
                  </a:lnTo>
                  <a:lnTo>
                    <a:pt x="577" y="356"/>
                  </a:lnTo>
                  <a:lnTo>
                    <a:pt x="593" y="362"/>
                  </a:lnTo>
                  <a:lnTo>
                    <a:pt x="615" y="362"/>
                  </a:lnTo>
                  <a:lnTo>
                    <a:pt x="659" y="351"/>
                  </a:lnTo>
                  <a:lnTo>
                    <a:pt x="692" y="323"/>
                  </a:lnTo>
                  <a:lnTo>
                    <a:pt x="714" y="290"/>
                  </a:lnTo>
                  <a:lnTo>
                    <a:pt x="731" y="239"/>
                  </a:lnTo>
                  <a:lnTo>
                    <a:pt x="731" y="234"/>
                  </a:lnTo>
                  <a:lnTo>
                    <a:pt x="725" y="234"/>
                  </a:lnTo>
                  <a:lnTo>
                    <a:pt x="720" y="228"/>
                  </a:lnTo>
                  <a:lnTo>
                    <a:pt x="714" y="228"/>
                  </a:lnTo>
                  <a:lnTo>
                    <a:pt x="703" y="239"/>
                  </a:lnTo>
                  <a:lnTo>
                    <a:pt x="703" y="245"/>
                  </a:lnTo>
                  <a:lnTo>
                    <a:pt x="681" y="301"/>
                  </a:lnTo>
                  <a:lnTo>
                    <a:pt x="648" y="328"/>
                  </a:lnTo>
                  <a:lnTo>
                    <a:pt x="615" y="340"/>
                  </a:lnTo>
                  <a:lnTo>
                    <a:pt x="604" y="340"/>
                  </a:lnTo>
                  <a:lnTo>
                    <a:pt x="599" y="334"/>
                  </a:lnTo>
                  <a:lnTo>
                    <a:pt x="599" y="295"/>
                  </a:lnTo>
                  <a:lnTo>
                    <a:pt x="604" y="284"/>
                  </a:lnTo>
                  <a:lnTo>
                    <a:pt x="615" y="251"/>
                  </a:lnTo>
                  <a:lnTo>
                    <a:pt x="626" y="223"/>
                  </a:lnTo>
                  <a:lnTo>
                    <a:pt x="643" y="178"/>
                  </a:lnTo>
                  <a:lnTo>
                    <a:pt x="654" y="134"/>
                  </a:lnTo>
                  <a:lnTo>
                    <a:pt x="659" y="95"/>
                  </a:lnTo>
                  <a:lnTo>
                    <a:pt x="659" y="84"/>
                  </a:lnTo>
                  <a:lnTo>
                    <a:pt x="654" y="72"/>
                  </a:lnTo>
                  <a:lnTo>
                    <a:pt x="654" y="56"/>
                  </a:lnTo>
                  <a:lnTo>
                    <a:pt x="643" y="39"/>
                  </a:lnTo>
                  <a:lnTo>
                    <a:pt x="626" y="22"/>
                  </a:lnTo>
                  <a:lnTo>
                    <a:pt x="615" y="17"/>
                  </a:lnTo>
                  <a:lnTo>
                    <a:pt x="599" y="6"/>
                  </a:lnTo>
                  <a:lnTo>
                    <a:pt x="582" y="6"/>
                  </a:lnTo>
                  <a:lnTo>
                    <a:pt x="555" y="0"/>
                  </a:lnTo>
                  <a:lnTo>
                    <a:pt x="505" y="11"/>
                  </a:lnTo>
                  <a:lnTo>
                    <a:pt x="467" y="28"/>
                  </a:lnTo>
                  <a:lnTo>
                    <a:pt x="434" y="56"/>
                  </a:lnTo>
                  <a:lnTo>
                    <a:pt x="412" y="84"/>
                  </a:lnTo>
                  <a:lnTo>
                    <a:pt x="401" y="39"/>
                  </a:lnTo>
                  <a:lnTo>
                    <a:pt x="374" y="17"/>
                  </a:lnTo>
                  <a:lnTo>
                    <a:pt x="341" y="6"/>
                  </a:lnTo>
                  <a:lnTo>
                    <a:pt x="313" y="0"/>
                  </a:lnTo>
                  <a:lnTo>
                    <a:pt x="253" y="11"/>
                  </a:lnTo>
                  <a:lnTo>
                    <a:pt x="209" y="39"/>
                  </a:lnTo>
                  <a:lnTo>
                    <a:pt x="176" y="72"/>
                  </a:lnTo>
                  <a:lnTo>
                    <a:pt x="170" y="50"/>
                  </a:lnTo>
                  <a:lnTo>
                    <a:pt x="165" y="34"/>
                  </a:lnTo>
                  <a:lnTo>
                    <a:pt x="149" y="22"/>
                  </a:lnTo>
                  <a:lnTo>
                    <a:pt x="138" y="11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72" y="6"/>
                  </a:lnTo>
                  <a:lnTo>
                    <a:pt x="55" y="11"/>
                  </a:lnTo>
                  <a:lnTo>
                    <a:pt x="33" y="34"/>
                  </a:lnTo>
                  <a:lnTo>
                    <a:pt x="28" y="45"/>
                  </a:lnTo>
                  <a:lnTo>
                    <a:pt x="22" y="61"/>
                  </a:lnTo>
                  <a:lnTo>
                    <a:pt x="11" y="78"/>
                  </a:lnTo>
                  <a:lnTo>
                    <a:pt x="6" y="95"/>
                  </a:lnTo>
                  <a:lnTo>
                    <a:pt x="6" y="106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6" y="134"/>
                  </a:lnTo>
                  <a:lnTo>
                    <a:pt x="17" y="134"/>
                  </a:lnTo>
                  <a:lnTo>
                    <a:pt x="28" y="123"/>
                  </a:lnTo>
                  <a:lnTo>
                    <a:pt x="33" y="111"/>
                  </a:lnTo>
                  <a:lnTo>
                    <a:pt x="44" y="67"/>
                  </a:lnTo>
                  <a:lnTo>
                    <a:pt x="55" y="50"/>
                  </a:lnTo>
                  <a:lnTo>
                    <a:pt x="61" y="34"/>
                  </a:lnTo>
                  <a:lnTo>
                    <a:pt x="77" y="28"/>
                  </a:lnTo>
                  <a:lnTo>
                    <a:pt x="88" y="22"/>
                  </a:lnTo>
                  <a:lnTo>
                    <a:pt x="99" y="22"/>
                  </a:lnTo>
                  <a:lnTo>
                    <a:pt x="105" y="34"/>
                  </a:lnTo>
                  <a:lnTo>
                    <a:pt x="110" y="39"/>
                  </a:lnTo>
                  <a:lnTo>
                    <a:pt x="116" y="50"/>
                  </a:lnTo>
                  <a:lnTo>
                    <a:pt x="116" y="78"/>
                  </a:lnTo>
                  <a:lnTo>
                    <a:pt x="105" y="111"/>
                  </a:lnTo>
                  <a:lnTo>
                    <a:pt x="105" y="128"/>
                  </a:lnTo>
                  <a:lnTo>
                    <a:pt x="99" y="145"/>
                  </a:lnTo>
                  <a:lnTo>
                    <a:pt x="88" y="189"/>
                  </a:lnTo>
                  <a:lnTo>
                    <a:pt x="83" y="200"/>
                  </a:lnTo>
                  <a:lnTo>
                    <a:pt x="61" y="306"/>
                  </a:lnTo>
                  <a:lnTo>
                    <a:pt x="55" y="317"/>
                  </a:lnTo>
                  <a:lnTo>
                    <a:pt x="55" y="323"/>
                  </a:lnTo>
                  <a:lnTo>
                    <a:pt x="50" y="334"/>
                  </a:lnTo>
                  <a:lnTo>
                    <a:pt x="50" y="340"/>
                  </a:lnTo>
                  <a:lnTo>
                    <a:pt x="55" y="351"/>
                  </a:lnTo>
                  <a:lnTo>
                    <a:pt x="66" y="362"/>
                  </a:lnTo>
                  <a:lnTo>
                    <a:pt x="94" y="362"/>
                  </a:lnTo>
                  <a:lnTo>
                    <a:pt x="105" y="356"/>
                  </a:lnTo>
                  <a:lnTo>
                    <a:pt x="110" y="345"/>
                  </a:lnTo>
                  <a:lnTo>
                    <a:pt x="116" y="340"/>
                  </a:lnTo>
                  <a:lnTo>
                    <a:pt x="116" y="323"/>
                  </a:lnTo>
                  <a:lnTo>
                    <a:pt x="121" y="312"/>
                  </a:lnTo>
                  <a:lnTo>
                    <a:pt x="121" y="295"/>
                  </a:lnTo>
                  <a:lnTo>
                    <a:pt x="132" y="262"/>
                  </a:lnTo>
                  <a:lnTo>
                    <a:pt x="138" y="239"/>
                  </a:lnTo>
                  <a:lnTo>
                    <a:pt x="143" y="223"/>
                  </a:lnTo>
                  <a:lnTo>
                    <a:pt x="149" y="195"/>
                  </a:lnTo>
                  <a:lnTo>
                    <a:pt x="154" y="173"/>
                  </a:lnTo>
                  <a:lnTo>
                    <a:pt x="159" y="156"/>
                  </a:lnTo>
                  <a:lnTo>
                    <a:pt x="159" y="145"/>
                  </a:lnTo>
                  <a:lnTo>
                    <a:pt x="176" y="111"/>
                  </a:lnTo>
                  <a:lnTo>
                    <a:pt x="187" y="100"/>
                  </a:lnTo>
                  <a:lnTo>
                    <a:pt x="214" y="67"/>
                  </a:lnTo>
                  <a:lnTo>
                    <a:pt x="253" y="34"/>
                  </a:lnTo>
                  <a:lnTo>
                    <a:pt x="308" y="22"/>
                  </a:lnTo>
                  <a:lnTo>
                    <a:pt x="324" y="22"/>
                  </a:lnTo>
                  <a:lnTo>
                    <a:pt x="335" y="34"/>
                  </a:lnTo>
                  <a:lnTo>
                    <a:pt x="346" y="39"/>
                  </a:lnTo>
                  <a:lnTo>
                    <a:pt x="352" y="50"/>
                  </a:lnTo>
                  <a:lnTo>
                    <a:pt x="352" y="117"/>
                  </a:lnTo>
                  <a:lnTo>
                    <a:pt x="346" y="134"/>
                  </a:lnTo>
                  <a:lnTo>
                    <a:pt x="341" y="156"/>
                  </a:lnTo>
                  <a:lnTo>
                    <a:pt x="308" y="2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" name="Freeform 133"/>
            <p:cNvSpPr>
              <a:spLocks/>
            </p:cNvSpPr>
            <p:nvPr/>
          </p:nvSpPr>
          <p:spPr bwMode="auto">
            <a:xfrm>
              <a:off x="5618" y="6567"/>
              <a:ext cx="1131" cy="812"/>
            </a:xfrm>
            <a:custGeom>
              <a:avLst/>
              <a:gdLst/>
              <a:ahLst/>
              <a:cxnLst>
                <a:cxn ang="0">
                  <a:pos x="1004" y="94"/>
                </a:cxn>
                <a:cxn ang="0">
                  <a:pos x="1059" y="44"/>
                </a:cxn>
                <a:cxn ang="0">
                  <a:pos x="1120" y="33"/>
                </a:cxn>
                <a:cxn ang="0">
                  <a:pos x="1125" y="22"/>
                </a:cxn>
                <a:cxn ang="0">
                  <a:pos x="1131" y="5"/>
                </a:cxn>
                <a:cxn ang="0">
                  <a:pos x="900" y="0"/>
                </a:cxn>
                <a:cxn ang="0">
                  <a:pos x="889" y="28"/>
                </a:cxn>
                <a:cxn ang="0">
                  <a:pos x="922" y="33"/>
                </a:cxn>
                <a:cxn ang="0">
                  <a:pos x="950" y="44"/>
                </a:cxn>
                <a:cxn ang="0">
                  <a:pos x="972" y="67"/>
                </a:cxn>
                <a:cxn ang="0">
                  <a:pos x="966" y="106"/>
                </a:cxn>
                <a:cxn ang="0">
                  <a:pos x="653" y="656"/>
                </a:cxn>
                <a:cxn ang="0">
                  <a:pos x="609" y="72"/>
                </a:cxn>
                <a:cxn ang="0">
                  <a:pos x="615" y="55"/>
                </a:cxn>
                <a:cxn ang="0">
                  <a:pos x="642" y="39"/>
                </a:cxn>
                <a:cxn ang="0">
                  <a:pos x="708" y="33"/>
                </a:cxn>
                <a:cxn ang="0">
                  <a:pos x="719" y="5"/>
                </a:cxn>
                <a:cxn ang="0">
                  <a:pos x="433" y="0"/>
                </a:cxn>
                <a:cxn ang="0">
                  <a:pos x="422" y="28"/>
                </a:cxn>
                <a:cxn ang="0">
                  <a:pos x="472" y="33"/>
                </a:cxn>
                <a:cxn ang="0">
                  <a:pos x="499" y="39"/>
                </a:cxn>
                <a:cxn ang="0">
                  <a:pos x="510" y="55"/>
                </a:cxn>
                <a:cxn ang="0">
                  <a:pos x="516" y="150"/>
                </a:cxn>
                <a:cxn ang="0">
                  <a:pos x="186" y="78"/>
                </a:cxn>
                <a:cxn ang="0">
                  <a:pos x="192" y="55"/>
                </a:cxn>
                <a:cxn ang="0">
                  <a:pos x="208" y="44"/>
                </a:cxn>
                <a:cxn ang="0">
                  <a:pos x="247" y="33"/>
                </a:cxn>
                <a:cxn ang="0">
                  <a:pos x="296" y="22"/>
                </a:cxn>
                <a:cxn ang="0">
                  <a:pos x="291" y="0"/>
                </a:cxn>
                <a:cxn ang="0">
                  <a:pos x="5" y="5"/>
                </a:cxn>
                <a:cxn ang="0">
                  <a:pos x="0" y="22"/>
                </a:cxn>
                <a:cxn ang="0">
                  <a:pos x="54" y="33"/>
                </a:cxn>
                <a:cxn ang="0">
                  <a:pos x="82" y="44"/>
                </a:cxn>
                <a:cxn ang="0">
                  <a:pos x="87" y="61"/>
                </a:cxn>
                <a:cxn ang="0">
                  <a:pos x="142" y="779"/>
                </a:cxn>
                <a:cxn ang="0">
                  <a:pos x="148" y="807"/>
                </a:cxn>
                <a:cxn ang="0">
                  <a:pos x="170" y="807"/>
                </a:cxn>
                <a:cxn ang="0">
                  <a:pos x="186" y="784"/>
                </a:cxn>
                <a:cxn ang="0">
                  <a:pos x="565" y="779"/>
                </a:cxn>
                <a:cxn ang="0">
                  <a:pos x="571" y="807"/>
                </a:cxn>
                <a:cxn ang="0">
                  <a:pos x="593" y="807"/>
                </a:cxn>
                <a:cxn ang="0">
                  <a:pos x="982" y="133"/>
                </a:cxn>
              </a:cxnLst>
              <a:rect l="0" t="0" r="r" b="b"/>
              <a:pathLst>
                <a:path w="1131" h="812">
                  <a:moveTo>
                    <a:pt x="982" y="133"/>
                  </a:moveTo>
                  <a:lnTo>
                    <a:pt x="1004" y="94"/>
                  </a:lnTo>
                  <a:lnTo>
                    <a:pt x="1026" y="67"/>
                  </a:lnTo>
                  <a:lnTo>
                    <a:pt x="1059" y="44"/>
                  </a:lnTo>
                  <a:lnTo>
                    <a:pt x="1109" y="33"/>
                  </a:lnTo>
                  <a:lnTo>
                    <a:pt x="1120" y="33"/>
                  </a:lnTo>
                  <a:lnTo>
                    <a:pt x="1125" y="28"/>
                  </a:lnTo>
                  <a:lnTo>
                    <a:pt x="1125" y="22"/>
                  </a:lnTo>
                  <a:lnTo>
                    <a:pt x="1131" y="11"/>
                  </a:lnTo>
                  <a:lnTo>
                    <a:pt x="1131" y="5"/>
                  </a:lnTo>
                  <a:lnTo>
                    <a:pt x="1125" y="0"/>
                  </a:lnTo>
                  <a:lnTo>
                    <a:pt x="900" y="0"/>
                  </a:lnTo>
                  <a:lnTo>
                    <a:pt x="889" y="11"/>
                  </a:lnTo>
                  <a:lnTo>
                    <a:pt x="889" y="28"/>
                  </a:lnTo>
                  <a:lnTo>
                    <a:pt x="895" y="33"/>
                  </a:lnTo>
                  <a:lnTo>
                    <a:pt x="922" y="33"/>
                  </a:lnTo>
                  <a:lnTo>
                    <a:pt x="933" y="39"/>
                  </a:lnTo>
                  <a:lnTo>
                    <a:pt x="950" y="44"/>
                  </a:lnTo>
                  <a:lnTo>
                    <a:pt x="961" y="50"/>
                  </a:lnTo>
                  <a:lnTo>
                    <a:pt x="972" y="67"/>
                  </a:lnTo>
                  <a:lnTo>
                    <a:pt x="972" y="89"/>
                  </a:lnTo>
                  <a:lnTo>
                    <a:pt x="966" y="106"/>
                  </a:lnTo>
                  <a:lnTo>
                    <a:pt x="955" y="117"/>
                  </a:lnTo>
                  <a:lnTo>
                    <a:pt x="653" y="656"/>
                  </a:lnTo>
                  <a:lnTo>
                    <a:pt x="609" y="89"/>
                  </a:lnTo>
                  <a:lnTo>
                    <a:pt x="609" y="72"/>
                  </a:lnTo>
                  <a:lnTo>
                    <a:pt x="615" y="61"/>
                  </a:lnTo>
                  <a:lnTo>
                    <a:pt x="615" y="55"/>
                  </a:lnTo>
                  <a:lnTo>
                    <a:pt x="626" y="44"/>
                  </a:lnTo>
                  <a:lnTo>
                    <a:pt x="642" y="39"/>
                  </a:lnTo>
                  <a:lnTo>
                    <a:pt x="664" y="33"/>
                  </a:lnTo>
                  <a:lnTo>
                    <a:pt x="708" y="33"/>
                  </a:lnTo>
                  <a:lnTo>
                    <a:pt x="719" y="22"/>
                  </a:lnTo>
                  <a:lnTo>
                    <a:pt x="719" y="5"/>
                  </a:lnTo>
                  <a:lnTo>
                    <a:pt x="713" y="0"/>
                  </a:lnTo>
                  <a:lnTo>
                    <a:pt x="433" y="0"/>
                  </a:lnTo>
                  <a:lnTo>
                    <a:pt x="422" y="11"/>
                  </a:lnTo>
                  <a:lnTo>
                    <a:pt x="422" y="28"/>
                  </a:lnTo>
                  <a:lnTo>
                    <a:pt x="428" y="33"/>
                  </a:lnTo>
                  <a:lnTo>
                    <a:pt x="472" y="33"/>
                  </a:lnTo>
                  <a:lnTo>
                    <a:pt x="488" y="39"/>
                  </a:lnTo>
                  <a:lnTo>
                    <a:pt x="499" y="39"/>
                  </a:lnTo>
                  <a:lnTo>
                    <a:pt x="505" y="44"/>
                  </a:lnTo>
                  <a:lnTo>
                    <a:pt x="510" y="55"/>
                  </a:lnTo>
                  <a:lnTo>
                    <a:pt x="510" y="61"/>
                  </a:lnTo>
                  <a:lnTo>
                    <a:pt x="516" y="150"/>
                  </a:lnTo>
                  <a:lnTo>
                    <a:pt x="230" y="656"/>
                  </a:lnTo>
                  <a:lnTo>
                    <a:pt x="186" y="78"/>
                  </a:lnTo>
                  <a:lnTo>
                    <a:pt x="186" y="67"/>
                  </a:lnTo>
                  <a:lnTo>
                    <a:pt x="192" y="55"/>
                  </a:lnTo>
                  <a:lnTo>
                    <a:pt x="197" y="50"/>
                  </a:lnTo>
                  <a:lnTo>
                    <a:pt x="208" y="44"/>
                  </a:lnTo>
                  <a:lnTo>
                    <a:pt x="225" y="39"/>
                  </a:lnTo>
                  <a:lnTo>
                    <a:pt x="247" y="33"/>
                  </a:lnTo>
                  <a:lnTo>
                    <a:pt x="285" y="33"/>
                  </a:lnTo>
                  <a:lnTo>
                    <a:pt x="296" y="22"/>
                  </a:lnTo>
                  <a:lnTo>
                    <a:pt x="296" y="5"/>
                  </a:lnTo>
                  <a:lnTo>
                    <a:pt x="291" y="0"/>
                  </a:lnTo>
                  <a:lnTo>
                    <a:pt x="11" y="0"/>
                  </a:lnTo>
                  <a:lnTo>
                    <a:pt x="5" y="5"/>
                  </a:lnTo>
                  <a:lnTo>
                    <a:pt x="5" y="11"/>
                  </a:lnTo>
                  <a:lnTo>
                    <a:pt x="0" y="22"/>
                  </a:lnTo>
                  <a:lnTo>
                    <a:pt x="11" y="33"/>
                  </a:lnTo>
                  <a:lnTo>
                    <a:pt x="54" y="33"/>
                  </a:lnTo>
                  <a:lnTo>
                    <a:pt x="71" y="39"/>
                  </a:lnTo>
                  <a:lnTo>
                    <a:pt x="82" y="44"/>
                  </a:lnTo>
                  <a:lnTo>
                    <a:pt x="87" y="50"/>
                  </a:lnTo>
                  <a:lnTo>
                    <a:pt x="87" y="61"/>
                  </a:lnTo>
                  <a:lnTo>
                    <a:pt x="93" y="78"/>
                  </a:lnTo>
                  <a:lnTo>
                    <a:pt x="142" y="779"/>
                  </a:lnTo>
                  <a:lnTo>
                    <a:pt x="142" y="801"/>
                  </a:lnTo>
                  <a:lnTo>
                    <a:pt x="148" y="807"/>
                  </a:lnTo>
                  <a:lnTo>
                    <a:pt x="159" y="812"/>
                  </a:lnTo>
                  <a:lnTo>
                    <a:pt x="170" y="807"/>
                  </a:lnTo>
                  <a:lnTo>
                    <a:pt x="175" y="807"/>
                  </a:lnTo>
                  <a:lnTo>
                    <a:pt x="186" y="784"/>
                  </a:lnTo>
                  <a:lnTo>
                    <a:pt x="521" y="200"/>
                  </a:lnTo>
                  <a:lnTo>
                    <a:pt x="565" y="779"/>
                  </a:lnTo>
                  <a:lnTo>
                    <a:pt x="565" y="801"/>
                  </a:lnTo>
                  <a:lnTo>
                    <a:pt x="571" y="807"/>
                  </a:lnTo>
                  <a:lnTo>
                    <a:pt x="582" y="812"/>
                  </a:lnTo>
                  <a:lnTo>
                    <a:pt x="593" y="807"/>
                  </a:lnTo>
                  <a:lnTo>
                    <a:pt x="609" y="790"/>
                  </a:lnTo>
                  <a:lnTo>
                    <a:pt x="982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" name="Freeform 134"/>
            <p:cNvSpPr>
              <a:spLocks/>
            </p:cNvSpPr>
            <p:nvPr/>
          </p:nvSpPr>
          <p:spPr bwMode="auto">
            <a:xfrm>
              <a:off x="6677" y="6990"/>
              <a:ext cx="352" cy="534"/>
            </a:xfrm>
            <a:custGeom>
              <a:avLst/>
              <a:gdLst/>
              <a:ahLst/>
              <a:cxnLst>
                <a:cxn ang="0">
                  <a:pos x="352" y="389"/>
                </a:cxn>
                <a:cxn ang="0">
                  <a:pos x="324" y="389"/>
                </a:cxn>
                <a:cxn ang="0">
                  <a:pos x="324" y="400"/>
                </a:cxn>
                <a:cxn ang="0">
                  <a:pos x="319" y="417"/>
                </a:cxn>
                <a:cxn ang="0">
                  <a:pos x="313" y="439"/>
                </a:cxn>
                <a:cxn ang="0">
                  <a:pos x="302" y="462"/>
                </a:cxn>
                <a:cxn ang="0">
                  <a:pos x="286" y="462"/>
                </a:cxn>
                <a:cxn ang="0">
                  <a:pos x="269" y="467"/>
                </a:cxn>
                <a:cxn ang="0">
                  <a:pos x="77" y="467"/>
                </a:cxn>
                <a:cxn ang="0">
                  <a:pos x="132" y="417"/>
                </a:cxn>
                <a:cxn ang="0">
                  <a:pos x="171" y="384"/>
                </a:cxn>
                <a:cxn ang="0">
                  <a:pos x="237" y="328"/>
                </a:cxn>
                <a:cxn ang="0">
                  <a:pos x="280" y="295"/>
                </a:cxn>
                <a:cxn ang="0">
                  <a:pos x="319" y="256"/>
                </a:cxn>
                <a:cxn ang="0">
                  <a:pos x="341" y="211"/>
                </a:cxn>
                <a:cxn ang="0">
                  <a:pos x="352" y="156"/>
                </a:cxn>
                <a:cxn ang="0">
                  <a:pos x="341" y="100"/>
                </a:cxn>
                <a:cxn ang="0">
                  <a:pos x="313" y="61"/>
                </a:cxn>
                <a:cxn ang="0">
                  <a:pos x="275" y="28"/>
                </a:cxn>
                <a:cxn ang="0">
                  <a:pos x="226" y="5"/>
                </a:cxn>
                <a:cxn ang="0">
                  <a:pos x="165" y="0"/>
                </a:cxn>
                <a:cxn ang="0">
                  <a:pos x="99" y="11"/>
                </a:cxn>
                <a:cxn ang="0">
                  <a:pos x="44" y="44"/>
                </a:cxn>
                <a:cxn ang="0">
                  <a:pos x="11" y="89"/>
                </a:cxn>
                <a:cxn ang="0">
                  <a:pos x="0" y="144"/>
                </a:cxn>
                <a:cxn ang="0">
                  <a:pos x="0" y="161"/>
                </a:cxn>
                <a:cxn ang="0">
                  <a:pos x="6" y="172"/>
                </a:cxn>
                <a:cxn ang="0">
                  <a:pos x="17" y="178"/>
                </a:cxn>
                <a:cxn ang="0">
                  <a:pos x="22" y="183"/>
                </a:cxn>
                <a:cxn ang="0">
                  <a:pos x="33" y="189"/>
                </a:cxn>
                <a:cxn ang="0">
                  <a:pos x="55" y="189"/>
                </a:cxn>
                <a:cxn ang="0">
                  <a:pos x="66" y="183"/>
                </a:cxn>
                <a:cxn ang="0">
                  <a:pos x="77" y="172"/>
                </a:cxn>
                <a:cxn ang="0">
                  <a:pos x="83" y="161"/>
                </a:cxn>
                <a:cxn ang="0">
                  <a:pos x="83" y="128"/>
                </a:cxn>
                <a:cxn ang="0">
                  <a:pos x="77" y="117"/>
                </a:cxn>
                <a:cxn ang="0">
                  <a:pos x="55" y="105"/>
                </a:cxn>
                <a:cxn ang="0">
                  <a:pos x="39" y="105"/>
                </a:cxn>
                <a:cxn ang="0">
                  <a:pos x="61" y="67"/>
                </a:cxn>
                <a:cxn ang="0">
                  <a:pos x="94" y="44"/>
                </a:cxn>
                <a:cxn ang="0">
                  <a:pos x="127" y="33"/>
                </a:cxn>
                <a:cxn ang="0">
                  <a:pos x="154" y="28"/>
                </a:cxn>
                <a:cxn ang="0">
                  <a:pos x="209" y="39"/>
                </a:cxn>
                <a:cxn ang="0">
                  <a:pos x="242" y="67"/>
                </a:cxn>
                <a:cxn ang="0">
                  <a:pos x="269" y="111"/>
                </a:cxn>
                <a:cxn ang="0">
                  <a:pos x="275" y="156"/>
                </a:cxn>
                <a:cxn ang="0">
                  <a:pos x="264" y="222"/>
                </a:cxn>
                <a:cxn ang="0">
                  <a:pos x="231" y="272"/>
                </a:cxn>
                <a:cxn ang="0">
                  <a:pos x="198" y="311"/>
                </a:cxn>
                <a:cxn ang="0">
                  <a:pos x="0" y="512"/>
                </a:cxn>
                <a:cxn ang="0">
                  <a:pos x="0" y="534"/>
                </a:cxn>
                <a:cxn ang="0">
                  <a:pos x="330" y="534"/>
                </a:cxn>
                <a:cxn ang="0">
                  <a:pos x="352" y="389"/>
                </a:cxn>
              </a:cxnLst>
              <a:rect l="0" t="0" r="r" b="b"/>
              <a:pathLst>
                <a:path w="352" h="534">
                  <a:moveTo>
                    <a:pt x="352" y="389"/>
                  </a:moveTo>
                  <a:lnTo>
                    <a:pt x="324" y="389"/>
                  </a:lnTo>
                  <a:lnTo>
                    <a:pt x="324" y="400"/>
                  </a:lnTo>
                  <a:lnTo>
                    <a:pt x="319" y="417"/>
                  </a:lnTo>
                  <a:lnTo>
                    <a:pt x="313" y="439"/>
                  </a:lnTo>
                  <a:lnTo>
                    <a:pt x="302" y="462"/>
                  </a:lnTo>
                  <a:lnTo>
                    <a:pt x="286" y="462"/>
                  </a:lnTo>
                  <a:lnTo>
                    <a:pt x="269" y="467"/>
                  </a:lnTo>
                  <a:lnTo>
                    <a:pt x="77" y="467"/>
                  </a:lnTo>
                  <a:lnTo>
                    <a:pt x="132" y="417"/>
                  </a:lnTo>
                  <a:lnTo>
                    <a:pt x="171" y="384"/>
                  </a:lnTo>
                  <a:lnTo>
                    <a:pt x="237" y="328"/>
                  </a:lnTo>
                  <a:lnTo>
                    <a:pt x="280" y="295"/>
                  </a:lnTo>
                  <a:lnTo>
                    <a:pt x="319" y="256"/>
                  </a:lnTo>
                  <a:lnTo>
                    <a:pt x="341" y="211"/>
                  </a:lnTo>
                  <a:lnTo>
                    <a:pt x="352" y="156"/>
                  </a:lnTo>
                  <a:lnTo>
                    <a:pt x="341" y="100"/>
                  </a:lnTo>
                  <a:lnTo>
                    <a:pt x="313" y="61"/>
                  </a:lnTo>
                  <a:lnTo>
                    <a:pt x="275" y="28"/>
                  </a:lnTo>
                  <a:lnTo>
                    <a:pt x="226" y="5"/>
                  </a:lnTo>
                  <a:lnTo>
                    <a:pt x="165" y="0"/>
                  </a:lnTo>
                  <a:lnTo>
                    <a:pt x="99" y="11"/>
                  </a:lnTo>
                  <a:lnTo>
                    <a:pt x="44" y="44"/>
                  </a:lnTo>
                  <a:lnTo>
                    <a:pt x="11" y="89"/>
                  </a:lnTo>
                  <a:lnTo>
                    <a:pt x="0" y="144"/>
                  </a:lnTo>
                  <a:lnTo>
                    <a:pt x="0" y="161"/>
                  </a:lnTo>
                  <a:lnTo>
                    <a:pt x="6" y="172"/>
                  </a:lnTo>
                  <a:lnTo>
                    <a:pt x="17" y="178"/>
                  </a:lnTo>
                  <a:lnTo>
                    <a:pt x="22" y="183"/>
                  </a:lnTo>
                  <a:lnTo>
                    <a:pt x="33" y="189"/>
                  </a:lnTo>
                  <a:lnTo>
                    <a:pt x="55" y="189"/>
                  </a:lnTo>
                  <a:lnTo>
                    <a:pt x="66" y="183"/>
                  </a:lnTo>
                  <a:lnTo>
                    <a:pt x="77" y="172"/>
                  </a:lnTo>
                  <a:lnTo>
                    <a:pt x="83" y="161"/>
                  </a:lnTo>
                  <a:lnTo>
                    <a:pt x="83" y="128"/>
                  </a:lnTo>
                  <a:lnTo>
                    <a:pt x="77" y="117"/>
                  </a:lnTo>
                  <a:lnTo>
                    <a:pt x="55" y="105"/>
                  </a:lnTo>
                  <a:lnTo>
                    <a:pt x="39" y="105"/>
                  </a:lnTo>
                  <a:lnTo>
                    <a:pt x="61" y="67"/>
                  </a:lnTo>
                  <a:lnTo>
                    <a:pt x="94" y="44"/>
                  </a:lnTo>
                  <a:lnTo>
                    <a:pt x="127" y="33"/>
                  </a:lnTo>
                  <a:lnTo>
                    <a:pt x="154" y="28"/>
                  </a:lnTo>
                  <a:lnTo>
                    <a:pt x="209" y="39"/>
                  </a:lnTo>
                  <a:lnTo>
                    <a:pt x="242" y="67"/>
                  </a:lnTo>
                  <a:lnTo>
                    <a:pt x="269" y="111"/>
                  </a:lnTo>
                  <a:lnTo>
                    <a:pt x="275" y="156"/>
                  </a:lnTo>
                  <a:lnTo>
                    <a:pt x="264" y="222"/>
                  </a:lnTo>
                  <a:lnTo>
                    <a:pt x="231" y="272"/>
                  </a:lnTo>
                  <a:lnTo>
                    <a:pt x="198" y="311"/>
                  </a:lnTo>
                  <a:lnTo>
                    <a:pt x="0" y="512"/>
                  </a:lnTo>
                  <a:lnTo>
                    <a:pt x="0" y="534"/>
                  </a:lnTo>
                  <a:lnTo>
                    <a:pt x="330" y="534"/>
                  </a:lnTo>
                  <a:lnTo>
                    <a:pt x="352" y="3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" name="Freeform 135"/>
            <p:cNvSpPr>
              <a:spLocks/>
            </p:cNvSpPr>
            <p:nvPr/>
          </p:nvSpPr>
          <p:spPr bwMode="auto">
            <a:xfrm>
              <a:off x="7166" y="7429"/>
              <a:ext cx="104" cy="251"/>
            </a:xfrm>
            <a:custGeom>
              <a:avLst/>
              <a:gdLst/>
              <a:ahLst/>
              <a:cxnLst>
                <a:cxn ang="0">
                  <a:pos x="82" y="84"/>
                </a:cxn>
                <a:cxn ang="0">
                  <a:pos x="77" y="128"/>
                </a:cxn>
                <a:cxn ang="0">
                  <a:pos x="61" y="178"/>
                </a:cxn>
                <a:cxn ang="0">
                  <a:pos x="17" y="229"/>
                </a:cxn>
                <a:cxn ang="0">
                  <a:pos x="11" y="234"/>
                </a:cxn>
                <a:cxn ang="0">
                  <a:pos x="11" y="240"/>
                </a:cxn>
                <a:cxn ang="0">
                  <a:pos x="22" y="251"/>
                </a:cxn>
                <a:cxn ang="0">
                  <a:pos x="33" y="245"/>
                </a:cxn>
                <a:cxn ang="0">
                  <a:pos x="55" y="223"/>
                </a:cxn>
                <a:cxn ang="0">
                  <a:pos x="77" y="190"/>
                </a:cxn>
                <a:cxn ang="0">
                  <a:pos x="93" y="145"/>
                </a:cxn>
                <a:cxn ang="0">
                  <a:pos x="104" y="89"/>
                </a:cxn>
                <a:cxn ang="0">
                  <a:pos x="104" y="67"/>
                </a:cxn>
                <a:cxn ang="0">
                  <a:pos x="99" y="45"/>
                </a:cxn>
                <a:cxn ang="0">
                  <a:pos x="77" y="12"/>
                </a:cxn>
                <a:cxn ang="0">
                  <a:pos x="66" y="6"/>
                </a:cxn>
                <a:cxn ang="0">
                  <a:pos x="44" y="0"/>
                </a:cxn>
                <a:cxn ang="0">
                  <a:pos x="28" y="6"/>
                </a:cxn>
                <a:cxn ang="0">
                  <a:pos x="11" y="17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11" y="78"/>
                </a:cxn>
                <a:cxn ang="0">
                  <a:pos x="17" y="84"/>
                </a:cxn>
                <a:cxn ang="0">
                  <a:pos x="33" y="95"/>
                </a:cxn>
                <a:cxn ang="0">
                  <a:pos x="61" y="95"/>
                </a:cxn>
                <a:cxn ang="0">
                  <a:pos x="72" y="89"/>
                </a:cxn>
                <a:cxn ang="0">
                  <a:pos x="77" y="84"/>
                </a:cxn>
                <a:cxn ang="0">
                  <a:pos x="82" y="84"/>
                </a:cxn>
              </a:cxnLst>
              <a:rect l="0" t="0" r="r" b="b"/>
              <a:pathLst>
                <a:path w="104" h="251">
                  <a:moveTo>
                    <a:pt x="82" y="84"/>
                  </a:moveTo>
                  <a:lnTo>
                    <a:pt x="77" y="128"/>
                  </a:lnTo>
                  <a:lnTo>
                    <a:pt x="61" y="178"/>
                  </a:lnTo>
                  <a:lnTo>
                    <a:pt x="17" y="229"/>
                  </a:lnTo>
                  <a:lnTo>
                    <a:pt x="11" y="234"/>
                  </a:lnTo>
                  <a:lnTo>
                    <a:pt x="11" y="240"/>
                  </a:lnTo>
                  <a:lnTo>
                    <a:pt x="22" y="251"/>
                  </a:lnTo>
                  <a:lnTo>
                    <a:pt x="33" y="245"/>
                  </a:lnTo>
                  <a:lnTo>
                    <a:pt x="55" y="223"/>
                  </a:lnTo>
                  <a:lnTo>
                    <a:pt x="77" y="190"/>
                  </a:lnTo>
                  <a:lnTo>
                    <a:pt x="93" y="145"/>
                  </a:lnTo>
                  <a:lnTo>
                    <a:pt x="104" y="89"/>
                  </a:lnTo>
                  <a:lnTo>
                    <a:pt x="104" y="67"/>
                  </a:lnTo>
                  <a:lnTo>
                    <a:pt x="99" y="45"/>
                  </a:lnTo>
                  <a:lnTo>
                    <a:pt x="77" y="12"/>
                  </a:lnTo>
                  <a:lnTo>
                    <a:pt x="66" y="6"/>
                  </a:lnTo>
                  <a:lnTo>
                    <a:pt x="44" y="0"/>
                  </a:lnTo>
                  <a:lnTo>
                    <a:pt x="28" y="6"/>
                  </a:lnTo>
                  <a:lnTo>
                    <a:pt x="11" y="17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11" y="78"/>
                  </a:lnTo>
                  <a:lnTo>
                    <a:pt x="17" y="84"/>
                  </a:lnTo>
                  <a:lnTo>
                    <a:pt x="33" y="95"/>
                  </a:lnTo>
                  <a:lnTo>
                    <a:pt x="61" y="95"/>
                  </a:lnTo>
                  <a:lnTo>
                    <a:pt x="72" y="89"/>
                  </a:lnTo>
                  <a:lnTo>
                    <a:pt x="77" y="84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" name="Freeform 136"/>
            <p:cNvSpPr>
              <a:spLocks/>
            </p:cNvSpPr>
            <p:nvPr/>
          </p:nvSpPr>
          <p:spPr bwMode="auto">
            <a:xfrm>
              <a:off x="7435" y="6990"/>
              <a:ext cx="286" cy="534"/>
            </a:xfrm>
            <a:custGeom>
              <a:avLst/>
              <a:gdLst/>
              <a:ahLst/>
              <a:cxnLst>
                <a:cxn ang="0">
                  <a:pos x="176" y="22"/>
                </a:cxn>
                <a:cxn ang="0">
                  <a:pos x="176" y="0"/>
                </a:cxn>
                <a:cxn ang="0">
                  <a:pos x="154" y="0"/>
                </a:cxn>
                <a:cxn ang="0">
                  <a:pos x="116" y="28"/>
                </a:cxn>
                <a:cxn ang="0">
                  <a:pos x="72" y="44"/>
                </a:cxn>
                <a:cxn ang="0">
                  <a:pos x="28" y="50"/>
                </a:cxn>
                <a:cxn ang="0">
                  <a:pos x="0" y="50"/>
                </a:cxn>
                <a:cxn ang="0">
                  <a:pos x="0" y="78"/>
                </a:cxn>
                <a:cxn ang="0">
                  <a:pos x="28" y="78"/>
                </a:cxn>
                <a:cxn ang="0">
                  <a:pos x="72" y="72"/>
                </a:cxn>
                <a:cxn ang="0">
                  <a:pos x="116" y="55"/>
                </a:cxn>
                <a:cxn ang="0">
                  <a:pos x="116" y="484"/>
                </a:cxn>
                <a:cxn ang="0">
                  <a:pos x="105" y="495"/>
                </a:cxn>
                <a:cxn ang="0">
                  <a:pos x="94" y="501"/>
                </a:cxn>
                <a:cxn ang="0">
                  <a:pos x="83" y="501"/>
                </a:cxn>
                <a:cxn ang="0">
                  <a:pos x="61" y="506"/>
                </a:cxn>
                <a:cxn ang="0">
                  <a:pos x="6" y="506"/>
                </a:cxn>
                <a:cxn ang="0">
                  <a:pos x="6" y="534"/>
                </a:cxn>
                <a:cxn ang="0">
                  <a:pos x="72" y="534"/>
                </a:cxn>
                <a:cxn ang="0">
                  <a:pos x="116" y="528"/>
                </a:cxn>
                <a:cxn ang="0">
                  <a:pos x="176" y="528"/>
                </a:cxn>
                <a:cxn ang="0">
                  <a:pos x="220" y="534"/>
                </a:cxn>
                <a:cxn ang="0">
                  <a:pos x="286" y="534"/>
                </a:cxn>
                <a:cxn ang="0">
                  <a:pos x="286" y="506"/>
                </a:cxn>
                <a:cxn ang="0">
                  <a:pos x="231" y="506"/>
                </a:cxn>
                <a:cxn ang="0">
                  <a:pos x="209" y="501"/>
                </a:cxn>
                <a:cxn ang="0">
                  <a:pos x="192" y="501"/>
                </a:cxn>
                <a:cxn ang="0">
                  <a:pos x="181" y="489"/>
                </a:cxn>
                <a:cxn ang="0">
                  <a:pos x="181" y="478"/>
                </a:cxn>
                <a:cxn ang="0">
                  <a:pos x="176" y="467"/>
                </a:cxn>
                <a:cxn ang="0">
                  <a:pos x="176" y="22"/>
                </a:cxn>
              </a:cxnLst>
              <a:rect l="0" t="0" r="r" b="b"/>
              <a:pathLst>
                <a:path w="286" h="534">
                  <a:moveTo>
                    <a:pt x="176" y="22"/>
                  </a:moveTo>
                  <a:lnTo>
                    <a:pt x="176" y="0"/>
                  </a:lnTo>
                  <a:lnTo>
                    <a:pt x="154" y="0"/>
                  </a:lnTo>
                  <a:lnTo>
                    <a:pt x="116" y="28"/>
                  </a:lnTo>
                  <a:lnTo>
                    <a:pt x="72" y="44"/>
                  </a:lnTo>
                  <a:lnTo>
                    <a:pt x="28" y="50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28" y="78"/>
                  </a:lnTo>
                  <a:lnTo>
                    <a:pt x="72" y="72"/>
                  </a:lnTo>
                  <a:lnTo>
                    <a:pt x="116" y="55"/>
                  </a:lnTo>
                  <a:lnTo>
                    <a:pt x="116" y="484"/>
                  </a:lnTo>
                  <a:lnTo>
                    <a:pt x="105" y="495"/>
                  </a:lnTo>
                  <a:lnTo>
                    <a:pt x="94" y="501"/>
                  </a:lnTo>
                  <a:lnTo>
                    <a:pt x="83" y="501"/>
                  </a:lnTo>
                  <a:lnTo>
                    <a:pt x="61" y="506"/>
                  </a:lnTo>
                  <a:lnTo>
                    <a:pt x="6" y="506"/>
                  </a:lnTo>
                  <a:lnTo>
                    <a:pt x="6" y="534"/>
                  </a:lnTo>
                  <a:lnTo>
                    <a:pt x="72" y="534"/>
                  </a:lnTo>
                  <a:lnTo>
                    <a:pt x="116" y="528"/>
                  </a:lnTo>
                  <a:lnTo>
                    <a:pt x="176" y="528"/>
                  </a:lnTo>
                  <a:lnTo>
                    <a:pt x="220" y="534"/>
                  </a:lnTo>
                  <a:lnTo>
                    <a:pt x="286" y="534"/>
                  </a:lnTo>
                  <a:lnTo>
                    <a:pt x="286" y="506"/>
                  </a:lnTo>
                  <a:lnTo>
                    <a:pt x="231" y="506"/>
                  </a:lnTo>
                  <a:lnTo>
                    <a:pt x="209" y="501"/>
                  </a:lnTo>
                  <a:lnTo>
                    <a:pt x="192" y="501"/>
                  </a:lnTo>
                  <a:lnTo>
                    <a:pt x="181" y="489"/>
                  </a:lnTo>
                  <a:lnTo>
                    <a:pt x="181" y="478"/>
                  </a:lnTo>
                  <a:lnTo>
                    <a:pt x="176" y="467"/>
                  </a:lnTo>
                  <a:lnTo>
                    <a:pt x="17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" name="Freeform 137"/>
            <p:cNvSpPr>
              <a:spLocks/>
            </p:cNvSpPr>
            <p:nvPr/>
          </p:nvSpPr>
          <p:spPr bwMode="auto">
            <a:xfrm>
              <a:off x="9072" y="6567"/>
              <a:ext cx="1131" cy="812"/>
            </a:xfrm>
            <a:custGeom>
              <a:avLst/>
              <a:gdLst/>
              <a:ahLst/>
              <a:cxnLst>
                <a:cxn ang="0">
                  <a:pos x="1005" y="94"/>
                </a:cxn>
                <a:cxn ang="0">
                  <a:pos x="1060" y="44"/>
                </a:cxn>
                <a:cxn ang="0">
                  <a:pos x="1120" y="33"/>
                </a:cxn>
                <a:cxn ang="0">
                  <a:pos x="1125" y="22"/>
                </a:cxn>
                <a:cxn ang="0">
                  <a:pos x="1131" y="5"/>
                </a:cxn>
                <a:cxn ang="0">
                  <a:pos x="900" y="0"/>
                </a:cxn>
                <a:cxn ang="0">
                  <a:pos x="889" y="28"/>
                </a:cxn>
                <a:cxn ang="0">
                  <a:pos x="922" y="33"/>
                </a:cxn>
                <a:cxn ang="0">
                  <a:pos x="950" y="44"/>
                </a:cxn>
                <a:cxn ang="0">
                  <a:pos x="972" y="67"/>
                </a:cxn>
                <a:cxn ang="0">
                  <a:pos x="966" y="106"/>
                </a:cxn>
                <a:cxn ang="0">
                  <a:pos x="653" y="656"/>
                </a:cxn>
                <a:cxn ang="0">
                  <a:pos x="609" y="72"/>
                </a:cxn>
                <a:cxn ang="0">
                  <a:pos x="615" y="55"/>
                </a:cxn>
                <a:cxn ang="0">
                  <a:pos x="642" y="39"/>
                </a:cxn>
                <a:cxn ang="0">
                  <a:pos x="708" y="33"/>
                </a:cxn>
                <a:cxn ang="0">
                  <a:pos x="719" y="5"/>
                </a:cxn>
                <a:cxn ang="0">
                  <a:pos x="433" y="0"/>
                </a:cxn>
                <a:cxn ang="0">
                  <a:pos x="423" y="28"/>
                </a:cxn>
                <a:cxn ang="0">
                  <a:pos x="472" y="33"/>
                </a:cxn>
                <a:cxn ang="0">
                  <a:pos x="499" y="39"/>
                </a:cxn>
                <a:cxn ang="0">
                  <a:pos x="510" y="55"/>
                </a:cxn>
                <a:cxn ang="0">
                  <a:pos x="516" y="150"/>
                </a:cxn>
                <a:cxn ang="0">
                  <a:pos x="186" y="78"/>
                </a:cxn>
                <a:cxn ang="0">
                  <a:pos x="192" y="55"/>
                </a:cxn>
                <a:cxn ang="0">
                  <a:pos x="208" y="44"/>
                </a:cxn>
                <a:cxn ang="0">
                  <a:pos x="247" y="33"/>
                </a:cxn>
                <a:cxn ang="0">
                  <a:pos x="296" y="22"/>
                </a:cxn>
                <a:cxn ang="0">
                  <a:pos x="291" y="0"/>
                </a:cxn>
                <a:cxn ang="0">
                  <a:pos x="5" y="5"/>
                </a:cxn>
                <a:cxn ang="0">
                  <a:pos x="0" y="22"/>
                </a:cxn>
                <a:cxn ang="0">
                  <a:pos x="55" y="33"/>
                </a:cxn>
                <a:cxn ang="0">
                  <a:pos x="82" y="44"/>
                </a:cxn>
                <a:cxn ang="0">
                  <a:pos x="88" y="61"/>
                </a:cxn>
                <a:cxn ang="0">
                  <a:pos x="142" y="779"/>
                </a:cxn>
                <a:cxn ang="0">
                  <a:pos x="148" y="807"/>
                </a:cxn>
                <a:cxn ang="0">
                  <a:pos x="170" y="807"/>
                </a:cxn>
                <a:cxn ang="0">
                  <a:pos x="186" y="784"/>
                </a:cxn>
                <a:cxn ang="0">
                  <a:pos x="565" y="779"/>
                </a:cxn>
                <a:cxn ang="0">
                  <a:pos x="571" y="807"/>
                </a:cxn>
                <a:cxn ang="0">
                  <a:pos x="593" y="807"/>
                </a:cxn>
                <a:cxn ang="0">
                  <a:pos x="983" y="133"/>
                </a:cxn>
              </a:cxnLst>
              <a:rect l="0" t="0" r="r" b="b"/>
              <a:pathLst>
                <a:path w="1131" h="812">
                  <a:moveTo>
                    <a:pt x="983" y="133"/>
                  </a:moveTo>
                  <a:lnTo>
                    <a:pt x="1005" y="94"/>
                  </a:lnTo>
                  <a:lnTo>
                    <a:pt x="1027" y="67"/>
                  </a:lnTo>
                  <a:lnTo>
                    <a:pt x="1060" y="44"/>
                  </a:lnTo>
                  <a:lnTo>
                    <a:pt x="1109" y="33"/>
                  </a:lnTo>
                  <a:lnTo>
                    <a:pt x="1120" y="33"/>
                  </a:lnTo>
                  <a:lnTo>
                    <a:pt x="1125" y="28"/>
                  </a:lnTo>
                  <a:lnTo>
                    <a:pt x="1125" y="22"/>
                  </a:lnTo>
                  <a:lnTo>
                    <a:pt x="1131" y="11"/>
                  </a:lnTo>
                  <a:lnTo>
                    <a:pt x="1131" y="5"/>
                  </a:lnTo>
                  <a:lnTo>
                    <a:pt x="1125" y="0"/>
                  </a:lnTo>
                  <a:lnTo>
                    <a:pt x="900" y="0"/>
                  </a:lnTo>
                  <a:lnTo>
                    <a:pt x="889" y="11"/>
                  </a:lnTo>
                  <a:lnTo>
                    <a:pt x="889" y="28"/>
                  </a:lnTo>
                  <a:lnTo>
                    <a:pt x="895" y="33"/>
                  </a:lnTo>
                  <a:lnTo>
                    <a:pt x="922" y="33"/>
                  </a:lnTo>
                  <a:lnTo>
                    <a:pt x="933" y="39"/>
                  </a:lnTo>
                  <a:lnTo>
                    <a:pt x="950" y="44"/>
                  </a:lnTo>
                  <a:lnTo>
                    <a:pt x="961" y="50"/>
                  </a:lnTo>
                  <a:lnTo>
                    <a:pt x="972" y="67"/>
                  </a:lnTo>
                  <a:lnTo>
                    <a:pt x="972" y="89"/>
                  </a:lnTo>
                  <a:lnTo>
                    <a:pt x="966" y="106"/>
                  </a:lnTo>
                  <a:lnTo>
                    <a:pt x="955" y="117"/>
                  </a:lnTo>
                  <a:lnTo>
                    <a:pt x="653" y="656"/>
                  </a:lnTo>
                  <a:lnTo>
                    <a:pt x="609" y="89"/>
                  </a:lnTo>
                  <a:lnTo>
                    <a:pt x="609" y="72"/>
                  </a:lnTo>
                  <a:lnTo>
                    <a:pt x="615" y="61"/>
                  </a:lnTo>
                  <a:lnTo>
                    <a:pt x="615" y="55"/>
                  </a:lnTo>
                  <a:lnTo>
                    <a:pt x="626" y="44"/>
                  </a:lnTo>
                  <a:lnTo>
                    <a:pt x="642" y="39"/>
                  </a:lnTo>
                  <a:lnTo>
                    <a:pt x="664" y="33"/>
                  </a:lnTo>
                  <a:lnTo>
                    <a:pt x="708" y="33"/>
                  </a:lnTo>
                  <a:lnTo>
                    <a:pt x="719" y="22"/>
                  </a:lnTo>
                  <a:lnTo>
                    <a:pt x="719" y="5"/>
                  </a:lnTo>
                  <a:lnTo>
                    <a:pt x="714" y="0"/>
                  </a:lnTo>
                  <a:lnTo>
                    <a:pt x="433" y="0"/>
                  </a:lnTo>
                  <a:lnTo>
                    <a:pt x="423" y="11"/>
                  </a:lnTo>
                  <a:lnTo>
                    <a:pt x="423" y="28"/>
                  </a:lnTo>
                  <a:lnTo>
                    <a:pt x="428" y="33"/>
                  </a:lnTo>
                  <a:lnTo>
                    <a:pt x="472" y="33"/>
                  </a:lnTo>
                  <a:lnTo>
                    <a:pt x="488" y="39"/>
                  </a:lnTo>
                  <a:lnTo>
                    <a:pt x="499" y="39"/>
                  </a:lnTo>
                  <a:lnTo>
                    <a:pt x="505" y="44"/>
                  </a:lnTo>
                  <a:lnTo>
                    <a:pt x="510" y="55"/>
                  </a:lnTo>
                  <a:lnTo>
                    <a:pt x="510" y="61"/>
                  </a:lnTo>
                  <a:lnTo>
                    <a:pt x="516" y="150"/>
                  </a:lnTo>
                  <a:lnTo>
                    <a:pt x="230" y="656"/>
                  </a:lnTo>
                  <a:lnTo>
                    <a:pt x="186" y="78"/>
                  </a:lnTo>
                  <a:lnTo>
                    <a:pt x="186" y="67"/>
                  </a:lnTo>
                  <a:lnTo>
                    <a:pt x="192" y="55"/>
                  </a:lnTo>
                  <a:lnTo>
                    <a:pt x="197" y="50"/>
                  </a:lnTo>
                  <a:lnTo>
                    <a:pt x="208" y="44"/>
                  </a:lnTo>
                  <a:lnTo>
                    <a:pt x="225" y="39"/>
                  </a:lnTo>
                  <a:lnTo>
                    <a:pt x="247" y="33"/>
                  </a:lnTo>
                  <a:lnTo>
                    <a:pt x="285" y="33"/>
                  </a:lnTo>
                  <a:lnTo>
                    <a:pt x="296" y="22"/>
                  </a:lnTo>
                  <a:lnTo>
                    <a:pt x="296" y="5"/>
                  </a:lnTo>
                  <a:lnTo>
                    <a:pt x="291" y="0"/>
                  </a:lnTo>
                  <a:lnTo>
                    <a:pt x="11" y="0"/>
                  </a:lnTo>
                  <a:lnTo>
                    <a:pt x="5" y="5"/>
                  </a:lnTo>
                  <a:lnTo>
                    <a:pt x="5" y="11"/>
                  </a:lnTo>
                  <a:lnTo>
                    <a:pt x="0" y="22"/>
                  </a:lnTo>
                  <a:lnTo>
                    <a:pt x="11" y="33"/>
                  </a:lnTo>
                  <a:lnTo>
                    <a:pt x="55" y="33"/>
                  </a:lnTo>
                  <a:lnTo>
                    <a:pt x="71" y="39"/>
                  </a:lnTo>
                  <a:lnTo>
                    <a:pt x="82" y="44"/>
                  </a:lnTo>
                  <a:lnTo>
                    <a:pt x="88" y="50"/>
                  </a:lnTo>
                  <a:lnTo>
                    <a:pt x="88" y="61"/>
                  </a:lnTo>
                  <a:lnTo>
                    <a:pt x="93" y="78"/>
                  </a:lnTo>
                  <a:lnTo>
                    <a:pt x="142" y="779"/>
                  </a:lnTo>
                  <a:lnTo>
                    <a:pt x="142" y="801"/>
                  </a:lnTo>
                  <a:lnTo>
                    <a:pt x="148" y="807"/>
                  </a:lnTo>
                  <a:lnTo>
                    <a:pt x="159" y="812"/>
                  </a:lnTo>
                  <a:lnTo>
                    <a:pt x="170" y="807"/>
                  </a:lnTo>
                  <a:lnTo>
                    <a:pt x="175" y="807"/>
                  </a:lnTo>
                  <a:lnTo>
                    <a:pt x="186" y="784"/>
                  </a:lnTo>
                  <a:lnTo>
                    <a:pt x="521" y="200"/>
                  </a:lnTo>
                  <a:lnTo>
                    <a:pt x="565" y="779"/>
                  </a:lnTo>
                  <a:lnTo>
                    <a:pt x="565" y="801"/>
                  </a:lnTo>
                  <a:lnTo>
                    <a:pt x="571" y="807"/>
                  </a:lnTo>
                  <a:lnTo>
                    <a:pt x="582" y="812"/>
                  </a:lnTo>
                  <a:lnTo>
                    <a:pt x="593" y="807"/>
                  </a:lnTo>
                  <a:lnTo>
                    <a:pt x="609" y="790"/>
                  </a:lnTo>
                  <a:lnTo>
                    <a:pt x="983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" name="Freeform 138"/>
            <p:cNvSpPr>
              <a:spLocks/>
            </p:cNvSpPr>
            <p:nvPr/>
          </p:nvSpPr>
          <p:spPr bwMode="auto">
            <a:xfrm>
              <a:off x="10137" y="6990"/>
              <a:ext cx="351" cy="534"/>
            </a:xfrm>
            <a:custGeom>
              <a:avLst/>
              <a:gdLst/>
              <a:ahLst/>
              <a:cxnLst>
                <a:cxn ang="0">
                  <a:pos x="351" y="389"/>
                </a:cxn>
                <a:cxn ang="0">
                  <a:pos x="324" y="389"/>
                </a:cxn>
                <a:cxn ang="0">
                  <a:pos x="324" y="400"/>
                </a:cxn>
                <a:cxn ang="0">
                  <a:pos x="319" y="417"/>
                </a:cxn>
                <a:cxn ang="0">
                  <a:pos x="313" y="439"/>
                </a:cxn>
                <a:cxn ang="0">
                  <a:pos x="302" y="462"/>
                </a:cxn>
                <a:cxn ang="0">
                  <a:pos x="286" y="462"/>
                </a:cxn>
                <a:cxn ang="0">
                  <a:pos x="269" y="467"/>
                </a:cxn>
                <a:cxn ang="0">
                  <a:pos x="77" y="467"/>
                </a:cxn>
                <a:cxn ang="0">
                  <a:pos x="132" y="417"/>
                </a:cxn>
                <a:cxn ang="0">
                  <a:pos x="170" y="384"/>
                </a:cxn>
                <a:cxn ang="0">
                  <a:pos x="236" y="328"/>
                </a:cxn>
                <a:cxn ang="0">
                  <a:pos x="280" y="295"/>
                </a:cxn>
                <a:cxn ang="0">
                  <a:pos x="319" y="256"/>
                </a:cxn>
                <a:cxn ang="0">
                  <a:pos x="340" y="211"/>
                </a:cxn>
                <a:cxn ang="0">
                  <a:pos x="351" y="156"/>
                </a:cxn>
                <a:cxn ang="0">
                  <a:pos x="340" y="100"/>
                </a:cxn>
                <a:cxn ang="0">
                  <a:pos x="313" y="61"/>
                </a:cxn>
                <a:cxn ang="0">
                  <a:pos x="275" y="28"/>
                </a:cxn>
                <a:cxn ang="0">
                  <a:pos x="225" y="5"/>
                </a:cxn>
                <a:cxn ang="0">
                  <a:pos x="165" y="0"/>
                </a:cxn>
                <a:cxn ang="0">
                  <a:pos x="99" y="11"/>
                </a:cxn>
                <a:cxn ang="0">
                  <a:pos x="44" y="44"/>
                </a:cxn>
                <a:cxn ang="0">
                  <a:pos x="11" y="89"/>
                </a:cxn>
                <a:cxn ang="0">
                  <a:pos x="0" y="144"/>
                </a:cxn>
                <a:cxn ang="0">
                  <a:pos x="0" y="161"/>
                </a:cxn>
                <a:cxn ang="0">
                  <a:pos x="6" y="172"/>
                </a:cxn>
                <a:cxn ang="0">
                  <a:pos x="16" y="178"/>
                </a:cxn>
                <a:cxn ang="0">
                  <a:pos x="22" y="183"/>
                </a:cxn>
                <a:cxn ang="0">
                  <a:pos x="33" y="189"/>
                </a:cxn>
                <a:cxn ang="0">
                  <a:pos x="55" y="189"/>
                </a:cxn>
                <a:cxn ang="0">
                  <a:pos x="66" y="183"/>
                </a:cxn>
                <a:cxn ang="0">
                  <a:pos x="77" y="172"/>
                </a:cxn>
                <a:cxn ang="0">
                  <a:pos x="82" y="161"/>
                </a:cxn>
                <a:cxn ang="0">
                  <a:pos x="82" y="128"/>
                </a:cxn>
                <a:cxn ang="0">
                  <a:pos x="77" y="117"/>
                </a:cxn>
                <a:cxn ang="0">
                  <a:pos x="55" y="105"/>
                </a:cxn>
                <a:cxn ang="0">
                  <a:pos x="38" y="105"/>
                </a:cxn>
                <a:cxn ang="0">
                  <a:pos x="60" y="67"/>
                </a:cxn>
                <a:cxn ang="0">
                  <a:pos x="93" y="44"/>
                </a:cxn>
                <a:cxn ang="0">
                  <a:pos x="126" y="33"/>
                </a:cxn>
                <a:cxn ang="0">
                  <a:pos x="154" y="28"/>
                </a:cxn>
                <a:cxn ang="0">
                  <a:pos x="209" y="39"/>
                </a:cxn>
                <a:cxn ang="0">
                  <a:pos x="242" y="67"/>
                </a:cxn>
                <a:cxn ang="0">
                  <a:pos x="269" y="111"/>
                </a:cxn>
                <a:cxn ang="0">
                  <a:pos x="275" y="156"/>
                </a:cxn>
                <a:cxn ang="0">
                  <a:pos x="264" y="222"/>
                </a:cxn>
                <a:cxn ang="0">
                  <a:pos x="231" y="272"/>
                </a:cxn>
                <a:cxn ang="0">
                  <a:pos x="198" y="311"/>
                </a:cxn>
                <a:cxn ang="0">
                  <a:pos x="0" y="512"/>
                </a:cxn>
                <a:cxn ang="0">
                  <a:pos x="0" y="534"/>
                </a:cxn>
                <a:cxn ang="0">
                  <a:pos x="330" y="534"/>
                </a:cxn>
                <a:cxn ang="0">
                  <a:pos x="351" y="389"/>
                </a:cxn>
              </a:cxnLst>
              <a:rect l="0" t="0" r="r" b="b"/>
              <a:pathLst>
                <a:path w="351" h="534">
                  <a:moveTo>
                    <a:pt x="351" y="389"/>
                  </a:moveTo>
                  <a:lnTo>
                    <a:pt x="324" y="389"/>
                  </a:lnTo>
                  <a:lnTo>
                    <a:pt x="324" y="400"/>
                  </a:lnTo>
                  <a:lnTo>
                    <a:pt x="319" y="417"/>
                  </a:lnTo>
                  <a:lnTo>
                    <a:pt x="313" y="439"/>
                  </a:lnTo>
                  <a:lnTo>
                    <a:pt x="302" y="462"/>
                  </a:lnTo>
                  <a:lnTo>
                    <a:pt x="286" y="462"/>
                  </a:lnTo>
                  <a:lnTo>
                    <a:pt x="269" y="467"/>
                  </a:lnTo>
                  <a:lnTo>
                    <a:pt x="77" y="467"/>
                  </a:lnTo>
                  <a:lnTo>
                    <a:pt x="132" y="417"/>
                  </a:lnTo>
                  <a:lnTo>
                    <a:pt x="170" y="384"/>
                  </a:lnTo>
                  <a:lnTo>
                    <a:pt x="236" y="328"/>
                  </a:lnTo>
                  <a:lnTo>
                    <a:pt x="280" y="295"/>
                  </a:lnTo>
                  <a:lnTo>
                    <a:pt x="319" y="256"/>
                  </a:lnTo>
                  <a:lnTo>
                    <a:pt x="340" y="211"/>
                  </a:lnTo>
                  <a:lnTo>
                    <a:pt x="351" y="156"/>
                  </a:lnTo>
                  <a:lnTo>
                    <a:pt x="340" y="100"/>
                  </a:lnTo>
                  <a:lnTo>
                    <a:pt x="313" y="61"/>
                  </a:lnTo>
                  <a:lnTo>
                    <a:pt x="275" y="28"/>
                  </a:lnTo>
                  <a:lnTo>
                    <a:pt x="225" y="5"/>
                  </a:lnTo>
                  <a:lnTo>
                    <a:pt x="165" y="0"/>
                  </a:lnTo>
                  <a:lnTo>
                    <a:pt x="99" y="11"/>
                  </a:lnTo>
                  <a:lnTo>
                    <a:pt x="44" y="44"/>
                  </a:lnTo>
                  <a:lnTo>
                    <a:pt x="11" y="89"/>
                  </a:lnTo>
                  <a:lnTo>
                    <a:pt x="0" y="144"/>
                  </a:lnTo>
                  <a:lnTo>
                    <a:pt x="0" y="161"/>
                  </a:lnTo>
                  <a:lnTo>
                    <a:pt x="6" y="172"/>
                  </a:lnTo>
                  <a:lnTo>
                    <a:pt x="16" y="178"/>
                  </a:lnTo>
                  <a:lnTo>
                    <a:pt x="22" y="183"/>
                  </a:lnTo>
                  <a:lnTo>
                    <a:pt x="33" y="189"/>
                  </a:lnTo>
                  <a:lnTo>
                    <a:pt x="55" y="189"/>
                  </a:lnTo>
                  <a:lnTo>
                    <a:pt x="66" y="183"/>
                  </a:lnTo>
                  <a:lnTo>
                    <a:pt x="77" y="172"/>
                  </a:lnTo>
                  <a:lnTo>
                    <a:pt x="82" y="161"/>
                  </a:lnTo>
                  <a:lnTo>
                    <a:pt x="82" y="128"/>
                  </a:lnTo>
                  <a:lnTo>
                    <a:pt x="77" y="117"/>
                  </a:lnTo>
                  <a:lnTo>
                    <a:pt x="55" y="105"/>
                  </a:lnTo>
                  <a:lnTo>
                    <a:pt x="38" y="105"/>
                  </a:lnTo>
                  <a:lnTo>
                    <a:pt x="60" y="67"/>
                  </a:lnTo>
                  <a:lnTo>
                    <a:pt x="93" y="44"/>
                  </a:lnTo>
                  <a:lnTo>
                    <a:pt x="126" y="33"/>
                  </a:lnTo>
                  <a:lnTo>
                    <a:pt x="154" y="28"/>
                  </a:lnTo>
                  <a:lnTo>
                    <a:pt x="209" y="39"/>
                  </a:lnTo>
                  <a:lnTo>
                    <a:pt x="242" y="67"/>
                  </a:lnTo>
                  <a:lnTo>
                    <a:pt x="269" y="111"/>
                  </a:lnTo>
                  <a:lnTo>
                    <a:pt x="275" y="156"/>
                  </a:lnTo>
                  <a:lnTo>
                    <a:pt x="264" y="222"/>
                  </a:lnTo>
                  <a:lnTo>
                    <a:pt x="231" y="272"/>
                  </a:lnTo>
                  <a:lnTo>
                    <a:pt x="198" y="311"/>
                  </a:lnTo>
                  <a:lnTo>
                    <a:pt x="0" y="512"/>
                  </a:lnTo>
                  <a:lnTo>
                    <a:pt x="0" y="534"/>
                  </a:lnTo>
                  <a:lnTo>
                    <a:pt x="330" y="534"/>
                  </a:lnTo>
                  <a:lnTo>
                    <a:pt x="351" y="3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" name="Freeform 139"/>
            <p:cNvSpPr>
              <a:spLocks/>
            </p:cNvSpPr>
            <p:nvPr/>
          </p:nvSpPr>
          <p:spPr bwMode="auto">
            <a:xfrm>
              <a:off x="10626" y="7429"/>
              <a:ext cx="104" cy="251"/>
            </a:xfrm>
            <a:custGeom>
              <a:avLst/>
              <a:gdLst/>
              <a:ahLst/>
              <a:cxnLst>
                <a:cxn ang="0">
                  <a:pos x="82" y="84"/>
                </a:cxn>
                <a:cxn ang="0">
                  <a:pos x="77" y="128"/>
                </a:cxn>
                <a:cxn ang="0">
                  <a:pos x="60" y="178"/>
                </a:cxn>
                <a:cxn ang="0">
                  <a:pos x="16" y="229"/>
                </a:cxn>
                <a:cxn ang="0">
                  <a:pos x="11" y="234"/>
                </a:cxn>
                <a:cxn ang="0">
                  <a:pos x="11" y="240"/>
                </a:cxn>
                <a:cxn ang="0">
                  <a:pos x="22" y="251"/>
                </a:cxn>
                <a:cxn ang="0">
                  <a:pos x="33" y="245"/>
                </a:cxn>
                <a:cxn ang="0">
                  <a:pos x="55" y="223"/>
                </a:cxn>
                <a:cxn ang="0">
                  <a:pos x="77" y="190"/>
                </a:cxn>
                <a:cxn ang="0">
                  <a:pos x="93" y="145"/>
                </a:cxn>
                <a:cxn ang="0">
                  <a:pos x="104" y="89"/>
                </a:cxn>
                <a:cxn ang="0">
                  <a:pos x="104" y="67"/>
                </a:cxn>
                <a:cxn ang="0">
                  <a:pos x="99" y="45"/>
                </a:cxn>
                <a:cxn ang="0">
                  <a:pos x="77" y="12"/>
                </a:cxn>
                <a:cxn ang="0">
                  <a:pos x="66" y="6"/>
                </a:cxn>
                <a:cxn ang="0">
                  <a:pos x="44" y="0"/>
                </a:cxn>
                <a:cxn ang="0">
                  <a:pos x="27" y="6"/>
                </a:cxn>
                <a:cxn ang="0">
                  <a:pos x="11" y="17"/>
                </a:cxn>
                <a:cxn ang="0">
                  <a:pos x="5" y="2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11" y="78"/>
                </a:cxn>
                <a:cxn ang="0">
                  <a:pos x="16" y="84"/>
                </a:cxn>
                <a:cxn ang="0">
                  <a:pos x="33" y="95"/>
                </a:cxn>
                <a:cxn ang="0">
                  <a:pos x="60" y="95"/>
                </a:cxn>
                <a:cxn ang="0">
                  <a:pos x="71" y="89"/>
                </a:cxn>
                <a:cxn ang="0">
                  <a:pos x="77" y="84"/>
                </a:cxn>
                <a:cxn ang="0">
                  <a:pos x="82" y="84"/>
                </a:cxn>
              </a:cxnLst>
              <a:rect l="0" t="0" r="r" b="b"/>
              <a:pathLst>
                <a:path w="104" h="251">
                  <a:moveTo>
                    <a:pt x="82" y="84"/>
                  </a:moveTo>
                  <a:lnTo>
                    <a:pt x="77" y="128"/>
                  </a:lnTo>
                  <a:lnTo>
                    <a:pt x="60" y="178"/>
                  </a:lnTo>
                  <a:lnTo>
                    <a:pt x="16" y="229"/>
                  </a:lnTo>
                  <a:lnTo>
                    <a:pt x="11" y="234"/>
                  </a:lnTo>
                  <a:lnTo>
                    <a:pt x="11" y="240"/>
                  </a:lnTo>
                  <a:lnTo>
                    <a:pt x="22" y="251"/>
                  </a:lnTo>
                  <a:lnTo>
                    <a:pt x="33" y="245"/>
                  </a:lnTo>
                  <a:lnTo>
                    <a:pt x="55" y="223"/>
                  </a:lnTo>
                  <a:lnTo>
                    <a:pt x="77" y="190"/>
                  </a:lnTo>
                  <a:lnTo>
                    <a:pt x="93" y="145"/>
                  </a:lnTo>
                  <a:lnTo>
                    <a:pt x="104" y="89"/>
                  </a:lnTo>
                  <a:lnTo>
                    <a:pt x="104" y="67"/>
                  </a:lnTo>
                  <a:lnTo>
                    <a:pt x="99" y="45"/>
                  </a:lnTo>
                  <a:lnTo>
                    <a:pt x="77" y="12"/>
                  </a:lnTo>
                  <a:lnTo>
                    <a:pt x="66" y="6"/>
                  </a:lnTo>
                  <a:lnTo>
                    <a:pt x="44" y="0"/>
                  </a:lnTo>
                  <a:lnTo>
                    <a:pt x="27" y="6"/>
                  </a:lnTo>
                  <a:lnTo>
                    <a:pt x="11" y="17"/>
                  </a:lnTo>
                  <a:lnTo>
                    <a:pt x="5" y="2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11" y="78"/>
                  </a:lnTo>
                  <a:lnTo>
                    <a:pt x="16" y="84"/>
                  </a:lnTo>
                  <a:lnTo>
                    <a:pt x="33" y="95"/>
                  </a:lnTo>
                  <a:lnTo>
                    <a:pt x="60" y="95"/>
                  </a:lnTo>
                  <a:lnTo>
                    <a:pt x="71" y="89"/>
                  </a:lnTo>
                  <a:lnTo>
                    <a:pt x="77" y="84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" name="Freeform 140"/>
            <p:cNvSpPr>
              <a:spLocks/>
            </p:cNvSpPr>
            <p:nvPr/>
          </p:nvSpPr>
          <p:spPr bwMode="auto">
            <a:xfrm>
              <a:off x="10856" y="6990"/>
              <a:ext cx="352" cy="534"/>
            </a:xfrm>
            <a:custGeom>
              <a:avLst/>
              <a:gdLst/>
              <a:ahLst/>
              <a:cxnLst>
                <a:cxn ang="0">
                  <a:pos x="352" y="389"/>
                </a:cxn>
                <a:cxn ang="0">
                  <a:pos x="324" y="389"/>
                </a:cxn>
                <a:cxn ang="0">
                  <a:pos x="324" y="400"/>
                </a:cxn>
                <a:cxn ang="0">
                  <a:pos x="319" y="417"/>
                </a:cxn>
                <a:cxn ang="0">
                  <a:pos x="313" y="439"/>
                </a:cxn>
                <a:cxn ang="0">
                  <a:pos x="302" y="462"/>
                </a:cxn>
                <a:cxn ang="0">
                  <a:pos x="286" y="462"/>
                </a:cxn>
                <a:cxn ang="0">
                  <a:pos x="269" y="467"/>
                </a:cxn>
                <a:cxn ang="0">
                  <a:pos x="77" y="467"/>
                </a:cxn>
                <a:cxn ang="0">
                  <a:pos x="132" y="417"/>
                </a:cxn>
                <a:cxn ang="0">
                  <a:pos x="171" y="384"/>
                </a:cxn>
                <a:cxn ang="0">
                  <a:pos x="237" y="328"/>
                </a:cxn>
                <a:cxn ang="0">
                  <a:pos x="280" y="295"/>
                </a:cxn>
                <a:cxn ang="0">
                  <a:pos x="319" y="256"/>
                </a:cxn>
                <a:cxn ang="0">
                  <a:pos x="341" y="211"/>
                </a:cxn>
                <a:cxn ang="0">
                  <a:pos x="352" y="156"/>
                </a:cxn>
                <a:cxn ang="0">
                  <a:pos x="341" y="100"/>
                </a:cxn>
                <a:cxn ang="0">
                  <a:pos x="313" y="61"/>
                </a:cxn>
                <a:cxn ang="0">
                  <a:pos x="275" y="28"/>
                </a:cxn>
                <a:cxn ang="0">
                  <a:pos x="226" y="5"/>
                </a:cxn>
                <a:cxn ang="0">
                  <a:pos x="165" y="0"/>
                </a:cxn>
                <a:cxn ang="0">
                  <a:pos x="99" y="11"/>
                </a:cxn>
                <a:cxn ang="0">
                  <a:pos x="44" y="44"/>
                </a:cxn>
                <a:cxn ang="0">
                  <a:pos x="11" y="89"/>
                </a:cxn>
                <a:cxn ang="0">
                  <a:pos x="0" y="144"/>
                </a:cxn>
                <a:cxn ang="0">
                  <a:pos x="0" y="161"/>
                </a:cxn>
                <a:cxn ang="0">
                  <a:pos x="6" y="172"/>
                </a:cxn>
                <a:cxn ang="0">
                  <a:pos x="17" y="178"/>
                </a:cxn>
                <a:cxn ang="0">
                  <a:pos x="22" y="183"/>
                </a:cxn>
                <a:cxn ang="0">
                  <a:pos x="33" y="189"/>
                </a:cxn>
                <a:cxn ang="0">
                  <a:pos x="55" y="189"/>
                </a:cxn>
                <a:cxn ang="0">
                  <a:pos x="66" y="183"/>
                </a:cxn>
                <a:cxn ang="0">
                  <a:pos x="77" y="172"/>
                </a:cxn>
                <a:cxn ang="0">
                  <a:pos x="83" y="161"/>
                </a:cxn>
                <a:cxn ang="0">
                  <a:pos x="83" y="128"/>
                </a:cxn>
                <a:cxn ang="0">
                  <a:pos x="77" y="117"/>
                </a:cxn>
                <a:cxn ang="0">
                  <a:pos x="55" y="105"/>
                </a:cxn>
                <a:cxn ang="0">
                  <a:pos x="39" y="105"/>
                </a:cxn>
                <a:cxn ang="0">
                  <a:pos x="61" y="67"/>
                </a:cxn>
                <a:cxn ang="0">
                  <a:pos x="94" y="44"/>
                </a:cxn>
                <a:cxn ang="0">
                  <a:pos x="127" y="33"/>
                </a:cxn>
                <a:cxn ang="0">
                  <a:pos x="154" y="28"/>
                </a:cxn>
                <a:cxn ang="0">
                  <a:pos x="209" y="39"/>
                </a:cxn>
                <a:cxn ang="0">
                  <a:pos x="242" y="67"/>
                </a:cxn>
                <a:cxn ang="0">
                  <a:pos x="269" y="111"/>
                </a:cxn>
                <a:cxn ang="0">
                  <a:pos x="275" y="156"/>
                </a:cxn>
                <a:cxn ang="0">
                  <a:pos x="264" y="222"/>
                </a:cxn>
                <a:cxn ang="0">
                  <a:pos x="231" y="272"/>
                </a:cxn>
                <a:cxn ang="0">
                  <a:pos x="198" y="311"/>
                </a:cxn>
                <a:cxn ang="0">
                  <a:pos x="0" y="512"/>
                </a:cxn>
                <a:cxn ang="0">
                  <a:pos x="0" y="534"/>
                </a:cxn>
                <a:cxn ang="0">
                  <a:pos x="330" y="534"/>
                </a:cxn>
                <a:cxn ang="0">
                  <a:pos x="352" y="389"/>
                </a:cxn>
              </a:cxnLst>
              <a:rect l="0" t="0" r="r" b="b"/>
              <a:pathLst>
                <a:path w="352" h="534">
                  <a:moveTo>
                    <a:pt x="352" y="389"/>
                  </a:moveTo>
                  <a:lnTo>
                    <a:pt x="324" y="389"/>
                  </a:lnTo>
                  <a:lnTo>
                    <a:pt x="324" y="400"/>
                  </a:lnTo>
                  <a:lnTo>
                    <a:pt x="319" y="417"/>
                  </a:lnTo>
                  <a:lnTo>
                    <a:pt x="313" y="439"/>
                  </a:lnTo>
                  <a:lnTo>
                    <a:pt x="302" y="462"/>
                  </a:lnTo>
                  <a:lnTo>
                    <a:pt x="286" y="462"/>
                  </a:lnTo>
                  <a:lnTo>
                    <a:pt x="269" y="467"/>
                  </a:lnTo>
                  <a:lnTo>
                    <a:pt x="77" y="467"/>
                  </a:lnTo>
                  <a:lnTo>
                    <a:pt x="132" y="417"/>
                  </a:lnTo>
                  <a:lnTo>
                    <a:pt x="171" y="384"/>
                  </a:lnTo>
                  <a:lnTo>
                    <a:pt x="237" y="328"/>
                  </a:lnTo>
                  <a:lnTo>
                    <a:pt x="280" y="295"/>
                  </a:lnTo>
                  <a:lnTo>
                    <a:pt x="319" y="256"/>
                  </a:lnTo>
                  <a:lnTo>
                    <a:pt x="341" y="211"/>
                  </a:lnTo>
                  <a:lnTo>
                    <a:pt x="352" y="156"/>
                  </a:lnTo>
                  <a:lnTo>
                    <a:pt x="341" y="100"/>
                  </a:lnTo>
                  <a:lnTo>
                    <a:pt x="313" y="61"/>
                  </a:lnTo>
                  <a:lnTo>
                    <a:pt x="275" y="28"/>
                  </a:lnTo>
                  <a:lnTo>
                    <a:pt x="226" y="5"/>
                  </a:lnTo>
                  <a:lnTo>
                    <a:pt x="165" y="0"/>
                  </a:lnTo>
                  <a:lnTo>
                    <a:pt x="99" y="11"/>
                  </a:lnTo>
                  <a:lnTo>
                    <a:pt x="44" y="44"/>
                  </a:lnTo>
                  <a:lnTo>
                    <a:pt x="11" y="89"/>
                  </a:lnTo>
                  <a:lnTo>
                    <a:pt x="0" y="144"/>
                  </a:lnTo>
                  <a:lnTo>
                    <a:pt x="0" y="161"/>
                  </a:lnTo>
                  <a:lnTo>
                    <a:pt x="6" y="172"/>
                  </a:lnTo>
                  <a:lnTo>
                    <a:pt x="17" y="178"/>
                  </a:lnTo>
                  <a:lnTo>
                    <a:pt x="22" y="183"/>
                  </a:lnTo>
                  <a:lnTo>
                    <a:pt x="33" y="189"/>
                  </a:lnTo>
                  <a:lnTo>
                    <a:pt x="55" y="189"/>
                  </a:lnTo>
                  <a:lnTo>
                    <a:pt x="66" y="183"/>
                  </a:lnTo>
                  <a:lnTo>
                    <a:pt x="77" y="172"/>
                  </a:lnTo>
                  <a:lnTo>
                    <a:pt x="83" y="161"/>
                  </a:lnTo>
                  <a:lnTo>
                    <a:pt x="83" y="128"/>
                  </a:lnTo>
                  <a:lnTo>
                    <a:pt x="77" y="117"/>
                  </a:lnTo>
                  <a:lnTo>
                    <a:pt x="55" y="105"/>
                  </a:lnTo>
                  <a:lnTo>
                    <a:pt x="39" y="105"/>
                  </a:lnTo>
                  <a:lnTo>
                    <a:pt x="61" y="67"/>
                  </a:lnTo>
                  <a:lnTo>
                    <a:pt x="94" y="44"/>
                  </a:lnTo>
                  <a:lnTo>
                    <a:pt x="127" y="33"/>
                  </a:lnTo>
                  <a:lnTo>
                    <a:pt x="154" y="28"/>
                  </a:lnTo>
                  <a:lnTo>
                    <a:pt x="209" y="39"/>
                  </a:lnTo>
                  <a:lnTo>
                    <a:pt x="242" y="67"/>
                  </a:lnTo>
                  <a:lnTo>
                    <a:pt x="269" y="111"/>
                  </a:lnTo>
                  <a:lnTo>
                    <a:pt x="275" y="156"/>
                  </a:lnTo>
                  <a:lnTo>
                    <a:pt x="264" y="222"/>
                  </a:lnTo>
                  <a:lnTo>
                    <a:pt x="231" y="272"/>
                  </a:lnTo>
                  <a:lnTo>
                    <a:pt x="198" y="311"/>
                  </a:lnTo>
                  <a:lnTo>
                    <a:pt x="0" y="512"/>
                  </a:lnTo>
                  <a:lnTo>
                    <a:pt x="0" y="534"/>
                  </a:lnTo>
                  <a:lnTo>
                    <a:pt x="330" y="534"/>
                  </a:lnTo>
                  <a:lnTo>
                    <a:pt x="352" y="3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" name="Freeform 141"/>
            <p:cNvSpPr>
              <a:spLocks/>
            </p:cNvSpPr>
            <p:nvPr/>
          </p:nvSpPr>
          <p:spPr bwMode="auto">
            <a:xfrm>
              <a:off x="12564" y="7229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8"/>
                </a:cxn>
                <a:cxn ang="0">
                  <a:pos x="94" y="11"/>
                </a:cxn>
                <a:cxn ang="0">
                  <a:pos x="61" y="0"/>
                </a:cxn>
                <a:cxn ang="0">
                  <a:pos x="39" y="6"/>
                </a:cxn>
                <a:cxn ang="0">
                  <a:pos x="22" y="11"/>
                </a:cxn>
                <a:cxn ang="0">
                  <a:pos x="0" y="45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9" y="117"/>
                </a:cxn>
                <a:cxn ang="0">
                  <a:pos x="61" y="122"/>
                </a:cxn>
                <a:cxn ang="0">
                  <a:pos x="94" y="111"/>
                </a:cxn>
                <a:cxn ang="0">
                  <a:pos x="110" y="95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8"/>
                  </a:lnTo>
                  <a:lnTo>
                    <a:pt x="94" y="11"/>
                  </a:lnTo>
                  <a:lnTo>
                    <a:pt x="61" y="0"/>
                  </a:lnTo>
                  <a:lnTo>
                    <a:pt x="39" y="6"/>
                  </a:lnTo>
                  <a:lnTo>
                    <a:pt x="22" y="11"/>
                  </a:lnTo>
                  <a:lnTo>
                    <a:pt x="0" y="45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9" y="117"/>
                  </a:lnTo>
                  <a:lnTo>
                    <a:pt x="61" y="122"/>
                  </a:lnTo>
                  <a:lnTo>
                    <a:pt x="94" y="111"/>
                  </a:lnTo>
                  <a:lnTo>
                    <a:pt x="110" y="95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" name="Freeform 142"/>
            <p:cNvSpPr>
              <a:spLocks/>
            </p:cNvSpPr>
            <p:nvPr/>
          </p:nvSpPr>
          <p:spPr bwMode="auto">
            <a:xfrm>
              <a:off x="13064" y="7229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8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6"/>
                </a:cxn>
                <a:cxn ang="0">
                  <a:pos x="22" y="11"/>
                </a:cxn>
                <a:cxn ang="0">
                  <a:pos x="0" y="45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8" y="117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10" y="95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8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6"/>
                  </a:lnTo>
                  <a:lnTo>
                    <a:pt x="22" y="11"/>
                  </a:lnTo>
                  <a:lnTo>
                    <a:pt x="0" y="45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8" y="117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10" y="95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" name="Freeform 143"/>
            <p:cNvSpPr>
              <a:spLocks/>
            </p:cNvSpPr>
            <p:nvPr/>
          </p:nvSpPr>
          <p:spPr bwMode="auto">
            <a:xfrm>
              <a:off x="13564" y="7229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8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6"/>
                </a:cxn>
                <a:cxn ang="0">
                  <a:pos x="22" y="11"/>
                </a:cxn>
                <a:cxn ang="0">
                  <a:pos x="0" y="45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8" y="117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10" y="95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8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6"/>
                  </a:lnTo>
                  <a:lnTo>
                    <a:pt x="22" y="11"/>
                  </a:lnTo>
                  <a:lnTo>
                    <a:pt x="0" y="45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8" y="117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10" y="95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" name="Freeform 144"/>
            <p:cNvSpPr>
              <a:spLocks/>
            </p:cNvSpPr>
            <p:nvPr/>
          </p:nvSpPr>
          <p:spPr bwMode="auto">
            <a:xfrm>
              <a:off x="14986" y="6567"/>
              <a:ext cx="1131" cy="812"/>
            </a:xfrm>
            <a:custGeom>
              <a:avLst/>
              <a:gdLst/>
              <a:ahLst/>
              <a:cxnLst>
                <a:cxn ang="0">
                  <a:pos x="1005" y="94"/>
                </a:cxn>
                <a:cxn ang="0">
                  <a:pos x="1060" y="44"/>
                </a:cxn>
                <a:cxn ang="0">
                  <a:pos x="1120" y="33"/>
                </a:cxn>
                <a:cxn ang="0">
                  <a:pos x="1126" y="22"/>
                </a:cxn>
                <a:cxn ang="0">
                  <a:pos x="1131" y="5"/>
                </a:cxn>
                <a:cxn ang="0">
                  <a:pos x="901" y="0"/>
                </a:cxn>
                <a:cxn ang="0">
                  <a:pos x="890" y="28"/>
                </a:cxn>
                <a:cxn ang="0">
                  <a:pos x="923" y="33"/>
                </a:cxn>
                <a:cxn ang="0">
                  <a:pos x="950" y="44"/>
                </a:cxn>
                <a:cxn ang="0">
                  <a:pos x="972" y="67"/>
                </a:cxn>
                <a:cxn ang="0">
                  <a:pos x="966" y="106"/>
                </a:cxn>
                <a:cxn ang="0">
                  <a:pos x="653" y="656"/>
                </a:cxn>
                <a:cxn ang="0">
                  <a:pos x="610" y="72"/>
                </a:cxn>
                <a:cxn ang="0">
                  <a:pos x="615" y="55"/>
                </a:cxn>
                <a:cxn ang="0">
                  <a:pos x="643" y="39"/>
                </a:cxn>
                <a:cxn ang="0">
                  <a:pos x="708" y="33"/>
                </a:cxn>
                <a:cxn ang="0">
                  <a:pos x="719" y="5"/>
                </a:cxn>
                <a:cxn ang="0">
                  <a:pos x="434" y="0"/>
                </a:cxn>
                <a:cxn ang="0">
                  <a:pos x="423" y="28"/>
                </a:cxn>
                <a:cxn ang="0">
                  <a:pos x="472" y="33"/>
                </a:cxn>
                <a:cxn ang="0">
                  <a:pos x="500" y="39"/>
                </a:cxn>
                <a:cxn ang="0">
                  <a:pos x="511" y="55"/>
                </a:cxn>
                <a:cxn ang="0">
                  <a:pos x="516" y="150"/>
                </a:cxn>
                <a:cxn ang="0">
                  <a:pos x="187" y="78"/>
                </a:cxn>
                <a:cxn ang="0">
                  <a:pos x="192" y="55"/>
                </a:cxn>
                <a:cxn ang="0">
                  <a:pos x="209" y="44"/>
                </a:cxn>
                <a:cxn ang="0">
                  <a:pos x="247" y="33"/>
                </a:cxn>
                <a:cxn ang="0">
                  <a:pos x="297" y="22"/>
                </a:cxn>
                <a:cxn ang="0">
                  <a:pos x="291" y="0"/>
                </a:cxn>
                <a:cxn ang="0">
                  <a:pos x="5" y="5"/>
                </a:cxn>
                <a:cxn ang="0">
                  <a:pos x="0" y="22"/>
                </a:cxn>
                <a:cxn ang="0">
                  <a:pos x="55" y="33"/>
                </a:cxn>
                <a:cxn ang="0">
                  <a:pos x="82" y="44"/>
                </a:cxn>
                <a:cxn ang="0">
                  <a:pos x="88" y="61"/>
                </a:cxn>
                <a:cxn ang="0">
                  <a:pos x="143" y="779"/>
                </a:cxn>
                <a:cxn ang="0">
                  <a:pos x="148" y="807"/>
                </a:cxn>
                <a:cxn ang="0">
                  <a:pos x="170" y="807"/>
                </a:cxn>
                <a:cxn ang="0">
                  <a:pos x="187" y="784"/>
                </a:cxn>
                <a:cxn ang="0">
                  <a:pos x="566" y="779"/>
                </a:cxn>
                <a:cxn ang="0">
                  <a:pos x="571" y="807"/>
                </a:cxn>
                <a:cxn ang="0">
                  <a:pos x="593" y="807"/>
                </a:cxn>
                <a:cxn ang="0">
                  <a:pos x="983" y="133"/>
                </a:cxn>
              </a:cxnLst>
              <a:rect l="0" t="0" r="r" b="b"/>
              <a:pathLst>
                <a:path w="1131" h="812">
                  <a:moveTo>
                    <a:pt x="983" y="133"/>
                  </a:moveTo>
                  <a:lnTo>
                    <a:pt x="1005" y="94"/>
                  </a:lnTo>
                  <a:lnTo>
                    <a:pt x="1027" y="67"/>
                  </a:lnTo>
                  <a:lnTo>
                    <a:pt x="1060" y="44"/>
                  </a:lnTo>
                  <a:lnTo>
                    <a:pt x="1109" y="33"/>
                  </a:lnTo>
                  <a:lnTo>
                    <a:pt x="1120" y="33"/>
                  </a:lnTo>
                  <a:lnTo>
                    <a:pt x="1126" y="28"/>
                  </a:lnTo>
                  <a:lnTo>
                    <a:pt x="1126" y="22"/>
                  </a:lnTo>
                  <a:lnTo>
                    <a:pt x="1131" y="11"/>
                  </a:lnTo>
                  <a:lnTo>
                    <a:pt x="1131" y="5"/>
                  </a:lnTo>
                  <a:lnTo>
                    <a:pt x="1126" y="0"/>
                  </a:lnTo>
                  <a:lnTo>
                    <a:pt x="901" y="0"/>
                  </a:lnTo>
                  <a:lnTo>
                    <a:pt x="890" y="11"/>
                  </a:lnTo>
                  <a:lnTo>
                    <a:pt x="890" y="28"/>
                  </a:lnTo>
                  <a:lnTo>
                    <a:pt x="895" y="33"/>
                  </a:lnTo>
                  <a:lnTo>
                    <a:pt x="923" y="33"/>
                  </a:lnTo>
                  <a:lnTo>
                    <a:pt x="934" y="39"/>
                  </a:lnTo>
                  <a:lnTo>
                    <a:pt x="950" y="44"/>
                  </a:lnTo>
                  <a:lnTo>
                    <a:pt x="961" y="50"/>
                  </a:lnTo>
                  <a:lnTo>
                    <a:pt x="972" y="67"/>
                  </a:lnTo>
                  <a:lnTo>
                    <a:pt x="972" y="89"/>
                  </a:lnTo>
                  <a:lnTo>
                    <a:pt x="966" y="106"/>
                  </a:lnTo>
                  <a:lnTo>
                    <a:pt x="956" y="117"/>
                  </a:lnTo>
                  <a:lnTo>
                    <a:pt x="653" y="656"/>
                  </a:lnTo>
                  <a:lnTo>
                    <a:pt x="610" y="89"/>
                  </a:lnTo>
                  <a:lnTo>
                    <a:pt x="610" y="72"/>
                  </a:lnTo>
                  <a:lnTo>
                    <a:pt x="615" y="61"/>
                  </a:lnTo>
                  <a:lnTo>
                    <a:pt x="615" y="55"/>
                  </a:lnTo>
                  <a:lnTo>
                    <a:pt x="626" y="44"/>
                  </a:lnTo>
                  <a:lnTo>
                    <a:pt x="643" y="39"/>
                  </a:lnTo>
                  <a:lnTo>
                    <a:pt x="664" y="33"/>
                  </a:lnTo>
                  <a:lnTo>
                    <a:pt x="708" y="33"/>
                  </a:lnTo>
                  <a:lnTo>
                    <a:pt x="719" y="22"/>
                  </a:lnTo>
                  <a:lnTo>
                    <a:pt x="719" y="5"/>
                  </a:lnTo>
                  <a:lnTo>
                    <a:pt x="714" y="0"/>
                  </a:lnTo>
                  <a:lnTo>
                    <a:pt x="434" y="0"/>
                  </a:lnTo>
                  <a:lnTo>
                    <a:pt x="423" y="11"/>
                  </a:lnTo>
                  <a:lnTo>
                    <a:pt x="423" y="28"/>
                  </a:lnTo>
                  <a:lnTo>
                    <a:pt x="428" y="33"/>
                  </a:lnTo>
                  <a:lnTo>
                    <a:pt x="472" y="33"/>
                  </a:lnTo>
                  <a:lnTo>
                    <a:pt x="489" y="39"/>
                  </a:lnTo>
                  <a:lnTo>
                    <a:pt x="500" y="39"/>
                  </a:lnTo>
                  <a:lnTo>
                    <a:pt x="505" y="44"/>
                  </a:lnTo>
                  <a:lnTo>
                    <a:pt x="511" y="55"/>
                  </a:lnTo>
                  <a:lnTo>
                    <a:pt x="511" y="61"/>
                  </a:lnTo>
                  <a:lnTo>
                    <a:pt x="516" y="150"/>
                  </a:lnTo>
                  <a:lnTo>
                    <a:pt x="231" y="656"/>
                  </a:lnTo>
                  <a:lnTo>
                    <a:pt x="187" y="78"/>
                  </a:lnTo>
                  <a:lnTo>
                    <a:pt x="187" y="67"/>
                  </a:lnTo>
                  <a:lnTo>
                    <a:pt x="192" y="55"/>
                  </a:lnTo>
                  <a:lnTo>
                    <a:pt x="198" y="50"/>
                  </a:lnTo>
                  <a:lnTo>
                    <a:pt x="209" y="44"/>
                  </a:lnTo>
                  <a:lnTo>
                    <a:pt x="225" y="39"/>
                  </a:lnTo>
                  <a:lnTo>
                    <a:pt x="247" y="33"/>
                  </a:lnTo>
                  <a:lnTo>
                    <a:pt x="286" y="33"/>
                  </a:lnTo>
                  <a:lnTo>
                    <a:pt x="297" y="22"/>
                  </a:lnTo>
                  <a:lnTo>
                    <a:pt x="297" y="5"/>
                  </a:lnTo>
                  <a:lnTo>
                    <a:pt x="291" y="0"/>
                  </a:lnTo>
                  <a:lnTo>
                    <a:pt x="11" y="0"/>
                  </a:lnTo>
                  <a:lnTo>
                    <a:pt x="5" y="5"/>
                  </a:lnTo>
                  <a:lnTo>
                    <a:pt x="5" y="11"/>
                  </a:lnTo>
                  <a:lnTo>
                    <a:pt x="0" y="22"/>
                  </a:lnTo>
                  <a:lnTo>
                    <a:pt x="11" y="33"/>
                  </a:lnTo>
                  <a:lnTo>
                    <a:pt x="55" y="33"/>
                  </a:lnTo>
                  <a:lnTo>
                    <a:pt x="71" y="39"/>
                  </a:lnTo>
                  <a:lnTo>
                    <a:pt x="82" y="44"/>
                  </a:lnTo>
                  <a:lnTo>
                    <a:pt x="88" y="50"/>
                  </a:lnTo>
                  <a:lnTo>
                    <a:pt x="88" y="61"/>
                  </a:lnTo>
                  <a:lnTo>
                    <a:pt x="93" y="78"/>
                  </a:lnTo>
                  <a:lnTo>
                    <a:pt x="143" y="779"/>
                  </a:lnTo>
                  <a:lnTo>
                    <a:pt x="143" y="801"/>
                  </a:lnTo>
                  <a:lnTo>
                    <a:pt x="148" y="807"/>
                  </a:lnTo>
                  <a:lnTo>
                    <a:pt x="159" y="812"/>
                  </a:lnTo>
                  <a:lnTo>
                    <a:pt x="170" y="807"/>
                  </a:lnTo>
                  <a:lnTo>
                    <a:pt x="176" y="807"/>
                  </a:lnTo>
                  <a:lnTo>
                    <a:pt x="187" y="784"/>
                  </a:lnTo>
                  <a:lnTo>
                    <a:pt x="522" y="200"/>
                  </a:lnTo>
                  <a:lnTo>
                    <a:pt x="566" y="779"/>
                  </a:lnTo>
                  <a:lnTo>
                    <a:pt x="566" y="801"/>
                  </a:lnTo>
                  <a:lnTo>
                    <a:pt x="571" y="807"/>
                  </a:lnTo>
                  <a:lnTo>
                    <a:pt x="582" y="812"/>
                  </a:lnTo>
                  <a:lnTo>
                    <a:pt x="593" y="807"/>
                  </a:lnTo>
                  <a:lnTo>
                    <a:pt x="610" y="790"/>
                  </a:lnTo>
                  <a:lnTo>
                    <a:pt x="983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" name="Freeform 145"/>
            <p:cNvSpPr>
              <a:spLocks/>
            </p:cNvSpPr>
            <p:nvPr/>
          </p:nvSpPr>
          <p:spPr bwMode="auto">
            <a:xfrm>
              <a:off x="16057" y="6990"/>
              <a:ext cx="351" cy="534"/>
            </a:xfrm>
            <a:custGeom>
              <a:avLst/>
              <a:gdLst/>
              <a:ahLst/>
              <a:cxnLst>
                <a:cxn ang="0">
                  <a:pos x="351" y="389"/>
                </a:cxn>
                <a:cxn ang="0">
                  <a:pos x="324" y="389"/>
                </a:cxn>
                <a:cxn ang="0">
                  <a:pos x="324" y="400"/>
                </a:cxn>
                <a:cxn ang="0">
                  <a:pos x="318" y="417"/>
                </a:cxn>
                <a:cxn ang="0">
                  <a:pos x="313" y="439"/>
                </a:cxn>
                <a:cxn ang="0">
                  <a:pos x="302" y="462"/>
                </a:cxn>
                <a:cxn ang="0">
                  <a:pos x="285" y="462"/>
                </a:cxn>
                <a:cxn ang="0">
                  <a:pos x="269" y="467"/>
                </a:cxn>
                <a:cxn ang="0">
                  <a:pos x="77" y="467"/>
                </a:cxn>
                <a:cxn ang="0">
                  <a:pos x="132" y="417"/>
                </a:cxn>
                <a:cxn ang="0">
                  <a:pos x="170" y="384"/>
                </a:cxn>
                <a:cxn ang="0">
                  <a:pos x="236" y="328"/>
                </a:cxn>
                <a:cxn ang="0">
                  <a:pos x="280" y="295"/>
                </a:cxn>
                <a:cxn ang="0">
                  <a:pos x="318" y="256"/>
                </a:cxn>
                <a:cxn ang="0">
                  <a:pos x="340" y="211"/>
                </a:cxn>
                <a:cxn ang="0">
                  <a:pos x="351" y="156"/>
                </a:cxn>
                <a:cxn ang="0">
                  <a:pos x="340" y="100"/>
                </a:cxn>
                <a:cxn ang="0">
                  <a:pos x="313" y="61"/>
                </a:cxn>
                <a:cxn ang="0">
                  <a:pos x="274" y="28"/>
                </a:cxn>
                <a:cxn ang="0">
                  <a:pos x="225" y="5"/>
                </a:cxn>
                <a:cxn ang="0">
                  <a:pos x="165" y="0"/>
                </a:cxn>
                <a:cxn ang="0">
                  <a:pos x="99" y="11"/>
                </a:cxn>
                <a:cxn ang="0">
                  <a:pos x="44" y="44"/>
                </a:cxn>
                <a:cxn ang="0">
                  <a:pos x="11" y="89"/>
                </a:cxn>
                <a:cxn ang="0">
                  <a:pos x="0" y="144"/>
                </a:cxn>
                <a:cxn ang="0">
                  <a:pos x="0" y="161"/>
                </a:cxn>
                <a:cxn ang="0">
                  <a:pos x="5" y="172"/>
                </a:cxn>
                <a:cxn ang="0">
                  <a:pos x="16" y="178"/>
                </a:cxn>
                <a:cxn ang="0">
                  <a:pos x="22" y="183"/>
                </a:cxn>
                <a:cxn ang="0">
                  <a:pos x="33" y="189"/>
                </a:cxn>
                <a:cxn ang="0">
                  <a:pos x="55" y="189"/>
                </a:cxn>
                <a:cxn ang="0">
                  <a:pos x="66" y="183"/>
                </a:cxn>
                <a:cxn ang="0">
                  <a:pos x="77" y="172"/>
                </a:cxn>
                <a:cxn ang="0">
                  <a:pos x="82" y="161"/>
                </a:cxn>
                <a:cxn ang="0">
                  <a:pos x="82" y="128"/>
                </a:cxn>
                <a:cxn ang="0">
                  <a:pos x="77" y="117"/>
                </a:cxn>
                <a:cxn ang="0">
                  <a:pos x="55" y="105"/>
                </a:cxn>
                <a:cxn ang="0">
                  <a:pos x="38" y="105"/>
                </a:cxn>
                <a:cxn ang="0">
                  <a:pos x="60" y="67"/>
                </a:cxn>
                <a:cxn ang="0">
                  <a:pos x="93" y="44"/>
                </a:cxn>
                <a:cxn ang="0">
                  <a:pos x="126" y="33"/>
                </a:cxn>
                <a:cxn ang="0">
                  <a:pos x="154" y="28"/>
                </a:cxn>
                <a:cxn ang="0">
                  <a:pos x="209" y="39"/>
                </a:cxn>
                <a:cxn ang="0">
                  <a:pos x="241" y="67"/>
                </a:cxn>
                <a:cxn ang="0">
                  <a:pos x="269" y="111"/>
                </a:cxn>
                <a:cxn ang="0">
                  <a:pos x="274" y="156"/>
                </a:cxn>
                <a:cxn ang="0">
                  <a:pos x="263" y="222"/>
                </a:cxn>
                <a:cxn ang="0">
                  <a:pos x="230" y="272"/>
                </a:cxn>
                <a:cxn ang="0">
                  <a:pos x="198" y="311"/>
                </a:cxn>
                <a:cxn ang="0">
                  <a:pos x="0" y="512"/>
                </a:cxn>
                <a:cxn ang="0">
                  <a:pos x="0" y="534"/>
                </a:cxn>
                <a:cxn ang="0">
                  <a:pos x="329" y="534"/>
                </a:cxn>
                <a:cxn ang="0">
                  <a:pos x="351" y="389"/>
                </a:cxn>
              </a:cxnLst>
              <a:rect l="0" t="0" r="r" b="b"/>
              <a:pathLst>
                <a:path w="351" h="534">
                  <a:moveTo>
                    <a:pt x="351" y="389"/>
                  </a:moveTo>
                  <a:lnTo>
                    <a:pt x="324" y="389"/>
                  </a:lnTo>
                  <a:lnTo>
                    <a:pt x="324" y="400"/>
                  </a:lnTo>
                  <a:lnTo>
                    <a:pt x="318" y="417"/>
                  </a:lnTo>
                  <a:lnTo>
                    <a:pt x="313" y="439"/>
                  </a:lnTo>
                  <a:lnTo>
                    <a:pt x="302" y="462"/>
                  </a:lnTo>
                  <a:lnTo>
                    <a:pt x="285" y="462"/>
                  </a:lnTo>
                  <a:lnTo>
                    <a:pt x="269" y="467"/>
                  </a:lnTo>
                  <a:lnTo>
                    <a:pt x="77" y="467"/>
                  </a:lnTo>
                  <a:lnTo>
                    <a:pt x="132" y="417"/>
                  </a:lnTo>
                  <a:lnTo>
                    <a:pt x="170" y="384"/>
                  </a:lnTo>
                  <a:lnTo>
                    <a:pt x="236" y="328"/>
                  </a:lnTo>
                  <a:lnTo>
                    <a:pt x="280" y="295"/>
                  </a:lnTo>
                  <a:lnTo>
                    <a:pt x="318" y="256"/>
                  </a:lnTo>
                  <a:lnTo>
                    <a:pt x="340" y="211"/>
                  </a:lnTo>
                  <a:lnTo>
                    <a:pt x="351" y="156"/>
                  </a:lnTo>
                  <a:lnTo>
                    <a:pt x="340" y="100"/>
                  </a:lnTo>
                  <a:lnTo>
                    <a:pt x="313" y="61"/>
                  </a:lnTo>
                  <a:lnTo>
                    <a:pt x="274" y="28"/>
                  </a:lnTo>
                  <a:lnTo>
                    <a:pt x="225" y="5"/>
                  </a:lnTo>
                  <a:lnTo>
                    <a:pt x="165" y="0"/>
                  </a:lnTo>
                  <a:lnTo>
                    <a:pt x="99" y="11"/>
                  </a:lnTo>
                  <a:lnTo>
                    <a:pt x="44" y="44"/>
                  </a:lnTo>
                  <a:lnTo>
                    <a:pt x="11" y="89"/>
                  </a:lnTo>
                  <a:lnTo>
                    <a:pt x="0" y="144"/>
                  </a:lnTo>
                  <a:lnTo>
                    <a:pt x="0" y="161"/>
                  </a:lnTo>
                  <a:lnTo>
                    <a:pt x="5" y="172"/>
                  </a:lnTo>
                  <a:lnTo>
                    <a:pt x="16" y="178"/>
                  </a:lnTo>
                  <a:lnTo>
                    <a:pt x="22" y="183"/>
                  </a:lnTo>
                  <a:lnTo>
                    <a:pt x="33" y="189"/>
                  </a:lnTo>
                  <a:lnTo>
                    <a:pt x="55" y="189"/>
                  </a:lnTo>
                  <a:lnTo>
                    <a:pt x="66" y="183"/>
                  </a:lnTo>
                  <a:lnTo>
                    <a:pt x="77" y="172"/>
                  </a:lnTo>
                  <a:lnTo>
                    <a:pt x="82" y="161"/>
                  </a:lnTo>
                  <a:lnTo>
                    <a:pt x="82" y="128"/>
                  </a:lnTo>
                  <a:lnTo>
                    <a:pt x="77" y="117"/>
                  </a:lnTo>
                  <a:lnTo>
                    <a:pt x="55" y="105"/>
                  </a:lnTo>
                  <a:lnTo>
                    <a:pt x="38" y="105"/>
                  </a:lnTo>
                  <a:lnTo>
                    <a:pt x="60" y="67"/>
                  </a:lnTo>
                  <a:lnTo>
                    <a:pt x="93" y="44"/>
                  </a:lnTo>
                  <a:lnTo>
                    <a:pt x="126" y="33"/>
                  </a:lnTo>
                  <a:lnTo>
                    <a:pt x="154" y="28"/>
                  </a:lnTo>
                  <a:lnTo>
                    <a:pt x="209" y="39"/>
                  </a:lnTo>
                  <a:lnTo>
                    <a:pt x="241" y="67"/>
                  </a:lnTo>
                  <a:lnTo>
                    <a:pt x="269" y="111"/>
                  </a:lnTo>
                  <a:lnTo>
                    <a:pt x="274" y="156"/>
                  </a:lnTo>
                  <a:lnTo>
                    <a:pt x="263" y="222"/>
                  </a:lnTo>
                  <a:lnTo>
                    <a:pt x="230" y="272"/>
                  </a:lnTo>
                  <a:lnTo>
                    <a:pt x="198" y="311"/>
                  </a:lnTo>
                  <a:lnTo>
                    <a:pt x="0" y="512"/>
                  </a:lnTo>
                  <a:lnTo>
                    <a:pt x="0" y="534"/>
                  </a:lnTo>
                  <a:lnTo>
                    <a:pt x="329" y="534"/>
                  </a:lnTo>
                  <a:lnTo>
                    <a:pt x="351" y="3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" name="Freeform 146"/>
            <p:cNvSpPr>
              <a:spLocks/>
            </p:cNvSpPr>
            <p:nvPr/>
          </p:nvSpPr>
          <p:spPr bwMode="auto">
            <a:xfrm>
              <a:off x="16546" y="7429"/>
              <a:ext cx="104" cy="251"/>
            </a:xfrm>
            <a:custGeom>
              <a:avLst/>
              <a:gdLst/>
              <a:ahLst/>
              <a:cxnLst>
                <a:cxn ang="0">
                  <a:pos x="82" y="84"/>
                </a:cxn>
                <a:cxn ang="0">
                  <a:pos x="76" y="128"/>
                </a:cxn>
                <a:cxn ang="0">
                  <a:pos x="60" y="178"/>
                </a:cxn>
                <a:cxn ang="0">
                  <a:pos x="16" y="229"/>
                </a:cxn>
                <a:cxn ang="0">
                  <a:pos x="11" y="234"/>
                </a:cxn>
                <a:cxn ang="0">
                  <a:pos x="11" y="240"/>
                </a:cxn>
                <a:cxn ang="0">
                  <a:pos x="22" y="251"/>
                </a:cxn>
                <a:cxn ang="0">
                  <a:pos x="33" y="245"/>
                </a:cxn>
                <a:cxn ang="0">
                  <a:pos x="54" y="223"/>
                </a:cxn>
                <a:cxn ang="0">
                  <a:pos x="76" y="190"/>
                </a:cxn>
                <a:cxn ang="0">
                  <a:pos x="93" y="145"/>
                </a:cxn>
                <a:cxn ang="0">
                  <a:pos x="104" y="89"/>
                </a:cxn>
                <a:cxn ang="0">
                  <a:pos x="104" y="67"/>
                </a:cxn>
                <a:cxn ang="0">
                  <a:pos x="98" y="45"/>
                </a:cxn>
                <a:cxn ang="0">
                  <a:pos x="76" y="12"/>
                </a:cxn>
                <a:cxn ang="0">
                  <a:pos x="65" y="6"/>
                </a:cxn>
                <a:cxn ang="0">
                  <a:pos x="44" y="0"/>
                </a:cxn>
                <a:cxn ang="0">
                  <a:pos x="27" y="6"/>
                </a:cxn>
                <a:cxn ang="0">
                  <a:pos x="11" y="17"/>
                </a:cxn>
                <a:cxn ang="0">
                  <a:pos x="5" y="2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11" y="78"/>
                </a:cxn>
                <a:cxn ang="0">
                  <a:pos x="16" y="84"/>
                </a:cxn>
                <a:cxn ang="0">
                  <a:pos x="33" y="95"/>
                </a:cxn>
                <a:cxn ang="0">
                  <a:pos x="60" y="95"/>
                </a:cxn>
                <a:cxn ang="0">
                  <a:pos x="71" y="89"/>
                </a:cxn>
                <a:cxn ang="0">
                  <a:pos x="76" y="84"/>
                </a:cxn>
                <a:cxn ang="0">
                  <a:pos x="82" y="84"/>
                </a:cxn>
              </a:cxnLst>
              <a:rect l="0" t="0" r="r" b="b"/>
              <a:pathLst>
                <a:path w="104" h="251">
                  <a:moveTo>
                    <a:pt x="82" y="84"/>
                  </a:moveTo>
                  <a:lnTo>
                    <a:pt x="76" y="128"/>
                  </a:lnTo>
                  <a:lnTo>
                    <a:pt x="60" y="178"/>
                  </a:lnTo>
                  <a:lnTo>
                    <a:pt x="16" y="229"/>
                  </a:lnTo>
                  <a:lnTo>
                    <a:pt x="11" y="234"/>
                  </a:lnTo>
                  <a:lnTo>
                    <a:pt x="11" y="240"/>
                  </a:lnTo>
                  <a:lnTo>
                    <a:pt x="22" y="251"/>
                  </a:lnTo>
                  <a:lnTo>
                    <a:pt x="33" y="245"/>
                  </a:lnTo>
                  <a:lnTo>
                    <a:pt x="54" y="223"/>
                  </a:lnTo>
                  <a:lnTo>
                    <a:pt x="76" y="190"/>
                  </a:lnTo>
                  <a:lnTo>
                    <a:pt x="93" y="145"/>
                  </a:lnTo>
                  <a:lnTo>
                    <a:pt x="104" y="89"/>
                  </a:lnTo>
                  <a:lnTo>
                    <a:pt x="104" y="67"/>
                  </a:lnTo>
                  <a:lnTo>
                    <a:pt x="98" y="45"/>
                  </a:lnTo>
                  <a:lnTo>
                    <a:pt x="76" y="12"/>
                  </a:lnTo>
                  <a:lnTo>
                    <a:pt x="65" y="6"/>
                  </a:lnTo>
                  <a:lnTo>
                    <a:pt x="44" y="0"/>
                  </a:lnTo>
                  <a:lnTo>
                    <a:pt x="27" y="6"/>
                  </a:lnTo>
                  <a:lnTo>
                    <a:pt x="11" y="17"/>
                  </a:lnTo>
                  <a:lnTo>
                    <a:pt x="5" y="2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11" y="78"/>
                  </a:lnTo>
                  <a:lnTo>
                    <a:pt x="16" y="84"/>
                  </a:lnTo>
                  <a:lnTo>
                    <a:pt x="33" y="95"/>
                  </a:lnTo>
                  <a:lnTo>
                    <a:pt x="60" y="95"/>
                  </a:lnTo>
                  <a:lnTo>
                    <a:pt x="71" y="89"/>
                  </a:lnTo>
                  <a:lnTo>
                    <a:pt x="76" y="84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" name="Freeform 147"/>
            <p:cNvSpPr>
              <a:spLocks/>
            </p:cNvSpPr>
            <p:nvPr/>
          </p:nvSpPr>
          <p:spPr bwMode="auto">
            <a:xfrm>
              <a:off x="16765" y="7168"/>
              <a:ext cx="731" cy="362"/>
            </a:xfrm>
            <a:custGeom>
              <a:avLst/>
              <a:gdLst/>
              <a:ahLst/>
              <a:cxnLst>
                <a:cxn ang="0">
                  <a:pos x="302" y="311"/>
                </a:cxn>
                <a:cxn ang="0">
                  <a:pos x="308" y="356"/>
                </a:cxn>
                <a:cxn ang="0">
                  <a:pos x="346" y="356"/>
                </a:cxn>
                <a:cxn ang="0">
                  <a:pos x="363" y="323"/>
                </a:cxn>
                <a:cxn ang="0">
                  <a:pos x="379" y="239"/>
                </a:cxn>
                <a:cxn ang="0">
                  <a:pos x="401" y="172"/>
                </a:cxn>
                <a:cxn ang="0">
                  <a:pos x="412" y="133"/>
                </a:cxn>
                <a:cxn ang="0">
                  <a:pos x="473" y="50"/>
                </a:cxn>
                <a:cxn ang="0">
                  <a:pos x="566" y="22"/>
                </a:cxn>
                <a:cxn ang="0">
                  <a:pos x="599" y="61"/>
                </a:cxn>
                <a:cxn ang="0">
                  <a:pos x="582" y="172"/>
                </a:cxn>
                <a:cxn ang="0">
                  <a:pos x="544" y="267"/>
                </a:cxn>
                <a:cxn ang="0">
                  <a:pos x="538" y="295"/>
                </a:cxn>
                <a:cxn ang="0">
                  <a:pos x="560" y="345"/>
                </a:cxn>
                <a:cxn ang="0">
                  <a:pos x="615" y="362"/>
                </a:cxn>
                <a:cxn ang="0">
                  <a:pos x="714" y="289"/>
                </a:cxn>
                <a:cxn ang="0">
                  <a:pos x="725" y="234"/>
                </a:cxn>
                <a:cxn ang="0">
                  <a:pos x="703" y="239"/>
                </a:cxn>
                <a:cxn ang="0">
                  <a:pos x="648" y="328"/>
                </a:cxn>
                <a:cxn ang="0">
                  <a:pos x="599" y="334"/>
                </a:cxn>
                <a:cxn ang="0">
                  <a:pos x="615" y="250"/>
                </a:cxn>
                <a:cxn ang="0">
                  <a:pos x="654" y="133"/>
                </a:cxn>
                <a:cxn ang="0">
                  <a:pos x="654" y="72"/>
                </a:cxn>
                <a:cxn ang="0">
                  <a:pos x="626" y="22"/>
                </a:cxn>
                <a:cxn ang="0">
                  <a:pos x="582" y="5"/>
                </a:cxn>
                <a:cxn ang="0">
                  <a:pos x="467" y="28"/>
                </a:cxn>
                <a:cxn ang="0">
                  <a:pos x="401" y="39"/>
                </a:cxn>
                <a:cxn ang="0">
                  <a:pos x="313" y="0"/>
                </a:cxn>
                <a:cxn ang="0">
                  <a:pos x="176" y="72"/>
                </a:cxn>
                <a:cxn ang="0">
                  <a:pos x="149" y="22"/>
                </a:cxn>
                <a:cxn ang="0">
                  <a:pos x="94" y="0"/>
                </a:cxn>
                <a:cxn ang="0">
                  <a:pos x="33" y="33"/>
                </a:cxn>
                <a:cxn ang="0">
                  <a:pos x="11" y="78"/>
                </a:cxn>
                <a:cxn ang="0">
                  <a:pos x="0" y="117"/>
                </a:cxn>
                <a:cxn ang="0">
                  <a:pos x="17" y="133"/>
                </a:cxn>
                <a:cxn ang="0">
                  <a:pos x="44" y="67"/>
                </a:cxn>
                <a:cxn ang="0">
                  <a:pos x="77" y="28"/>
                </a:cxn>
                <a:cxn ang="0">
                  <a:pos x="105" y="33"/>
                </a:cxn>
                <a:cxn ang="0">
                  <a:pos x="116" y="78"/>
                </a:cxn>
                <a:cxn ang="0">
                  <a:pos x="99" y="145"/>
                </a:cxn>
                <a:cxn ang="0">
                  <a:pos x="61" y="306"/>
                </a:cxn>
                <a:cxn ang="0">
                  <a:pos x="50" y="334"/>
                </a:cxn>
                <a:cxn ang="0">
                  <a:pos x="66" y="362"/>
                </a:cxn>
                <a:cxn ang="0">
                  <a:pos x="110" y="345"/>
                </a:cxn>
                <a:cxn ang="0">
                  <a:pos x="121" y="311"/>
                </a:cxn>
                <a:cxn ang="0">
                  <a:pos x="138" y="239"/>
                </a:cxn>
                <a:cxn ang="0">
                  <a:pos x="154" y="172"/>
                </a:cxn>
                <a:cxn ang="0">
                  <a:pos x="176" y="111"/>
                </a:cxn>
                <a:cxn ang="0">
                  <a:pos x="253" y="33"/>
                </a:cxn>
                <a:cxn ang="0">
                  <a:pos x="335" y="33"/>
                </a:cxn>
                <a:cxn ang="0">
                  <a:pos x="352" y="117"/>
                </a:cxn>
                <a:cxn ang="0">
                  <a:pos x="308" y="289"/>
                </a:cxn>
              </a:cxnLst>
              <a:rect l="0" t="0" r="r" b="b"/>
              <a:pathLst>
                <a:path w="731" h="362">
                  <a:moveTo>
                    <a:pt x="308" y="289"/>
                  </a:moveTo>
                  <a:lnTo>
                    <a:pt x="302" y="300"/>
                  </a:lnTo>
                  <a:lnTo>
                    <a:pt x="302" y="311"/>
                  </a:lnTo>
                  <a:lnTo>
                    <a:pt x="297" y="323"/>
                  </a:lnTo>
                  <a:lnTo>
                    <a:pt x="297" y="350"/>
                  </a:lnTo>
                  <a:lnTo>
                    <a:pt x="308" y="356"/>
                  </a:lnTo>
                  <a:lnTo>
                    <a:pt x="313" y="362"/>
                  </a:lnTo>
                  <a:lnTo>
                    <a:pt x="335" y="362"/>
                  </a:lnTo>
                  <a:lnTo>
                    <a:pt x="346" y="356"/>
                  </a:lnTo>
                  <a:lnTo>
                    <a:pt x="352" y="345"/>
                  </a:lnTo>
                  <a:lnTo>
                    <a:pt x="357" y="339"/>
                  </a:lnTo>
                  <a:lnTo>
                    <a:pt x="363" y="323"/>
                  </a:lnTo>
                  <a:lnTo>
                    <a:pt x="363" y="311"/>
                  </a:lnTo>
                  <a:lnTo>
                    <a:pt x="379" y="261"/>
                  </a:lnTo>
                  <a:lnTo>
                    <a:pt x="379" y="239"/>
                  </a:lnTo>
                  <a:lnTo>
                    <a:pt x="385" y="222"/>
                  </a:lnTo>
                  <a:lnTo>
                    <a:pt x="396" y="195"/>
                  </a:lnTo>
                  <a:lnTo>
                    <a:pt x="401" y="172"/>
                  </a:lnTo>
                  <a:lnTo>
                    <a:pt x="407" y="156"/>
                  </a:lnTo>
                  <a:lnTo>
                    <a:pt x="407" y="139"/>
                  </a:lnTo>
                  <a:lnTo>
                    <a:pt x="412" y="133"/>
                  </a:lnTo>
                  <a:lnTo>
                    <a:pt x="423" y="111"/>
                  </a:lnTo>
                  <a:lnTo>
                    <a:pt x="445" y="78"/>
                  </a:lnTo>
                  <a:lnTo>
                    <a:pt x="473" y="50"/>
                  </a:lnTo>
                  <a:lnTo>
                    <a:pt x="511" y="33"/>
                  </a:lnTo>
                  <a:lnTo>
                    <a:pt x="549" y="22"/>
                  </a:lnTo>
                  <a:lnTo>
                    <a:pt x="566" y="22"/>
                  </a:lnTo>
                  <a:lnTo>
                    <a:pt x="577" y="33"/>
                  </a:lnTo>
                  <a:lnTo>
                    <a:pt x="588" y="39"/>
                  </a:lnTo>
                  <a:lnTo>
                    <a:pt x="599" y="61"/>
                  </a:lnTo>
                  <a:lnTo>
                    <a:pt x="599" y="78"/>
                  </a:lnTo>
                  <a:lnTo>
                    <a:pt x="593" y="122"/>
                  </a:lnTo>
                  <a:lnTo>
                    <a:pt x="582" y="172"/>
                  </a:lnTo>
                  <a:lnTo>
                    <a:pt x="566" y="217"/>
                  </a:lnTo>
                  <a:lnTo>
                    <a:pt x="549" y="250"/>
                  </a:lnTo>
                  <a:lnTo>
                    <a:pt x="544" y="267"/>
                  </a:lnTo>
                  <a:lnTo>
                    <a:pt x="544" y="278"/>
                  </a:lnTo>
                  <a:lnTo>
                    <a:pt x="538" y="284"/>
                  </a:lnTo>
                  <a:lnTo>
                    <a:pt x="538" y="295"/>
                  </a:lnTo>
                  <a:lnTo>
                    <a:pt x="544" y="317"/>
                  </a:lnTo>
                  <a:lnTo>
                    <a:pt x="549" y="334"/>
                  </a:lnTo>
                  <a:lnTo>
                    <a:pt x="560" y="345"/>
                  </a:lnTo>
                  <a:lnTo>
                    <a:pt x="577" y="356"/>
                  </a:lnTo>
                  <a:lnTo>
                    <a:pt x="593" y="362"/>
                  </a:lnTo>
                  <a:lnTo>
                    <a:pt x="615" y="362"/>
                  </a:lnTo>
                  <a:lnTo>
                    <a:pt x="659" y="350"/>
                  </a:lnTo>
                  <a:lnTo>
                    <a:pt x="692" y="323"/>
                  </a:lnTo>
                  <a:lnTo>
                    <a:pt x="714" y="289"/>
                  </a:lnTo>
                  <a:lnTo>
                    <a:pt x="731" y="239"/>
                  </a:lnTo>
                  <a:lnTo>
                    <a:pt x="731" y="234"/>
                  </a:lnTo>
                  <a:lnTo>
                    <a:pt x="725" y="234"/>
                  </a:lnTo>
                  <a:lnTo>
                    <a:pt x="720" y="228"/>
                  </a:lnTo>
                  <a:lnTo>
                    <a:pt x="714" y="228"/>
                  </a:lnTo>
                  <a:lnTo>
                    <a:pt x="703" y="239"/>
                  </a:lnTo>
                  <a:lnTo>
                    <a:pt x="703" y="245"/>
                  </a:lnTo>
                  <a:lnTo>
                    <a:pt x="681" y="300"/>
                  </a:lnTo>
                  <a:lnTo>
                    <a:pt x="648" y="328"/>
                  </a:lnTo>
                  <a:lnTo>
                    <a:pt x="615" y="339"/>
                  </a:lnTo>
                  <a:lnTo>
                    <a:pt x="604" y="339"/>
                  </a:lnTo>
                  <a:lnTo>
                    <a:pt x="599" y="334"/>
                  </a:lnTo>
                  <a:lnTo>
                    <a:pt x="599" y="295"/>
                  </a:lnTo>
                  <a:lnTo>
                    <a:pt x="604" y="284"/>
                  </a:lnTo>
                  <a:lnTo>
                    <a:pt x="615" y="250"/>
                  </a:lnTo>
                  <a:lnTo>
                    <a:pt x="626" y="222"/>
                  </a:lnTo>
                  <a:lnTo>
                    <a:pt x="643" y="178"/>
                  </a:lnTo>
                  <a:lnTo>
                    <a:pt x="654" y="133"/>
                  </a:lnTo>
                  <a:lnTo>
                    <a:pt x="659" y="94"/>
                  </a:lnTo>
                  <a:lnTo>
                    <a:pt x="659" y="83"/>
                  </a:lnTo>
                  <a:lnTo>
                    <a:pt x="654" y="72"/>
                  </a:lnTo>
                  <a:lnTo>
                    <a:pt x="654" y="55"/>
                  </a:lnTo>
                  <a:lnTo>
                    <a:pt x="643" y="39"/>
                  </a:lnTo>
                  <a:lnTo>
                    <a:pt x="626" y="22"/>
                  </a:lnTo>
                  <a:lnTo>
                    <a:pt x="615" y="17"/>
                  </a:lnTo>
                  <a:lnTo>
                    <a:pt x="599" y="5"/>
                  </a:lnTo>
                  <a:lnTo>
                    <a:pt x="582" y="5"/>
                  </a:lnTo>
                  <a:lnTo>
                    <a:pt x="555" y="0"/>
                  </a:lnTo>
                  <a:lnTo>
                    <a:pt x="505" y="11"/>
                  </a:lnTo>
                  <a:lnTo>
                    <a:pt x="467" y="28"/>
                  </a:lnTo>
                  <a:lnTo>
                    <a:pt x="434" y="55"/>
                  </a:lnTo>
                  <a:lnTo>
                    <a:pt x="412" y="83"/>
                  </a:lnTo>
                  <a:lnTo>
                    <a:pt x="401" y="39"/>
                  </a:lnTo>
                  <a:lnTo>
                    <a:pt x="374" y="17"/>
                  </a:lnTo>
                  <a:lnTo>
                    <a:pt x="341" y="5"/>
                  </a:lnTo>
                  <a:lnTo>
                    <a:pt x="313" y="0"/>
                  </a:lnTo>
                  <a:lnTo>
                    <a:pt x="253" y="11"/>
                  </a:lnTo>
                  <a:lnTo>
                    <a:pt x="209" y="39"/>
                  </a:lnTo>
                  <a:lnTo>
                    <a:pt x="176" y="72"/>
                  </a:lnTo>
                  <a:lnTo>
                    <a:pt x="170" y="50"/>
                  </a:lnTo>
                  <a:lnTo>
                    <a:pt x="165" y="33"/>
                  </a:lnTo>
                  <a:lnTo>
                    <a:pt x="149" y="22"/>
                  </a:lnTo>
                  <a:lnTo>
                    <a:pt x="138" y="11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72" y="5"/>
                  </a:lnTo>
                  <a:lnTo>
                    <a:pt x="55" y="11"/>
                  </a:lnTo>
                  <a:lnTo>
                    <a:pt x="33" y="33"/>
                  </a:lnTo>
                  <a:lnTo>
                    <a:pt x="28" y="44"/>
                  </a:lnTo>
                  <a:lnTo>
                    <a:pt x="22" y="61"/>
                  </a:lnTo>
                  <a:lnTo>
                    <a:pt x="11" y="78"/>
                  </a:lnTo>
                  <a:lnTo>
                    <a:pt x="6" y="94"/>
                  </a:lnTo>
                  <a:lnTo>
                    <a:pt x="6" y="106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6" y="133"/>
                  </a:lnTo>
                  <a:lnTo>
                    <a:pt x="17" y="133"/>
                  </a:lnTo>
                  <a:lnTo>
                    <a:pt x="28" y="122"/>
                  </a:lnTo>
                  <a:lnTo>
                    <a:pt x="33" y="111"/>
                  </a:lnTo>
                  <a:lnTo>
                    <a:pt x="44" y="67"/>
                  </a:lnTo>
                  <a:lnTo>
                    <a:pt x="55" y="50"/>
                  </a:lnTo>
                  <a:lnTo>
                    <a:pt x="61" y="33"/>
                  </a:lnTo>
                  <a:lnTo>
                    <a:pt x="77" y="28"/>
                  </a:lnTo>
                  <a:lnTo>
                    <a:pt x="88" y="22"/>
                  </a:lnTo>
                  <a:lnTo>
                    <a:pt x="99" y="22"/>
                  </a:lnTo>
                  <a:lnTo>
                    <a:pt x="105" y="33"/>
                  </a:lnTo>
                  <a:lnTo>
                    <a:pt x="110" y="39"/>
                  </a:lnTo>
                  <a:lnTo>
                    <a:pt x="116" y="50"/>
                  </a:lnTo>
                  <a:lnTo>
                    <a:pt x="116" y="78"/>
                  </a:lnTo>
                  <a:lnTo>
                    <a:pt x="105" y="111"/>
                  </a:lnTo>
                  <a:lnTo>
                    <a:pt x="105" y="128"/>
                  </a:lnTo>
                  <a:lnTo>
                    <a:pt x="99" y="145"/>
                  </a:lnTo>
                  <a:lnTo>
                    <a:pt x="88" y="189"/>
                  </a:lnTo>
                  <a:lnTo>
                    <a:pt x="83" y="200"/>
                  </a:lnTo>
                  <a:lnTo>
                    <a:pt x="61" y="306"/>
                  </a:lnTo>
                  <a:lnTo>
                    <a:pt x="55" y="317"/>
                  </a:lnTo>
                  <a:lnTo>
                    <a:pt x="55" y="323"/>
                  </a:lnTo>
                  <a:lnTo>
                    <a:pt x="50" y="334"/>
                  </a:lnTo>
                  <a:lnTo>
                    <a:pt x="50" y="339"/>
                  </a:lnTo>
                  <a:lnTo>
                    <a:pt x="55" y="350"/>
                  </a:lnTo>
                  <a:lnTo>
                    <a:pt x="66" y="362"/>
                  </a:lnTo>
                  <a:lnTo>
                    <a:pt x="94" y="362"/>
                  </a:lnTo>
                  <a:lnTo>
                    <a:pt x="105" y="356"/>
                  </a:lnTo>
                  <a:lnTo>
                    <a:pt x="110" y="345"/>
                  </a:lnTo>
                  <a:lnTo>
                    <a:pt x="116" y="339"/>
                  </a:lnTo>
                  <a:lnTo>
                    <a:pt x="116" y="323"/>
                  </a:lnTo>
                  <a:lnTo>
                    <a:pt x="121" y="311"/>
                  </a:lnTo>
                  <a:lnTo>
                    <a:pt x="121" y="295"/>
                  </a:lnTo>
                  <a:lnTo>
                    <a:pt x="132" y="261"/>
                  </a:lnTo>
                  <a:lnTo>
                    <a:pt x="138" y="239"/>
                  </a:lnTo>
                  <a:lnTo>
                    <a:pt x="143" y="222"/>
                  </a:lnTo>
                  <a:lnTo>
                    <a:pt x="149" y="195"/>
                  </a:lnTo>
                  <a:lnTo>
                    <a:pt x="154" y="172"/>
                  </a:lnTo>
                  <a:lnTo>
                    <a:pt x="159" y="156"/>
                  </a:lnTo>
                  <a:lnTo>
                    <a:pt x="159" y="145"/>
                  </a:lnTo>
                  <a:lnTo>
                    <a:pt x="176" y="111"/>
                  </a:lnTo>
                  <a:lnTo>
                    <a:pt x="187" y="100"/>
                  </a:lnTo>
                  <a:lnTo>
                    <a:pt x="214" y="67"/>
                  </a:lnTo>
                  <a:lnTo>
                    <a:pt x="253" y="33"/>
                  </a:lnTo>
                  <a:lnTo>
                    <a:pt x="308" y="22"/>
                  </a:lnTo>
                  <a:lnTo>
                    <a:pt x="324" y="22"/>
                  </a:lnTo>
                  <a:lnTo>
                    <a:pt x="335" y="33"/>
                  </a:lnTo>
                  <a:lnTo>
                    <a:pt x="346" y="39"/>
                  </a:lnTo>
                  <a:lnTo>
                    <a:pt x="352" y="50"/>
                  </a:lnTo>
                  <a:lnTo>
                    <a:pt x="352" y="117"/>
                  </a:lnTo>
                  <a:lnTo>
                    <a:pt x="346" y="133"/>
                  </a:lnTo>
                  <a:lnTo>
                    <a:pt x="341" y="156"/>
                  </a:lnTo>
                  <a:lnTo>
                    <a:pt x="308" y="28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" name="Freeform 148"/>
            <p:cNvSpPr>
              <a:spLocks/>
            </p:cNvSpPr>
            <p:nvPr/>
          </p:nvSpPr>
          <p:spPr bwMode="auto">
            <a:xfrm>
              <a:off x="6650" y="8453"/>
              <a:ext cx="121" cy="123"/>
            </a:xfrm>
            <a:custGeom>
              <a:avLst/>
              <a:gdLst/>
              <a:ahLst/>
              <a:cxnLst>
                <a:cxn ang="0">
                  <a:pos x="121" y="62"/>
                </a:cxn>
                <a:cxn ang="0">
                  <a:pos x="110" y="28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6"/>
                </a:cxn>
                <a:cxn ang="0">
                  <a:pos x="22" y="11"/>
                </a:cxn>
                <a:cxn ang="0">
                  <a:pos x="0" y="45"/>
                </a:cxn>
                <a:cxn ang="0">
                  <a:pos x="0" y="78"/>
                </a:cxn>
                <a:cxn ang="0">
                  <a:pos x="22" y="112"/>
                </a:cxn>
                <a:cxn ang="0">
                  <a:pos x="38" y="117"/>
                </a:cxn>
                <a:cxn ang="0">
                  <a:pos x="60" y="123"/>
                </a:cxn>
                <a:cxn ang="0">
                  <a:pos x="93" y="112"/>
                </a:cxn>
                <a:cxn ang="0">
                  <a:pos x="110" y="95"/>
                </a:cxn>
                <a:cxn ang="0">
                  <a:pos x="121" y="62"/>
                </a:cxn>
              </a:cxnLst>
              <a:rect l="0" t="0" r="r" b="b"/>
              <a:pathLst>
                <a:path w="121" h="123">
                  <a:moveTo>
                    <a:pt x="121" y="62"/>
                  </a:moveTo>
                  <a:lnTo>
                    <a:pt x="110" y="28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6"/>
                  </a:lnTo>
                  <a:lnTo>
                    <a:pt x="22" y="11"/>
                  </a:lnTo>
                  <a:lnTo>
                    <a:pt x="0" y="45"/>
                  </a:lnTo>
                  <a:lnTo>
                    <a:pt x="0" y="78"/>
                  </a:lnTo>
                  <a:lnTo>
                    <a:pt x="22" y="112"/>
                  </a:lnTo>
                  <a:lnTo>
                    <a:pt x="38" y="117"/>
                  </a:lnTo>
                  <a:lnTo>
                    <a:pt x="60" y="123"/>
                  </a:lnTo>
                  <a:lnTo>
                    <a:pt x="93" y="112"/>
                  </a:lnTo>
                  <a:lnTo>
                    <a:pt x="110" y="95"/>
                  </a:lnTo>
                  <a:lnTo>
                    <a:pt x="12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" name="Freeform 149"/>
            <p:cNvSpPr>
              <a:spLocks/>
            </p:cNvSpPr>
            <p:nvPr/>
          </p:nvSpPr>
          <p:spPr bwMode="auto">
            <a:xfrm>
              <a:off x="6650" y="8910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7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8" y="117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10" y="94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7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8" y="117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10" y="94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0" name="Freeform 150"/>
            <p:cNvSpPr>
              <a:spLocks/>
            </p:cNvSpPr>
            <p:nvPr/>
          </p:nvSpPr>
          <p:spPr bwMode="auto">
            <a:xfrm>
              <a:off x="6650" y="9372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7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7"/>
                </a:cxn>
                <a:cxn ang="0">
                  <a:pos x="22" y="111"/>
                </a:cxn>
                <a:cxn ang="0">
                  <a:pos x="38" y="116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10" y="94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7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7"/>
                  </a:lnTo>
                  <a:lnTo>
                    <a:pt x="22" y="111"/>
                  </a:lnTo>
                  <a:lnTo>
                    <a:pt x="38" y="116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10" y="94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" name="Freeform 151"/>
            <p:cNvSpPr>
              <a:spLocks/>
            </p:cNvSpPr>
            <p:nvPr/>
          </p:nvSpPr>
          <p:spPr bwMode="auto">
            <a:xfrm>
              <a:off x="10110" y="8453"/>
              <a:ext cx="120" cy="123"/>
            </a:xfrm>
            <a:custGeom>
              <a:avLst/>
              <a:gdLst/>
              <a:ahLst/>
              <a:cxnLst>
                <a:cxn ang="0">
                  <a:pos x="120" y="62"/>
                </a:cxn>
                <a:cxn ang="0">
                  <a:pos x="109" y="28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6"/>
                </a:cxn>
                <a:cxn ang="0">
                  <a:pos x="22" y="11"/>
                </a:cxn>
                <a:cxn ang="0">
                  <a:pos x="0" y="45"/>
                </a:cxn>
                <a:cxn ang="0">
                  <a:pos x="0" y="78"/>
                </a:cxn>
                <a:cxn ang="0">
                  <a:pos x="22" y="112"/>
                </a:cxn>
                <a:cxn ang="0">
                  <a:pos x="38" y="117"/>
                </a:cxn>
                <a:cxn ang="0">
                  <a:pos x="60" y="123"/>
                </a:cxn>
                <a:cxn ang="0">
                  <a:pos x="93" y="112"/>
                </a:cxn>
                <a:cxn ang="0">
                  <a:pos x="109" y="95"/>
                </a:cxn>
                <a:cxn ang="0">
                  <a:pos x="120" y="62"/>
                </a:cxn>
              </a:cxnLst>
              <a:rect l="0" t="0" r="r" b="b"/>
              <a:pathLst>
                <a:path w="120" h="123">
                  <a:moveTo>
                    <a:pt x="120" y="62"/>
                  </a:moveTo>
                  <a:lnTo>
                    <a:pt x="109" y="28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6"/>
                  </a:lnTo>
                  <a:lnTo>
                    <a:pt x="22" y="11"/>
                  </a:lnTo>
                  <a:lnTo>
                    <a:pt x="0" y="45"/>
                  </a:lnTo>
                  <a:lnTo>
                    <a:pt x="0" y="78"/>
                  </a:lnTo>
                  <a:lnTo>
                    <a:pt x="22" y="112"/>
                  </a:lnTo>
                  <a:lnTo>
                    <a:pt x="38" y="117"/>
                  </a:lnTo>
                  <a:lnTo>
                    <a:pt x="60" y="123"/>
                  </a:lnTo>
                  <a:lnTo>
                    <a:pt x="93" y="112"/>
                  </a:lnTo>
                  <a:lnTo>
                    <a:pt x="109" y="95"/>
                  </a:lnTo>
                  <a:lnTo>
                    <a:pt x="120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2" name="Freeform 152"/>
            <p:cNvSpPr>
              <a:spLocks/>
            </p:cNvSpPr>
            <p:nvPr/>
          </p:nvSpPr>
          <p:spPr bwMode="auto">
            <a:xfrm>
              <a:off x="10110" y="8910"/>
              <a:ext cx="120" cy="122"/>
            </a:xfrm>
            <a:custGeom>
              <a:avLst/>
              <a:gdLst/>
              <a:ahLst/>
              <a:cxnLst>
                <a:cxn ang="0">
                  <a:pos x="120" y="61"/>
                </a:cxn>
                <a:cxn ang="0">
                  <a:pos x="109" y="27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8" y="117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09" y="94"/>
                </a:cxn>
                <a:cxn ang="0">
                  <a:pos x="120" y="61"/>
                </a:cxn>
              </a:cxnLst>
              <a:rect l="0" t="0" r="r" b="b"/>
              <a:pathLst>
                <a:path w="120" h="122">
                  <a:moveTo>
                    <a:pt x="120" y="61"/>
                  </a:moveTo>
                  <a:lnTo>
                    <a:pt x="109" y="27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8" y="117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09" y="94"/>
                  </a:lnTo>
                  <a:lnTo>
                    <a:pt x="12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3" name="Freeform 153"/>
            <p:cNvSpPr>
              <a:spLocks/>
            </p:cNvSpPr>
            <p:nvPr/>
          </p:nvSpPr>
          <p:spPr bwMode="auto">
            <a:xfrm>
              <a:off x="10110" y="9372"/>
              <a:ext cx="120" cy="122"/>
            </a:xfrm>
            <a:custGeom>
              <a:avLst/>
              <a:gdLst/>
              <a:ahLst/>
              <a:cxnLst>
                <a:cxn ang="0">
                  <a:pos x="120" y="61"/>
                </a:cxn>
                <a:cxn ang="0">
                  <a:pos x="109" y="27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7"/>
                </a:cxn>
                <a:cxn ang="0">
                  <a:pos x="22" y="111"/>
                </a:cxn>
                <a:cxn ang="0">
                  <a:pos x="38" y="116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09" y="94"/>
                </a:cxn>
                <a:cxn ang="0">
                  <a:pos x="120" y="61"/>
                </a:cxn>
              </a:cxnLst>
              <a:rect l="0" t="0" r="r" b="b"/>
              <a:pathLst>
                <a:path w="120" h="122">
                  <a:moveTo>
                    <a:pt x="120" y="61"/>
                  </a:moveTo>
                  <a:lnTo>
                    <a:pt x="109" y="27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7"/>
                  </a:lnTo>
                  <a:lnTo>
                    <a:pt x="22" y="111"/>
                  </a:lnTo>
                  <a:lnTo>
                    <a:pt x="38" y="116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09" y="94"/>
                  </a:lnTo>
                  <a:lnTo>
                    <a:pt x="12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4" name="Freeform 154"/>
            <p:cNvSpPr>
              <a:spLocks/>
            </p:cNvSpPr>
            <p:nvPr/>
          </p:nvSpPr>
          <p:spPr bwMode="auto">
            <a:xfrm>
              <a:off x="12625" y="8565"/>
              <a:ext cx="120" cy="122"/>
            </a:xfrm>
            <a:custGeom>
              <a:avLst/>
              <a:gdLst/>
              <a:ahLst/>
              <a:cxnLst>
                <a:cxn ang="0">
                  <a:pos x="120" y="61"/>
                </a:cxn>
                <a:cxn ang="0">
                  <a:pos x="109" y="27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8" y="116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09" y="94"/>
                </a:cxn>
                <a:cxn ang="0">
                  <a:pos x="120" y="61"/>
                </a:cxn>
              </a:cxnLst>
              <a:rect l="0" t="0" r="r" b="b"/>
              <a:pathLst>
                <a:path w="120" h="122">
                  <a:moveTo>
                    <a:pt x="120" y="61"/>
                  </a:moveTo>
                  <a:lnTo>
                    <a:pt x="109" y="27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8" y="116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09" y="94"/>
                  </a:lnTo>
                  <a:lnTo>
                    <a:pt x="120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5" name="Freeform 155"/>
            <p:cNvSpPr>
              <a:spLocks/>
            </p:cNvSpPr>
            <p:nvPr/>
          </p:nvSpPr>
          <p:spPr bwMode="auto">
            <a:xfrm>
              <a:off x="13064" y="8910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7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8" y="117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10" y="94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7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8" y="117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10" y="94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6" name="Freeform 156"/>
            <p:cNvSpPr>
              <a:spLocks/>
            </p:cNvSpPr>
            <p:nvPr/>
          </p:nvSpPr>
          <p:spPr bwMode="auto">
            <a:xfrm>
              <a:off x="13509" y="9260"/>
              <a:ext cx="121" cy="123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8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6"/>
                </a:cxn>
                <a:cxn ang="0">
                  <a:pos x="22" y="11"/>
                </a:cxn>
                <a:cxn ang="0">
                  <a:pos x="0" y="45"/>
                </a:cxn>
                <a:cxn ang="0">
                  <a:pos x="0" y="78"/>
                </a:cxn>
                <a:cxn ang="0">
                  <a:pos x="22" y="112"/>
                </a:cxn>
                <a:cxn ang="0">
                  <a:pos x="38" y="117"/>
                </a:cxn>
                <a:cxn ang="0">
                  <a:pos x="60" y="123"/>
                </a:cxn>
                <a:cxn ang="0">
                  <a:pos x="93" y="112"/>
                </a:cxn>
                <a:cxn ang="0">
                  <a:pos x="110" y="95"/>
                </a:cxn>
                <a:cxn ang="0">
                  <a:pos x="121" y="61"/>
                </a:cxn>
              </a:cxnLst>
              <a:rect l="0" t="0" r="r" b="b"/>
              <a:pathLst>
                <a:path w="121" h="123">
                  <a:moveTo>
                    <a:pt x="121" y="61"/>
                  </a:moveTo>
                  <a:lnTo>
                    <a:pt x="110" y="28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6"/>
                  </a:lnTo>
                  <a:lnTo>
                    <a:pt x="22" y="11"/>
                  </a:lnTo>
                  <a:lnTo>
                    <a:pt x="0" y="45"/>
                  </a:lnTo>
                  <a:lnTo>
                    <a:pt x="0" y="78"/>
                  </a:lnTo>
                  <a:lnTo>
                    <a:pt x="22" y="112"/>
                  </a:lnTo>
                  <a:lnTo>
                    <a:pt x="38" y="117"/>
                  </a:lnTo>
                  <a:lnTo>
                    <a:pt x="60" y="123"/>
                  </a:lnTo>
                  <a:lnTo>
                    <a:pt x="93" y="112"/>
                  </a:lnTo>
                  <a:lnTo>
                    <a:pt x="110" y="95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7" name="Freeform 157"/>
            <p:cNvSpPr>
              <a:spLocks/>
            </p:cNvSpPr>
            <p:nvPr/>
          </p:nvSpPr>
          <p:spPr bwMode="auto">
            <a:xfrm>
              <a:off x="16205" y="8453"/>
              <a:ext cx="121" cy="123"/>
            </a:xfrm>
            <a:custGeom>
              <a:avLst/>
              <a:gdLst/>
              <a:ahLst/>
              <a:cxnLst>
                <a:cxn ang="0">
                  <a:pos x="121" y="62"/>
                </a:cxn>
                <a:cxn ang="0">
                  <a:pos x="110" y="28"/>
                </a:cxn>
                <a:cxn ang="0">
                  <a:pos x="93" y="11"/>
                </a:cxn>
                <a:cxn ang="0">
                  <a:pos x="61" y="0"/>
                </a:cxn>
                <a:cxn ang="0">
                  <a:pos x="39" y="6"/>
                </a:cxn>
                <a:cxn ang="0">
                  <a:pos x="22" y="11"/>
                </a:cxn>
                <a:cxn ang="0">
                  <a:pos x="0" y="45"/>
                </a:cxn>
                <a:cxn ang="0">
                  <a:pos x="0" y="78"/>
                </a:cxn>
                <a:cxn ang="0">
                  <a:pos x="22" y="112"/>
                </a:cxn>
                <a:cxn ang="0">
                  <a:pos x="39" y="117"/>
                </a:cxn>
                <a:cxn ang="0">
                  <a:pos x="61" y="123"/>
                </a:cxn>
                <a:cxn ang="0">
                  <a:pos x="93" y="112"/>
                </a:cxn>
                <a:cxn ang="0">
                  <a:pos x="110" y="95"/>
                </a:cxn>
                <a:cxn ang="0">
                  <a:pos x="121" y="62"/>
                </a:cxn>
              </a:cxnLst>
              <a:rect l="0" t="0" r="r" b="b"/>
              <a:pathLst>
                <a:path w="121" h="123">
                  <a:moveTo>
                    <a:pt x="121" y="62"/>
                  </a:moveTo>
                  <a:lnTo>
                    <a:pt x="110" y="28"/>
                  </a:lnTo>
                  <a:lnTo>
                    <a:pt x="93" y="11"/>
                  </a:lnTo>
                  <a:lnTo>
                    <a:pt x="61" y="0"/>
                  </a:lnTo>
                  <a:lnTo>
                    <a:pt x="39" y="6"/>
                  </a:lnTo>
                  <a:lnTo>
                    <a:pt x="22" y="11"/>
                  </a:lnTo>
                  <a:lnTo>
                    <a:pt x="0" y="45"/>
                  </a:lnTo>
                  <a:lnTo>
                    <a:pt x="0" y="78"/>
                  </a:lnTo>
                  <a:lnTo>
                    <a:pt x="22" y="112"/>
                  </a:lnTo>
                  <a:lnTo>
                    <a:pt x="39" y="117"/>
                  </a:lnTo>
                  <a:lnTo>
                    <a:pt x="61" y="123"/>
                  </a:lnTo>
                  <a:lnTo>
                    <a:pt x="93" y="112"/>
                  </a:lnTo>
                  <a:lnTo>
                    <a:pt x="110" y="95"/>
                  </a:lnTo>
                  <a:lnTo>
                    <a:pt x="12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8" name="Freeform 158"/>
            <p:cNvSpPr>
              <a:spLocks/>
            </p:cNvSpPr>
            <p:nvPr/>
          </p:nvSpPr>
          <p:spPr bwMode="auto">
            <a:xfrm>
              <a:off x="16205" y="8910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7"/>
                </a:cxn>
                <a:cxn ang="0">
                  <a:pos x="93" y="11"/>
                </a:cxn>
                <a:cxn ang="0">
                  <a:pos x="61" y="0"/>
                </a:cxn>
                <a:cxn ang="0">
                  <a:pos x="39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9" y="117"/>
                </a:cxn>
                <a:cxn ang="0">
                  <a:pos x="61" y="122"/>
                </a:cxn>
                <a:cxn ang="0">
                  <a:pos x="93" y="111"/>
                </a:cxn>
                <a:cxn ang="0">
                  <a:pos x="110" y="94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7"/>
                  </a:lnTo>
                  <a:lnTo>
                    <a:pt x="93" y="11"/>
                  </a:lnTo>
                  <a:lnTo>
                    <a:pt x="61" y="0"/>
                  </a:lnTo>
                  <a:lnTo>
                    <a:pt x="39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9" y="117"/>
                  </a:lnTo>
                  <a:lnTo>
                    <a:pt x="61" y="122"/>
                  </a:lnTo>
                  <a:lnTo>
                    <a:pt x="93" y="111"/>
                  </a:lnTo>
                  <a:lnTo>
                    <a:pt x="110" y="94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9" name="Freeform 159"/>
            <p:cNvSpPr>
              <a:spLocks/>
            </p:cNvSpPr>
            <p:nvPr/>
          </p:nvSpPr>
          <p:spPr bwMode="auto">
            <a:xfrm>
              <a:off x="16205" y="9372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7"/>
                </a:cxn>
                <a:cxn ang="0">
                  <a:pos x="93" y="11"/>
                </a:cxn>
                <a:cxn ang="0">
                  <a:pos x="61" y="0"/>
                </a:cxn>
                <a:cxn ang="0">
                  <a:pos x="39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7"/>
                </a:cxn>
                <a:cxn ang="0">
                  <a:pos x="22" y="111"/>
                </a:cxn>
                <a:cxn ang="0">
                  <a:pos x="39" y="116"/>
                </a:cxn>
                <a:cxn ang="0">
                  <a:pos x="61" y="122"/>
                </a:cxn>
                <a:cxn ang="0">
                  <a:pos x="93" y="111"/>
                </a:cxn>
                <a:cxn ang="0">
                  <a:pos x="110" y="94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7"/>
                  </a:lnTo>
                  <a:lnTo>
                    <a:pt x="93" y="11"/>
                  </a:lnTo>
                  <a:lnTo>
                    <a:pt x="61" y="0"/>
                  </a:lnTo>
                  <a:lnTo>
                    <a:pt x="39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7"/>
                  </a:lnTo>
                  <a:lnTo>
                    <a:pt x="22" y="111"/>
                  </a:lnTo>
                  <a:lnTo>
                    <a:pt x="39" y="116"/>
                  </a:lnTo>
                  <a:lnTo>
                    <a:pt x="61" y="122"/>
                  </a:lnTo>
                  <a:lnTo>
                    <a:pt x="93" y="111"/>
                  </a:lnTo>
                  <a:lnTo>
                    <a:pt x="110" y="94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0" name="Freeform 160"/>
            <p:cNvSpPr>
              <a:spLocks/>
            </p:cNvSpPr>
            <p:nvPr/>
          </p:nvSpPr>
          <p:spPr bwMode="auto">
            <a:xfrm>
              <a:off x="5607" y="10089"/>
              <a:ext cx="1131" cy="813"/>
            </a:xfrm>
            <a:custGeom>
              <a:avLst/>
              <a:gdLst/>
              <a:ahLst/>
              <a:cxnLst>
                <a:cxn ang="0">
                  <a:pos x="1004" y="95"/>
                </a:cxn>
                <a:cxn ang="0">
                  <a:pos x="1059" y="45"/>
                </a:cxn>
                <a:cxn ang="0">
                  <a:pos x="1120" y="34"/>
                </a:cxn>
                <a:cxn ang="0">
                  <a:pos x="1125" y="23"/>
                </a:cxn>
                <a:cxn ang="0">
                  <a:pos x="1131" y="6"/>
                </a:cxn>
                <a:cxn ang="0">
                  <a:pos x="900" y="0"/>
                </a:cxn>
                <a:cxn ang="0">
                  <a:pos x="889" y="28"/>
                </a:cxn>
                <a:cxn ang="0">
                  <a:pos x="922" y="34"/>
                </a:cxn>
                <a:cxn ang="0">
                  <a:pos x="950" y="45"/>
                </a:cxn>
                <a:cxn ang="0">
                  <a:pos x="972" y="67"/>
                </a:cxn>
                <a:cxn ang="0">
                  <a:pos x="966" y="106"/>
                </a:cxn>
                <a:cxn ang="0">
                  <a:pos x="653" y="657"/>
                </a:cxn>
                <a:cxn ang="0">
                  <a:pos x="609" y="73"/>
                </a:cxn>
                <a:cxn ang="0">
                  <a:pos x="615" y="56"/>
                </a:cxn>
                <a:cxn ang="0">
                  <a:pos x="642" y="39"/>
                </a:cxn>
                <a:cxn ang="0">
                  <a:pos x="708" y="34"/>
                </a:cxn>
                <a:cxn ang="0">
                  <a:pos x="719" y="6"/>
                </a:cxn>
                <a:cxn ang="0">
                  <a:pos x="433" y="0"/>
                </a:cxn>
                <a:cxn ang="0">
                  <a:pos x="422" y="28"/>
                </a:cxn>
                <a:cxn ang="0">
                  <a:pos x="472" y="34"/>
                </a:cxn>
                <a:cxn ang="0">
                  <a:pos x="499" y="39"/>
                </a:cxn>
                <a:cxn ang="0">
                  <a:pos x="510" y="56"/>
                </a:cxn>
                <a:cxn ang="0">
                  <a:pos x="516" y="151"/>
                </a:cxn>
                <a:cxn ang="0">
                  <a:pos x="186" y="78"/>
                </a:cxn>
                <a:cxn ang="0">
                  <a:pos x="192" y="56"/>
                </a:cxn>
                <a:cxn ang="0">
                  <a:pos x="208" y="45"/>
                </a:cxn>
                <a:cxn ang="0">
                  <a:pos x="247" y="34"/>
                </a:cxn>
                <a:cxn ang="0">
                  <a:pos x="296" y="23"/>
                </a:cxn>
                <a:cxn ang="0">
                  <a:pos x="291" y="0"/>
                </a:cxn>
                <a:cxn ang="0">
                  <a:pos x="5" y="6"/>
                </a:cxn>
                <a:cxn ang="0">
                  <a:pos x="0" y="23"/>
                </a:cxn>
                <a:cxn ang="0">
                  <a:pos x="54" y="34"/>
                </a:cxn>
                <a:cxn ang="0">
                  <a:pos x="82" y="45"/>
                </a:cxn>
                <a:cxn ang="0">
                  <a:pos x="87" y="62"/>
                </a:cxn>
                <a:cxn ang="0">
                  <a:pos x="142" y="780"/>
                </a:cxn>
                <a:cxn ang="0">
                  <a:pos x="148" y="807"/>
                </a:cxn>
                <a:cxn ang="0">
                  <a:pos x="170" y="807"/>
                </a:cxn>
                <a:cxn ang="0">
                  <a:pos x="186" y="785"/>
                </a:cxn>
                <a:cxn ang="0">
                  <a:pos x="565" y="780"/>
                </a:cxn>
                <a:cxn ang="0">
                  <a:pos x="571" y="807"/>
                </a:cxn>
                <a:cxn ang="0">
                  <a:pos x="593" y="807"/>
                </a:cxn>
                <a:cxn ang="0">
                  <a:pos x="983" y="134"/>
                </a:cxn>
              </a:cxnLst>
              <a:rect l="0" t="0" r="r" b="b"/>
              <a:pathLst>
                <a:path w="1131" h="813">
                  <a:moveTo>
                    <a:pt x="983" y="134"/>
                  </a:moveTo>
                  <a:lnTo>
                    <a:pt x="1004" y="95"/>
                  </a:lnTo>
                  <a:lnTo>
                    <a:pt x="1026" y="67"/>
                  </a:lnTo>
                  <a:lnTo>
                    <a:pt x="1059" y="45"/>
                  </a:lnTo>
                  <a:lnTo>
                    <a:pt x="1109" y="34"/>
                  </a:lnTo>
                  <a:lnTo>
                    <a:pt x="1120" y="34"/>
                  </a:lnTo>
                  <a:lnTo>
                    <a:pt x="1125" y="28"/>
                  </a:lnTo>
                  <a:lnTo>
                    <a:pt x="1125" y="23"/>
                  </a:lnTo>
                  <a:lnTo>
                    <a:pt x="1131" y="12"/>
                  </a:lnTo>
                  <a:lnTo>
                    <a:pt x="1131" y="6"/>
                  </a:lnTo>
                  <a:lnTo>
                    <a:pt x="1125" y="0"/>
                  </a:lnTo>
                  <a:lnTo>
                    <a:pt x="900" y="0"/>
                  </a:lnTo>
                  <a:lnTo>
                    <a:pt x="889" y="12"/>
                  </a:lnTo>
                  <a:lnTo>
                    <a:pt x="889" y="28"/>
                  </a:lnTo>
                  <a:lnTo>
                    <a:pt x="895" y="34"/>
                  </a:lnTo>
                  <a:lnTo>
                    <a:pt x="922" y="34"/>
                  </a:lnTo>
                  <a:lnTo>
                    <a:pt x="933" y="39"/>
                  </a:lnTo>
                  <a:lnTo>
                    <a:pt x="950" y="45"/>
                  </a:lnTo>
                  <a:lnTo>
                    <a:pt x="961" y="50"/>
                  </a:lnTo>
                  <a:lnTo>
                    <a:pt x="972" y="67"/>
                  </a:lnTo>
                  <a:lnTo>
                    <a:pt x="972" y="89"/>
                  </a:lnTo>
                  <a:lnTo>
                    <a:pt x="966" y="106"/>
                  </a:lnTo>
                  <a:lnTo>
                    <a:pt x="955" y="117"/>
                  </a:lnTo>
                  <a:lnTo>
                    <a:pt x="653" y="657"/>
                  </a:lnTo>
                  <a:lnTo>
                    <a:pt x="609" y="89"/>
                  </a:lnTo>
                  <a:lnTo>
                    <a:pt x="609" y="73"/>
                  </a:lnTo>
                  <a:lnTo>
                    <a:pt x="615" y="62"/>
                  </a:lnTo>
                  <a:lnTo>
                    <a:pt x="615" y="56"/>
                  </a:lnTo>
                  <a:lnTo>
                    <a:pt x="626" y="45"/>
                  </a:lnTo>
                  <a:lnTo>
                    <a:pt x="642" y="39"/>
                  </a:lnTo>
                  <a:lnTo>
                    <a:pt x="664" y="34"/>
                  </a:lnTo>
                  <a:lnTo>
                    <a:pt x="708" y="34"/>
                  </a:lnTo>
                  <a:lnTo>
                    <a:pt x="719" y="23"/>
                  </a:lnTo>
                  <a:lnTo>
                    <a:pt x="719" y="6"/>
                  </a:lnTo>
                  <a:lnTo>
                    <a:pt x="713" y="0"/>
                  </a:lnTo>
                  <a:lnTo>
                    <a:pt x="433" y="0"/>
                  </a:lnTo>
                  <a:lnTo>
                    <a:pt x="422" y="12"/>
                  </a:lnTo>
                  <a:lnTo>
                    <a:pt x="422" y="28"/>
                  </a:lnTo>
                  <a:lnTo>
                    <a:pt x="428" y="34"/>
                  </a:lnTo>
                  <a:lnTo>
                    <a:pt x="472" y="34"/>
                  </a:lnTo>
                  <a:lnTo>
                    <a:pt x="488" y="39"/>
                  </a:lnTo>
                  <a:lnTo>
                    <a:pt x="499" y="39"/>
                  </a:lnTo>
                  <a:lnTo>
                    <a:pt x="505" y="45"/>
                  </a:lnTo>
                  <a:lnTo>
                    <a:pt x="510" y="56"/>
                  </a:lnTo>
                  <a:lnTo>
                    <a:pt x="510" y="62"/>
                  </a:lnTo>
                  <a:lnTo>
                    <a:pt x="516" y="151"/>
                  </a:lnTo>
                  <a:lnTo>
                    <a:pt x="230" y="657"/>
                  </a:lnTo>
                  <a:lnTo>
                    <a:pt x="186" y="78"/>
                  </a:lnTo>
                  <a:lnTo>
                    <a:pt x="186" y="67"/>
                  </a:lnTo>
                  <a:lnTo>
                    <a:pt x="192" y="56"/>
                  </a:lnTo>
                  <a:lnTo>
                    <a:pt x="197" y="50"/>
                  </a:lnTo>
                  <a:lnTo>
                    <a:pt x="208" y="45"/>
                  </a:lnTo>
                  <a:lnTo>
                    <a:pt x="225" y="39"/>
                  </a:lnTo>
                  <a:lnTo>
                    <a:pt x="247" y="34"/>
                  </a:lnTo>
                  <a:lnTo>
                    <a:pt x="285" y="34"/>
                  </a:lnTo>
                  <a:lnTo>
                    <a:pt x="296" y="23"/>
                  </a:lnTo>
                  <a:lnTo>
                    <a:pt x="296" y="6"/>
                  </a:lnTo>
                  <a:lnTo>
                    <a:pt x="291" y="0"/>
                  </a:lnTo>
                  <a:lnTo>
                    <a:pt x="11" y="0"/>
                  </a:lnTo>
                  <a:lnTo>
                    <a:pt x="5" y="6"/>
                  </a:lnTo>
                  <a:lnTo>
                    <a:pt x="5" y="12"/>
                  </a:lnTo>
                  <a:lnTo>
                    <a:pt x="0" y="23"/>
                  </a:lnTo>
                  <a:lnTo>
                    <a:pt x="11" y="34"/>
                  </a:lnTo>
                  <a:lnTo>
                    <a:pt x="54" y="34"/>
                  </a:lnTo>
                  <a:lnTo>
                    <a:pt x="71" y="39"/>
                  </a:lnTo>
                  <a:lnTo>
                    <a:pt x="82" y="45"/>
                  </a:lnTo>
                  <a:lnTo>
                    <a:pt x="87" y="50"/>
                  </a:lnTo>
                  <a:lnTo>
                    <a:pt x="87" y="62"/>
                  </a:lnTo>
                  <a:lnTo>
                    <a:pt x="93" y="78"/>
                  </a:lnTo>
                  <a:lnTo>
                    <a:pt x="142" y="780"/>
                  </a:lnTo>
                  <a:lnTo>
                    <a:pt x="142" y="802"/>
                  </a:lnTo>
                  <a:lnTo>
                    <a:pt x="148" y="807"/>
                  </a:lnTo>
                  <a:lnTo>
                    <a:pt x="159" y="813"/>
                  </a:lnTo>
                  <a:lnTo>
                    <a:pt x="170" y="807"/>
                  </a:lnTo>
                  <a:lnTo>
                    <a:pt x="175" y="807"/>
                  </a:lnTo>
                  <a:lnTo>
                    <a:pt x="186" y="785"/>
                  </a:lnTo>
                  <a:lnTo>
                    <a:pt x="521" y="201"/>
                  </a:lnTo>
                  <a:lnTo>
                    <a:pt x="565" y="780"/>
                  </a:lnTo>
                  <a:lnTo>
                    <a:pt x="565" y="802"/>
                  </a:lnTo>
                  <a:lnTo>
                    <a:pt x="571" y="807"/>
                  </a:lnTo>
                  <a:lnTo>
                    <a:pt x="582" y="813"/>
                  </a:lnTo>
                  <a:lnTo>
                    <a:pt x="593" y="807"/>
                  </a:lnTo>
                  <a:lnTo>
                    <a:pt x="609" y="791"/>
                  </a:lnTo>
                  <a:lnTo>
                    <a:pt x="983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" name="Freeform 161"/>
            <p:cNvSpPr>
              <a:spLocks noEditPoints="1"/>
            </p:cNvSpPr>
            <p:nvPr/>
          </p:nvSpPr>
          <p:spPr bwMode="auto">
            <a:xfrm>
              <a:off x="6666" y="10490"/>
              <a:ext cx="407" cy="562"/>
            </a:xfrm>
            <a:custGeom>
              <a:avLst/>
              <a:gdLst/>
              <a:ahLst/>
              <a:cxnLst>
                <a:cxn ang="0">
                  <a:pos x="407" y="6"/>
                </a:cxn>
                <a:cxn ang="0">
                  <a:pos x="368" y="0"/>
                </a:cxn>
                <a:cxn ang="0">
                  <a:pos x="286" y="6"/>
                </a:cxn>
                <a:cxn ang="0">
                  <a:pos x="280" y="17"/>
                </a:cxn>
                <a:cxn ang="0">
                  <a:pos x="275" y="28"/>
                </a:cxn>
                <a:cxn ang="0">
                  <a:pos x="313" y="33"/>
                </a:cxn>
                <a:cxn ang="0">
                  <a:pos x="330" y="39"/>
                </a:cxn>
                <a:cxn ang="0">
                  <a:pos x="335" y="56"/>
                </a:cxn>
                <a:cxn ang="0">
                  <a:pos x="286" y="251"/>
                </a:cxn>
                <a:cxn ang="0">
                  <a:pos x="264" y="223"/>
                </a:cxn>
                <a:cxn ang="0">
                  <a:pos x="204" y="200"/>
                </a:cxn>
                <a:cxn ang="0">
                  <a:pos x="66" y="273"/>
                </a:cxn>
                <a:cxn ang="0">
                  <a:pos x="0" y="429"/>
                </a:cxn>
                <a:cxn ang="0">
                  <a:pos x="33" y="529"/>
                </a:cxn>
                <a:cxn ang="0">
                  <a:pos x="121" y="562"/>
                </a:cxn>
                <a:cxn ang="0">
                  <a:pos x="198" y="534"/>
                </a:cxn>
                <a:cxn ang="0">
                  <a:pos x="253" y="540"/>
                </a:cxn>
                <a:cxn ang="0">
                  <a:pos x="280" y="557"/>
                </a:cxn>
                <a:cxn ang="0">
                  <a:pos x="330" y="562"/>
                </a:cxn>
                <a:cxn ang="0">
                  <a:pos x="379" y="523"/>
                </a:cxn>
                <a:cxn ang="0">
                  <a:pos x="401" y="445"/>
                </a:cxn>
                <a:cxn ang="0">
                  <a:pos x="396" y="429"/>
                </a:cxn>
                <a:cxn ang="0">
                  <a:pos x="379" y="434"/>
                </a:cxn>
                <a:cxn ang="0">
                  <a:pos x="374" y="456"/>
                </a:cxn>
                <a:cxn ang="0">
                  <a:pos x="363" y="495"/>
                </a:cxn>
                <a:cxn ang="0">
                  <a:pos x="346" y="529"/>
                </a:cxn>
                <a:cxn ang="0">
                  <a:pos x="308" y="540"/>
                </a:cxn>
                <a:cxn ang="0">
                  <a:pos x="291" y="523"/>
                </a:cxn>
                <a:cxn ang="0">
                  <a:pos x="297" y="468"/>
                </a:cxn>
                <a:cxn ang="0">
                  <a:pos x="237" y="456"/>
                </a:cxn>
                <a:cxn ang="0">
                  <a:pos x="220" y="484"/>
                </a:cxn>
                <a:cxn ang="0">
                  <a:pos x="193" y="512"/>
                </a:cxn>
                <a:cxn ang="0">
                  <a:pos x="171" y="529"/>
                </a:cxn>
                <a:cxn ang="0">
                  <a:pos x="105" y="540"/>
                </a:cxn>
                <a:cxn ang="0">
                  <a:pos x="72" y="512"/>
                </a:cxn>
                <a:cxn ang="0">
                  <a:pos x="66" y="423"/>
                </a:cxn>
                <a:cxn ang="0">
                  <a:pos x="94" y="334"/>
                </a:cxn>
                <a:cxn ang="0">
                  <a:pos x="143" y="251"/>
                </a:cxn>
                <a:cxn ang="0">
                  <a:pos x="204" y="223"/>
                </a:cxn>
                <a:cxn ang="0">
                  <a:pos x="237" y="234"/>
                </a:cxn>
                <a:cxn ang="0">
                  <a:pos x="258" y="256"/>
                </a:cxn>
                <a:cxn ang="0">
                  <a:pos x="269" y="278"/>
                </a:cxn>
                <a:cxn ang="0">
                  <a:pos x="275" y="306"/>
                </a:cxn>
              </a:cxnLst>
              <a:rect l="0" t="0" r="r" b="b"/>
              <a:pathLst>
                <a:path w="407" h="562">
                  <a:moveTo>
                    <a:pt x="407" y="22"/>
                  </a:moveTo>
                  <a:lnTo>
                    <a:pt x="407" y="6"/>
                  </a:lnTo>
                  <a:lnTo>
                    <a:pt x="401" y="0"/>
                  </a:lnTo>
                  <a:lnTo>
                    <a:pt x="368" y="0"/>
                  </a:lnTo>
                  <a:lnTo>
                    <a:pt x="324" y="6"/>
                  </a:lnTo>
                  <a:lnTo>
                    <a:pt x="286" y="6"/>
                  </a:lnTo>
                  <a:lnTo>
                    <a:pt x="280" y="11"/>
                  </a:lnTo>
                  <a:lnTo>
                    <a:pt x="280" y="17"/>
                  </a:lnTo>
                  <a:lnTo>
                    <a:pt x="275" y="22"/>
                  </a:lnTo>
                  <a:lnTo>
                    <a:pt x="275" y="28"/>
                  </a:lnTo>
                  <a:lnTo>
                    <a:pt x="280" y="33"/>
                  </a:lnTo>
                  <a:lnTo>
                    <a:pt x="313" y="33"/>
                  </a:lnTo>
                  <a:lnTo>
                    <a:pt x="324" y="39"/>
                  </a:lnTo>
                  <a:lnTo>
                    <a:pt x="330" y="39"/>
                  </a:lnTo>
                  <a:lnTo>
                    <a:pt x="335" y="45"/>
                  </a:lnTo>
                  <a:lnTo>
                    <a:pt x="335" y="56"/>
                  </a:lnTo>
                  <a:lnTo>
                    <a:pt x="330" y="67"/>
                  </a:lnTo>
                  <a:lnTo>
                    <a:pt x="286" y="251"/>
                  </a:lnTo>
                  <a:lnTo>
                    <a:pt x="275" y="234"/>
                  </a:lnTo>
                  <a:lnTo>
                    <a:pt x="264" y="223"/>
                  </a:lnTo>
                  <a:lnTo>
                    <a:pt x="248" y="212"/>
                  </a:lnTo>
                  <a:lnTo>
                    <a:pt x="204" y="200"/>
                  </a:lnTo>
                  <a:lnTo>
                    <a:pt x="127" y="223"/>
                  </a:lnTo>
                  <a:lnTo>
                    <a:pt x="66" y="273"/>
                  </a:lnTo>
                  <a:lnTo>
                    <a:pt x="17" y="345"/>
                  </a:lnTo>
                  <a:lnTo>
                    <a:pt x="0" y="429"/>
                  </a:lnTo>
                  <a:lnTo>
                    <a:pt x="11" y="484"/>
                  </a:lnTo>
                  <a:lnTo>
                    <a:pt x="33" y="529"/>
                  </a:lnTo>
                  <a:lnTo>
                    <a:pt x="72" y="557"/>
                  </a:lnTo>
                  <a:lnTo>
                    <a:pt x="121" y="562"/>
                  </a:lnTo>
                  <a:lnTo>
                    <a:pt x="160" y="557"/>
                  </a:lnTo>
                  <a:lnTo>
                    <a:pt x="198" y="534"/>
                  </a:lnTo>
                  <a:lnTo>
                    <a:pt x="231" y="506"/>
                  </a:lnTo>
                  <a:lnTo>
                    <a:pt x="253" y="540"/>
                  </a:lnTo>
                  <a:lnTo>
                    <a:pt x="264" y="551"/>
                  </a:lnTo>
                  <a:lnTo>
                    <a:pt x="280" y="557"/>
                  </a:lnTo>
                  <a:lnTo>
                    <a:pt x="291" y="562"/>
                  </a:lnTo>
                  <a:lnTo>
                    <a:pt x="330" y="562"/>
                  </a:lnTo>
                  <a:lnTo>
                    <a:pt x="346" y="557"/>
                  </a:lnTo>
                  <a:lnTo>
                    <a:pt x="379" y="523"/>
                  </a:lnTo>
                  <a:lnTo>
                    <a:pt x="401" y="456"/>
                  </a:lnTo>
                  <a:lnTo>
                    <a:pt x="401" y="445"/>
                  </a:lnTo>
                  <a:lnTo>
                    <a:pt x="407" y="440"/>
                  </a:lnTo>
                  <a:lnTo>
                    <a:pt x="396" y="429"/>
                  </a:lnTo>
                  <a:lnTo>
                    <a:pt x="385" y="429"/>
                  </a:lnTo>
                  <a:lnTo>
                    <a:pt x="379" y="434"/>
                  </a:lnTo>
                  <a:lnTo>
                    <a:pt x="379" y="445"/>
                  </a:lnTo>
                  <a:lnTo>
                    <a:pt x="374" y="456"/>
                  </a:lnTo>
                  <a:lnTo>
                    <a:pt x="368" y="479"/>
                  </a:lnTo>
                  <a:lnTo>
                    <a:pt x="363" y="495"/>
                  </a:lnTo>
                  <a:lnTo>
                    <a:pt x="352" y="512"/>
                  </a:lnTo>
                  <a:lnTo>
                    <a:pt x="346" y="529"/>
                  </a:lnTo>
                  <a:lnTo>
                    <a:pt x="330" y="540"/>
                  </a:lnTo>
                  <a:lnTo>
                    <a:pt x="308" y="540"/>
                  </a:lnTo>
                  <a:lnTo>
                    <a:pt x="297" y="534"/>
                  </a:lnTo>
                  <a:lnTo>
                    <a:pt x="291" y="523"/>
                  </a:lnTo>
                  <a:lnTo>
                    <a:pt x="291" y="479"/>
                  </a:lnTo>
                  <a:lnTo>
                    <a:pt x="297" y="468"/>
                  </a:lnTo>
                  <a:lnTo>
                    <a:pt x="407" y="22"/>
                  </a:lnTo>
                  <a:close/>
                  <a:moveTo>
                    <a:pt x="237" y="456"/>
                  </a:moveTo>
                  <a:lnTo>
                    <a:pt x="231" y="473"/>
                  </a:lnTo>
                  <a:lnTo>
                    <a:pt x="220" y="484"/>
                  </a:lnTo>
                  <a:lnTo>
                    <a:pt x="209" y="501"/>
                  </a:lnTo>
                  <a:lnTo>
                    <a:pt x="193" y="512"/>
                  </a:lnTo>
                  <a:lnTo>
                    <a:pt x="182" y="523"/>
                  </a:lnTo>
                  <a:lnTo>
                    <a:pt x="171" y="529"/>
                  </a:lnTo>
                  <a:lnTo>
                    <a:pt x="138" y="540"/>
                  </a:lnTo>
                  <a:lnTo>
                    <a:pt x="105" y="540"/>
                  </a:lnTo>
                  <a:lnTo>
                    <a:pt x="94" y="534"/>
                  </a:lnTo>
                  <a:lnTo>
                    <a:pt x="72" y="512"/>
                  </a:lnTo>
                  <a:lnTo>
                    <a:pt x="66" y="490"/>
                  </a:lnTo>
                  <a:lnTo>
                    <a:pt x="66" y="423"/>
                  </a:lnTo>
                  <a:lnTo>
                    <a:pt x="77" y="379"/>
                  </a:lnTo>
                  <a:lnTo>
                    <a:pt x="94" y="334"/>
                  </a:lnTo>
                  <a:lnTo>
                    <a:pt x="105" y="301"/>
                  </a:lnTo>
                  <a:lnTo>
                    <a:pt x="143" y="251"/>
                  </a:lnTo>
                  <a:lnTo>
                    <a:pt x="176" y="228"/>
                  </a:lnTo>
                  <a:lnTo>
                    <a:pt x="204" y="223"/>
                  </a:lnTo>
                  <a:lnTo>
                    <a:pt x="226" y="228"/>
                  </a:lnTo>
                  <a:lnTo>
                    <a:pt x="237" y="234"/>
                  </a:lnTo>
                  <a:lnTo>
                    <a:pt x="253" y="245"/>
                  </a:lnTo>
                  <a:lnTo>
                    <a:pt x="258" y="256"/>
                  </a:lnTo>
                  <a:lnTo>
                    <a:pt x="269" y="267"/>
                  </a:lnTo>
                  <a:lnTo>
                    <a:pt x="269" y="278"/>
                  </a:lnTo>
                  <a:lnTo>
                    <a:pt x="275" y="289"/>
                  </a:lnTo>
                  <a:lnTo>
                    <a:pt x="275" y="306"/>
                  </a:lnTo>
                  <a:lnTo>
                    <a:pt x="237" y="4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2" name="Freeform 162"/>
            <p:cNvSpPr>
              <a:spLocks/>
            </p:cNvSpPr>
            <p:nvPr/>
          </p:nvSpPr>
          <p:spPr bwMode="auto">
            <a:xfrm>
              <a:off x="7177" y="10952"/>
              <a:ext cx="104" cy="250"/>
            </a:xfrm>
            <a:custGeom>
              <a:avLst/>
              <a:gdLst/>
              <a:ahLst/>
              <a:cxnLst>
                <a:cxn ang="0">
                  <a:pos x="82" y="83"/>
                </a:cxn>
                <a:cxn ang="0">
                  <a:pos x="77" y="128"/>
                </a:cxn>
                <a:cxn ang="0">
                  <a:pos x="61" y="178"/>
                </a:cxn>
                <a:cxn ang="0">
                  <a:pos x="17" y="228"/>
                </a:cxn>
                <a:cxn ang="0">
                  <a:pos x="17" y="234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3" y="245"/>
                </a:cxn>
                <a:cxn ang="0">
                  <a:pos x="55" y="223"/>
                </a:cxn>
                <a:cxn ang="0">
                  <a:pos x="77" y="189"/>
                </a:cxn>
                <a:cxn ang="0">
                  <a:pos x="93" y="145"/>
                </a:cxn>
                <a:cxn ang="0">
                  <a:pos x="104" y="89"/>
                </a:cxn>
                <a:cxn ang="0">
                  <a:pos x="104" y="67"/>
                </a:cxn>
                <a:cxn ang="0">
                  <a:pos x="99" y="44"/>
                </a:cxn>
                <a:cxn ang="0">
                  <a:pos x="77" y="11"/>
                </a:cxn>
                <a:cxn ang="0">
                  <a:pos x="66" y="6"/>
                </a:cxn>
                <a:cxn ang="0">
                  <a:pos x="50" y="0"/>
                </a:cxn>
                <a:cxn ang="0">
                  <a:pos x="28" y="6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6" y="61"/>
                </a:cxn>
                <a:cxn ang="0">
                  <a:pos x="11" y="78"/>
                </a:cxn>
                <a:cxn ang="0">
                  <a:pos x="22" y="83"/>
                </a:cxn>
                <a:cxn ang="0">
                  <a:pos x="33" y="95"/>
                </a:cxn>
                <a:cxn ang="0">
                  <a:pos x="61" y="95"/>
                </a:cxn>
                <a:cxn ang="0">
                  <a:pos x="71" y="89"/>
                </a:cxn>
                <a:cxn ang="0">
                  <a:pos x="77" y="83"/>
                </a:cxn>
                <a:cxn ang="0">
                  <a:pos x="82" y="83"/>
                </a:cxn>
              </a:cxnLst>
              <a:rect l="0" t="0" r="r" b="b"/>
              <a:pathLst>
                <a:path w="104" h="250">
                  <a:moveTo>
                    <a:pt x="82" y="83"/>
                  </a:moveTo>
                  <a:lnTo>
                    <a:pt x="77" y="128"/>
                  </a:lnTo>
                  <a:lnTo>
                    <a:pt x="61" y="178"/>
                  </a:lnTo>
                  <a:lnTo>
                    <a:pt x="17" y="228"/>
                  </a:lnTo>
                  <a:lnTo>
                    <a:pt x="17" y="234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3" y="245"/>
                  </a:lnTo>
                  <a:lnTo>
                    <a:pt x="55" y="223"/>
                  </a:lnTo>
                  <a:lnTo>
                    <a:pt x="77" y="189"/>
                  </a:lnTo>
                  <a:lnTo>
                    <a:pt x="93" y="145"/>
                  </a:lnTo>
                  <a:lnTo>
                    <a:pt x="104" y="89"/>
                  </a:lnTo>
                  <a:lnTo>
                    <a:pt x="104" y="67"/>
                  </a:lnTo>
                  <a:lnTo>
                    <a:pt x="99" y="44"/>
                  </a:lnTo>
                  <a:lnTo>
                    <a:pt x="77" y="11"/>
                  </a:lnTo>
                  <a:lnTo>
                    <a:pt x="66" y="6"/>
                  </a:lnTo>
                  <a:lnTo>
                    <a:pt x="50" y="0"/>
                  </a:lnTo>
                  <a:lnTo>
                    <a:pt x="28" y="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6" y="61"/>
                  </a:lnTo>
                  <a:lnTo>
                    <a:pt x="11" y="78"/>
                  </a:lnTo>
                  <a:lnTo>
                    <a:pt x="22" y="83"/>
                  </a:lnTo>
                  <a:lnTo>
                    <a:pt x="33" y="95"/>
                  </a:lnTo>
                  <a:lnTo>
                    <a:pt x="61" y="95"/>
                  </a:lnTo>
                  <a:lnTo>
                    <a:pt x="71" y="89"/>
                  </a:lnTo>
                  <a:lnTo>
                    <a:pt x="77" y="83"/>
                  </a:lnTo>
                  <a:lnTo>
                    <a:pt x="8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3" name="Freeform 163"/>
            <p:cNvSpPr>
              <a:spLocks/>
            </p:cNvSpPr>
            <p:nvPr/>
          </p:nvSpPr>
          <p:spPr bwMode="auto">
            <a:xfrm>
              <a:off x="7446" y="10512"/>
              <a:ext cx="286" cy="535"/>
            </a:xfrm>
            <a:custGeom>
              <a:avLst/>
              <a:gdLst/>
              <a:ahLst/>
              <a:cxnLst>
                <a:cxn ang="0">
                  <a:pos x="176" y="23"/>
                </a:cxn>
                <a:cxn ang="0">
                  <a:pos x="176" y="0"/>
                </a:cxn>
                <a:cxn ang="0">
                  <a:pos x="154" y="0"/>
                </a:cxn>
                <a:cxn ang="0">
                  <a:pos x="116" y="28"/>
                </a:cxn>
                <a:cxn ang="0">
                  <a:pos x="72" y="45"/>
                </a:cxn>
                <a:cxn ang="0">
                  <a:pos x="28" y="50"/>
                </a:cxn>
                <a:cxn ang="0">
                  <a:pos x="0" y="50"/>
                </a:cxn>
                <a:cxn ang="0">
                  <a:pos x="0" y="78"/>
                </a:cxn>
                <a:cxn ang="0">
                  <a:pos x="28" y="78"/>
                </a:cxn>
                <a:cxn ang="0">
                  <a:pos x="72" y="73"/>
                </a:cxn>
                <a:cxn ang="0">
                  <a:pos x="116" y="56"/>
                </a:cxn>
                <a:cxn ang="0">
                  <a:pos x="116" y="484"/>
                </a:cxn>
                <a:cxn ang="0">
                  <a:pos x="105" y="496"/>
                </a:cxn>
                <a:cxn ang="0">
                  <a:pos x="94" y="501"/>
                </a:cxn>
                <a:cxn ang="0">
                  <a:pos x="83" y="501"/>
                </a:cxn>
                <a:cxn ang="0">
                  <a:pos x="61" y="507"/>
                </a:cxn>
                <a:cxn ang="0">
                  <a:pos x="6" y="507"/>
                </a:cxn>
                <a:cxn ang="0">
                  <a:pos x="6" y="535"/>
                </a:cxn>
                <a:cxn ang="0">
                  <a:pos x="72" y="535"/>
                </a:cxn>
                <a:cxn ang="0">
                  <a:pos x="116" y="529"/>
                </a:cxn>
                <a:cxn ang="0">
                  <a:pos x="176" y="529"/>
                </a:cxn>
                <a:cxn ang="0">
                  <a:pos x="220" y="535"/>
                </a:cxn>
                <a:cxn ang="0">
                  <a:pos x="286" y="535"/>
                </a:cxn>
                <a:cxn ang="0">
                  <a:pos x="286" y="507"/>
                </a:cxn>
                <a:cxn ang="0">
                  <a:pos x="231" y="507"/>
                </a:cxn>
                <a:cxn ang="0">
                  <a:pos x="209" y="501"/>
                </a:cxn>
                <a:cxn ang="0">
                  <a:pos x="192" y="501"/>
                </a:cxn>
                <a:cxn ang="0">
                  <a:pos x="181" y="490"/>
                </a:cxn>
                <a:cxn ang="0">
                  <a:pos x="181" y="479"/>
                </a:cxn>
                <a:cxn ang="0">
                  <a:pos x="176" y="468"/>
                </a:cxn>
                <a:cxn ang="0">
                  <a:pos x="176" y="23"/>
                </a:cxn>
              </a:cxnLst>
              <a:rect l="0" t="0" r="r" b="b"/>
              <a:pathLst>
                <a:path w="286" h="535">
                  <a:moveTo>
                    <a:pt x="176" y="23"/>
                  </a:moveTo>
                  <a:lnTo>
                    <a:pt x="176" y="0"/>
                  </a:lnTo>
                  <a:lnTo>
                    <a:pt x="154" y="0"/>
                  </a:lnTo>
                  <a:lnTo>
                    <a:pt x="116" y="28"/>
                  </a:lnTo>
                  <a:lnTo>
                    <a:pt x="72" y="45"/>
                  </a:lnTo>
                  <a:lnTo>
                    <a:pt x="28" y="50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28" y="78"/>
                  </a:lnTo>
                  <a:lnTo>
                    <a:pt x="72" y="73"/>
                  </a:lnTo>
                  <a:lnTo>
                    <a:pt x="116" y="56"/>
                  </a:lnTo>
                  <a:lnTo>
                    <a:pt x="116" y="484"/>
                  </a:lnTo>
                  <a:lnTo>
                    <a:pt x="105" y="496"/>
                  </a:lnTo>
                  <a:lnTo>
                    <a:pt x="94" y="501"/>
                  </a:lnTo>
                  <a:lnTo>
                    <a:pt x="83" y="501"/>
                  </a:lnTo>
                  <a:lnTo>
                    <a:pt x="61" y="507"/>
                  </a:lnTo>
                  <a:lnTo>
                    <a:pt x="6" y="507"/>
                  </a:lnTo>
                  <a:lnTo>
                    <a:pt x="6" y="535"/>
                  </a:lnTo>
                  <a:lnTo>
                    <a:pt x="72" y="535"/>
                  </a:lnTo>
                  <a:lnTo>
                    <a:pt x="116" y="529"/>
                  </a:lnTo>
                  <a:lnTo>
                    <a:pt x="176" y="529"/>
                  </a:lnTo>
                  <a:lnTo>
                    <a:pt x="220" y="535"/>
                  </a:lnTo>
                  <a:lnTo>
                    <a:pt x="286" y="535"/>
                  </a:lnTo>
                  <a:lnTo>
                    <a:pt x="286" y="507"/>
                  </a:lnTo>
                  <a:lnTo>
                    <a:pt x="231" y="507"/>
                  </a:lnTo>
                  <a:lnTo>
                    <a:pt x="209" y="501"/>
                  </a:lnTo>
                  <a:lnTo>
                    <a:pt x="192" y="501"/>
                  </a:lnTo>
                  <a:lnTo>
                    <a:pt x="181" y="490"/>
                  </a:lnTo>
                  <a:lnTo>
                    <a:pt x="181" y="479"/>
                  </a:lnTo>
                  <a:lnTo>
                    <a:pt x="176" y="468"/>
                  </a:lnTo>
                  <a:lnTo>
                    <a:pt x="176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4" name="Freeform 164"/>
            <p:cNvSpPr>
              <a:spLocks/>
            </p:cNvSpPr>
            <p:nvPr/>
          </p:nvSpPr>
          <p:spPr bwMode="auto">
            <a:xfrm>
              <a:off x="9066" y="10089"/>
              <a:ext cx="1131" cy="813"/>
            </a:xfrm>
            <a:custGeom>
              <a:avLst/>
              <a:gdLst/>
              <a:ahLst/>
              <a:cxnLst>
                <a:cxn ang="0">
                  <a:pos x="1005" y="95"/>
                </a:cxn>
                <a:cxn ang="0">
                  <a:pos x="1060" y="45"/>
                </a:cxn>
                <a:cxn ang="0">
                  <a:pos x="1120" y="34"/>
                </a:cxn>
                <a:cxn ang="0">
                  <a:pos x="1126" y="23"/>
                </a:cxn>
                <a:cxn ang="0">
                  <a:pos x="1131" y="6"/>
                </a:cxn>
                <a:cxn ang="0">
                  <a:pos x="901" y="0"/>
                </a:cxn>
                <a:cxn ang="0">
                  <a:pos x="890" y="28"/>
                </a:cxn>
                <a:cxn ang="0">
                  <a:pos x="923" y="34"/>
                </a:cxn>
                <a:cxn ang="0">
                  <a:pos x="950" y="45"/>
                </a:cxn>
                <a:cxn ang="0">
                  <a:pos x="972" y="67"/>
                </a:cxn>
                <a:cxn ang="0">
                  <a:pos x="967" y="106"/>
                </a:cxn>
                <a:cxn ang="0">
                  <a:pos x="654" y="657"/>
                </a:cxn>
                <a:cxn ang="0">
                  <a:pos x="610" y="73"/>
                </a:cxn>
                <a:cxn ang="0">
                  <a:pos x="615" y="56"/>
                </a:cxn>
                <a:cxn ang="0">
                  <a:pos x="643" y="39"/>
                </a:cxn>
                <a:cxn ang="0">
                  <a:pos x="709" y="34"/>
                </a:cxn>
                <a:cxn ang="0">
                  <a:pos x="720" y="6"/>
                </a:cxn>
                <a:cxn ang="0">
                  <a:pos x="434" y="0"/>
                </a:cxn>
                <a:cxn ang="0">
                  <a:pos x="423" y="28"/>
                </a:cxn>
                <a:cxn ang="0">
                  <a:pos x="472" y="34"/>
                </a:cxn>
                <a:cxn ang="0">
                  <a:pos x="500" y="39"/>
                </a:cxn>
                <a:cxn ang="0">
                  <a:pos x="511" y="56"/>
                </a:cxn>
                <a:cxn ang="0">
                  <a:pos x="516" y="151"/>
                </a:cxn>
                <a:cxn ang="0">
                  <a:pos x="187" y="78"/>
                </a:cxn>
                <a:cxn ang="0">
                  <a:pos x="192" y="56"/>
                </a:cxn>
                <a:cxn ang="0">
                  <a:pos x="209" y="45"/>
                </a:cxn>
                <a:cxn ang="0">
                  <a:pos x="247" y="34"/>
                </a:cxn>
                <a:cxn ang="0">
                  <a:pos x="297" y="23"/>
                </a:cxn>
                <a:cxn ang="0">
                  <a:pos x="291" y="0"/>
                </a:cxn>
                <a:cxn ang="0">
                  <a:pos x="6" y="6"/>
                </a:cxn>
                <a:cxn ang="0">
                  <a:pos x="0" y="23"/>
                </a:cxn>
                <a:cxn ang="0">
                  <a:pos x="55" y="34"/>
                </a:cxn>
                <a:cxn ang="0">
                  <a:pos x="83" y="45"/>
                </a:cxn>
                <a:cxn ang="0">
                  <a:pos x="88" y="62"/>
                </a:cxn>
                <a:cxn ang="0">
                  <a:pos x="143" y="780"/>
                </a:cxn>
                <a:cxn ang="0">
                  <a:pos x="148" y="807"/>
                </a:cxn>
                <a:cxn ang="0">
                  <a:pos x="170" y="807"/>
                </a:cxn>
                <a:cxn ang="0">
                  <a:pos x="187" y="785"/>
                </a:cxn>
                <a:cxn ang="0">
                  <a:pos x="566" y="780"/>
                </a:cxn>
                <a:cxn ang="0">
                  <a:pos x="571" y="807"/>
                </a:cxn>
                <a:cxn ang="0">
                  <a:pos x="593" y="807"/>
                </a:cxn>
                <a:cxn ang="0">
                  <a:pos x="983" y="134"/>
                </a:cxn>
              </a:cxnLst>
              <a:rect l="0" t="0" r="r" b="b"/>
              <a:pathLst>
                <a:path w="1131" h="813">
                  <a:moveTo>
                    <a:pt x="983" y="134"/>
                  </a:moveTo>
                  <a:lnTo>
                    <a:pt x="1005" y="95"/>
                  </a:lnTo>
                  <a:lnTo>
                    <a:pt x="1027" y="67"/>
                  </a:lnTo>
                  <a:lnTo>
                    <a:pt x="1060" y="45"/>
                  </a:lnTo>
                  <a:lnTo>
                    <a:pt x="1109" y="34"/>
                  </a:lnTo>
                  <a:lnTo>
                    <a:pt x="1120" y="34"/>
                  </a:lnTo>
                  <a:lnTo>
                    <a:pt x="1126" y="28"/>
                  </a:lnTo>
                  <a:lnTo>
                    <a:pt x="1126" y="23"/>
                  </a:lnTo>
                  <a:lnTo>
                    <a:pt x="1131" y="12"/>
                  </a:lnTo>
                  <a:lnTo>
                    <a:pt x="1131" y="6"/>
                  </a:lnTo>
                  <a:lnTo>
                    <a:pt x="1126" y="0"/>
                  </a:lnTo>
                  <a:lnTo>
                    <a:pt x="901" y="0"/>
                  </a:lnTo>
                  <a:lnTo>
                    <a:pt x="890" y="12"/>
                  </a:lnTo>
                  <a:lnTo>
                    <a:pt x="890" y="28"/>
                  </a:lnTo>
                  <a:lnTo>
                    <a:pt x="895" y="34"/>
                  </a:lnTo>
                  <a:lnTo>
                    <a:pt x="923" y="34"/>
                  </a:lnTo>
                  <a:lnTo>
                    <a:pt x="934" y="39"/>
                  </a:lnTo>
                  <a:lnTo>
                    <a:pt x="950" y="45"/>
                  </a:lnTo>
                  <a:lnTo>
                    <a:pt x="961" y="50"/>
                  </a:lnTo>
                  <a:lnTo>
                    <a:pt x="972" y="67"/>
                  </a:lnTo>
                  <a:lnTo>
                    <a:pt x="972" y="89"/>
                  </a:lnTo>
                  <a:lnTo>
                    <a:pt x="967" y="106"/>
                  </a:lnTo>
                  <a:lnTo>
                    <a:pt x="956" y="117"/>
                  </a:lnTo>
                  <a:lnTo>
                    <a:pt x="654" y="657"/>
                  </a:lnTo>
                  <a:lnTo>
                    <a:pt x="610" y="89"/>
                  </a:lnTo>
                  <a:lnTo>
                    <a:pt x="610" y="73"/>
                  </a:lnTo>
                  <a:lnTo>
                    <a:pt x="615" y="62"/>
                  </a:lnTo>
                  <a:lnTo>
                    <a:pt x="615" y="56"/>
                  </a:lnTo>
                  <a:lnTo>
                    <a:pt x="626" y="45"/>
                  </a:lnTo>
                  <a:lnTo>
                    <a:pt x="643" y="39"/>
                  </a:lnTo>
                  <a:lnTo>
                    <a:pt x="665" y="34"/>
                  </a:lnTo>
                  <a:lnTo>
                    <a:pt x="709" y="34"/>
                  </a:lnTo>
                  <a:lnTo>
                    <a:pt x="720" y="23"/>
                  </a:lnTo>
                  <a:lnTo>
                    <a:pt x="720" y="6"/>
                  </a:lnTo>
                  <a:lnTo>
                    <a:pt x="714" y="0"/>
                  </a:lnTo>
                  <a:lnTo>
                    <a:pt x="434" y="0"/>
                  </a:lnTo>
                  <a:lnTo>
                    <a:pt x="423" y="12"/>
                  </a:lnTo>
                  <a:lnTo>
                    <a:pt x="423" y="28"/>
                  </a:lnTo>
                  <a:lnTo>
                    <a:pt x="429" y="34"/>
                  </a:lnTo>
                  <a:lnTo>
                    <a:pt x="472" y="34"/>
                  </a:lnTo>
                  <a:lnTo>
                    <a:pt x="489" y="39"/>
                  </a:lnTo>
                  <a:lnTo>
                    <a:pt x="500" y="39"/>
                  </a:lnTo>
                  <a:lnTo>
                    <a:pt x="505" y="45"/>
                  </a:lnTo>
                  <a:lnTo>
                    <a:pt x="511" y="56"/>
                  </a:lnTo>
                  <a:lnTo>
                    <a:pt x="511" y="62"/>
                  </a:lnTo>
                  <a:lnTo>
                    <a:pt x="516" y="151"/>
                  </a:lnTo>
                  <a:lnTo>
                    <a:pt x="231" y="657"/>
                  </a:lnTo>
                  <a:lnTo>
                    <a:pt x="187" y="78"/>
                  </a:lnTo>
                  <a:lnTo>
                    <a:pt x="187" y="67"/>
                  </a:lnTo>
                  <a:lnTo>
                    <a:pt x="192" y="56"/>
                  </a:lnTo>
                  <a:lnTo>
                    <a:pt x="198" y="50"/>
                  </a:lnTo>
                  <a:lnTo>
                    <a:pt x="209" y="45"/>
                  </a:lnTo>
                  <a:lnTo>
                    <a:pt x="225" y="39"/>
                  </a:lnTo>
                  <a:lnTo>
                    <a:pt x="247" y="34"/>
                  </a:lnTo>
                  <a:lnTo>
                    <a:pt x="286" y="34"/>
                  </a:lnTo>
                  <a:lnTo>
                    <a:pt x="297" y="23"/>
                  </a:lnTo>
                  <a:lnTo>
                    <a:pt x="297" y="6"/>
                  </a:lnTo>
                  <a:lnTo>
                    <a:pt x="291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3"/>
                  </a:lnTo>
                  <a:lnTo>
                    <a:pt x="11" y="34"/>
                  </a:lnTo>
                  <a:lnTo>
                    <a:pt x="55" y="34"/>
                  </a:lnTo>
                  <a:lnTo>
                    <a:pt x="72" y="39"/>
                  </a:lnTo>
                  <a:lnTo>
                    <a:pt x="83" y="45"/>
                  </a:lnTo>
                  <a:lnTo>
                    <a:pt x="88" y="50"/>
                  </a:lnTo>
                  <a:lnTo>
                    <a:pt x="88" y="62"/>
                  </a:lnTo>
                  <a:lnTo>
                    <a:pt x="94" y="78"/>
                  </a:lnTo>
                  <a:lnTo>
                    <a:pt x="143" y="780"/>
                  </a:lnTo>
                  <a:lnTo>
                    <a:pt x="143" y="802"/>
                  </a:lnTo>
                  <a:lnTo>
                    <a:pt x="148" y="807"/>
                  </a:lnTo>
                  <a:lnTo>
                    <a:pt x="159" y="813"/>
                  </a:lnTo>
                  <a:lnTo>
                    <a:pt x="170" y="807"/>
                  </a:lnTo>
                  <a:lnTo>
                    <a:pt x="176" y="807"/>
                  </a:lnTo>
                  <a:lnTo>
                    <a:pt x="187" y="785"/>
                  </a:lnTo>
                  <a:lnTo>
                    <a:pt x="522" y="201"/>
                  </a:lnTo>
                  <a:lnTo>
                    <a:pt x="566" y="780"/>
                  </a:lnTo>
                  <a:lnTo>
                    <a:pt x="566" y="802"/>
                  </a:lnTo>
                  <a:lnTo>
                    <a:pt x="571" y="807"/>
                  </a:lnTo>
                  <a:lnTo>
                    <a:pt x="582" y="813"/>
                  </a:lnTo>
                  <a:lnTo>
                    <a:pt x="593" y="807"/>
                  </a:lnTo>
                  <a:lnTo>
                    <a:pt x="610" y="791"/>
                  </a:lnTo>
                  <a:lnTo>
                    <a:pt x="983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5" name="Freeform 165"/>
            <p:cNvSpPr>
              <a:spLocks noEditPoints="1"/>
            </p:cNvSpPr>
            <p:nvPr/>
          </p:nvSpPr>
          <p:spPr bwMode="auto">
            <a:xfrm>
              <a:off x="10126" y="10490"/>
              <a:ext cx="406" cy="562"/>
            </a:xfrm>
            <a:custGeom>
              <a:avLst/>
              <a:gdLst/>
              <a:ahLst/>
              <a:cxnLst>
                <a:cxn ang="0">
                  <a:pos x="406" y="6"/>
                </a:cxn>
                <a:cxn ang="0">
                  <a:pos x="368" y="0"/>
                </a:cxn>
                <a:cxn ang="0">
                  <a:pos x="286" y="6"/>
                </a:cxn>
                <a:cxn ang="0">
                  <a:pos x="280" y="17"/>
                </a:cxn>
                <a:cxn ang="0">
                  <a:pos x="275" y="28"/>
                </a:cxn>
                <a:cxn ang="0">
                  <a:pos x="313" y="33"/>
                </a:cxn>
                <a:cxn ang="0">
                  <a:pos x="330" y="39"/>
                </a:cxn>
                <a:cxn ang="0">
                  <a:pos x="335" y="56"/>
                </a:cxn>
                <a:cxn ang="0">
                  <a:pos x="286" y="251"/>
                </a:cxn>
                <a:cxn ang="0">
                  <a:pos x="264" y="223"/>
                </a:cxn>
                <a:cxn ang="0">
                  <a:pos x="203" y="200"/>
                </a:cxn>
                <a:cxn ang="0">
                  <a:pos x="66" y="273"/>
                </a:cxn>
                <a:cxn ang="0">
                  <a:pos x="0" y="429"/>
                </a:cxn>
                <a:cxn ang="0">
                  <a:pos x="33" y="529"/>
                </a:cxn>
                <a:cxn ang="0">
                  <a:pos x="121" y="562"/>
                </a:cxn>
                <a:cxn ang="0">
                  <a:pos x="198" y="534"/>
                </a:cxn>
                <a:cxn ang="0">
                  <a:pos x="253" y="540"/>
                </a:cxn>
                <a:cxn ang="0">
                  <a:pos x="280" y="557"/>
                </a:cxn>
                <a:cxn ang="0">
                  <a:pos x="330" y="562"/>
                </a:cxn>
                <a:cxn ang="0">
                  <a:pos x="379" y="523"/>
                </a:cxn>
                <a:cxn ang="0">
                  <a:pos x="401" y="445"/>
                </a:cxn>
                <a:cxn ang="0">
                  <a:pos x="395" y="429"/>
                </a:cxn>
                <a:cxn ang="0">
                  <a:pos x="379" y="434"/>
                </a:cxn>
                <a:cxn ang="0">
                  <a:pos x="373" y="456"/>
                </a:cxn>
                <a:cxn ang="0">
                  <a:pos x="362" y="495"/>
                </a:cxn>
                <a:cxn ang="0">
                  <a:pos x="346" y="529"/>
                </a:cxn>
                <a:cxn ang="0">
                  <a:pos x="308" y="540"/>
                </a:cxn>
                <a:cxn ang="0">
                  <a:pos x="291" y="523"/>
                </a:cxn>
                <a:cxn ang="0">
                  <a:pos x="297" y="468"/>
                </a:cxn>
                <a:cxn ang="0">
                  <a:pos x="236" y="456"/>
                </a:cxn>
                <a:cxn ang="0">
                  <a:pos x="220" y="484"/>
                </a:cxn>
                <a:cxn ang="0">
                  <a:pos x="192" y="512"/>
                </a:cxn>
                <a:cxn ang="0">
                  <a:pos x="170" y="529"/>
                </a:cxn>
                <a:cxn ang="0">
                  <a:pos x="104" y="540"/>
                </a:cxn>
                <a:cxn ang="0">
                  <a:pos x="71" y="512"/>
                </a:cxn>
                <a:cxn ang="0">
                  <a:pos x="66" y="423"/>
                </a:cxn>
                <a:cxn ang="0">
                  <a:pos x="93" y="334"/>
                </a:cxn>
                <a:cxn ang="0">
                  <a:pos x="143" y="251"/>
                </a:cxn>
                <a:cxn ang="0">
                  <a:pos x="203" y="223"/>
                </a:cxn>
                <a:cxn ang="0">
                  <a:pos x="236" y="234"/>
                </a:cxn>
                <a:cxn ang="0">
                  <a:pos x="258" y="256"/>
                </a:cxn>
                <a:cxn ang="0">
                  <a:pos x="269" y="278"/>
                </a:cxn>
                <a:cxn ang="0">
                  <a:pos x="275" y="306"/>
                </a:cxn>
              </a:cxnLst>
              <a:rect l="0" t="0" r="r" b="b"/>
              <a:pathLst>
                <a:path w="406" h="562">
                  <a:moveTo>
                    <a:pt x="406" y="22"/>
                  </a:moveTo>
                  <a:lnTo>
                    <a:pt x="406" y="6"/>
                  </a:lnTo>
                  <a:lnTo>
                    <a:pt x="401" y="0"/>
                  </a:lnTo>
                  <a:lnTo>
                    <a:pt x="368" y="0"/>
                  </a:lnTo>
                  <a:lnTo>
                    <a:pt x="324" y="6"/>
                  </a:lnTo>
                  <a:lnTo>
                    <a:pt x="286" y="6"/>
                  </a:lnTo>
                  <a:lnTo>
                    <a:pt x="280" y="11"/>
                  </a:lnTo>
                  <a:lnTo>
                    <a:pt x="280" y="17"/>
                  </a:lnTo>
                  <a:lnTo>
                    <a:pt x="275" y="22"/>
                  </a:lnTo>
                  <a:lnTo>
                    <a:pt x="275" y="28"/>
                  </a:lnTo>
                  <a:lnTo>
                    <a:pt x="280" y="33"/>
                  </a:lnTo>
                  <a:lnTo>
                    <a:pt x="313" y="33"/>
                  </a:lnTo>
                  <a:lnTo>
                    <a:pt x="324" y="39"/>
                  </a:lnTo>
                  <a:lnTo>
                    <a:pt x="330" y="39"/>
                  </a:lnTo>
                  <a:lnTo>
                    <a:pt x="335" y="45"/>
                  </a:lnTo>
                  <a:lnTo>
                    <a:pt x="335" y="56"/>
                  </a:lnTo>
                  <a:lnTo>
                    <a:pt x="330" y="67"/>
                  </a:lnTo>
                  <a:lnTo>
                    <a:pt x="286" y="251"/>
                  </a:lnTo>
                  <a:lnTo>
                    <a:pt x="275" y="234"/>
                  </a:lnTo>
                  <a:lnTo>
                    <a:pt x="264" y="223"/>
                  </a:lnTo>
                  <a:lnTo>
                    <a:pt x="247" y="212"/>
                  </a:lnTo>
                  <a:lnTo>
                    <a:pt x="203" y="200"/>
                  </a:lnTo>
                  <a:lnTo>
                    <a:pt x="126" y="223"/>
                  </a:lnTo>
                  <a:lnTo>
                    <a:pt x="66" y="273"/>
                  </a:lnTo>
                  <a:lnTo>
                    <a:pt x="17" y="345"/>
                  </a:lnTo>
                  <a:lnTo>
                    <a:pt x="0" y="429"/>
                  </a:lnTo>
                  <a:lnTo>
                    <a:pt x="11" y="484"/>
                  </a:lnTo>
                  <a:lnTo>
                    <a:pt x="33" y="529"/>
                  </a:lnTo>
                  <a:lnTo>
                    <a:pt x="71" y="557"/>
                  </a:lnTo>
                  <a:lnTo>
                    <a:pt x="121" y="562"/>
                  </a:lnTo>
                  <a:lnTo>
                    <a:pt x="159" y="557"/>
                  </a:lnTo>
                  <a:lnTo>
                    <a:pt x="198" y="534"/>
                  </a:lnTo>
                  <a:lnTo>
                    <a:pt x="231" y="506"/>
                  </a:lnTo>
                  <a:lnTo>
                    <a:pt x="253" y="540"/>
                  </a:lnTo>
                  <a:lnTo>
                    <a:pt x="264" y="551"/>
                  </a:lnTo>
                  <a:lnTo>
                    <a:pt x="280" y="557"/>
                  </a:lnTo>
                  <a:lnTo>
                    <a:pt x="291" y="562"/>
                  </a:lnTo>
                  <a:lnTo>
                    <a:pt x="330" y="562"/>
                  </a:lnTo>
                  <a:lnTo>
                    <a:pt x="346" y="557"/>
                  </a:lnTo>
                  <a:lnTo>
                    <a:pt x="379" y="523"/>
                  </a:lnTo>
                  <a:lnTo>
                    <a:pt x="401" y="456"/>
                  </a:lnTo>
                  <a:lnTo>
                    <a:pt x="401" y="445"/>
                  </a:lnTo>
                  <a:lnTo>
                    <a:pt x="406" y="440"/>
                  </a:lnTo>
                  <a:lnTo>
                    <a:pt x="395" y="429"/>
                  </a:lnTo>
                  <a:lnTo>
                    <a:pt x="384" y="429"/>
                  </a:lnTo>
                  <a:lnTo>
                    <a:pt x="379" y="434"/>
                  </a:lnTo>
                  <a:lnTo>
                    <a:pt x="379" y="445"/>
                  </a:lnTo>
                  <a:lnTo>
                    <a:pt x="373" y="456"/>
                  </a:lnTo>
                  <a:lnTo>
                    <a:pt x="368" y="479"/>
                  </a:lnTo>
                  <a:lnTo>
                    <a:pt x="362" y="495"/>
                  </a:lnTo>
                  <a:lnTo>
                    <a:pt x="351" y="512"/>
                  </a:lnTo>
                  <a:lnTo>
                    <a:pt x="346" y="529"/>
                  </a:lnTo>
                  <a:lnTo>
                    <a:pt x="330" y="540"/>
                  </a:lnTo>
                  <a:lnTo>
                    <a:pt x="308" y="540"/>
                  </a:lnTo>
                  <a:lnTo>
                    <a:pt x="297" y="534"/>
                  </a:lnTo>
                  <a:lnTo>
                    <a:pt x="291" y="523"/>
                  </a:lnTo>
                  <a:lnTo>
                    <a:pt x="291" y="479"/>
                  </a:lnTo>
                  <a:lnTo>
                    <a:pt x="297" y="468"/>
                  </a:lnTo>
                  <a:lnTo>
                    <a:pt x="406" y="22"/>
                  </a:lnTo>
                  <a:close/>
                  <a:moveTo>
                    <a:pt x="236" y="456"/>
                  </a:moveTo>
                  <a:lnTo>
                    <a:pt x="231" y="473"/>
                  </a:lnTo>
                  <a:lnTo>
                    <a:pt x="220" y="484"/>
                  </a:lnTo>
                  <a:lnTo>
                    <a:pt x="209" y="501"/>
                  </a:lnTo>
                  <a:lnTo>
                    <a:pt x="192" y="512"/>
                  </a:lnTo>
                  <a:lnTo>
                    <a:pt x="181" y="523"/>
                  </a:lnTo>
                  <a:lnTo>
                    <a:pt x="170" y="529"/>
                  </a:lnTo>
                  <a:lnTo>
                    <a:pt x="137" y="540"/>
                  </a:lnTo>
                  <a:lnTo>
                    <a:pt x="104" y="540"/>
                  </a:lnTo>
                  <a:lnTo>
                    <a:pt x="93" y="534"/>
                  </a:lnTo>
                  <a:lnTo>
                    <a:pt x="71" y="512"/>
                  </a:lnTo>
                  <a:lnTo>
                    <a:pt x="66" y="490"/>
                  </a:lnTo>
                  <a:lnTo>
                    <a:pt x="66" y="423"/>
                  </a:lnTo>
                  <a:lnTo>
                    <a:pt x="77" y="379"/>
                  </a:lnTo>
                  <a:lnTo>
                    <a:pt x="93" y="334"/>
                  </a:lnTo>
                  <a:lnTo>
                    <a:pt x="104" y="301"/>
                  </a:lnTo>
                  <a:lnTo>
                    <a:pt x="143" y="251"/>
                  </a:lnTo>
                  <a:lnTo>
                    <a:pt x="176" y="228"/>
                  </a:lnTo>
                  <a:lnTo>
                    <a:pt x="203" y="223"/>
                  </a:lnTo>
                  <a:lnTo>
                    <a:pt x="225" y="228"/>
                  </a:lnTo>
                  <a:lnTo>
                    <a:pt x="236" y="234"/>
                  </a:lnTo>
                  <a:lnTo>
                    <a:pt x="253" y="245"/>
                  </a:lnTo>
                  <a:lnTo>
                    <a:pt x="258" y="256"/>
                  </a:lnTo>
                  <a:lnTo>
                    <a:pt x="269" y="267"/>
                  </a:lnTo>
                  <a:lnTo>
                    <a:pt x="269" y="278"/>
                  </a:lnTo>
                  <a:lnTo>
                    <a:pt x="275" y="289"/>
                  </a:lnTo>
                  <a:lnTo>
                    <a:pt x="275" y="306"/>
                  </a:lnTo>
                  <a:lnTo>
                    <a:pt x="236" y="4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6" name="Freeform 166"/>
            <p:cNvSpPr>
              <a:spLocks/>
            </p:cNvSpPr>
            <p:nvPr/>
          </p:nvSpPr>
          <p:spPr bwMode="auto">
            <a:xfrm>
              <a:off x="10637" y="10952"/>
              <a:ext cx="104" cy="250"/>
            </a:xfrm>
            <a:custGeom>
              <a:avLst/>
              <a:gdLst/>
              <a:ahLst/>
              <a:cxnLst>
                <a:cxn ang="0">
                  <a:pos x="82" y="83"/>
                </a:cxn>
                <a:cxn ang="0">
                  <a:pos x="77" y="128"/>
                </a:cxn>
                <a:cxn ang="0">
                  <a:pos x="60" y="178"/>
                </a:cxn>
                <a:cxn ang="0">
                  <a:pos x="16" y="228"/>
                </a:cxn>
                <a:cxn ang="0">
                  <a:pos x="16" y="234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3" y="245"/>
                </a:cxn>
                <a:cxn ang="0">
                  <a:pos x="55" y="223"/>
                </a:cxn>
                <a:cxn ang="0">
                  <a:pos x="77" y="189"/>
                </a:cxn>
                <a:cxn ang="0">
                  <a:pos x="93" y="145"/>
                </a:cxn>
                <a:cxn ang="0">
                  <a:pos x="104" y="89"/>
                </a:cxn>
                <a:cxn ang="0">
                  <a:pos x="104" y="67"/>
                </a:cxn>
                <a:cxn ang="0">
                  <a:pos x="99" y="44"/>
                </a:cxn>
                <a:cxn ang="0">
                  <a:pos x="77" y="11"/>
                </a:cxn>
                <a:cxn ang="0">
                  <a:pos x="66" y="6"/>
                </a:cxn>
                <a:cxn ang="0">
                  <a:pos x="49" y="0"/>
                </a:cxn>
                <a:cxn ang="0">
                  <a:pos x="27" y="6"/>
                </a:cxn>
                <a:cxn ang="0">
                  <a:pos x="5" y="28"/>
                </a:cxn>
                <a:cxn ang="0">
                  <a:pos x="0" y="50"/>
                </a:cxn>
                <a:cxn ang="0">
                  <a:pos x="5" y="61"/>
                </a:cxn>
                <a:cxn ang="0">
                  <a:pos x="11" y="78"/>
                </a:cxn>
                <a:cxn ang="0">
                  <a:pos x="22" y="83"/>
                </a:cxn>
                <a:cxn ang="0">
                  <a:pos x="33" y="95"/>
                </a:cxn>
                <a:cxn ang="0">
                  <a:pos x="60" y="95"/>
                </a:cxn>
                <a:cxn ang="0">
                  <a:pos x="71" y="89"/>
                </a:cxn>
                <a:cxn ang="0">
                  <a:pos x="77" y="83"/>
                </a:cxn>
                <a:cxn ang="0">
                  <a:pos x="82" y="83"/>
                </a:cxn>
              </a:cxnLst>
              <a:rect l="0" t="0" r="r" b="b"/>
              <a:pathLst>
                <a:path w="104" h="250">
                  <a:moveTo>
                    <a:pt x="82" y="83"/>
                  </a:moveTo>
                  <a:lnTo>
                    <a:pt x="77" y="128"/>
                  </a:lnTo>
                  <a:lnTo>
                    <a:pt x="60" y="178"/>
                  </a:lnTo>
                  <a:lnTo>
                    <a:pt x="16" y="228"/>
                  </a:lnTo>
                  <a:lnTo>
                    <a:pt x="16" y="234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3" y="245"/>
                  </a:lnTo>
                  <a:lnTo>
                    <a:pt x="55" y="223"/>
                  </a:lnTo>
                  <a:lnTo>
                    <a:pt x="77" y="189"/>
                  </a:lnTo>
                  <a:lnTo>
                    <a:pt x="93" y="145"/>
                  </a:lnTo>
                  <a:lnTo>
                    <a:pt x="104" y="89"/>
                  </a:lnTo>
                  <a:lnTo>
                    <a:pt x="104" y="67"/>
                  </a:lnTo>
                  <a:lnTo>
                    <a:pt x="99" y="44"/>
                  </a:lnTo>
                  <a:lnTo>
                    <a:pt x="77" y="11"/>
                  </a:lnTo>
                  <a:lnTo>
                    <a:pt x="66" y="6"/>
                  </a:lnTo>
                  <a:lnTo>
                    <a:pt x="49" y="0"/>
                  </a:lnTo>
                  <a:lnTo>
                    <a:pt x="27" y="6"/>
                  </a:lnTo>
                  <a:lnTo>
                    <a:pt x="5" y="28"/>
                  </a:lnTo>
                  <a:lnTo>
                    <a:pt x="0" y="50"/>
                  </a:lnTo>
                  <a:lnTo>
                    <a:pt x="5" y="61"/>
                  </a:lnTo>
                  <a:lnTo>
                    <a:pt x="11" y="78"/>
                  </a:lnTo>
                  <a:lnTo>
                    <a:pt x="22" y="83"/>
                  </a:lnTo>
                  <a:lnTo>
                    <a:pt x="33" y="95"/>
                  </a:lnTo>
                  <a:lnTo>
                    <a:pt x="60" y="95"/>
                  </a:lnTo>
                  <a:lnTo>
                    <a:pt x="71" y="89"/>
                  </a:lnTo>
                  <a:lnTo>
                    <a:pt x="77" y="83"/>
                  </a:lnTo>
                  <a:lnTo>
                    <a:pt x="8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7" name="Freeform 167"/>
            <p:cNvSpPr>
              <a:spLocks/>
            </p:cNvSpPr>
            <p:nvPr/>
          </p:nvSpPr>
          <p:spPr bwMode="auto">
            <a:xfrm>
              <a:off x="10867" y="10512"/>
              <a:ext cx="352" cy="535"/>
            </a:xfrm>
            <a:custGeom>
              <a:avLst/>
              <a:gdLst/>
              <a:ahLst/>
              <a:cxnLst>
                <a:cxn ang="0">
                  <a:pos x="352" y="390"/>
                </a:cxn>
                <a:cxn ang="0">
                  <a:pos x="324" y="390"/>
                </a:cxn>
                <a:cxn ang="0">
                  <a:pos x="324" y="401"/>
                </a:cxn>
                <a:cxn ang="0">
                  <a:pos x="319" y="418"/>
                </a:cxn>
                <a:cxn ang="0">
                  <a:pos x="313" y="440"/>
                </a:cxn>
                <a:cxn ang="0">
                  <a:pos x="302" y="462"/>
                </a:cxn>
                <a:cxn ang="0">
                  <a:pos x="286" y="462"/>
                </a:cxn>
                <a:cxn ang="0">
                  <a:pos x="269" y="468"/>
                </a:cxn>
                <a:cxn ang="0">
                  <a:pos x="77" y="468"/>
                </a:cxn>
                <a:cxn ang="0">
                  <a:pos x="132" y="418"/>
                </a:cxn>
                <a:cxn ang="0">
                  <a:pos x="171" y="384"/>
                </a:cxn>
                <a:cxn ang="0">
                  <a:pos x="237" y="329"/>
                </a:cxn>
                <a:cxn ang="0">
                  <a:pos x="280" y="295"/>
                </a:cxn>
                <a:cxn ang="0">
                  <a:pos x="319" y="256"/>
                </a:cxn>
                <a:cxn ang="0">
                  <a:pos x="341" y="212"/>
                </a:cxn>
                <a:cxn ang="0">
                  <a:pos x="352" y="156"/>
                </a:cxn>
                <a:cxn ang="0">
                  <a:pos x="341" y="101"/>
                </a:cxn>
                <a:cxn ang="0">
                  <a:pos x="313" y="62"/>
                </a:cxn>
                <a:cxn ang="0">
                  <a:pos x="275" y="28"/>
                </a:cxn>
                <a:cxn ang="0">
                  <a:pos x="226" y="6"/>
                </a:cxn>
                <a:cxn ang="0">
                  <a:pos x="165" y="0"/>
                </a:cxn>
                <a:cxn ang="0">
                  <a:pos x="99" y="11"/>
                </a:cxn>
                <a:cxn ang="0">
                  <a:pos x="44" y="45"/>
                </a:cxn>
                <a:cxn ang="0">
                  <a:pos x="11" y="89"/>
                </a:cxn>
                <a:cxn ang="0">
                  <a:pos x="0" y="145"/>
                </a:cxn>
                <a:cxn ang="0">
                  <a:pos x="0" y="162"/>
                </a:cxn>
                <a:cxn ang="0">
                  <a:pos x="6" y="173"/>
                </a:cxn>
                <a:cxn ang="0">
                  <a:pos x="17" y="178"/>
                </a:cxn>
                <a:cxn ang="0">
                  <a:pos x="22" y="184"/>
                </a:cxn>
                <a:cxn ang="0">
                  <a:pos x="33" y="190"/>
                </a:cxn>
                <a:cxn ang="0">
                  <a:pos x="55" y="190"/>
                </a:cxn>
                <a:cxn ang="0">
                  <a:pos x="66" y="184"/>
                </a:cxn>
                <a:cxn ang="0">
                  <a:pos x="77" y="173"/>
                </a:cxn>
                <a:cxn ang="0">
                  <a:pos x="83" y="162"/>
                </a:cxn>
                <a:cxn ang="0">
                  <a:pos x="83" y="128"/>
                </a:cxn>
                <a:cxn ang="0">
                  <a:pos x="77" y="117"/>
                </a:cxn>
                <a:cxn ang="0">
                  <a:pos x="55" y="106"/>
                </a:cxn>
                <a:cxn ang="0">
                  <a:pos x="39" y="106"/>
                </a:cxn>
                <a:cxn ang="0">
                  <a:pos x="61" y="67"/>
                </a:cxn>
                <a:cxn ang="0">
                  <a:pos x="94" y="45"/>
                </a:cxn>
                <a:cxn ang="0">
                  <a:pos x="127" y="34"/>
                </a:cxn>
                <a:cxn ang="0">
                  <a:pos x="154" y="28"/>
                </a:cxn>
                <a:cxn ang="0">
                  <a:pos x="209" y="39"/>
                </a:cxn>
                <a:cxn ang="0">
                  <a:pos x="242" y="67"/>
                </a:cxn>
                <a:cxn ang="0">
                  <a:pos x="269" y="112"/>
                </a:cxn>
                <a:cxn ang="0">
                  <a:pos x="275" y="156"/>
                </a:cxn>
                <a:cxn ang="0">
                  <a:pos x="264" y="223"/>
                </a:cxn>
                <a:cxn ang="0">
                  <a:pos x="231" y="273"/>
                </a:cxn>
                <a:cxn ang="0">
                  <a:pos x="198" y="312"/>
                </a:cxn>
                <a:cxn ang="0">
                  <a:pos x="0" y="512"/>
                </a:cxn>
                <a:cxn ang="0">
                  <a:pos x="0" y="535"/>
                </a:cxn>
                <a:cxn ang="0">
                  <a:pos x="330" y="535"/>
                </a:cxn>
                <a:cxn ang="0">
                  <a:pos x="352" y="390"/>
                </a:cxn>
              </a:cxnLst>
              <a:rect l="0" t="0" r="r" b="b"/>
              <a:pathLst>
                <a:path w="352" h="535">
                  <a:moveTo>
                    <a:pt x="352" y="390"/>
                  </a:moveTo>
                  <a:lnTo>
                    <a:pt x="324" y="390"/>
                  </a:lnTo>
                  <a:lnTo>
                    <a:pt x="324" y="401"/>
                  </a:lnTo>
                  <a:lnTo>
                    <a:pt x="319" y="418"/>
                  </a:lnTo>
                  <a:lnTo>
                    <a:pt x="313" y="440"/>
                  </a:lnTo>
                  <a:lnTo>
                    <a:pt x="302" y="462"/>
                  </a:lnTo>
                  <a:lnTo>
                    <a:pt x="286" y="462"/>
                  </a:lnTo>
                  <a:lnTo>
                    <a:pt x="269" y="468"/>
                  </a:lnTo>
                  <a:lnTo>
                    <a:pt x="77" y="468"/>
                  </a:lnTo>
                  <a:lnTo>
                    <a:pt x="132" y="418"/>
                  </a:lnTo>
                  <a:lnTo>
                    <a:pt x="171" y="384"/>
                  </a:lnTo>
                  <a:lnTo>
                    <a:pt x="237" y="329"/>
                  </a:lnTo>
                  <a:lnTo>
                    <a:pt x="280" y="295"/>
                  </a:lnTo>
                  <a:lnTo>
                    <a:pt x="319" y="256"/>
                  </a:lnTo>
                  <a:lnTo>
                    <a:pt x="341" y="212"/>
                  </a:lnTo>
                  <a:lnTo>
                    <a:pt x="352" y="156"/>
                  </a:lnTo>
                  <a:lnTo>
                    <a:pt x="341" y="101"/>
                  </a:lnTo>
                  <a:lnTo>
                    <a:pt x="313" y="62"/>
                  </a:lnTo>
                  <a:lnTo>
                    <a:pt x="275" y="28"/>
                  </a:lnTo>
                  <a:lnTo>
                    <a:pt x="226" y="6"/>
                  </a:lnTo>
                  <a:lnTo>
                    <a:pt x="165" y="0"/>
                  </a:lnTo>
                  <a:lnTo>
                    <a:pt x="99" y="11"/>
                  </a:lnTo>
                  <a:lnTo>
                    <a:pt x="44" y="45"/>
                  </a:lnTo>
                  <a:lnTo>
                    <a:pt x="11" y="89"/>
                  </a:lnTo>
                  <a:lnTo>
                    <a:pt x="0" y="145"/>
                  </a:lnTo>
                  <a:lnTo>
                    <a:pt x="0" y="162"/>
                  </a:lnTo>
                  <a:lnTo>
                    <a:pt x="6" y="173"/>
                  </a:lnTo>
                  <a:lnTo>
                    <a:pt x="17" y="178"/>
                  </a:lnTo>
                  <a:lnTo>
                    <a:pt x="22" y="184"/>
                  </a:lnTo>
                  <a:lnTo>
                    <a:pt x="33" y="190"/>
                  </a:lnTo>
                  <a:lnTo>
                    <a:pt x="55" y="190"/>
                  </a:lnTo>
                  <a:lnTo>
                    <a:pt x="66" y="184"/>
                  </a:lnTo>
                  <a:lnTo>
                    <a:pt x="77" y="173"/>
                  </a:lnTo>
                  <a:lnTo>
                    <a:pt x="83" y="162"/>
                  </a:lnTo>
                  <a:lnTo>
                    <a:pt x="83" y="128"/>
                  </a:lnTo>
                  <a:lnTo>
                    <a:pt x="77" y="117"/>
                  </a:lnTo>
                  <a:lnTo>
                    <a:pt x="55" y="106"/>
                  </a:lnTo>
                  <a:lnTo>
                    <a:pt x="39" y="106"/>
                  </a:lnTo>
                  <a:lnTo>
                    <a:pt x="61" y="67"/>
                  </a:lnTo>
                  <a:lnTo>
                    <a:pt x="94" y="45"/>
                  </a:lnTo>
                  <a:lnTo>
                    <a:pt x="127" y="34"/>
                  </a:lnTo>
                  <a:lnTo>
                    <a:pt x="154" y="28"/>
                  </a:lnTo>
                  <a:lnTo>
                    <a:pt x="209" y="39"/>
                  </a:lnTo>
                  <a:lnTo>
                    <a:pt x="242" y="67"/>
                  </a:lnTo>
                  <a:lnTo>
                    <a:pt x="269" y="112"/>
                  </a:lnTo>
                  <a:lnTo>
                    <a:pt x="275" y="156"/>
                  </a:lnTo>
                  <a:lnTo>
                    <a:pt x="264" y="223"/>
                  </a:lnTo>
                  <a:lnTo>
                    <a:pt x="231" y="273"/>
                  </a:lnTo>
                  <a:lnTo>
                    <a:pt x="198" y="312"/>
                  </a:lnTo>
                  <a:lnTo>
                    <a:pt x="0" y="512"/>
                  </a:lnTo>
                  <a:lnTo>
                    <a:pt x="0" y="535"/>
                  </a:lnTo>
                  <a:lnTo>
                    <a:pt x="330" y="535"/>
                  </a:lnTo>
                  <a:lnTo>
                    <a:pt x="352" y="3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8" name="Freeform 168"/>
            <p:cNvSpPr>
              <a:spLocks/>
            </p:cNvSpPr>
            <p:nvPr/>
          </p:nvSpPr>
          <p:spPr bwMode="auto">
            <a:xfrm>
              <a:off x="12564" y="10752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7"/>
                </a:cxn>
                <a:cxn ang="0">
                  <a:pos x="94" y="11"/>
                </a:cxn>
                <a:cxn ang="0">
                  <a:pos x="61" y="0"/>
                </a:cxn>
                <a:cxn ang="0">
                  <a:pos x="39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9" y="117"/>
                </a:cxn>
                <a:cxn ang="0">
                  <a:pos x="61" y="122"/>
                </a:cxn>
                <a:cxn ang="0">
                  <a:pos x="94" y="111"/>
                </a:cxn>
                <a:cxn ang="0">
                  <a:pos x="110" y="94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7"/>
                  </a:lnTo>
                  <a:lnTo>
                    <a:pt x="94" y="11"/>
                  </a:lnTo>
                  <a:lnTo>
                    <a:pt x="61" y="0"/>
                  </a:lnTo>
                  <a:lnTo>
                    <a:pt x="39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9" y="117"/>
                  </a:lnTo>
                  <a:lnTo>
                    <a:pt x="61" y="122"/>
                  </a:lnTo>
                  <a:lnTo>
                    <a:pt x="94" y="111"/>
                  </a:lnTo>
                  <a:lnTo>
                    <a:pt x="110" y="94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9" name="Freeform 169"/>
            <p:cNvSpPr>
              <a:spLocks/>
            </p:cNvSpPr>
            <p:nvPr/>
          </p:nvSpPr>
          <p:spPr bwMode="auto">
            <a:xfrm>
              <a:off x="13064" y="10752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7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8" y="117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10" y="94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7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8" y="117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10" y="94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0" name="Freeform 170"/>
            <p:cNvSpPr>
              <a:spLocks/>
            </p:cNvSpPr>
            <p:nvPr/>
          </p:nvSpPr>
          <p:spPr bwMode="auto">
            <a:xfrm>
              <a:off x="13564" y="10752"/>
              <a:ext cx="121" cy="122"/>
            </a:xfrm>
            <a:custGeom>
              <a:avLst/>
              <a:gdLst/>
              <a:ahLst/>
              <a:cxnLst>
                <a:cxn ang="0">
                  <a:pos x="121" y="61"/>
                </a:cxn>
                <a:cxn ang="0">
                  <a:pos x="110" y="27"/>
                </a:cxn>
                <a:cxn ang="0">
                  <a:pos x="93" y="11"/>
                </a:cxn>
                <a:cxn ang="0">
                  <a:pos x="60" y="0"/>
                </a:cxn>
                <a:cxn ang="0">
                  <a:pos x="38" y="5"/>
                </a:cxn>
                <a:cxn ang="0">
                  <a:pos x="22" y="11"/>
                </a:cxn>
                <a:cxn ang="0">
                  <a:pos x="0" y="44"/>
                </a:cxn>
                <a:cxn ang="0">
                  <a:pos x="0" y="78"/>
                </a:cxn>
                <a:cxn ang="0">
                  <a:pos x="22" y="111"/>
                </a:cxn>
                <a:cxn ang="0">
                  <a:pos x="38" y="117"/>
                </a:cxn>
                <a:cxn ang="0">
                  <a:pos x="60" y="122"/>
                </a:cxn>
                <a:cxn ang="0">
                  <a:pos x="93" y="111"/>
                </a:cxn>
                <a:cxn ang="0">
                  <a:pos x="110" y="94"/>
                </a:cxn>
                <a:cxn ang="0">
                  <a:pos x="121" y="61"/>
                </a:cxn>
              </a:cxnLst>
              <a:rect l="0" t="0" r="r" b="b"/>
              <a:pathLst>
                <a:path w="121" h="122">
                  <a:moveTo>
                    <a:pt x="121" y="61"/>
                  </a:moveTo>
                  <a:lnTo>
                    <a:pt x="110" y="27"/>
                  </a:lnTo>
                  <a:lnTo>
                    <a:pt x="93" y="11"/>
                  </a:lnTo>
                  <a:lnTo>
                    <a:pt x="60" y="0"/>
                  </a:lnTo>
                  <a:lnTo>
                    <a:pt x="38" y="5"/>
                  </a:lnTo>
                  <a:lnTo>
                    <a:pt x="22" y="11"/>
                  </a:lnTo>
                  <a:lnTo>
                    <a:pt x="0" y="44"/>
                  </a:lnTo>
                  <a:lnTo>
                    <a:pt x="0" y="78"/>
                  </a:lnTo>
                  <a:lnTo>
                    <a:pt x="22" y="111"/>
                  </a:lnTo>
                  <a:lnTo>
                    <a:pt x="38" y="117"/>
                  </a:lnTo>
                  <a:lnTo>
                    <a:pt x="60" y="122"/>
                  </a:lnTo>
                  <a:lnTo>
                    <a:pt x="93" y="111"/>
                  </a:lnTo>
                  <a:lnTo>
                    <a:pt x="110" y="94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1" name="Freeform 171"/>
            <p:cNvSpPr>
              <a:spLocks/>
            </p:cNvSpPr>
            <p:nvPr/>
          </p:nvSpPr>
          <p:spPr bwMode="auto">
            <a:xfrm>
              <a:off x="14975" y="10089"/>
              <a:ext cx="1131" cy="813"/>
            </a:xfrm>
            <a:custGeom>
              <a:avLst/>
              <a:gdLst/>
              <a:ahLst/>
              <a:cxnLst>
                <a:cxn ang="0">
                  <a:pos x="1005" y="95"/>
                </a:cxn>
                <a:cxn ang="0">
                  <a:pos x="1060" y="45"/>
                </a:cxn>
                <a:cxn ang="0">
                  <a:pos x="1120" y="34"/>
                </a:cxn>
                <a:cxn ang="0">
                  <a:pos x="1126" y="23"/>
                </a:cxn>
                <a:cxn ang="0">
                  <a:pos x="1131" y="6"/>
                </a:cxn>
                <a:cxn ang="0">
                  <a:pos x="901" y="0"/>
                </a:cxn>
                <a:cxn ang="0">
                  <a:pos x="890" y="28"/>
                </a:cxn>
                <a:cxn ang="0">
                  <a:pos x="923" y="34"/>
                </a:cxn>
                <a:cxn ang="0">
                  <a:pos x="950" y="45"/>
                </a:cxn>
                <a:cxn ang="0">
                  <a:pos x="972" y="67"/>
                </a:cxn>
                <a:cxn ang="0">
                  <a:pos x="967" y="106"/>
                </a:cxn>
                <a:cxn ang="0">
                  <a:pos x="654" y="657"/>
                </a:cxn>
                <a:cxn ang="0">
                  <a:pos x="610" y="73"/>
                </a:cxn>
                <a:cxn ang="0">
                  <a:pos x="615" y="56"/>
                </a:cxn>
                <a:cxn ang="0">
                  <a:pos x="643" y="39"/>
                </a:cxn>
                <a:cxn ang="0">
                  <a:pos x="708" y="34"/>
                </a:cxn>
                <a:cxn ang="0">
                  <a:pos x="719" y="6"/>
                </a:cxn>
                <a:cxn ang="0">
                  <a:pos x="434" y="0"/>
                </a:cxn>
                <a:cxn ang="0">
                  <a:pos x="423" y="28"/>
                </a:cxn>
                <a:cxn ang="0">
                  <a:pos x="472" y="34"/>
                </a:cxn>
                <a:cxn ang="0">
                  <a:pos x="500" y="39"/>
                </a:cxn>
                <a:cxn ang="0">
                  <a:pos x="511" y="56"/>
                </a:cxn>
                <a:cxn ang="0">
                  <a:pos x="516" y="151"/>
                </a:cxn>
                <a:cxn ang="0">
                  <a:pos x="187" y="78"/>
                </a:cxn>
                <a:cxn ang="0">
                  <a:pos x="192" y="56"/>
                </a:cxn>
                <a:cxn ang="0">
                  <a:pos x="209" y="45"/>
                </a:cxn>
                <a:cxn ang="0">
                  <a:pos x="247" y="34"/>
                </a:cxn>
                <a:cxn ang="0">
                  <a:pos x="297" y="23"/>
                </a:cxn>
                <a:cxn ang="0">
                  <a:pos x="291" y="0"/>
                </a:cxn>
                <a:cxn ang="0">
                  <a:pos x="6" y="6"/>
                </a:cxn>
                <a:cxn ang="0">
                  <a:pos x="0" y="23"/>
                </a:cxn>
                <a:cxn ang="0">
                  <a:pos x="55" y="34"/>
                </a:cxn>
                <a:cxn ang="0">
                  <a:pos x="82" y="45"/>
                </a:cxn>
                <a:cxn ang="0">
                  <a:pos x="88" y="62"/>
                </a:cxn>
                <a:cxn ang="0">
                  <a:pos x="143" y="780"/>
                </a:cxn>
                <a:cxn ang="0">
                  <a:pos x="148" y="807"/>
                </a:cxn>
                <a:cxn ang="0">
                  <a:pos x="170" y="807"/>
                </a:cxn>
                <a:cxn ang="0">
                  <a:pos x="187" y="785"/>
                </a:cxn>
                <a:cxn ang="0">
                  <a:pos x="566" y="780"/>
                </a:cxn>
                <a:cxn ang="0">
                  <a:pos x="571" y="807"/>
                </a:cxn>
                <a:cxn ang="0">
                  <a:pos x="593" y="807"/>
                </a:cxn>
                <a:cxn ang="0">
                  <a:pos x="983" y="134"/>
                </a:cxn>
              </a:cxnLst>
              <a:rect l="0" t="0" r="r" b="b"/>
              <a:pathLst>
                <a:path w="1131" h="813">
                  <a:moveTo>
                    <a:pt x="983" y="134"/>
                  </a:moveTo>
                  <a:lnTo>
                    <a:pt x="1005" y="95"/>
                  </a:lnTo>
                  <a:lnTo>
                    <a:pt x="1027" y="67"/>
                  </a:lnTo>
                  <a:lnTo>
                    <a:pt x="1060" y="45"/>
                  </a:lnTo>
                  <a:lnTo>
                    <a:pt x="1109" y="34"/>
                  </a:lnTo>
                  <a:lnTo>
                    <a:pt x="1120" y="34"/>
                  </a:lnTo>
                  <a:lnTo>
                    <a:pt x="1126" y="28"/>
                  </a:lnTo>
                  <a:lnTo>
                    <a:pt x="1126" y="23"/>
                  </a:lnTo>
                  <a:lnTo>
                    <a:pt x="1131" y="12"/>
                  </a:lnTo>
                  <a:lnTo>
                    <a:pt x="1131" y="6"/>
                  </a:lnTo>
                  <a:lnTo>
                    <a:pt x="1126" y="0"/>
                  </a:lnTo>
                  <a:lnTo>
                    <a:pt x="901" y="0"/>
                  </a:lnTo>
                  <a:lnTo>
                    <a:pt x="890" y="12"/>
                  </a:lnTo>
                  <a:lnTo>
                    <a:pt x="890" y="28"/>
                  </a:lnTo>
                  <a:lnTo>
                    <a:pt x="895" y="34"/>
                  </a:lnTo>
                  <a:lnTo>
                    <a:pt x="923" y="34"/>
                  </a:lnTo>
                  <a:lnTo>
                    <a:pt x="934" y="39"/>
                  </a:lnTo>
                  <a:lnTo>
                    <a:pt x="950" y="45"/>
                  </a:lnTo>
                  <a:lnTo>
                    <a:pt x="961" y="50"/>
                  </a:lnTo>
                  <a:lnTo>
                    <a:pt x="972" y="67"/>
                  </a:lnTo>
                  <a:lnTo>
                    <a:pt x="972" y="89"/>
                  </a:lnTo>
                  <a:lnTo>
                    <a:pt x="967" y="106"/>
                  </a:lnTo>
                  <a:lnTo>
                    <a:pt x="956" y="117"/>
                  </a:lnTo>
                  <a:lnTo>
                    <a:pt x="654" y="657"/>
                  </a:lnTo>
                  <a:lnTo>
                    <a:pt x="610" y="89"/>
                  </a:lnTo>
                  <a:lnTo>
                    <a:pt x="610" y="73"/>
                  </a:lnTo>
                  <a:lnTo>
                    <a:pt x="615" y="62"/>
                  </a:lnTo>
                  <a:lnTo>
                    <a:pt x="615" y="56"/>
                  </a:lnTo>
                  <a:lnTo>
                    <a:pt x="626" y="45"/>
                  </a:lnTo>
                  <a:lnTo>
                    <a:pt x="643" y="39"/>
                  </a:lnTo>
                  <a:lnTo>
                    <a:pt x="664" y="34"/>
                  </a:lnTo>
                  <a:lnTo>
                    <a:pt x="708" y="34"/>
                  </a:lnTo>
                  <a:lnTo>
                    <a:pt x="719" y="23"/>
                  </a:lnTo>
                  <a:lnTo>
                    <a:pt x="719" y="6"/>
                  </a:lnTo>
                  <a:lnTo>
                    <a:pt x="714" y="0"/>
                  </a:lnTo>
                  <a:lnTo>
                    <a:pt x="434" y="0"/>
                  </a:lnTo>
                  <a:lnTo>
                    <a:pt x="423" y="12"/>
                  </a:lnTo>
                  <a:lnTo>
                    <a:pt x="423" y="28"/>
                  </a:lnTo>
                  <a:lnTo>
                    <a:pt x="428" y="34"/>
                  </a:lnTo>
                  <a:lnTo>
                    <a:pt x="472" y="34"/>
                  </a:lnTo>
                  <a:lnTo>
                    <a:pt x="489" y="39"/>
                  </a:lnTo>
                  <a:lnTo>
                    <a:pt x="500" y="39"/>
                  </a:lnTo>
                  <a:lnTo>
                    <a:pt x="505" y="45"/>
                  </a:lnTo>
                  <a:lnTo>
                    <a:pt x="511" y="56"/>
                  </a:lnTo>
                  <a:lnTo>
                    <a:pt x="511" y="62"/>
                  </a:lnTo>
                  <a:lnTo>
                    <a:pt x="516" y="151"/>
                  </a:lnTo>
                  <a:lnTo>
                    <a:pt x="231" y="657"/>
                  </a:lnTo>
                  <a:lnTo>
                    <a:pt x="187" y="78"/>
                  </a:lnTo>
                  <a:lnTo>
                    <a:pt x="187" y="67"/>
                  </a:lnTo>
                  <a:lnTo>
                    <a:pt x="192" y="56"/>
                  </a:lnTo>
                  <a:lnTo>
                    <a:pt x="198" y="50"/>
                  </a:lnTo>
                  <a:lnTo>
                    <a:pt x="209" y="45"/>
                  </a:lnTo>
                  <a:lnTo>
                    <a:pt x="225" y="39"/>
                  </a:lnTo>
                  <a:lnTo>
                    <a:pt x="247" y="34"/>
                  </a:lnTo>
                  <a:lnTo>
                    <a:pt x="286" y="34"/>
                  </a:lnTo>
                  <a:lnTo>
                    <a:pt x="297" y="23"/>
                  </a:lnTo>
                  <a:lnTo>
                    <a:pt x="297" y="6"/>
                  </a:lnTo>
                  <a:lnTo>
                    <a:pt x="291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3"/>
                  </a:lnTo>
                  <a:lnTo>
                    <a:pt x="11" y="34"/>
                  </a:lnTo>
                  <a:lnTo>
                    <a:pt x="55" y="34"/>
                  </a:lnTo>
                  <a:lnTo>
                    <a:pt x="71" y="39"/>
                  </a:lnTo>
                  <a:lnTo>
                    <a:pt x="82" y="45"/>
                  </a:lnTo>
                  <a:lnTo>
                    <a:pt x="88" y="50"/>
                  </a:lnTo>
                  <a:lnTo>
                    <a:pt x="88" y="62"/>
                  </a:lnTo>
                  <a:lnTo>
                    <a:pt x="93" y="78"/>
                  </a:lnTo>
                  <a:lnTo>
                    <a:pt x="143" y="780"/>
                  </a:lnTo>
                  <a:lnTo>
                    <a:pt x="143" y="802"/>
                  </a:lnTo>
                  <a:lnTo>
                    <a:pt x="148" y="807"/>
                  </a:lnTo>
                  <a:lnTo>
                    <a:pt x="159" y="813"/>
                  </a:lnTo>
                  <a:lnTo>
                    <a:pt x="170" y="807"/>
                  </a:lnTo>
                  <a:lnTo>
                    <a:pt x="176" y="807"/>
                  </a:lnTo>
                  <a:lnTo>
                    <a:pt x="187" y="785"/>
                  </a:lnTo>
                  <a:lnTo>
                    <a:pt x="522" y="201"/>
                  </a:lnTo>
                  <a:lnTo>
                    <a:pt x="566" y="780"/>
                  </a:lnTo>
                  <a:lnTo>
                    <a:pt x="566" y="802"/>
                  </a:lnTo>
                  <a:lnTo>
                    <a:pt x="571" y="807"/>
                  </a:lnTo>
                  <a:lnTo>
                    <a:pt x="582" y="813"/>
                  </a:lnTo>
                  <a:lnTo>
                    <a:pt x="593" y="807"/>
                  </a:lnTo>
                  <a:lnTo>
                    <a:pt x="610" y="791"/>
                  </a:lnTo>
                  <a:lnTo>
                    <a:pt x="983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2" name="Freeform 172"/>
            <p:cNvSpPr>
              <a:spLocks noEditPoints="1"/>
            </p:cNvSpPr>
            <p:nvPr/>
          </p:nvSpPr>
          <p:spPr bwMode="auto">
            <a:xfrm>
              <a:off x="16046" y="10490"/>
              <a:ext cx="406" cy="562"/>
            </a:xfrm>
            <a:custGeom>
              <a:avLst/>
              <a:gdLst/>
              <a:ahLst/>
              <a:cxnLst>
                <a:cxn ang="0">
                  <a:pos x="406" y="6"/>
                </a:cxn>
                <a:cxn ang="0">
                  <a:pos x="368" y="0"/>
                </a:cxn>
                <a:cxn ang="0">
                  <a:pos x="285" y="6"/>
                </a:cxn>
                <a:cxn ang="0">
                  <a:pos x="280" y="17"/>
                </a:cxn>
                <a:cxn ang="0">
                  <a:pos x="274" y="28"/>
                </a:cxn>
                <a:cxn ang="0">
                  <a:pos x="313" y="33"/>
                </a:cxn>
                <a:cxn ang="0">
                  <a:pos x="329" y="39"/>
                </a:cxn>
                <a:cxn ang="0">
                  <a:pos x="335" y="56"/>
                </a:cxn>
                <a:cxn ang="0">
                  <a:pos x="285" y="251"/>
                </a:cxn>
                <a:cxn ang="0">
                  <a:pos x="263" y="223"/>
                </a:cxn>
                <a:cxn ang="0">
                  <a:pos x="203" y="200"/>
                </a:cxn>
                <a:cxn ang="0">
                  <a:pos x="66" y="273"/>
                </a:cxn>
                <a:cxn ang="0">
                  <a:pos x="0" y="429"/>
                </a:cxn>
                <a:cxn ang="0">
                  <a:pos x="33" y="529"/>
                </a:cxn>
                <a:cxn ang="0">
                  <a:pos x="121" y="562"/>
                </a:cxn>
                <a:cxn ang="0">
                  <a:pos x="198" y="534"/>
                </a:cxn>
                <a:cxn ang="0">
                  <a:pos x="252" y="540"/>
                </a:cxn>
                <a:cxn ang="0">
                  <a:pos x="280" y="557"/>
                </a:cxn>
                <a:cxn ang="0">
                  <a:pos x="329" y="562"/>
                </a:cxn>
                <a:cxn ang="0">
                  <a:pos x="379" y="523"/>
                </a:cxn>
                <a:cxn ang="0">
                  <a:pos x="401" y="445"/>
                </a:cxn>
                <a:cxn ang="0">
                  <a:pos x="395" y="429"/>
                </a:cxn>
                <a:cxn ang="0">
                  <a:pos x="379" y="434"/>
                </a:cxn>
                <a:cxn ang="0">
                  <a:pos x="373" y="456"/>
                </a:cxn>
                <a:cxn ang="0">
                  <a:pos x="362" y="495"/>
                </a:cxn>
                <a:cxn ang="0">
                  <a:pos x="346" y="529"/>
                </a:cxn>
                <a:cxn ang="0">
                  <a:pos x="307" y="540"/>
                </a:cxn>
                <a:cxn ang="0">
                  <a:pos x="291" y="523"/>
                </a:cxn>
                <a:cxn ang="0">
                  <a:pos x="296" y="468"/>
                </a:cxn>
                <a:cxn ang="0">
                  <a:pos x="236" y="456"/>
                </a:cxn>
                <a:cxn ang="0">
                  <a:pos x="220" y="484"/>
                </a:cxn>
                <a:cxn ang="0">
                  <a:pos x="192" y="512"/>
                </a:cxn>
                <a:cxn ang="0">
                  <a:pos x="170" y="529"/>
                </a:cxn>
                <a:cxn ang="0">
                  <a:pos x="104" y="540"/>
                </a:cxn>
                <a:cxn ang="0">
                  <a:pos x="71" y="512"/>
                </a:cxn>
                <a:cxn ang="0">
                  <a:pos x="66" y="423"/>
                </a:cxn>
                <a:cxn ang="0">
                  <a:pos x="93" y="334"/>
                </a:cxn>
                <a:cxn ang="0">
                  <a:pos x="143" y="251"/>
                </a:cxn>
                <a:cxn ang="0">
                  <a:pos x="203" y="223"/>
                </a:cxn>
                <a:cxn ang="0">
                  <a:pos x="236" y="234"/>
                </a:cxn>
                <a:cxn ang="0">
                  <a:pos x="258" y="256"/>
                </a:cxn>
                <a:cxn ang="0">
                  <a:pos x="269" y="278"/>
                </a:cxn>
                <a:cxn ang="0">
                  <a:pos x="274" y="306"/>
                </a:cxn>
              </a:cxnLst>
              <a:rect l="0" t="0" r="r" b="b"/>
              <a:pathLst>
                <a:path w="406" h="562">
                  <a:moveTo>
                    <a:pt x="406" y="22"/>
                  </a:moveTo>
                  <a:lnTo>
                    <a:pt x="406" y="6"/>
                  </a:lnTo>
                  <a:lnTo>
                    <a:pt x="401" y="0"/>
                  </a:lnTo>
                  <a:lnTo>
                    <a:pt x="368" y="0"/>
                  </a:lnTo>
                  <a:lnTo>
                    <a:pt x="324" y="6"/>
                  </a:lnTo>
                  <a:lnTo>
                    <a:pt x="285" y="6"/>
                  </a:lnTo>
                  <a:lnTo>
                    <a:pt x="280" y="11"/>
                  </a:lnTo>
                  <a:lnTo>
                    <a:pt x="280" y="17"/>
                  </a:lnTo>
                  <a:lnTo>
                    <a:pt x="274" y="22"/>
                  </a:lnTo>
                  <a:lnTo>
                    <a:pt x="274" y="28"/>
                  </a:lnTo>
                  <a:lnTo>
                    <a:pt x="280" y="33"/>
                  </a:lnTo>
                  <a:lnTo>
                    <a:pt x="313" y="33"/>
                  </a:lnTo>
                  <a:lnTo>
                    <a:pt x="324" y="39"/>
                  </a:lnTo>
                  <a:lnTo>
                    <a:pt x="329" y="39"/>
                  </a:lnTo>
                  <a:lnTo>
                    <a:pt x="335" y="45"/>
                  </a:lnTo>
                  <a:lnTo>
                    <a:pt x="335" y="56"/>
                  </a:lnTo>
                  <a:lnTo>
                    <a:pt x="329" y="67"/>
                  </a:lnTo>
                  <a:lnTo>
                    <a:pt x="285" y="251"/>
                  </a:lnTo>
                  <a:lnTo>
                    <a:pt x="274" y="234"/>
                  </a:lnTo>
                  <a:lnTo>
                    <a:pt x="263" y="223"/>
                  </a:lnTo>
                  <a:lnTo>
                    <a:pt x="247" y="212"/>
                  </a:lnTo>
                  <a:lnTo>
                    <a:pt x="203" y="200"/>
                  </a:lnTo>
                  <a:lnTo>
                    <a:pt x="126" y="223"/>
                  </a:lnTo>
                  <a:lnTo>
                    <a:pt x="66" y="273"/>
                  </a:lnTo>
                  <a:lnTo>
                    <a:pt x="16" y="345"/>
                  </a:lnTo>
                  <a:lnTo>
                    <a:pt x="0" y="429"/>
                  </a:lnTo>
                  <a:lnTo>
                    <a:pt x="11" y="484"/>
                  </a:lnTo>
                  <a:lnTo>
                    <a:pt x="33" y="529"/>
                  </a:lnTo>
                  <a:lnTo>
                    <a:pt x="71" y="557"/>
                  </a:lnTo>
                  <a:lnTo>
                    <a:pt x="121" y="562"/>
                  </a:lnTo>
                  <a:lnTo>
                    <a:pt x="159" y="557"/>
                  </a:lnTo>
                  <a:lnTo>
                    <a:pt x="198" y="534"/>
                  </a:lnTo>
                  <a:lnTo>
                    <a:pt x="230" y="506"/>
                  </a:lnTo>
                  <a:lnTo>
                    <a:pt x="252" y="540"/>
                  </a:lnTo>
                  <a:lnTo>
                    <a:pt x="263" y="551"/>
                  </a:lnTo>
                  <a:lnTo>
                    <a:pt x="280" y="557"/>
                  </a:lnTo>
                  <a:lnTo>
                    <a:pt x="291" y="562"/>
                  </a:lnTo>
                  <a:lnTo>
                    <a:pt x="329" y="562"/>
                  </a:lnTo>
                  <a:lnTo>
                    <a:pt x="346" y="557"/>
                  </a:lnTo>
                  <a:lnTo>
                    <a:pt x="379" y="523"/>
                  </a:lnTo>
                  <a:lnTo>
                    <a:pt x="401" y="456"/>
                  </a:lnTo>
                  <a:lnTo>
                    <a:pt x="401" y="445"/>
                  </a:lnTo>
                  <a:lnTo>
                    <a:pt x="406" y="440"/>
                  </a:lnTo>
                  <a:lnTo>
                    <a:pt x="395" y="429"/>
                  </a:lnTo>
                  <a:lnTo>
                    <a:pt x="384" y="429"/>
                  </a:lnTo>
                  <a:lnTo>
                    <a:pt x="379" y="434"/>
                  </a:lnTo>
                  <a:lnTo>
                    <a:pt x="379" y="445"/>
                  </a:lnTo>
                  <a:lnTo>
                    <a:pt x="373" y="456"/>
                  </a:lnTo>
                  <a:lnTo>
                    <a:pt x="368" y="479"/>
                  </a:lnTo>
                  <a:lnTo>
                    <a:pt x="362" y="495"/>
                  </a:lnTo>
                  <a:lnTo>
                    <a:pt x="351" y="512"/>
                  </a:lnTo>
                  <a:lnTo>
                    <a:pt x="346" y="529"/>
                  </a:lnTo>
                  <a:lnTo>
                    <a:pt x="329" y="540"/>
                  </a:lnTo>
                  <a:lnTo>
                    <a:pt x="307" y="540"/>
                  </a:lnTo>
                  <a:lnTo>
                    <a:pt x="296" y="534"/>
                  </a:lnTo>
                  <a:lnTo>
                    <a:pt x="291" y="523"/>
                  </a:lnTo>
                  <a:lnTo>
                    <a:pt x="291" y="479"/>
                  </a:lnTo>
                  <a:lnTo>
                    <a:pt x="296" y="468"/>
                  </a:lnTo>
                  <a:lnTo>
                    <a:pt x="406" y="22"/>
                  </a:lnTo>
                  <a:close/>
                  <a:moveTo>
                    <a:pt x="236" y="456"/>
                  </a:moveTo>
                  <a:lnTo>
                    <a:pt x="230" y="473"/>
                  </a:lnTo>
                  <a:lnTo>
                    <a:pt x="220" y="484"/>
                  </a:lnTo>
                  <a:lnTo>
                    <a:pt x="209" y="501"/>
                  </a:lnTo>
                  <a:lnTo>
                    <a:pt x="192" y="512"/>
                  </a:lnTo>
                  <a:lnTo>
                    <a:pt x="181" y="523"/>
                  </a:lnTo>
                  <a:lnTo>
                    <a:pt x="170" y="529"/>
                  </a:lnTo>
                  <a:lnTo>
                    <a:pt x="137" y="540"/>
                  </a:lnTo>
                  <a:lnTo>
                    <a:pt x="104" y="540"/>
                  </a:lnTo>
                  <a:lnTo>
                    <a:pt x="93" y="534"/>
                  </a:lnTo>
                  <a:lnTo>
                    <a:pt x="71" y="512"/>
                  </a:lnTo>
                  <a:lnTo>
                    <a:pt x="66" y="490"/>
                  </a:lnTo>
                  <a:lnTo>
                    <a:pt x="66" y="423"/>
                  </a:lnTo>
                  <a:lnTo>
                    <a:pt x="77" y="379"/>
                  </a:lnTo>
                  <a:lnTo>
                    <a:pt x="93" y="334"/>
                  </a:lnTo>
                  <a:lnTo>
                    <a:pt x="104" y="301"/>
                  </a:lnTo>
                  <a:lnTo>
                    <a:pt x="143" y="251"/>
                  </a:lnTo>
                  <a:lnTo>
                    <a:pt x="176" y="228"/>
                  </a:lnTo>
                  <a:lnTo>
                    <a:pt x="203" y="223"/>
                  </a:lnTo>
                  <a:lnTo>
                    <a:pt x="225" y="228"/>
                  </a:lnTo>
                  <a:lnTo>
                    <a:pt x="236" y="234"/>
                  </a:lnTo>
                  <a:lnTo>
                    <a:pt x="252" y="245"/>
                  </a:lnTo>
                  <a:lnTo>
                    <a:pt x="258" y="256"/>
                  </a:lnTo>
                  <a:lnTo>
                    <a:pt x="269" y="267"/>
                  </a:lnTo>
                  <a:lnTo>
                    <a:pt x="269" y="278"/>
                  </a:lnTo>
                  <a:lnTo>
                    <a:pt x="274" y="289"/>
                  </a:lnTo>
                  <a:lnTo>
                    <a:pt x="274" y="306"/>
                  </a:lnTo>
                  <a:lnTo>
                    <a:pt x="236" y="45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3" name="Freeform 173"/>
            <p:cNvSpPr>
              <a:spLocks/>
            </p:cNvSpPr>
            <p:nvPr/>
          </p:nvSpPr>
          <p:spPr bwMode="auto">
            <a:xfrm>
              <a:off x="16557" y="10952"/>
              <a:ext cx="104" cy="250"/>
            </a:xfrm>
            <a:custGeom>
              <a:avLst/>
              <a:gdLst/>
              <a:ahLst/>
              <a:cxnLst>
                <a:cxn ang="0">
                  <a:pos x="82" y="83"/>
                </a:cxn>
                <a:cxn ang="0">
                  <a:pos x="76" y="128"/>
                </a:cxn>
                <a:cxn ang="0">
                  <a:pos x="60" y="178"/>
                </a:cxn>
                <a:cxn ang="0">
                  <a:pos x="16" y="228"/>
                </a:cxn>
                <a:cxn ang="0">
                  <a:pos x="16" y="234"/>
                </a:cxn>
                <a:cxn ang="0">
                  <a:pos x="11" y="239"/>
                </a:cxn>
                <a:cxn ang="0">
                  <a:pos x="22" y="250"/>
                </a:cxn>
                <a:cxn ang="0">
                  <a:pos x="33" y="245"/>
                </a:cxn>
                <a:cxn ang="0">
                  <a:pos x="54" y="223"/>
                </a:cxn>
                <a:cxn ang="0">
                  <a:pos x="76" y="189"/>
                </a:cxn>
                <a:cxn ang="0">
                  <a:pos x="93" y="145"/>
                </a:cxn>
                <a:cxn ang="0">
                  <a:pos x="104" y="89"/>
                </a:cxn>
                <a:cxn ang="0">
                  <a:pos x="104" y="67"/>
                </a:cxn>
                <a:cxn ang="0">
                  <a:pos x="98" y="44"/>
                </a:cxn>
                <a:cxn ang="0">
                  <a:pos x="76" y="11"/>
                </a:cxn>
                <a:cxn ang="0">
                  <a:pos x="65" y="6"/>
                </a:cxn>
                <a:cxn ang="0">
                  <a:pos x="49" y="0"/>
                </a:cxn>
                <a:cxn ang="0">
                  <a:pos x="27" y="6"/>
                </a:cxn>
                <a:cxn ang="0">
                  <a:pos x="5" y="28"/>
                </a:cxn>
                <a:cxn ang="0">
                  <a:pos x="0" y="50"/>
                </a:cxn>
                <a:cxn ang="0">
                  <a:pos x="5" y="61"/>
                </a:cxn>
                <a:cxn ang="0">
                  <a:pos x="11" y="78"/>
                </a:cxn>
                <a:cxn ang="0">
                  <a:pos x="22" y="83"/>
                </a:cxn>
                <a:cxn ang="0">
                  <a:pos x="33" y="95"/>
                </a:cxn>
                <a:cxn ang="0">
                  <a:pos x="60" y="95"/>
                </a:cxn>
                <a:cxn ang="0">
                  <a:pos x="71" y="89"/>
                </a:cxn>
                <a:cxn ang="0">
                  <a:pos x="76" y="83"/>
                </a:cxn>
                <a:cxn ang="0">
                  <a:pos x="82" y="83"/>
                </a:cxn>
              </a:cxnLst>
              <a:rect l="0" t="0" r="r" b="b"/>
              <a:pathLst>
                <a:path w="104" h="250">
                  <a:moveTo>
                    <a:pt x="82" y="83"/>
                  </a:moveTo>
                  <a:lnTo>
                    <a:pt x="76" y="128"/>
                  </a:lnTo>
                  <a:lnTo>
                    <a:pt x="60" y="178"/>
                  </a:lnTo>
                  <a:lnTo>
                    <a:pt x="16" y="228"/>
                  </a:lnTo>
                  <a:lnTo>
                    <a:pt x="16" y="234"/>
                  </a:lnTo>
                  <a:lnTo>
                    <a:pt x="11" y="239"/>
                  </a:lnTo>
                  <a:lnTo>
                    <a:pt x="22" y="250"/>
                  </a:lnTo>
                  <a:lnTo>
                    <a:pt x="33" y="245"/>
                  </a:lnTo>
                  <a:lnTo>
                    <a:pt x="54" y="223"/>
                  </a:lnTo>
                  <a:lnTo>
                    <a:pt x="76" y="189"/>
                  </a:lnTo>
                  <a:lnTo>
                    <a:pt x="93" y="145"/>
                  </a:lnTo>
                  <a:lnTo>
                    <a:pt x="104" y="89"/>
                  </a:lnTo>
                  <a:lnTo>
                    <a:pt x="104" y="67"/>
                  </a:lnTo>
                  <a:lnTo>
                    <a:pt x="98" y="44"/>
                  </a:lnTo>
                  <a:lnTo>
                    <a:pt x="76" y="11"/>
                  </a:lnTo>
                  <a:lnTo>
                    <a:pt x="65" y="6"/>
                  </a:lnTo>
                  <a:lnTo>
                    <a:pt x="49" y="0"/>
                  </a:lnTo>
                  <a:lnTo>
                    <a:pt x="27" y="6"/>
                  </a:lnTo>
                  <a:lnTo>
                    <a:pt x="5" y="28"/>
                  </a:lnTo>
                  <a:lnTo>
                    <a:pt x="0" y="50"/>
                  </a:lnTo>
                  <a:lnTo>
                    <a:pt x="5" y="61"/>
                  </a:lnTo>
                  <a:lnTo>
                    <a:pt x="11" y="78"/>
                  </a:lnTo>
                  <a:lnTo>
                    <a:pt x="22" y="83"/>
                  </a:lnTo>
                  <a:lnTo>
                    <a:pt x="33" y="95"/>
                  </a:lnTo>
                  <a:lnTo>
                    <a:pt x="60" y="95"/>
                  </a:lnTo>
                  <a:lnTo>
                    <a:pt x="71" y="89"/>
                  </a:lnTo>
                  <a:lnTo>
                    <a:pt x="76" y="83"/>
                  </a:lnTo>
                  <a:lnTo>
                    <a:pt x="82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4" name="Freeform 174"/>
            <p:cNvSpPr>
              <a:spLocks/>
            </p:cNvSpPr>
            <p:nvPr/>
          </p:nvSpPr>
          <p:spPr bwMode="auto">
            <a:xfrm>
              <a:off x="16776" y="10690"/>
              <a:ext cx="731" cy="362"/>
            </a:xfrm>
            <a:custGeom>
              <a:avLst/>
              <a:gdLst/>
              <a:ahLst/>
              <a:cxnLst>
                <a:cxn ang="0">
                  <a:pos x="297" y="323"/>
                </a:cxn>
                <a:cxn ang="0">
                  <a:pos x="313" y="362"/>
                </a:cxn>
                <a:cxn ang="0">
                  <a:pos x="357" y="345"/>
                </a:cxn>
                <a:cxn ang="0">
                  <a:pos x="368" y="312"/>
                </a:cxn>
                <a:cxn ang="0">
                  <a:pos x="385" y="240"/>
                </a:cxn>
                <a:cxn ang="0">
                  <a:pos x="401" y="173"/>
                </a:cxn>
                <a:cxn ang="0">
                  <a:pos x="412" y="134"/>
                </a:cxn>
                <a:cxn ang="0">
                  <a:pos x="472" y="51"/>
                </a:cxn>
                <a:cxn ang="0">
                  <a:pos x="566" y="23"/>
                </a:cxn>
                <a:cxn ang="0">
                  <a:pos x="599" y="62"/>
                </a:cxn>
                <a:cxn ang="0">
                  <a:pos x="582" y="173"/>
                </a:cxn>
                <a:cxn ang="0">
                  <a:pos x="544" y="268"/>
                </a:cxn>
                <a:cxn ang="0">
                  <a:pos x="538" y="295"/>
                </a:cxn>
                <a:cxn ang="0">
                  <a:pos x="560" y="345"/>
                </a:cxn>
                <a:cxn ang="0">
                  <a:pos x="615" y="362"/>
                </a:cxn>
                <a:cxn ang="0">
                  <a:pos x="714" y="290"/>
                </a:cxn>
                <a:cxn ang="0">
                  <a:pos x="725" y="234"/>
                </a:cxn>
                <a:cxn ang="0">
                  <a:pos x="703" y="240"/>
                </a:cxn>
                <a:cxn ang="0">
                  <a:pos x="648" y="329"/>
                </a:cxn>
                <a:cxn ang="0">
                  <a:pos x="599" y="334"/>
                </a:cxn>
                <a:cxn ang="0">
                  <a:pos x="615" y="251"/>
                </a:cxn>
                <a:cxn ang="0">
                  <a:pos x="654" y="134"/>
                </a:cxn>
                <a:cxn ang="0">
                  <a:pos x="654" y="56"/>
                </a:cxn>
                <a:cxn ang="0">
                  <a:pos x="615" y="17"/>
                </a:cxn>
                <a:cxn ang="0">
                  <a:pos x="555" y="0"/>
                </a:cxn>
                <a:cxn ang="0">
                  <a:pos x="412" y="84"/>
                </a:cxn>
                <a:cxn ang="0">
                  <a:pos x="341" y="6"/>
                </a:cxn>
                <a:cxn ang="0">
                  <a:pos x="209" y="39"/>
                </a:cxn>
                <a:cxn ang="0">
                  <a:pos x="165" y="34"/>
                </a:cxn>
                <a:cxn ang="0">
                  <a:pos x="105" y="0"/>
                </a:cxn>
                <a:cxn ang="0">
                  <a:pos x="61" y="12"/>
                </a:cxn>
                <a:cxn ang="0">
                  <a:pos x="28" y="45"/>
                </a:cxn>
                <a:cxn ang="0">
                  <a:pos x="6" y="95"/>
                </a:cxn>
                <a:cxn ang="0">
                  <a:pos x="0" y="128"/>
                </a:cxn>
                <a:cxn ang="0">
                  <a:pos x="28" y="123"/>
                </a:cxn>
                <a:cxn ang="0">
                  <a:pos x="55" y="51"/>
                </a:cxn>
                <a:cxn ang="0">
                  <a:pos x="88" y="23"/>
                </a:cxn>
                <a:cxn ang="0">
                  <a:pos x="110" y="39"/>
                </a:cxn>
                <a:cxn ang="0">
                  <a:pos x="105" y="112"/>
                </a:cxn>
                <a:cxn ang="0">
                  <a:pos x="88" y="190"/>
                </a:cxn>
                <a:cxn ang="0">
                  <a:pos x="55" y="318"/>
                </a:cxn>
                <a:cxn ang="0">
                  <a:pos x="55" y="351"/>
                </a:cxn>
                <a:cxn ang="0">
                  <a:pos x="94" y="362"/>
                </a:cxn>
                <a:cxn ang="0">
                  <a:pos x="116" y="340"/>
                </a:cxn>
                <a:cxn ang="0">
                  <a:pos x="127" y="295"/>
                </a:cxn>
                <a:cxn ang="0">
                  <a:pos x="132" y="256"/>
                </a:cxn>
                <a:cxn ang="0">
                  <a:pos x="154" y="173"/>
                </a:cxn>
                <a:cxn ang="0">
                  <a:pos x="176" y="112"/>
                </a:cxn>
                <a:cxn ang="0">
                  <a:pos x="253" y="34"/>
                </a:cxn>
                <a:cxn ang="0">
                  <a:pos x="335" y="34"/>
                </a:cxn>
                <a:cxn ang="0">
                  <a:pos x="352" y="62"/>
                </a:cxn>
                <a:cxn ang="0">
                  <a:pos x="352" y="101"/>
                </a:cxn>
                <a:cxn ang="0">
                  <a:pos x="341" y="156"/>
                </a:cxn>
              </a:cxnLst>
              <a:rect l="0" t="0" r="r" b="b"/>
              <a:pathLst>
                <a:path w="731" h="362">
                  <a:moveTo>
                    <a:pt x="308" y="290"/>
                  </a:moveTo>
                  <a:lnTo>
                    <a:pt x="308" y="301"/>
                  </a:lnTo>
                  <a:lnTo>
                    <a:pt x="297" y="323"/>
                  </a:lnTo>
                  <a:lnTo>
                    <a:pt x="297" y="351"/>
                  </a:lnTo>
                  <a:lnTo>
                    <a:pt x="308" y="357"/>
                  </a:lnTo>
                  <a:lnTo>
                    <a:pt x="313" y="362"/>
                  </a:lnTo>
                  <a:lnTo>
                    <a:pt x="335" y="362"/>
                  </a:lnTo>
                  <a:lnTo>
                    <a:pt x="346" y="357"/>
                  </a:lnTo>
                  <a:lnTo>
                    <a:pt x="357" y="345"/>
                  </a:lnTo>
                  <a:lnTo>
                    <a:pt x="357" y="340"/>
                  </a:lnTo>
                  <a:lnTo>
                    <a:pt x="363" y="323"/>
                  </a:lnTo>
                  <a:lnTo>
                    <a:pt x="368" y="312"/>
                  </a:lnTo>
                  <a:lnTo>
                    <a:pt x="368" y="295"/>
                  </a:lnTo>
                  <a:lnTo>
                    <a:pt x="379" y="262"/>
                  </a:lnTo>
                  <a:lnTo>
                    <a:pt x="385" y="240"/>
                  </a:lnTo>
                  <a:lnTo>
                    <a:pt x="385" y="223"/>
                  </a:lnTo>
                  <a:lnTo>
                    <a:pt x="396" y="195"/>
                  </a:lnTo>
                  <a:lnTo>
                    <a:pt x="401" y="173"/>
                  </a:lnTo>
                  <a:lnTo>
                    <a:pt x="407" y="156"/>
                  </a:lnTo>
                  <a:lnTo>
                    <a:pt x="407" y="140"/>
                  </a:lnTo>
                  <a:lnTo>
                    <a:pt x="412" y="134"/>
                  </a:lnTo>
                  <a:lnTo>
                    <a:pt x="423" y="112"/>
                  </a:lnTo>
                  <a:lnTo>
                    <a:pt x="445" y="78"/>
                  </a:lnTo>
                  <a:lnTo>
                    <a:pt x="472" y="51"/>
                  </a:lnTo>
                  <a:lnTo>
                    <a:pt x="511" y="34"/>
                  </a:lnTo>
                  <a:lnTo>
                    <a:pt x="549" y="23"/>
                  </a:lnTo>
                  <a:lnTo>
                    <a:pt x="566" y="23"/>
                  </a:lnTo>
                  <a:lnTo>
                    <a:pt x="582" y="34"/>
                  </a:lnTo>
                  <a:lnTo>
                    <a:pt x="588" y="39"/>
                  </a:lnTo>
                  <a:lnTo>
                    <a:pt x="599" y="62"/>
                  </a:lnTo>
                  <a:lnTo>
                    <a:pt x="599" y="78"/>
                  </a:lnTo>
                  <a:lnTo>
                    <a:pt x="593" y="123"/>
                  </a:lnTo>
                  <a:lnTo>
                    <a:pt x="582" y="173"/>
                  </a:lnTo>
                  <a:lnTo>
                    <a:pt x="566" y="217"/>
                  </a:lnTo>
                  <a:lnTo>
                    <a:pt x="549" y="251"/>
                  </a:lnTo>
                  <a:lnTo>
                    <a:pt x="544" y="268"/>
                  </a:lnTo>
                  <a:lnTo>
                    <a:pt x="544" y="279"/>
                  </a:lnTo>
                  <a:lnTo>
                    <a:pt x="538" y="284"/>
                  </a:lnTo>
                  <a:lnTo>
                    <a:pt x="538" y="295"/>
                  </a:lnTo>
                  <a:lnTo>
                    <a:pt x="544" y="318"/>
                  </a:lnTo>
                  <a:lnTo>
                    <a:pt x="549" y="334"/>
                  </a:lnTo>
                  <a:lnTo>
                    <a:pt x="560" y="345"/>
                  </a:lnTo>
                  <a:lnTo>
                    <a:pt x="577" y="357"/>
                  </a:lnTo>
                  <a:lnTo>
                    <a:pt x="593" y="362"/>
                  </a:lnTo>
                  <a:lnTo>
                    <a:pt x="615" y="362"/>
                  </a:lnTo>
                  <a:lnTo>
                    <a:pt x="659" y="351"/>
                  </a:lnTo>
                  <a:lnTo>
                    <a:pt x="692" y="323"/>
                  </a:lnTo>
                  <a:lnTo>
                    <a:pt x="714" y="290"/>
                  </a:lnTo>
                  <a:lnTo>
                    <a:pt x="731" y="240"/>
                  </a:lnTo>
                  <a:lnTo>
                    <a:pt x="731" y="234"/>
                  </a:lnTo>
                  <a:lnTo>
                    <a:pt x="725" y="234"/>
                  </a:lnTo>
                  <a:lnTo>
                    <a:pt x="720" y="229"/>
                  </a:lnTo>
                  <a:lnTo>
                    <a:pt x="709" y="234"/>
                  </a:lnTo>
                  <a:lnTo>
                    <a:pt x="703" y="240"/>
                  </a:lnTo>
                  <a:lnTo>
                    <a:pt x="703" y="245"/>
                  </a:lnTo>
                  <a:lnTo>
                    <a:pt x="681" y="301"/>
                  </a:lnTo>
                  <a:lnTo>
                    <a:pt x="648" y="329"/>
                  </a:lnTo>
                  <a:lnTo>
                    <a:pt x="615" y="340"/>
                  </a:lnTo>
                  <a:lnTo>
                    <a:pt x="604" y="340"/>
                  </a:lnTo>
                  <a:lnTo>
                    <a:pt x="599" y="334"/>
                  </a:lnTo>
                  <a:lnTo>
                    <a:pt x="599" y="295"/>
                  </a:lnTo>
                  <a:lnTo>
                    <a:pt x="604" y="284"/>
                  </a:lnTo>
                  <a:lnTo>
                    <a:pt x="615" y="251"/>
                  </a:lnTo>
                  <a:lnTo>
                    <a:pt x="626" y="223"/>
                  </a:lnTo>
                  <a:lnTo>
                    <a:pt x="643" y="179"/>
                  </a:lnTo>
                  <a:lnTo>
                    <a:pt x="654" y="134"/>
                  </a:lnTo>
                  <a:lnTo>
                    <a:pt x="659" y="95"/>
                  </a:lnTo>
                  <a:lnTo>
                    <a:pt x="659" y="73"/>
                  </a:lnTo>
                  <a:lnTo>
                    <a:pt x="654" y="56"/>
                  </a:lnTo>
                  <a:lnTo>
                    <a:pt x="643" y="39"/>
                  </a:lnTo>
                  <a:lnTo>
                    <a:pt x="626" y="23"/>
                  </a:lnTo>
                  <a:lnTo>
                    <a:pt x="615" y="17"/>
                  </a:lnTo>
                  <a:lnTo>
                    <a:pt x="599" y="6"/>
                  </a:lnTo>
                  <a:lnTo>
                    <a:pt x="582" y="6"/>
                  </a:lnTo>
                  <a:lnTo>
                    <a:pt x="555" y="0"/>
                  </a:lnTo>
                  <a:lnTo>
                    <a:pt x="505" y="12"/>
                  </a:lnTo>
                  <a:lnTo>
                    <a:pt x="467" y="28"/>
                  </a:lnTo>
                  <a:lnTo>
                    <a:pt x="412" y="84"/>
                  </a:lnTo>
                  <a:lnTo>
                    <a:pt x="401" y="39"/>
                  </a:lnTo>
                  <a:lnTo>
                    <a:pt x="374" y="17"/>
                  </a:lnTo>
                  <a:lnTo>
                    <a:pt x="341" y="6"/>
                  </a:lnTo>
                  <a:lnTo>
                    <a:pt x="313" y="0"/>
                  </a:lnTo>
                  <a:lnTo>
                    <a:pt x="253" y="12"/>
                  </a:lnTo>
                  <a:lnTo>
                    <a:pt x="209" y="39"/>
                  </a:lnTo>
                  <a:lnTo>
                    <a:pt x="176" y="73"/>
                  </a:lnTo>
                  <a:lnTo>
                    <a:pt x="170" y="51"/>
                  </a:lnTo>
                  <a:lnTo>
                    <a:pt x="165" y="34"/>
                  </a:lnTo>
                  <a:lnTo>
                    <a:pt x="148" y="23"/>
                  </a:lnTo>
                  <a:lnTo>
                    <a:pt x="138" y="12"/>
                  </a:lnTo>
                  <a:lnTo>
                    <a:pt x="105" y="0"/>
                  </a:lnTo>
                  <a:lnTo>
                    <a:pt x="94" y="0"/>
                  </a:lnTo>
                  <a:lnTo>
                    <a:pt x="72" y="6"/>
                  </a:lnTo>
                  <a:lnTo>
                    <a:pt x="61" y="12"/>
                  </a:lnTo>
                  <a:lnTo>
                    <a:pt x="44" y="23"/>
                  </a:lnTo>
                  <a:lnTo>
                    <a:pt x="39" y="34"/>
                  </a:lnTo>
                  <a:lnTo>
                    <a:pt x="28" y="45"/>
                  </a:lnTo>
                  <a:lnTo>
                    <a:pt x="22" y="62"/>
                  </a:lnTo>
                  <a:lnTo>
                    <a:pt x="11" y="78"/>
                  </a:lnTo>
                  <a:lnTo>
                    <a:pt x="6" y="95"/>
                  </a:lnTo>
                  <a:lnTo>
                    <a:pt x="6" y="106"/>
                  </a:lnTo>
                  <a:lnTo>
                    <a:pt x="0" y="117"/>
                  </a:lnTo>
                  <a:lnTo>
                    <a:pt x="0" y="128"/>
                  </a:lnTo>
                  <a:lnTo>
                    <a:pt x="6" y="134"/>
                  </a:lnTo>
                  <a:lnTo>
                    <a:pt x="17" y="134"/>
                  </a:lnTo>
                  <a:lnTo>
                    <a:pt x="28" y="123"/>
                  </a:lnTo>
                  <a:lnTo>
                    <a:pt x="33" y="112"/>
                  </a:lnTo>
                  <a:lnTo>
                    <a:pt x="44" y="67"/>
                  </a:lnTo>
                  <a:lnTo>
                    <a:pt x="55" y="51"/>
                  </a:lnTo>
                  <a:lnTo>
                    <a:pt x="61" y="34"/>
                  </a:lnTo>
                  <a:lnTo>
                    <a:pt x="77" y="28"/>
                  </a:lnTo>
                  <a:lnTo>
                    <a:pt x="88" y="23"/>
                  </a:lnTo>
                  <a:lnTo>
                    <a:pt x="99" y="23"/>
                  </a:lnTo>
                  <a:lnTo>
                    <a:pt x="105" y="34"/>
                  </a:lnTo>
                  <a:lnTo>
                    <a:pt x="110" y="39"/>
                  </a:lnTo>
                  <a:lnTo>
                    <a:pt x="116" y="51"/>
                  </a:lnTo>
                  <a:lnTo>
                    <a:pt x="116" y="78"/>
                  </a:lnTo>
                  <a:lnTo>
                    <a:pt x="105" y="112"/>
                  </a:lnTo>
                  <a:lnTo>
                    <a:pt x="105" y="128"/>
                  </a:lnTo>
                  <a:lnTo>
                    <a:pt x="99" y="145"/>
                  </a:lnTo>
                  <a:lnTo>
                    <a:pt x="88" y="190"/>
                  </a:lnTo>
                  <a:lnTo>
                    <a:pt x="83" y="201"/>
                  </a:lnTo>
                  <a:lnTo>
                    <a:pt x="61" y="306"/>
                  </a:lnTo>
                  <a:lnTo>
                    <a:pt x="55" y="318"/>
                  </a:lnTo>
                  <a:lnTo>
                    <a:pt x="55" y="334"/>
                  </a:lnTo>
                  <a:lnTo>
                    <a:pt x="50" y="340"/>
                  </a:lnTo>
                  <a:lnTo>
                    <a:pt x="55" y="351"/>
                  </a:lnTo>
                  <a:lnTo>
                    <a:pt x="61" y="357"/>
                  </a:lnTo>
                  <a:lnTo>
                    <a:pt x="72" y="362"/>
                  </a:lnTo>
                  <a:lnTo>
                    <a:pt x="94" y="362"/>
                  </a:lnTo>
                  <a:lnTo>
                    <a:pt x="105" y="357"/>
                  </a:lnTo>
                  <a:lnTo>
                    <a:pt x="110" y="345"/>
                  </a:lnTo>
                  <a:lnTo>
                    <a:pt x="116" y="340"/>
                  </a:lnTo>
                  <a:lnTo>
                    <a:pt x="116" y="323"/>
                  </a:lnTo>
                  <a:lnTo>
                    <a:pt x="121" y="312"/>
                  </a:lnTo>
                  <a:lnTo>
                    <a:pt x="127" y="295"/>
                  </a:lnTo>
                  <a:lnTo>
                    <a:pt x="127" y="284"/>
                  </a:lnTo>
                  <a:lnTo>
                    <a:pt x="132" y="268"/>
                  </a:lnTo>
                  <a:lnTo>
                    <a:pt x="132" y="256"/>
                  </a:lnTo>
                  <a:lnTo>
                    <a:pt x="143" y="223"/>
                  </a:lnTo>
                  <a:lnTo>
                    <a:pt x="148" y="195"/>
                  </a:lnTo>
                  <a:lnTo>
                    <a:pt x="154" y="173"/>
                  </a:lnTo>
                  <a:lnTo>
                    <a:pt x="159" y="156"/>
                  </a:lnTo>
                  <a:lnTo>
                    <a:pt x="159" y="145"/>
                  </a:lnTo>
                  <a:lnTo>
                    <a:pt x="176" y="112"/>
                  </a:lnTo>
                  <a:lnTo>
                    <a:pt x="187" y="101"/>
                  </a:lnTo>
                  <a:lnTo>
                    <a:pt x="214" y="67"/>
                  </a:lnTo>
                  <a:lnTo>
                    <a:pt x="253" y="34"/>
                  </a:lnTo>
                  <a:lnTo>
                    <a:pt x="308" y="23"/>
                  </a:lnTo>
                  <a:lnTo>
                    <a:pt x="324" y="23"/>
                  </a:lnTo>
                  <a:lnTo>
                    <a:pt x="335" y="34"/>
                  </a:lnTo>
                  <a:lnTo>
                    <a:pt x="346" y="39"/>
                  </a:lnTo>
                  <a:lnTo>
                    <a:pt x="352" y="51"/>
                  </a:lnTo>
                  <a:lnTo>
                    <a:pt x="352" y="62"/>
                  </a:lnTo>
                  <a:lnTo>
                    <a:pt x="357" y="73"/>
                  </a:lnTo>
                  <a:lnTo>
                    <a:pt x="357" y="89"/>
                  </a:lnTo>
                  <a:lnTo>
                    <a:pt x="352" y="101"/>
                  </a:lnTo>
                  <a:lnTo>
                    <a:pt x="352" y="117"/>
                  </a:lnTo>
                  <a:lnTo>
                    <a:pt x="346" y="134"/>
                  </a:lnTo>
                  <a:lnTo>
                    <a:pt x="341" y="156"/>
                  </a:lnTo>
                  <a:lnTo>
                    <a:pt x="308" y="29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5" name="Freeform 175"/>
            <p:cNvSpPr>
              <a:spLocks/>
            </p:cNvSpPr>
            <p:nvPr/>
          </p:nvSpPr>
          <p:spPr bwMode="auto">
            <a:xfrm>
              <a:off x="18210" y="5042"/>
              <a:ext cx="626" cy="2081"/>
            </a:xfrm>
            <a:custGeom>
              <a:avLst/>
              <a:gdLst/>
              <a:ahLst/>
              <a:cxnLst>
                <a:cxn ang="0">
                  <a:pos x="593" y="2081"/>
                </a:cxn>
                <a:cxn ang="0">
                  <a:pos x="615" y="2081"/>
                </a:cxn>
                <a:cxn ang="0">
                  <a:pos x="626" y="2070"/>
                </a:cxn>
                <a:cxn ang="0">
                  <a:pos x="626" y="2026"/>
                </a:cxn>
                <a:cxn ang="0">
                  <a:pos x="620" y="1775"/>
                </a:cxn>
                <a:cxn ang="0">
                  <a:pos x="604" y="1553"/>
                </a:cxn>
                <a:cxn ang="0">
                  <a:pos x="582" y="1358"/>
                </a:cxn>
                <a:cxn ang="0">
                  <a:pos x="560" y="1191"/>
                </a:cxn>
                <a:cxn ang="0">
                  <a:pos x="532" y="1046"/>
                </a:cxn>
                <a:cxn ang="0">
                  <a:pos x="505" y="935"/>
                </a:cxn>
                <a:cxn ang="0">
                  <a:pos x="483" y="851"/>
                </a:cxn>
                <a:cxn ang="0">
                  <a:pos x="466" y="790"/>
                </a:cxn>
                <a:cxn ang="0">
                  <a:pos x="400" y="595"/>
                </a:cxn>
                <a:cxn ang="0">
                  <a:pos x="313" y="406"/>
                </a:cxn>
                <a:cxn ang="0">
                  <a:pos x="203" y="211"/>
                </a:cxn>
                <a:cxn ang="0">
                  <a:pos x="71" y="33"/>
                </a:cxn>
                <a:cxn ang="0">
                  <a:pos x="60" y="22"/>
                </a:cxn>
                <a:cxn ang="0">
                  <a:pos x="54" y="11"/>
                </a:cxn>
                <a:cxn ang="0">
                  <a:pos x="43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17"/>
                </a:cxn>
                <a:cxn ang="0">
                  <a:pos x="10" y="39"/>
                </a:cxn>
                <a:cxn ang="0">
                  <a:pos x="148" y="256"/>
                </a:cxn>
                <a:cxn ang="0">
                  <a:pos x="252" y="479"/>
                </a:cxn>
                <a:cxn ang="0">
                  <a:pos x="340" y="718"/>
                </a:cxn>
                <a:cxn ang="0">
                  <a:pos x="400" y="968"/>
                </a:cxn>
                <a:cxn ang="0">
                  <a:pos x="450" y="1230"/>
                </a:cxn>
                <a:cxn ang="0">
                  <a:pos x="477" y="1497"/>
                </a:cxn>
                <a:cxn ang="0">
                  <a:pos x="494" y="1775"/>
                </a:cxn>
                <a:cxn ang="0">
                  <a:pos x="499" y="2065"/>
                </a:cxn>
                <a:cxn ang="0">
                  <a:pos x="499" y="2076"/>
                </a:cxn>
                <a:cxn ang="0">
                  <a:pos x="505" y="2081"/>
                </a:cxn>
                <a:cxn ang="0">
                  <a:pos x="527" y="2081"/>
                </a:cxn>
                <a:cxn ang="0">
                  <a:pos x="593" y="2081"/>
                </a:cxn>
              </a:cxnLst>
              <a:rect l="0" t="0" r="r" b="b"/>
              <a:pathLst>
                <a:path w="626" h="2081">
                  <a:moveTo>
                    <a:pt x="593" y="2081"/>
                  </a:moveTo>
                  <a:lnTo>
                    <a:pt x="615" y="2081"/>
                  </a:lnTo>
                  <a:lnTo>
                    <a:pt x="626" y="2070"/>
                  </a:lnTo>
                  <a:lnTo>
                    <a:pt x="626" y="2026"/>
                  </a:lnTo>
                  <a:lnTo>
                    <a:pt x="620" y="1775"/>
                  </a:lnTo>
                  <a:lnTo>
                    <a:pt x="604" y="1553"/>
                  </a:lnTo>
                  <a:lnTo>
                    <a:pt x="582" y="1358"/>
                  </a:lnTo>
                  <a:lnTo>
                    <a:pt x="560" y="1191"/>
                  </a:lnTo>
                  <a:lnTo>
                    <a:pt x="532" y="1046"/>
                  </a:lnTo>
                  <a:lnTo>
                    <a:pt x="505" y="935"/>
                  </a:lnTo>
                  <a:lnTo>
                    <a:pt x="483" y="851"/>
                  </a:lnTo>
                  <a:lnTo>
                    <a:pt x="466" y="790"/>
                  </a:lnTo>
                  <a:lnTo>
                    <a:pt x="400" y="595"/>
                  </a:lnTo>
                  <a:lnTo>
                    <a:pt x="313" y="406"/>
                  </a:lnTo>
                  <a:lnTo>
                    <a:pt x="203" y="211"/>
                  </a:lnTo>
                  <a:lnTo>
                    <a:pt x="71" y="33"/>
                  </a:lnTo>
                  <a:lnTo>
                    <a:pt x="60" y="22"/>
                  </a:lnTo>
                  <a:lnTo>
                    <a:pt x="54" y="11"/>
                  </a:lnTo>
                  <a:lnTo>
                    <a:pt x="43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17"/>
                  </a:lnTo>
                  <a:lnTo>
                    <a:pt x="10" y="39"/>
                  </a:lnTo>
                  <a:lnTo>
                    <a:pt x="148" y="256"/>
                  </a:lnTo>
                  <a:lnTo>
                    <a:pt x="252" y="479"/>
                  </a:lnTo>
                  <a:lnTo>
                    <a:pt x="340" y="718"/>
                  </a:lnTo>
                  <a:lnTo>
                    <a:pt x="400" y="968"/>
                  </a:lnTo>
                  <a:lnTo>
                    <a:pt x="450" y="1230"/>
                  </a:lnTo>
                  <a:lnTo>
                    <a:pt x="477" y="1497"/>
                  </a:lnTo>
                  <a:lnTo>
                    <a:pt x="494" y="1775"/>
                  </a:lnTo>
                  <a:lnTo>
                    <a:pt x="499" y="2065"/>
                  </a:lnTo>
                  <a:lnTo>
                    <a:pt x="499" y="2076"/>
                  </a:lnTo>
                  <a:lnTo>
                    <a:pt x="505" y="2081"/>
                  </a:lnTo>
                  <a:lnTo>
                    <a:pt x="527" y="2081"/>
                  </a:lnTo>
                  <a:lnTo>
                    <a:pt x="593" y="208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6" name="Freeform 176"/>
            <p:cNvSpPr>
              <a:spLocks/>
            </p:cNvSpPr>
            <p:nvPr/>
          </p:nvSpPr>
          <p:spPr bwMode="auto">
            <a:xfrm>
              <a:off x="18709" y="7101"/>
              <a:ext cx="127" cy="712"/>
            </a:xfrm>
            <a:custGeom>
              <a:avLst/>
              <a:gdLst/>
              <a:ahLst/>
              <a:cxnLst>
                <a:cxn ang="0">
                  <a:pos x="127" y="33"/>
                </a:cxn>
                <a:cxn ang="0">
                  <a:pos x="127" y="17"/>
                </a:cxn>
                <a:cxn ang="0">
                  <a:pos x="121" y="6"/>
                </a:cxn>
                <a:cxn ang="0">
                  <a:pos x="116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707"/>
                </a:cxn>
                <a:cxn ang="0">
                  <a:pos x="6" y="712"/>
                </a:cxn>
                <a:cxn ang="0">
                  <a:pos x="116" y="712"/>
                </a:cxn>
                <a:cxn ang="0">
                  <a:pos x="121" y="707"/>
                </a:cxn>
                <a:cxn ang="0">
                  <a:pos x="121" y="696"/>
                </a:cxn>
                <a:cxn ang="0">
                  <a:pos x="127" y="685"/>
                </a:cxn>
                <a:cxn ang="0">
                  <a:pos x="127" y="33"/>
                </a:cxn>
              </a:cxnLst>
              <a:rect l="0" t="0" r="r" b="b"/>
              <a:pathLst>
                <a:path w="127" h="712">
                  <a:moveTo>
                    <a:pt x="127" y="33"/>
                  </a:moveTo>
                  <a:lnTo>
                    <a:pt x="127" y="17"/>
                  </a:lnTo>
                  <a:lnTo>
                    <a:pt x="121" y="6"/>
                  </a:lnTo>
                  <a:lnTo>
                    <a:pt x="11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707"/>
                  </a:lnTo>
                  <a:lnTo>
                    <a:pt x="6" y="712"/>
                  </a:lnTo>
                  <a:lnTo>
                    <a:pt x="116" y="712"/>
                  </a:lnTo>
                  <a:lnTo>
                    <a:pt x="121" y="707"/>
                  </a:lnTo>
                  <a:lnTo>
                    <a:pt x="121" y="696"/>
                  </a:lnTo>
                  <a:lnTo>
                    <a:pt x="127" y="685"/>
                  </a:lnTo>
                  <a:lnTo>
                    <a:pt x="127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7" name="Freeform 177"/>
            <p:cNvSpPr>
              <a:spLocks/>
            </p:cNvSpPr>
            <p:nvPr/>
          </p:nvSpPr>
          <p:spPr bwMode="auto">
            <a:xfrm>
              <a:off x="18709" y="7791"/>
              <a:ext cx="127" cy="712"/>
            </a:xfrm>
            <a:custGeom>
              <a:avLst/>
              <a:gdLst/>
              <a:ahLst/>
              <a:cxnLst>
                <a:cxn ang="0">
                  <a:pos x="127" y="33"/>
                </a:cxn>
                <a:cxn ang="0">
                  <a:pos x="127" y="17"/>
                </a:cxn>
                <a:cxn ang="0">
                  <a:pos x="121" y="6"/>
                </a:cxn>
                <a:cxn ang="0">
                  <a:pos x="116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707"/>
                </a:cxn>
                <a:cxn ang="0">
                  <a:pos x="6" y="712"/>
                </a:cxn>
                <a:cxn ang="0">
                  <a:pos x="116" y="712"/>
                </a:cxn>
                <a:cxn ang="0">
                  <a:pos x="121" y="707"/>
                </a:cxn>
                <a:cxn ang="0">
                  <a:pos x="121" y="696"/>
                </a:cxn>
                <a:cxn ang="0">
                  <a:pos x="127" y="685"/>
                </a:cxn>
                <a:cxn ang="0">
                  <a:pos x="127" y="33"/>
                </a:cxn>
              </a:cxnLst>
              <a:rect l="0" t="0" r="r" b="b"/>
              <a:pathLst>
                <a:path w="127" h="712">
                  <a:moveTo>
                    <a:pt x="127" y="33"/>
                  </a:moveTo>
                  <a:lnTo>
                    <a:pt x="127" y="17"/>
                  </a:lnTo>
                  <a:lnTo>
                    <a:pt x="121" y="6"/>
                  </a:lnTo>
                  <a:lnTo>
                    <a:pt x="11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707"/>
                  </a:lnTo>
                  <a:lnTo>
                    <a:pt x="6" y="712"/>
                  </a:lnTo>
                  <a:lnTo>
                    <a:pt x="116" y="712"/>
                  </a:lnTo>
                  <a:lnTo>
                    <a:pt x="121" y="707"/>
                  </a:lnTo>
                  <a:lnTo>
                    <a:pt x="121" y="696"/>
                  </a:lnTo>
                  <a:lnTo>
                    <a:pt x="127" y="685"/>
                  </a:lnTo>
                  <a:lnTo>
                    <a:pt x="127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8" name="Freeform 178"/>
            <p:cNvSpPr>
              <a:spLocks/>
            </p:cNvSpPr>
            <p:nvPr/>
          </p:nvSpPr>
          <p:spPr bwMode="auto">
            <a:xfrm>
              <a:off x="18709" y="8481"/>
              <a:ext cx="127" cy="712"/>
            </a:xfrm>
            <a:custGeom>
              <a:avLst/>
              <a:gdLst/>
              <a:ahLst/>
              <a:cxnLst>
                <a:cxn ang="0">
                  <a:pos x="127" y="34"/>
                </a:cxn>
                <a:cxn ang="0">
                  <a:pos x="127" y="17"/>
                </a:cxn>
                <a:cxn ang="0">
                  <a:pos x="121" y="6"/>
                </a:cxn>
                <a:cxn ang="0">
                  <a:pos x="116" y="0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0" y="707"/>
                </a:cxn>
                <a:cxn ang="0">
                  <a:pos x="6" y="712"/>
                </a:cxn>
                <a:cxn ang="0">
                  <a:pos x="116" y="712"/>
                </a:cxn>
                <a:cxn ang="0">
                  <a:pos x="121" y="707"/>
                </a:cxn>
                <a:cxn ang="0">
                  <a:pos x="121" y="696"/>
                </a:cxn>
                <a:cxn ang="0">
                  <a:pos x="127" y="685"/>
                </a:cxn>
                <a:cxn ang="0">
                  <a:pos x="127" y="34"/>
                </a:cxn>
              </a:cxnLst>
              <a:rect l="0" t="0" r="r" b="b"/>
              <a:pathLst>
                <a:path w="127" h="712">
                  <a:moveTo>
                    <a:pt x="127" y="34"/>
                  </a:moveTo>
                  <a:lnTo>
                    <a:pt x="127" y="17"/>
                  </a:lnTo>
                  <a:lnTo>
                    <a:pt x="121" y="6"/>
                  </a:lnTo>
                  <a:lnTo>
                    <a:pt x="11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707"/>
                  </a:lnTo>
                  <a:lnTo>
                    <a:pt x="6" y="712"/>
                  </a:lnTo>
                  <a:lnTo>
                    <a:pt x="116" y="712"/>
                  </a:lnTo>
                  <a:lnTo>
                    <a:pt x="121" y="707"/>
                  </a:lnTo>
                  <a:lnTo>
                    <a:pt x="121" y="696"/>
                  </a:lnTo>
                  <a:lnTo>
                    <a:pt x="127" y="685"/>
                  </a:lnTo>
                  <a:lnTo>
                    <a:pt x="127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9" name="Freeform 179"/>
            <p:cNvSpPr>
              <a:spLocks/>
            </p:cNvSpPr>
            <p:nvPr/>
          </p:nvSpPr>
          <p:spPr bwMode="auto">
            <a:xfrm>
              <a:off x="18210" y="9171"/>
              <a:ext cx="626" cy="2081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505" y="0"/>
                </a:cxn>
                <a:cxn ang="0">
                  <a:pos x="499" y="6"/>
                </a:cxn>
                <a:cxn ang="0">
                  <a:pos x="499" y="106"/>
                </a:cxn>
                <a:cxn ang="0">
                  <a:pos x="494" y="223"/>
                </a:cxn>
                <a:cxn ang="0">
                  <a:pos x="488" y="367"/>
                </a:cxn>
                <a:cxn ang="0">
                  <a:pos x="483" y="523"/>
                </a:cxn>
                <a:cxn ang="0">
                  <a:pos x="466" y="696"/>
                </a:cxn>
                <a:cxn ang="0">
                  <a:pos x="433" y="941"/>
                </a:cxn>
                <a:cxn ang="0">
                  <a:pos x="389" y="1163"/>
                </a:cxn>
                <a:cxn ang="0">
                  <a:pos x="340" y="1369"/>
                </a:cxn>
                <a:cxn ang="0">
                  <a:pos x="274" y="1558"/>
                </a:cxn>
                <a:cxn ang="0">
                  <a:pos x="197" y="1731"/>
                </a:cxn>
                <a:cxn ang="0">
                  <a:pos x="104" y="1898"/>
                </a:cxn>
                <a:cxn ang="0">
                  <a:pos x="5" y="2054"/>
                </a:cxn>
                <a:cxn ang="0">
                  <a:pos x="0" y="2059"/>
                </a:cxn>
                <a:cxn ang="0">
                  <a:pos x="0" y="2076"/>
                </a:cxn>
                <a:cxn ang="0">
                  <a:pos x="5" y="2076"/>
                </a:cxn>
                <a:cxn ang="0">
                  <a:pos x="10" y="2081"/>
                </a:cxn>
                <a:cxn ang="0">
                  <a:pos x="43" y="2081"/>
                </a:cxn>
                <a:cxn ang="0">
                  <a:pos x="60" y="2065"/>
                </a:cxn>
                <a:cxn ang="0">
                  <a:pos x="82" y="2037"/>
                </a:cxn>
                <a:cxn ang="0">
                  <a:pos x="115" y="1992"/>
                </a:cxn>
                <a:cxn ang="0">
                  <a:pos x="159" y="1931"/>
                </a:cxn>
                <a:cxn ang="0">
                  <a:pos x="208" y="1853"/>
                </a:cxn>
                <a:cxn ang="0">
                  <a:pos x="258" y="1770"/>
                </a:cxn>
                <a:cxn ang="0">
                  <a:pos x="307" y="1675"/>
                </a:cxn>
                <a:cxn ang="0">
                  <a:pos x="389" y="1486"/>
                </a:cxn>
                <a:cxn ang="0">
                  <a:pos x="461" y="1286"/>
                </a:cxn>
                <a:cxn ang="0">
                  <a:pos x="521" y="1074"/>
                </a:cxn>
                <a:cxn ang="0">
                  <a:pos x="565" y="846"/>
                </a:cxn>
                <a:cxn ang="0">
                  <a:pos x="598" y="601"/>
                </a:cxn>
                <a:cxn ang="0">
                  <a:pos x="598" y="568"/>
                </a:cxn>
                <a:cxn ang="0">
                  <a:pos x="604" y="507"/>
                </a:cxn>
                <a:cxn ang="0">
                  <a:pos x="609" y="418"/>
                </a:cxn>
                <a:cxn ang="0">
                  <a:pos x="615" y="312"/>
                </a:cxn>
                <a:cxn ang="0">
                  <a:pos x="620" y="189"/>
                </a:cxn>
                <a:cxn ang="0">
                  <a:pos x="626" y="56"/>
                </a:cxn>
                <a:cxn ang="0">
                  <a:pos x="626" y="11"/>
                </a:cxn>
                <a:cxn ang="0">
                  <a:pos x="615" y="0"/>
                </a:cxn>
                <a:cxn ang="0">
                  <a:pos x="593" y="0"/>
                </a:cxn>
                <a:cxn ang="0">
                  <a:pos x="527" y="0"/>
                </a:cxn>
              </a:cxnLst>
              <a:rect l="0" t="0" r="r" b="b"/>
              <a:pathLst>
                <a:path w="626" h="2081">
                  <a:moveTo>
                    <a:pt x="527" y="0"/>
                  </a:moveTo>
                  <a:lnTo>
                    <a:pt x="505" y="0"/>
                  </a:lnTo>
                  <a:lnTo>
                    <a:pt x="499" y="6"/>
                  </a:lnTo>
                  <a:lnTo>
                    <a:pt x="499" y="106"/>
                  </a:lnTo>
                  <a:lnTo>
                    <a:pt x="494" y="223"/>
                  </a:lnTo>
                  <a:lnTo>
                    <a:pt x="488" y="367"/>
                  </a:lnTo>
                  <a:lnTo>
                    <a:pt x="483" y="523"/>
                  </a:lnTo>
                  <a:lnTo>
                    <a:pt x="466" y="696"/>
                  </a:lnTo>
                  <a:lnTo>
                    <a:pt x="433" y="941"/>
                  </a:lnTo>
                  <a:lnTo>
                    <a:pt x="389" y="1163"/>
                  </a:lnTo>
                  <a:lnTo>
                    <a:pt x="340" y="1369"/>
                  </a:lnTo>
                  <a:lnTo>
                    <a:pt x="274" y="1558"/>
                  </a:lnTo>
                  <a:lnTo>
                    <a:pt x="197" y="1731"/>
                  </a:lnTo>
                  <a:lnTo>
                    <a:pt x="104" y="1898"/>
                  </a:lnTo>
                  <a:lnTo>
                    <a:pt x="5" y="2054"/>
                  </a:lnTo>
                  <a:lnTo>
                    <a:pt x="0" y="2059"/>
                  </a:lnTo>
                  <a:lnTo>
                    <a:pt x="0" y="2076"/>
                  </a:lnTo>
                  <a:lnTo>
                    <a:pt x="5" y="2076"/>
                  </a:lnTo>
                  <a:lnTo>
                    <a:pt x="10" y="2081"/>
                  </a:lnTo>
                  <a:lnTo>
                    <a:pt x="43" y="2081"/>
                  </a:lnTo>
                  <a:lnTo>
                    <a:pt x="60" y="2065"/>
                  </a:lnTo>
                  <a:lnTo>
                    <a:pt x="82" y="2037"/>
                  </a:lnTo>
                  <a:lnTo>
                    <a:pt x="115" y="1992"/>
                  </a:lnTo>
                  <a:lnTo>
                    <a:pt x="159" y="1931"/>
                  </a:lnTo>
                  <a:lnTo>
                    <a:pt x="208" y="1853"/>
                  </a:lnTo>
                  <a:lnTo>
                    <a:pt x="258" y="1770"/>
                  </a:lnTo>
                  <a:lnTo>
                    <a:pt x="307" y="1675"/>
                  </a:lnTo>
                  <a:lnTo>
                    <a:pt x="389" y="1486"/>
                  </a:lnTo>
                  <a:lnTo>
                    <a:pt x="461" y="1286"/>
                  </a:lnTo>
                  <a:lnTo>
                    <a:pt x="521" y="1074"/>
                  </a:lnTo>
                  <a:lnTo>
                    <a:pt x="565" y="846"/>
                  </a:lnTo>
                  <a:lnTo>
                    <a:pt x="598" y="601"/>
                  </a:lnTo>
                  <a:lnTo>
                    <a:pt x="598" y="568"/>
                  </a:lnTo>
                  <a:lnTo>
                    <a:pt x="604" y="507"/>
                  </a:lnTo>
                  <a:lnTo>
                    <a:pt x="609" y="418"/>
                  </a:lnTo>
                  <a:lnTo>
                    <a:pt x="615" y="312"/>
                  </a:lnTo>
                  <a:lnTo>
                    <a:pt x="620" y="189"/>
                  </a:lnTo>
                  <a:lnTo>
                    <a:pt x="626" y="56"/>
                  </a:lnTo>
                  <a:lnTo>
                    <a:pt x="626" y="11"/>
                  </a:lnTo>
                  <a:lnTo>
                    <a:pt x="615" y="0"/>
                  </a:lnTo>
                  <a:lnTo>
                    <a:pt x="593" y="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81" name="Picture 1380" descr="imgann-performance.eps"/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27965400" y="4114800"/>
            <a:ext cx="5139199" cy="2984819"/>
          </a:xfrm>
          <a:prstGeom prst="rect">
            <a:avLst/>
          </a:prstGeom>
        </p:spPr>
      </p:pic>
      <p:pic>
        <p:nvPicPr>
          <p:cNvPr id="1382" name="Picture 1381" descr="imgann-sparsitytradeoff.eps"/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28498800" y="7089795"/>
            <a:ext cx="4419600" cy="2968605"/>
          </a:xfrm>
          <a:prstGeom prst="rect">
            <a:avLst/>
          </a:prstGeom>
        </p:spPr>
      </p:pic>
      <p:pic>
        <p:nvPicPr>
          <p:cNvPr id="1385" name="Picture 1384" descr="scenes-spasity.eps"/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27889200" y="16195087"/>
            <a:ext cx="5257800" cy="2778713"/>
          </a:xfrm>
          <a:prstGeom prst="rect">
            <a:avLst/>
          </a:prstGeom>
        </p:spPr>
      </p:pic>
      <p:grpSp>
        <p:nvGrpSpPr>
          <p:cNvPr id="1482" name="Group 304"/>
          <p:cNvGrpSpPr>
            <a:grpSpLocks noChangeAspect="1"/>
          </p:cNvGrpSpPr>
          <p:nvPr>
            <p:custDataLst>
              <p:tags r:id="rId18"/>
            </p:custDataLst>
          </p:nvPr>
        </p:nvGrpSpPr>
        <p:grpSpPr bwMode="auto">
          <a:xfrm>
            <a:off x="2667000" y="10465754"/>
            <a:ext cx="4170363" cy="1065848"/>
            <a:chOff x="2038" y="6663"/>
            <a:chExt cx="13135" cy="3357"/>
          </a:xfrm>
        </p:grpSpPr>
        <p:sp>
          <p:nvSpPr>
            <p:cNvPr id="1485" name="Freeform 306"/>
            <p:cNvSpPr>
              <a:spLocks/>
            </p:cNvSpPr>
            <p:nvPr/>
          </p:nvSpPr>
          <p:spPr bwMode="auto">
            <a:xfrm>
              <a:off x="2038" y="7796"/>
              <a:ext cx="46" cy="1146"/>
            </a:xfrm>
            <a:custGeom>
              <a:avLst/>
              <a:gdLst/>
              <a:ahLst/>
              <a:cxnLst>
                <a:cxn ang="0">
                  <a:pos x="46" y="38"/>
                </a:cxn>
                <a:cxn ang="0">
                  <a:pos x="46" y="30"/>
                </a:cxn>
                <a:cxn ang="0">
                  <a:pos x="42" y="21"/>
                </a:cxn>
                <a:cxn ang="0">
                  <a:pos x="42" y="13"/>
                </a:cxn>
                <a:cxn ang="0">
                  <a:pos x="37" y="4"/>
                </a:cxn>
                <a:cxn ang="0">
                  <a:pos x="29" y="0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0" y="13"/>
                </a:cxn>
                <a:cxn ang="0">
                  <a:pos x="0" y="1133"/>
                </a:cxn>
                <a:cxn ang="0">
                  <a:pos x="4" y="1142"/>
                </a:cxn>
                <a:cxn ang="0">
                  <a:pos x="12" y="1146"/>
                </a:cxn>
                <a:cxn ang="0">
                  <a:pos x="29" y="1146"/>
                </a:cxn>
                <a:cxn ang="0">
                  <a:pos x="37" y="1142"/>
                </a:cxn>
                <a:cxn ang="0">
                  <a:pos x="42" y="1133"/>
                </a:cxn>
                <a:cxn ang="0">
                  <a:pos x="42" y="1125"/>
                </a:cxn>
                <a:cxn ang="0">
                  <a:pos x="46" y="1117"/>
                </a:cxn>
                <a:cxn ang="0">
                  <a:pos x="46" y="1108"/>
                </a:cxn>
                <a:cxn ang="0">
                  <a:pos x="46" y="38"/>
                </a:cxn>
              </a:cxnLst>
              <a:rect l="0" t="0" r="r" b="b"/>
              <a:pathLst>
                <a:path w="46" h="1146">
                  <a:moveTo>
                    <a:pt x="46" y="38"/>
                  </a:moveTo>
                  <a:lnTo>
                    <a:pt x="46" y="30"/>
                  </a:lnTo>
                  <a:lnTo>
                    <a:pt x="42" y="21"/>
                  </a:lnTo>
                  <a:lnTo>
                    <a:pt x="42" y="13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3"/>
                  </a:lnTo>
                  <a:lnTo>
                    <a:pt x="0" y="1133"/>
                  </a:lnTo>
                  <a:lnTo>
                    <a:pt x="4" y="1142"/>
                  </a:lnTo>
                  <a:lnTo>
                    <a:pt x="12" y="1146"/>
                  </a:lnTo>
                  <a:lnTo>
                    <a:pt x="29" y="1146"/>
                  </a:lnTo>
                  <a:lnTo>
                    <a:pt x="37" y="1142"/>
                  </a:lnTo>
                  <a:lnTo>
                    <a:pt x="42" y="1133"/>
                  </a:lnTo>
                  <a:lnTo>
                    <a:pt x="42" y="1125"/>
                  </a:lnTo>
                  <a:lnTo>
                    <a:pt x="46" y="1117"/>
                  </a:lnTo>
                  <a:lnTo>
                    <a:pt x="46" y="110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6" name="Freeform 307"/>
            <p:cNvSpPr>
              <a:spLocks/>
            </p:cNvSpPr>
            <p:nvPr/>
          </p:nvSpPr>
          <p:spPr bwMode="auto">
            <a:xfrm>
              <a:off x="2353" y="7796"/>
              <a:ext cx="46" cy="1146"/>
            </a:xfrm>
            <a:custGeom>
              <a:avLst/>
              <a:gdLst/>
              <a:ahLst/>
              <a:cxnLst>
                <a:cxn ang="0">
                  <a:pos x="46" y="38"/>
                </a:cxn>
                <a:cxn ang="0">
                  <a:pos x="46" y="21"/>
                </a:cxn>
                <a:cxn ang="0">
                  <a:pos x="38" y="4"/>
                </a:cxn>
                <a:cxn ang="0">
                  <a:pos x="29" y="0"/>
                </a:cxn>
                <a:cxn ang="0">
                  <a:pos x="13" y="0"/>
                </a:cxn>
                <a:cxn ang="0">
                  <a:pos x="5" y="4"/>
                </a:cxn>
                <a:cxn ang="0">
                  <a:pos x="0" y="13"/>
                </a:cxn>
                <a:cxn ang="0">
                  <a:pos x="0" y="1133"/>
                </a:cxn>
                <a:cxn ang="0">
                  <a:pos x="5" y="1142"/>
                </a:cxn>
                <a:cxn ang="0">
                  <a:pos x="13" y="1146"/>
                </a:cxn>
                <a:cxn ang="0">
                  <a:pos x="29" y="1146"/>
                </a:cxn>
                <a:cxn ang="0">
                  <a:pos x="38" y="1142"/>
                </a:cxn>
                <a:cxn ang="0">
                  <a:pos x="42" y="1133"/>
                </a:cxn>
                <a:cxn ang="0">
                  <a:pos x="42" y="1125"/>
                </a:cxn>
                <a:cxn ang="0">
                  <a:pos x="46" y="1117"/>
                </a:cxn>
                <a:cxn ang="0">
                  <a:pos x="46" y="1108"/>
                </a:cxn>
                <a:cxn ang="0">
                  <a:pos x="46" y="38"/>
                </a:cxn>
              </a:cxnLst>
              <a:rect l="0" t="0" r="r" b="b"/>
              <a:pathLst>
                <a:path w="46" h="1146">
                  <a:moveTo>
                    <a:pt x="46" y="38"/>
                  </a:moveTo>
                  <a:lnTo>
                    <a:pt x="46" y="21"/>
                  </a:lnTo>
                  <a:lnTo>
                    <a:pt x="38" y="4"/>
                  </a:lnTo>
                  <a:lnTo>
                    <a:pt x="29" y="0"/>
                  </a:lnTo>
                  <a:lnTo>
                    <a:pt x="13" y="0"/>
                  </a:lnTo>
                  <a:lnTo>
                    <a:pt x="5" y="4"/>
                  </a:lnTo>
                  <a:lnTo>
                    <a:pt x="0" y="13"/>
                  </a:lnTo>
                  <a:lnTo>
                    <a:pt x="0" y="1133"/>
                  </a:lnTo>
                  <a:lnTo>
                    <a:pt x="5" y="1142"/>
                  </a:lnTo>
                  <a:lnTo>
                    <a:pt x="13" y="1146"/>
                  </a:lnTo>
                  <a:lnTo>
                    <a:pt x="29" y="1146"/>
                  </a:lnTo>
                  <a:lnTo>
                    <a:pt x="38" y="1142"/>
                  </a:lnTo>
                  <a:lnTo>
                    <a:pt x="42" y="1133"/>
                  </a:lnTo>
                  <a:lnTo>
                    <a:pt x="42" y="1125"/>
                  </a:lnTo>
                  <a:lnTo>
                    <a:pt x="46" y="1117"/>
                  </a:lnTo>
                  <a:lnTo>
                    <a:pt x="46" y="110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7" name="Freeform 308"/>
            <p:cNvSpPr>
              <a:spLocks/>
            </p:cNvSpPr>
            <p:nvPr/>
          </p:nvSpPr>
          <p:spPr bwMode="auto">
            <a:xfrm>
              <a:off x="2594" y="7872"/>
              <a:ext cx="1129" cy="810"/>
            </a:xfrm>
            <a:custGeom>
              <a:avLst/>
              <a:gdLst/>
              <a:ahLst/>
              <a:cxnLst>
                <a:cxn ang="0">
                  <a:pos x="1000" y="96"/>
                </a:cxn>
                <a:cxn ang="0">
                  <a:pos x="1063" y="46"/>
                </a:cxn>
                <a:cxn ang="0">
                  <a:pos x="1121" y="33"/>
                </a:cxn>
                <a:cxn ang="0">
                  <a:pos x="1129" y="21"/>
                </a:cxn>
                <a:cxn ang="0">
                  <a:pos x="1121" y="0"/>
                </a:cxn>
                <a:cxn ang="0">
                  <a:pos x="1029" y="4"/>
                </a:cxn>
                <a:cxn ang="0">
                  <a:pos x="901" y="0"/>
                </a:cxn>
                <a:cxn ang="0">
                  <a:pos x="892" y="4"/>
                </a:cxn>
                <a:cxn ang="0">
                  <a:pos x="888" y="29"/>
                </a:cxn>
                <a:cxn ang="0">
                  <a:pos x="905" y="33"/>
                </a:cxn>
                <a:cxn ang="0">
                  <a:pos x="951" y="46"/>
                </a:cxn>
                <a:cxn ang="0">
                  <a:pos x="971" y="79"/>
                </a:cxn>
                <a:cxn ang="0">
                  <a:pos x="967" y="105"/>
                </a:cxn>
                <a:cxn ang="0">
                  <a:pos x="652" y="659"/>
                </a:cxn>
                <a:cxn ang="0">
                  <a:pos x="610" y="75"/>
                </a:cxn>
                <a:cxn ang="0">
                  <a:pos x="623" y="46"/>
                </a:cxn>
                <a:cxn ang="0">
                  <a:pos x="689" y="33"/>
                </a:cxn>
                <a:cxn ang="0">
                  <a:pos x="714" y="29"/>
                </a:cxn>
                <a:cxn ang="0">
                  <a:pos x="718" y="8"/>
                </a:cxn>
                <a:cxn ang="0">
                  <a:pos x="631" y="0"/>
                </a:cxn>
                <a:cxn ang="0">
                  <a:pos x="527" y="4"/>
                </a:cxn>
                <a:cxn ang="0">
                  <a:pos x="436" y="0"/>
                </a:cxn>
                <a:cxn ang="0">
                  <a:pos x="423" y="29"/>
                </a:cxn>
                <a:cxn ang="0">
                  <a:pos x="469" y="33"/>
                </a:cxn>
                <a:cxn ang="0">
                  <a:pos x="498" y="42"/>
                </a:cxn>
                <a:cxn ang="0">
                  <a:pos x="511" y="63"/>
                </a:cxn>
                <a:cxn ang="0">
                  <a:pos x="228" y="659"/>
                </a:cxn>
                <a:cxn ang="0">
                  <a:pos x="187" y="67"/>
                </a:cxn>
                <a:cxn ang="0">
                  <a:pos x="204" y="46"/>
                </a:cxn>
                <a:cxn ang="0">
                  <a:pos x="274" y="33"/>
                </a:cxn>
                <a:cxn ang="0">
                  <a:pos x="291" y="29"/>
                </a:cxn>
                <a:cxn ang="0">
                  <a:pos x="295" y="4"/>
                </a:cxn>
                <a:cxn ang="0">
                  <a:pos x="287" y="0"/>
                </a:cxn>
                <a:cxn ang="0">
                  <a:pos x="141" y="4"/>
                </a:cxn>
                <a:cxn ang="0">
                  <a:pos x="13" y="0"/>
                </a:cxn>
                <a:cxn ang="0">
                  <a:pos x="4" y="4"/>
                </a:cxn>
                <a:cxn ang="0">
                  <a:pos x="0" y="29"/>
                </a:cxn>
                <a:cxn ang="0">
                  <a:pos x="50" y="33"/>
                </a:cxn>
                <a:cxn ang="0">
                  <a:pos x="83" y="46"/>
                </a:cxn>
                <a:cxn ang="0">
                  <a:pos x="87" y="79"/>
                </a:cxn>
                <a:cxn ang="0">
                  <a:pos x="141" y="801"/>
                </a:cxn>
                <a:cxn ang="0">
                  <a:pos x="166" y="810"/>
                </a:cxn>
                <a:cxn ang="0">
                  <a:pos x="179" y="797"/>
                </a:cxn>
                <a:cxn ang="0">
                  <a:pos x="519" y="201"/>
                </a:cxn>
                <a:cxn ang="0">
                  <a:pos x="569" y="805"/>
                </a:cxn>
                <a:cxn ang="0">
                  <a:pos x="589" y="810"/>
                </a:cxn>
                <a:cxn ang="0">
                  <a:pos x="606" y="789"/>
                </a:cxn>
              </a:cxnLst>
              <a:rect l="0" t="0" r="r" b="b"/>
              <a:pathLst>
                <a:path w="1129" h="810">
                  <a:moveTo>
                    <a:pt x="980" y="134"/>
                  </a:moveTo>
                  <a:lnTo>
                    <a:pt x="1000" y="96"/>
                  </a:lnTo>
                  <a:lnTo>
                    <a:pt x="1029" y="67"/>
                  </a:lnTo>
                  <a:lnTo>
                    <a:pt x="1063" y="46"/>
                  </a:lnTo>
                  <a:lnTo>
                    <a:pt x="1108" y="33"/>
                  </a:lnTo>
                  <a:lnTo>
                    <a:pt x="1121" y="33"/>
                  </a:lnTo>
                  <a:lnTo>
                    <a:pt x="1125" y="29"/>
                  </a:lnTo>
                  <a:lnTo>
                    <a:pt x="1129" y="21"/>
                  </a:lnTo>
                  <a:lnTo>
                    <a:pt x="1129" y="8"/>
                  </a:lnTo>
                  <a:lnTo>
                    <a:pt x="1121" y="0"/>
                  </a:lnTo>
                  <a:lnTo>
                    <a:pt x="1071" y="0"/>
                  </a:lnTo>
                  <a:lnTo>
                    <a:pt x="1029" y="4"/>
                  </a:lnTo>
                  <a:lnTo>
                    <a:pt x="967" y="0"/>
                  </a:lnTo>
                  <a:lnTo>
                    <a:pt x="901" y="0"/>
                  </a:lnTo>
                  <a:lnTo>
                    <a:pt x="897" y="4"/>
                  </a:lnTo>
                  <a:lnTo>
                    <a:pt x="892" y="4"/>
                  </a:lnTo>
                  <a:lnTo>
                    <a:pt x="888" y="12"/>
                  </a:lnTo>
                  <a:lnTo>
                    <a:pt x="888" y="29"/>
                  </a:lnTo>
                  <a:lnTo>
                    <a:pt x="892" y="33"/>
                  </a:lnTo>
                  <a:lnTo>
                    <a:pt x="905" y="33"/>
                  </a:lnTo>
                  <a:lnTo>
                    <a:pt x="926" y="38"/>
                  </a:lnTo>
                  <a:lnTo>
                    <a:pt x="951" y="46"/>
                  </a:lnTo>
                  <a:lnTo>
                    <a:pt x="967" y="59"/>
                  </a:lnTo>
                  <a:lnTo>
                    <a:pt x="971" y="79"/>
                  </a:lnTo>
                  <a:lnTo>
                    <a:pt x="971" y="92"/>
                  </a:lnTo>
                  <a:lnTo>
                    <a:pt x="967" y="105"/>
                  </a:lnTo>
                  <a:lnTo>
                    <a:pt x="959" y="117"/>
                  </a:lnTo>
                  <a:lnTo>
                    <a:pt x="652" y="659"/>
                  </a:lnTo>
                  <a:lnTo>
                    <a:pt x="610" y="88"/>
                  </a:lnTo>
                  <a:lnTo>
                    <a:pt x="610" y="75"/>
                  </a:lnTo>
                  <a:lnTo>
                    <a:pt x="614" y="59"/>
                  </a:lnTo>
                  <a:lnTo>
                    <a:pt x="623" y="46"/>
                  </a:lnTo>
                  <a:lnTo>
                    <a:pt x="648" y="38"/>
                  </a:lnTo>
                  <a:lnTo>
                    <a:pt x="689" y="33"/>
                  </a:lnTo>
                  <a:lnTo>
                    <a:pt x="706" y="33"/>
                  </a:lnTo>
                  <a:lnTo>
                    <a:pt x="714" y="29"/>
                  </a:lnTo>
                  <a:lnTo>
                    <a:pt x="718" y="25"/>
                  </a:lnTo>
                  <a:lnTo>
                    <a:pt x="718" y="8"/>
                  </a:lnTo>
                  <a:lnTo>
                    <a:pt x="710" y="0"/>
                  </a:lnTo>
                  <a:lnTo>
                    <a:pt x="631" y="0"/>
                  </a:lnTo>
                  <a:lnTo>
                    <a:pt x="565" y="4"/>
                  </a:lnTo>
                  <a:lnTo>
                    <a:pt x="527" y="4"/>
                  </a:lnTo>
                  <a:lnTo>
                    <a:pt x="482" y="0"/>
                  </a:lnTo>
                  <a:lnTo>
                    <a:pt x="436" y="0"/>
                  </a:lnTo>
                  <a:lnTo>
                    <a:pt x="423" y="12"/>
                  </a:lnTo>
                  <a:lnTo>
                    <a:pt x="423" y="29"/>
                  </a:lnTo>
                  <a:lnTo>
                    <a:pt x="428" y="33"/>
                  </a:lnTo>
                  <a:lnTo>
                    <a:pt x="469" y="33"/>
                  </a:lnTo>
                  <a:lnTo>
                    <a:pt x="486" y="38"/>
                  </a:lnTo>
                  <a:lnTo>
                    <a:pt x="498" y="42"/>
                  </a:lnTo>
                  <a:lnTo>
                    <a:pt x="502" y="46"/>
                  </a:lnTo>
                  <a:lnTo>
                    <a:pt x="511" y="63"/>
                  </a:lnTo>
                  <a:lnTo>
                    <a:pt x="515" y="151"/>
                  </a:lnTo>
                  <a:lnTo>
                    <a:pt x="228" y="659"/>
                  </a:lnTo>
                  <a:lnTo>
                    <a:pt x="187" y="75"/>
                  </a:lnTo>
                  <a:lnTo>
                    <a:pt x="187" y="67"/>
                  </a:lnTo>
                  <a:lnTo>
                    <a:pt x="191" y="54"/>
                  </a:lnTo>
                  <a:lnTo>
                    <a:pt x="204" y="46"/>
                  </a:lnTo>
                  <a:lnTo>
                    <a:pt x="228" y="38"/>
                  </a:lnTo>
                  <a:lnTo>
                    <a:pt x="274" y="33"/>
                  </a:lnTo>
                  <a:lnTo>
                    <a:pt x="291" y="33"/>
                  </a:lnTo>
                  <a:lnTo>
                    <a:pt x="291" y="29"/>
                  </a:lnTo>
                  <a:lnTo>
                    <a:pt x="295" y="21"/>
                  </a:lnTo>
                  <a:lnTo>
                    <a:pt x="295" y="4"/>
                  </a:lnTo>
                  <a:lnTo>
                    <a:pt x="291" y="4"/>
                  </a:lnTo>
                  <a:lnTo>
                    <a:pt x="287" y="0"/>
                  </a:lnTo>
                  <a:lnTo>
                    <a:pt x="212" y="0"/>
                  </a:lnTo>
                  <a:lnTo>
                    <a:pt x="141" y="4"/>
                  </a:lnTo>
                  <a:lnTo>
                    <a:pt x="79" y="0"/>
                  </a:lnTo>
                  <a:lnTo>
                    <a:pt x="13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12"/>
                  </a:lnTo>
                  <a:lnTo>
                    <a:pt x="0" y="29"/>
                  </a:lnTo>
                  <a:lnTo>
                    <a:pt x="4" y="33"/>
                  </a:lnTo>
                  <a:lnTo>
                    <a:pt x="50" y="33"/>
                  </a:lnTo>
                  <a:lnTo>
                    <a:pt x="67" y="38"/>
                  </a:lnTo>
                  <a:lnTo>
                    <a:pt x="83" y="46"/>
                  </a:lnTo>
                  <a:lnTo>
                    <a:pt x="87" y="54"/>
                  </a:lnTo>
                  <a:lnTo>
                    <a:pt x="87" y="79"/>
                  </a:lnTo>
                  <a:lnTo>
                    <a:pt x="141" y="780"/>
                  </a:lnTo>
                  <a:lnTo>
                    <a:pt x="141" y="801"/>
                  </a:lnTo>
                  <a:lnTo>
                    <a:pt x="150" y="810"/>
                  </a:lnTo>
                  <a:lnTo>
                    <a:pt x="166" y="810"/>
                  </a:lnTo>
                  <a:lnTo>
                    <a:pt x="174" y="805"/>
                  </a:lnTo>
                  <a:lnTo>
                    <a:pt x="179" y="797"/>
                  </a:lnTo>
                  <a:lnTo>
                    <a:pt x="187" y="785"/>
                  </a:lnTo>
                  <a:lnTo>
                    <a:pt x="519" y="201"/>
                  </a:lnTo>
                  <a:lnTo>
                    <a:pt x="560" y="780"/>
                  </a:lnTo>
                  <a:lnTo>
                    <a:pt x="569" y="805"/>
                  </a:lnTo>
                  <a:lnTo>
                    <a:pt x="573" y="810"/>
                  </a:lnTo>
                  <a:lnTo>
                    <a:pt x="589" y="810"/>
                  </a:lnTo>
                  <a:lnTo>
                    <a:pt x="602" y="797"/>
                  </a:lnTo>
                  <a:lnTo>
                    <a:pt x="606" y="789"/>
                  </a:lnTo>
                  <a:lnTo>
                    <a:pt x="980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8" name="Freeform 309"/>
            <p:cNvSpPr>
              <a:spLocks/>
            </p:cNvSpPr>
            <p:nvPr/>
          </p:nvSpPr>
          <p:spPr bwMode="auto">
            <a:xfrm>
              <a:off x="3901" y="7796"/>
              <a:ext cx="46" cy="1146"/>
            </a:xfrm>
            <a:custGeom>
              <a:avLst/>
              <a:gdLst/>
              <a:ahLst/>
              <a:cxnLst>
                <a:cxn ang="0">
                  <a:pos x="46" y="38"/>
                </a:cxn>
                <a:cxn ang="0">
                  <a:pos x="46" y="30"/>
                </a:cxn>
                <a:cxn ang="0">
                  <a:pos x="42" y="21"/>
                </a:cxn>
                <a:cxn ang="0">
                  <a:pos x="42" y="13"/>
                </a:cxn>
                <a:cxn ang="0">
                  <a:pos x="38" y="4"/>
                </a:cxn>
                <a:cxn ang="0">
                  <a:pos x="29" y="0"/>
                </a:cxn>
                <a:cxn ang="0">
                  <a:pos x="13" y="0"/>
                </a:cxn>
                <a:cxn ang="0">
                  <a:pos x="5" y="4"/>
                </a:cxn>
                <a:cxn ang="0">
                  <a:pos x="0" y="13"/>
                </a:cxn>
                <a:cxn ang="0">
                  <a:pos x="0" y="1133"/>
                </a:cxn>
                <a:cxn ang="0">
                  <a:pos x="5" y="1142"/>
                </a:cxn>
                <a:cxn ang="0">
                  <a:pos x="13" y="1146"/>
                </a:cxn>
                <a:cxn ang="0">
                  <a:pos x="29" y="1146"/>
                </a:cxn>
                <a:cxn ang="0">
                  <a:pos x="38" y="1142"/>
                </a:cxn>
                <a:cxn ang="0">
                  <a:pos x="42" y="1133"/>
                </a:cxn>
                <a:cxn ang="0">
                  <a:pos x="42" y="1125"/>
                </a:cxn>
                <a:cxn ang="0">
                  <a:pos x="46" y="1117"/>
                </a:cxn>
                <a:cxn ang="0">
                  <a:pos x="46" y="1108"/>
                </a:cxn>
                <a:cxn ang="0">
                  <a:pos x="46" y="38"/>
                </a:cxn>
              </a:cxnLst>
              <a:rect l="0" t="0" r="r" b="b"/>
              <a:pathLst>
                <a:path w="46" h="1146">
                  <a:moveTo>
                    <a:pt x="46" y="38"/>
                  </a:moveTo>
                  <a:lnTo>
                    <a:pt x="46" y="30"/>
                  </a:lnTo>
                  <a:lnTo>
                    <a:pt x="42" y="21"/>
                  </a:lnTo>
                  <a:lnTo>
                    <a:pt x="42" y="13"/>
                  </a:lnTo>
                  <a:lnTo>
                    <a:pt x="38" y="4"/>
                  </a:lnTo>
                  <a:lnTo>
                    <a:pt x="29" y="0"/>
                  </a:lnTo>
                  <a:lnTo>
                    <a:pt x="13" y="0"/>
                  </a:lnTo>
                  <a:lnTo>
                    <a:pt x="5" y="4"/>
                  </a:lnTo>
                  <a:lnTo>
                    <a:pt x="0" y="13"/>
                  </a:lnTo>
                  <a:lnTo>
                    <a:pt x="0" y="1133"/>
                  </a:lnTo>
                  <a:lnTo>
                    <a:pt x="5" y="1142"/>
                  </a:lnTo>
                  <a:lnTo>
                    <a:pt x="13" y="1146"/>
                  </a:lnTo>
                  <a:lnTo>
                    <a:pt x="29" y="1146"/>
                  </a:lnTo>
                  <a:lnTo>
                    <a:pt x="38" y="1142"/>
                  </a:lnTo>
                  <a:lnTo>
                    <a:pt x="42" y="1133"/>
                  </a:lnTo>
                  <a:lnTo>
                    <a:pt x="42" y="1125"/>
                  </a:lnTo>
                  <a:lnTo>
                    <a:pt x="46" y="1117"/>
                  </a:lnTo>
                  <a:lnTo>
                    <a:pt x="46" y="110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" name="Freeform 310"/>
            <p:cNvSpPr>
              <a:spLocks/>
            </p:cNvSpPr>
            <p:nvPr/>
          </p:nvSpPr>
          <p:spPr bwMode="auto">
            <a:xfrm>
              <a:off x="4217" y="7796"/>
              <a:ext cx="46" cy="1146"/>
            </a:xfrm>
            <a:custGeom>
              <a:avLst/>
              <a:gdLst/>
              <a:ahLst/>
              <a:cxnLst>
                <a:cxn ang="0">
                  <a:pos x="46" y="38"/>
                </a:cxn>
                <a:cxn ang="0">
                  <a:pos x="46" y="21"/>
                </a:cxn>
                <a:cxn ang="0">
                  <a:pos x="37" y="4"/>
                </a:cxn>
                <a:cxn ang="0">
                  <a:pos x="29" y="0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0" y="13"/>
                </a:cxn>
                <a:cxn ang="0">
                  <a:pos x="0" y="1133"/>
                </a:cxn>
                <a:cxn ang="0">
                  <a:pos x="4" y="1142"/>
                </a:cxn>
                <a:cxn ang="0">
                  <a:pos x="12" y="1146"/>
                </a:cxn>
                <a:cxn ang="0">
                  <a:pos x="29" y="1146"/>
                </a:cxn>
                <a:cxn ang="0">
                  <a:pos x="37" y="1142"/>
                </a:cxn>
                <a:cxn ang="0">
                  <a:pos x="41" y="1133"/>
                </a:cxn>
                <a:cxn ang="0">
                  <a:pos x="41" y="1125"/>
                </a:cxn>
                <a:cxn ang="0">
                  <a:pos x="46" y="1117"/>
                </a:cxn>
                <a:cxn ang="0">
                  <a:pos x="46" y="1108"/>
                </a:cxn>
                <a:cxn ang="0">
                  <a:pos x="46" y="38"/>
                </a:cxn>
              </a:cxnLst>
              <a:rect l="0" t="0" r="r" b="b"/>
              <a:pathLst>
                <a:path w="46" h="1146">
                  <a:moveTo>
                    <a:pt x="46" y="38"/>
                  </a:moveTo>
                  <a:lnTo>
                    <a:pt x="46" y="21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3"/>
                  </a:lnTo>
                  <a:lnTo>
                    <a:pt x="0" y="1133"/>
                  </a:lnTo>
                  <a:lnTo>
                    <a:pt x="4" y="1142"/>
                  </a:lnTo>
                  <a:lnTo>
                    <a:pt x="12" y="1146"/>
                  </a:lnTo>
                  <a:lnTo>
                    <a:pt x="29" y="1146"/>
                  </a:lnTo>
                  <a:lnTo>
                    <a:pt x="37" y="1142"/>
                  </a:lnTo>
                  <a:lnTo>
                    <a:pt x="41" y="1133"/>
                  </a:lnTo>
                  <a:lnTo>
                    <a:pt x="41" y="1125"/>
                  </a:lnTo>
                  <a:lnTo>
                    <a:pt x="46" y="1117"/>
                  </a:lnTo>
                  <a:lnTo>
                    <a:pt x="46" y="110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0" name="Freeform 311"/>
            <p:cNvSpPr>
              <a:spLocks/>
            </p:cNvSpPr>
            <p:nvPr/>
          </p:nvSpPr>
          <p:spPr bwMode="auto">
            <a:xfrm>
              <a:off x="4482" y="8296"/>
              <a:ext cx="291" cy="533"/>
            </a:xfrm>
            <a:custGeom>
              <a:avLst/>
              <a:gdLst/>
              <a:ahLst/>
              <a:cxnLst>
                <a:cxn ang="0">
                  <a:pos x="179" y="21"/>
                </a:cxn>
                <a:cxn ang="0">
                  <a:pos x="179" y="4"/>
                </a:cxn>
                <a:cxn ang="0">
                  <a:pos x="175" y="0"/>
                </a:cxn>
                <a:cxn ang="0">
                  <a:pos x="154" y="0"/>
                </a:cxn>
                <a:cxn ang="0">
                  <a:pos x="113" y="29"/>
                </a:cxn>
                <a:cxn ang="0">
                  <a:pos x="71" y="42"/>
                </a:cxn>
                <a:cxn ang="0">
                  <a:pos x="30" y="50"/>
                </a:cxn>
                <a:cxn ang="0">
                  <a:pos x="0" y="50"/>
                </a:cxn>
                <a:cxn ang="0">
                  <a:pos x="0" y="79"/>
                </a:cxn>
                <a:cxn ang="0">
                  <a:pos x="30" y="79"/>
                </a:cxn>
                <a:cxn ang="0">
                  <a:pos x="71" y="71"/>
                </a:cxn>
                <a:cxn ang="0">
                  <a:pos x="117" y="54"/>
                </a:cxn>
                <a:cxn ang="0">
                  <a:pos x="117" y="478"/>
                </a:cxn>
                <a:cxn ang="0">
                  <a:pos x="113" y="491"/>
                </a:cxn>
                <a:cxn ang="0">
                  <a:pos x="100" y="499"/>
                </a:cxn>
                <a:cxn ang="0">
                  <a:pos x="75" y="503"/>
                </a:cxn>
                <a:cxn ang="0">
                  <a:pos x="5" y="503"/>
                </a:cxn>
                <a:cxn ang="0">
                  <a:pos x="5" y="533"/>
                </a:cxn>
                <a:cxn ang="0">
                  <a:pos x="71" y="533"/>
                </a:cxn>
                <a:cxn ang="0">
                  <a:pos x="117" y="528"/>
                </a:cxn>
                <a:cxn ang="0">
                  <a:pos x="179" y="528"/>
                </a:cxn>
                <a:cxn ang="0">
                  <a:pos x="220" y="533"/>
                </a:cxn>
                <a:cxn ang="0">
                  <a:pos x="291" y="533"/>
                </a:cxn>
                <a:cxn ang="0">
                  <a:pos x="291" y="503"/>
                </a:cxn>
                <a:cxn ang="0">
                  <a:pos x="220" y="503"/>
                </a:cxn>
                <a:cxn ang="0">
                  <a:pos x="196" y="499"/>
                </a:cxn>
                <a:cxn ang="0">
                  <a:pos x="183" y="491"/>
                </a:cxn>
                <a:cxn ang="0">
                  <a:pos x="179" y="482"/>
                </a:cxn>
                <a:cxn ang="0">
                  <a:pos x="179" y="465"/>
                </a:cxn>
                <a:cxn ang="0">
                  <a:pos x="179" y="21"/>
                </a:cxn>
              </a:cxnLst>
              <a:rect l="0" t="0" r="r" b="b"/>
              <a:pathLst>
                <a:path w="291" h="533">
                  <a:moveTo>
                    <a:pt x="179" y="21"/>
                  </a:moveTo>
                  <a:lnTo>
                    <a:pt x="179" y="4"/>
                  </a:lnTo>
                  <a:lnTo>
                    <a:pt x="175" y="0"/>
                  </a:lnTo>
                  <a:lnTo>
                    <a:pt x="154" y="0"/>
                  </a:lnTo>
                  <a:lnTo>
                    <a:pt x="113" y="29"/>
                  </a:lnTo>
                  <a:lnTo>
                    <a:pt x="71" y="42"/>
                  </a:lnTo>
                  <a:lnTo>
                    <a:pt x="30" y="50"/>
                  </a:lnTo>
                  <a:lnTo>
                    <a:pt x="0" y="50"/>
                  </a:lnTo>
                  <a:lnTo>
                    <a:pt x="0" y="79"/>
                  </a:lnTo>
                  <a:lnTo>
                    <a:pt x="30" y="79"/>
                  </a:lnTo>
                  <a:lnTo>
                    <a:pt x="71" y="71"/>
                  </a:lnTo>
                  <a:lnTo>
                    <a:pt x="117" y="54"/>
                  </a:lnTo>
                  <a:lnTo>
                    <a:pt x="117" y="478"/>
                  </a:lnTo>
                  <a:lnTo>
                    <a:pt x="113" y="491"/>
                  </a:lnTo>
                  <a:lnTo>
                    <a:pt x="100" y="499"/>
                  </a:lnTo>
                  <a:lnTo>
                    <a:pt x="75" y="503"/>
                  </a:lnTo>
                  <a:lnTo>
                    <a:pt x="5" y="503"/>
                  </a:lnTo>
                  <a:lnTo>
                    <a:pt x="5" y="533"/>
                  </a:lnTo>
                  <a:lnTo>
                    <a:pt x="71" y="533"/>
                  </a:lnTo>
                  <a:lnTo>
                    <a:pt x="117" y="528"/>
                  </a:lnTo>
                  <a:lnTo>
                    <a:pt x="179" y="528"/>
                  </a:lnTo>
                  <a:lnTo>
                    <a:pt x="220" y="533"/>
                  </a:lnTo>
                  <a:lnTo>
                    <a:pt x="291" y="533"/>
                  </a:lnTo>
                  <a:lnTo>
                    <a:pt x="291" y="503"/>
                  </a:lnTo>
                  <a:lnTo>
                    <a:pt x="220" y="503"/>
                  </a:lnTo>
                  <a:lnTo>
                    <a:pt x="196" y="499"/>
                  </a:lnTo>
                  <a:lnTo>
                    <a:pt x="183" y="491"/>
                  </a:lnTo>
                  <a:lnTo>
                    <a:pt x="179" y="482"/>
                  </a:lnTo>
                  <a:lnTo>
                    <a:pt x="179" y="465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1" name="Freeform 312"/>
            <p:cNvSpPr>
              <a:spLocks/>
            </p:cNvSpPr>
            <p:nvPr/>
          </p:nvSpPr>
          <p:spPr bwMode="auto">
            <a:xfrm>
              <a:off x="4935" y="8736"/>
              <a:ext cx="104" cy="248"/>
            </a:xfrm>
            <a:custGeom>
              <a:avLst/>
              <a:gdLst/>
              <a:ahLst/>
              <a:cxnLst>
                <a:cxn ang="0">
                  <a:pos x="79" y="80"/>
                </a:cxn>
                <a:cxn ang="0">
                  <a:pos x="75" y="126"/>
                </a:cxn>
                <a:cxn ang="0">
                  <a:pos x="58" y="177"/>
                </a:cxn>
                <a:cxn ang="0">
                  <a:pos x="21" y="227"/>
                </a:cxn>
                <a:cxn ang="0">
                  <a:pos x="12" y="235"/>
                </a:cxn>
                <a:cxn ang="0">
                  <a:pos x="16" y="244"/>
                </a:cxn>
                <a:cxn ang="0">
                  <a:pos x="21" y="248"/>
                </a:cxn>
                <a:cxn ang="0">
                  <a:pos x="25" y="248"/>
                </a:cxn>
                <a:cxn ang="0">
                  <a:pos x="37" y="239"/>
                </a:cxn>
                <a:cxn ang="0">
                  <a:pos x="58" y="218"/>
                </a:cxn>
                <a:cxn ang="0">
                  <a:pos x="79" y="185"/>
                </a:cxn>
                <a:cxn ang="0">
                  <a:pos x="95" y="143"/>
                </a:cxn>
                <a:cxn ang="0">
                  <a:pos x="104" y="88"/>
                </a:cxn>
                <a:cxn ang="0">
                  <a:pos x="99" y="55"/>
                </a:cxn>
                <a:cxn ang="0">
                  <a:pos x="87" y="25"/>
                </a:cxn>
                <a:cxn ang="0">
                  <a:pos x="70" y="9"/>
                </a:cxn>
                <a:cxn ang="0">
                  <a:pos x="45" y="0"/>
                </a:cxn>
                <a:cxn ang="0">
                  <a:pos x="21" y="9"/>
                </a:cxn>
                <a:cxn ang="0">
                  <a:pos x="8" y="17"/>
                </a:cxn>
                <a:cxn ang="0">
                  <a:pos x="4" y="30"/>
                </a:cxn>
                <a:cxn ang="0">
                  <a:pos x="0" y="46"/>
                </a:cxn>
                <a:cxn ang="0">
                  <a:pos x="8" y="72"/>
                </a:cxn>
                <a:cxn ang="0">
                  <a:pos x="21" y="84"/>
                </a:cxn>
                <a:cxn ang="0">
                  <a:pos x="33" y="88"/>
                </a:cxn>
                <a:cxn ang="0">
                  <a:pos x="50" y="93"/>
                </a:cxn>
                <a:cxn ang="0">
                  <a:pos x="58" y="93"/>
                </a:cxn>
                <a:cxn ang="0">
                  <a:pos x="75" y="84"/>
                </a:cxn>
                <a:cxn ang="0">
                  <a:pos x="79" y="80"/>
                </a:cxn>
              </a:cxnLst>
              <a:rect l="0" t="0" r="r" b="b"/>
              <a:pathLst>
                <a:path w="104" h="248">
                  <a:moveTo>
                    <a:pt x="79" y="80"/>
                  </a:moveTo>
                  <a:lnTo>
                    <a:pt x="75" y="126"/>
                  </a:lnTo>
                  <a:lnTo>
                    <a:pt x="58" y="177"/>
                  </a:lnTo>
                  <a:lnTo>
                    <a:pt x="21" y="227"/>
                  </a:lnTo>
                  <a:lnTo>
                    <a:pt x="12" y="235"/>
                  </a:lnTo>
                  <a:lnTo>
                    <a:pt x="16" y="244"/>
                  </a:lnTo>
                  <a:lnTo>
                    <a:pt x="21" y="248"/>
                  </a:lnTo>
                  <a:lnTo>
                    <a:pt x="25" y="248"/>
                  </a:lnTo>
                  <a:lnTo>
                    <a:pt x="37" y="239"/>
                  </a:lnTo>
                  <a:lnTo>
                    <a:pt x="58" y="218"/>
                  </a:lnTo>
                  <a:lnTo>
                    <a:pt x="79" y="185"/>
                  </a:lnTo>
                  <a:lnTo>
                    <a:pt x="95" y="143"/>
                  </a:lnTo>
                  <a:lnTo>
                    <a:pt x="104" y="88"/>
                  </a:lnTo>
                  <a:lnTo>
                    <a:pt x="99" y="55"/>
                  </a:lnTo>
                  <a:lnTo>
                    <a:pt x="87" y="25"/>
                  </a:lnTo>
                  <a:lnTo>
                    <a:pt x="70" y="9"/>
                  </a:lnTo>
                  <a:lnTo>
                    <a:pt x="45" y="0"/>
                  </a:lnTo>
                  <a:lnTo>
                    <a:pt x="21" y="9"/>
                  </a:lnTo>
                  <a:lnTo>
                    <a:pt x="8" y="17"/>
                  </a:lnTo>
                  <a:lnTo>
                    <a:pt x="4" y="30"/>
                  </a:lnTo>
                  <a:lnTo>
                    <a:pt x="0" y="46"/>
                  </a:lnTo>
                  <a:lnTo>
                    <a:pt x="8" y="72"/>
                  </a:lnTo>
                  <a:lnTo>
                    <a:pt x="21" y="84"/>
                  </a:lnTo>
                  <a:lnTo>
                    <a:pt x="33" y="88"/>
                  </a:lnTo>
                  <a:lnTo>
                    <a:pt x="50" y="93"/>
                  </a:lnTo>
                  <a:lnTo>
                    <a:pt x="58" y="93"/>
                  </a:lnTo>
                  <a:lnTo>
                    <a:pt x="75" y="84"/>
                  </a:lnTo>
                  <a:lnTo>
                    <a:pt x="79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2" name="Freeform 313"/>
            <p:cNvSpPr>
              <a:spLocks noEditPoints="1"/>
            </p:cNvSpPr>
            <p:nvPr/>
          </p:nvSpPr>
          <p:spPr bwMode="auto">
            <a:xfrm>
              <a:off x="5180" y="8472"/>
              <a:ext cx="780" cy="365"/>
            </a:xfrm>
            <a:custGeom>
              <a:avLst/>
              <a:gdLst/>
              <a:ahLst/>
              <a:cxnLst>
                <a:cxn ang="0">
                  <a:pos x="369" y="101"/>
                </a:cxn>
                <a:cxn ang="0">
                  <a:pos x="290" y="33"/>
                </a:cxn>
                <a:cxn ang="0">
                  <a:pos x="170" y="0"/>
                </a:cxn>
                <a:cxn ang="0">
                  <a:pos x="66" y="38"/>
                </a:cxn>
                <a:cxn ang="0">
                  <a:pos x="8" y="126"/>
                </a:cxn>
                <a:cxn ang="0">
                  <a:pos x="8" y="239"/>
                </a:cxn>
                <a:cxn ang="0">
                  <a:pos x="66" y="327"/>
                </a:cxn>
                <a:cxn ang="0">
                  <a:pos x="166" y="365"/>
                </a:cxn>
                <a:cxn ang="0">
                  <a:pos x="282" y="331"/>
                </a:cxn>
                <a:cxn ang="0">
                  <a:pos x="361" y="260"/>
                </a:cxn>
                <a:cxn ang="0">
                  <a:pos x="411" y="264"/>
                </a:cxn>
                <a:cxn ang="0">
                  <a:pos x="489" y="331"/>
                </a:cxn>
                <a:cxn ang="0">
                  <a:pos x="610" y="365"/>
                </a:cxn>
                <a:cxn ang="0">
                  <a:pos x="714" y="327"/>
                </a:cxn>
                <a:cxn ang="0">
                  <a:pos x="772" y="239"/>
                </a:cxn>
                <a:cxn ang="0">
                  <a:pos x="772" y="130"/>
                </a:cxn>
                <a:cxn ang="0">
                  <a:pos x="714" y="38"/>
                </a:cxn>
                <a:cxn ang="0">
                  <a:pos x="614" y="0"/>
                </a:cxn>
                <a:cxn ang="0">
                  <a:pos x="498" y="38"/>
                </a:cxn>
                <a:cxn ang="0">
                  <a:pos x="419" y="105"/>
                </a:cxn>
                <a:cxn ang="0">
                  <a:pos x="423" y="168"/>
                </a:cxn>
                <a:cxn ang="0">
                  <a:pos x="510" y="71"/>
                </a:cxn>
                <a:cxn ang="0">
                  <a:pos x="622" y="33"/>
                </a:cxn>
                <a:cxn ang="0">
                  <a:pos x="705" y="63"/>
                </a:cxn>
                <a:cxn ang="0">
                  <a:pos x="751" y="138"/>
                </a:cxn>
                <a:cxn ang="0">
                  <a:pos x="747" y="239"/>
                </a:cxn>
                <a:cxn ang="0">
                  <a:pos x="676" y="310"/>
                </a:cxn>
                <a:cxn ang="0">
                  <a:pos x="585" y="310"/>
                </a:cxn>
                <a:cxn ang="0">
                  <a:pos x="506" y="260"/>
                </a:cxn>
                <a:cxn ang="0">
                  <a:pos x="423" y="168"/>
                </a:cxn>
                <a:cxn ang="0">
                  <a:pos x="315" y="256"/>
                </a:cxn>
                <a:cxn ang="0">
                  <a:pos x="215" y="323"/>
                </a:cxn>
                <a:cxn ang="0">
                  <a:pos x="116" y="327"/>
                </a:cxn>
                <a:cxn ang="0">
                  <a:pos x="45" y="268"/>
                </a:cxn>
                <a:cxn ang="0">
                  <a:pos x="20" y="185"/>
                </a:cxn>
                <a:cxn ang="0">
                  <a:pos x="62" y="84"/>
                </a:cxn>
                <a:cxn ang="0">
                  <a:pos x="157" y="46"/>
                </a:cxn>
                <a:cxn ang="0">
                  <a:pos x="257" y="88"/>
                </a:cxn>
                <a:cxn ang="0">
                  <a:pos x="357" y="201"/>
                </a:cxn>
              </a:cxnLst>
              <a:rect l="0" t="0" r="r" b="b"/>
              <a:pathLst>
                <a:path w="780" h="365">
                  <a:moveTo>
                    <a:pt x="398" y="134"/>
                  </a:moveTo>
                  <a:lnTo>
                    <a:pt x="369" y="101"/>
                  </a:lnTo>
                  <a:lnTo>
                    <a:pt x="336" y="67"/>
                  </a:lnTo>
                  <a:lnTo>
                    <a:pt x="290" y="33"/>
                  </a:lnTo>
                  <a:lnTo>
                    <a:pt x="236" y="12"/>
                  </a:lnTo>
                  <a:lnTo>
                    <a:pt x="170" y="0"/>
                  </a:lnTo>
                  <a:lnTo>
                    <a:pt x="112" y="12"/>
                  </a:lnTo>
                  <a:lnTo>
                    <a:pt x="66" y="38"/>
                  </a:lnTo>
                  <a:lnTo>
                    <a:pt x="29" y="80"/>
                  </a:lnTo>
                  <a:lnTo>
                    <a:pt x="8" y="126"/>
                  </a:lnTo>
                  <a:lnTo>
                    <a:pt x="0" y="185"/>
                  </a:lnTo>
                  <a:lnTo>
                    <a:pt x="8" y="239"/>
                  </a:lnTo>
                  <a:lnTo>
                    <a:pt x="29" y="289"/>
                  </a:lnTo>
                  <a:lnTo>
                    <a:pt x="66" y="327"/>
                  </a:lnTo>
                  <a:lnTo>
                    <a:pt x="112" y="357"/>
                  </a:lnTo>
                  <a:lnTo>
                    <a:pt x="166" y="365"/>
                  </a:lnTo>
                  <a:lnTo>
                    <a:pt x="228" y="357"/>
                  </a:lnTo>
                  <a:lnTo>
                    <a:pt x="282" y="331"/>
                  </a:lnTo>
                  <a:lnTo>
                    <a:pt x="328" y="298"/>
                  </a:lnTo>
                  <a:lnTo>
                    <a:pt x="361" y="260"/>
                  </a:lnTo>
                  <a:lnTo>
                    <a:pt x="386" y="231"/>
                  </a:lnTo>
                  <a:lnTo>
                    <a:pt x="411" y="264"/>
                  </a:lnTo>
                  <a:lnTo>
                    <a:pt x="448" y="298"/>
                  </a:lnTo>
                  <a:lnTo>
                    <a:pt x="489" y="331"/>
                  </a:lnTo>
                  <a:lnTo>
                    <a:pt x="548" y="357"/>
                  </a:lnTo>
                  <a:lnTo>
                    <a:pt x="610" y="365"/>
                  </a:lnTo>
                  <a:lnTo>
                    <a:pt x="668" y="357"/>
                  </a:lnTo>
                  <a:lnTo>
                    <a:pt x="714" y="327"/>
                  </a:lnTo>
                  <a:lnTo>
                    <a:pt x="751" y="289"/>
                  </a:lnTo>
                  <a:lnTo>
                    <a:pt x="772" y="239"/>
                  </a:lnTo>
                  <a:lnTo>
                    <a:pt x="780" y="185"/>
                  </a:lnTo>
                  <a:lnTo>
                    <a:pt x="772" y="130"/>
                  </a:lnTo>
                  <a:lnTo>
                    <a:pt x="751" y="80"/>
                  </a:lnTo>
                  <a:lnTo>
                    <a:pt x="714" y="38"/>
                  </a:lnTo>
                  <a:lnTo>
                    <a:pt x="668" y="12"/>
                  </a:lnTo>
                  <a:lnTo>
                    <a:pt x="614" y="0"/>
                  </a:lnTo>
                  <a:lnTo>
                    <a:pt x="552" y="12"/>
                  </a:lnTo>
                  <a:lnTo>
                    <a:pt x="498" y="38"/>
                  </a:lnTo>
                  <a:lnTo>
                    <a:pt x="456" y="71"/>
                  </a:lnTo>
                  <a:lnTo>
                    <a:pt x="419" y="105"/>
                  </a:lnTo>
                  <a:lnTo>
                    <a:pt x="398" y="134"/>
                  </a:lnTo>
                  <a:close/>
                  <a:moveTo>
                    <a:pt x="423" y="168"/>
                  </a:moveTo>
                  <a:lnTo>
                    <a:pt x="464" y="113"/>
                  </a:lnTo>
                  <a:lnTo>
                    <a:pt x="510" y="71"/>
                  </a:lnTo>
                  <a:lnTo>
                    <a:pt x="564" y="42"/>
                  </a:lnTo>
                  <a:lnTo>
                    <a:pt x="622" y="33"/>
                  </a:lnTo>
                  <a:lnTo>
                    <a:pt x="668" y="42"/>
                  </a:lnTo>
                  <a:lnTo>
                    <a:pt x="705" y="63"/>
                  </a:lnTo>
                  <a:lnTo>
                    <a:pt x="734" y="96"/>
                  </a:lnTo>
                  <a:lnTo>
                    <a:pt x="751" y="138"/>
                  </a:lnTo>
                  <a:lnTo>
                    <a:pt x="759" y="185"/>
                  </a:lnTo>
                  <a:lnTo>
                    <a:pt x="747" y="239"/>
                  </a:lnTo>
                  <a:lnTo>
                    <a:pt x="718" y="281"/>
                  </a:lnTo>
                  <a:lnTo>
                    <a:pt x="676" y="310"/>
                  </a:lnTo>
                  <a:lnTo>
                    <a:pt x="626" y="319"/>
                  </a:lnTo>
                  <a:lnTo>
                    <a:pt x="585" y="310"/>
                  </a:lnTo>
                  <a:lnTo>
                    <a:pt x="543" y="294"/>
                  </a:lnTo>
                  <a:lnTo>
                    <a:pt x="506" y="260"/>
                  </a:lnTo>
                  <a:lnTo>
                    <a:pt x="464" y="218"/>
                  </a:lnTo>
                  <a:lnTo>
                    <a:pt x="423" y="168"/>
                  </a:lnTo>
                  <a:close/>
                  <a:moveTo>
                    <a:pt x="357" y="201"/>
                  </a:moveTo>
                  <a:lnTo>
                    <a:pt x="315" y="256"/>
                  </a:lnTo>
                  <a:lnTo>
                    <a:pt x="269" y="298"/>
                  </a:lnTo>
                  <a:lnTo>
                    <a:pt x="215" y="323"/>
                  </a:lnTo>
                  <a:lnTo>
                    <a:pt x="162" y="336"/>
                  </a:lnTo>
                  <a:lnTo>
                    <a:pt x="116" y="327"/>
                  </a:lnTo>
                  <a:lnTo>
                    <a:pt x="74" y="302"/>
                  </a:lnTo>
                  <a:lnTo>
                    <a:pt x="45" y="268"/>
                  </a:lnTo>
                  <a:lnTo>
                    <a:pt x="29" y="231"/>
                  </a:lnTo>
                  <a:lnTo>
                    <a:pt x="20" y="185"/>
                  </a:lnTo>
                  <a:lnTo>
                    <a:pt x="33" y="130"/>
                  </a:lnTo>
                  <a:lnTo>
                    <a:pt x="62" y="84"/>
                  </a:lnTo>
                  <a:lnTo>
                    <a:pt x="108" y="54"/>
                  </a:lnTo>
                  <a:lnTo>
                    <a:pt x="157" y="46"/>
                  </a:lnTo>
                  <a:lnTo>
                    <a:pt x="211" y="59"/>
                  </a:lnTo>
                  <a:lnTo>
                    <a:pt x="257" y="88"/>
                  </a:lnTo>
                  <a:lnTo>
                    <a:pt x="307" y="138"/>
                  </a:lnTo>
                  <a:lnTo>
                    <a:pt x="357" y="20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3" name="Freeform 314"/>
            <p:cNvSpPr>
              <a:spLocks noEditPoints="1"/>
            </p:cNvSpPr>
            <p:nvPr/>
          </p:nvSpPr>
          <p:spPr bwMode="auto">
            <a:xfrm>
              <a:off x="6462" y="8233"/>
              <a:ext cx="760" cy="272"/>
            </a:xfrm>
            <a:custGeom>
              <a:avLst/>
              <a:gdLst/>
              <a:ahLst/>
              <a:cxnLst>
                <a:cxn ang="0">
                  <a:pos x="718" y="46"/>
                </a:cxn>
                <a:cxn ang="0">
                  <a:pos x="743" y="46"/>
                </a:cxn>
                <a:cxn ang="0">
                  <a:pos x="751" y="42"/>
                </a:cxn>
                <a:cxn ang="0">
                  <a:pos x="760" y="25"/>
                </a:cxn>
                <a:cxn ang="0">
                  <a:pos x="751" y="8"/>
                </a:cxn>
                <a:cxn ang="0">
                  <a:pos x="747" y="4"/>
                </a:cxn>
                <a:cxn ang="0">
                  <a:pos x="739" y="4"/>
                </a:cxn>
                <a:cxn ang="0">
                  <a:pos x="726" y="0"/>
                </a:cxn>
                <a:cxn ang="0">
                  <a:pos x="29" y="0"/>
                </a:cxn>
                <a:cxn ang="0">
                  <a:pos x="21" y="4"/>
                </a:cxn>
                <a:cxn ang="0">
                  <a:pos x="13" y="4"/>
                </a:cxn>
                <a:cxn ang="0">
                  <a:pos x="8" y="8"/>
                </a:cxn>
                <a:cxn ang="0">
                  <a:pos x="0" y="25"/>
                </a:cxn>
                <a:cxn ang="0">
                  <a:pos x="8" y="42"/>
                </a:cxn>
                <a:cxn ang="0">
                  <a:pos x="13" y="46"/>
                </a:cxn>
                <a:cxn ang="0">
                  <a:pos x="42" y="46"/>
                </a:cxn>
                <a:cxn ang="0">
                  <a:pos x="718" y="46"/>
                </a:cxn>
                <a:cxn ang="0">
                  <a:pos x="718" y="272"/>
                </a:cxn>
                <a:cxn ang="0">
                  <a:pos x="726" y="272"/>
                </a:cxn>
                <a:cxn ang="0">
                  <a:pos x="735" y="268"/>
                </a:cxn>
                <a:cxn ang="0">
                  <a:pos x="743" y="268"/>
                </a:cxn>
                <a:cxn ang="0">
                  <a:pos x="751" y="264"/>
                </a:cxn>
                <a:cxn ang="0">
                  <a:pos x="760" y="247"/>
                </a:cxn>
                <a:cxn ang="0">
                  <a:pos x="751" y="230"/>
                </a:cxn>
                <a:cxn ang="0">
                  <a:pos x="743" y="226"/>
                </a:cxn>
                <a:cxn ang="0">
                  <a:pos x="17" y="226"/>
                </a:cxn>
                <a:cxn ang="0">
                  <a:pos x="8" y="230"/>
                </a:cxn>
                <a:cxn ang="0">
                  <a:pos x="0" y="247"/>
                </a:cxn>
                <a:cxn ang="0">
                  <a:pos x="8" y="264"/>
                </a:cxn>
                <a:cxn ang="0">
                  <a:pos x="13" y="268"/>
                </a:cxn>
                <a:cxn ang="0">
                  <a:pos x="21" y="268"/>
                </a:cxn>
                <a:cxn ang="0">
                  <a:pos x="29" y="272"/>
                </a:cxn>
                <a:cxn ang="0">
                  <a:pos x="37" y="272"/>
                </a:cxn>
                <a:cxn ang="0">
                  <a:pos x="718" y="272"/>
                </a:cxn>
              </a:cxnLst>
              <a:rect l="0" t="0" r="r" b="b"/>
              <a:pathLst>
                <a:path w="760" h="272">
                  <a:moveTo>
                    <a:pt x="718" y="46"/>
                  </a:moveTo>
                  <a:lnTo>
                    <a:pt x="743" y="46"/>
                  </a:lnTo>
                  <a:lnTo>
                    <a:pt x="751" y="42"/>
                  </a:lnTo>
                  <a:lnTo>
                    <a:pt x="760" y="25"/>
                  </a:lnTo>
                  <a:lnTo>
                    <a:pt x="751" y="8"/>
                  </a:lnTo>
                  <a:lnTo>
                    <a:pt x="747" y="4"/>
                  </a:lnTo>
                  <a:lnTo>
                    <a:pt x="739" y="4"/>
                  </a:lnTo>
                  <a:lnTo>
                    <a:pt x="726" y="0"/>
                  </a:lnTo>
                  <a:lnTo>
                    <a:pt x="29" y="0"/>
                  </a:lnTo>
                  <a:lnTo>
                    <a:pt x="21" y="4"/>
                  </a:lnTo>
                  <a:lnTo>
                    <a:pt x="13" y="4"/>
                  </a:lnTo>
                  <a:lnTo>
                    <a:pt x="8" y="8"/>
                  </a:lnTo>
                  <a:lnTo>
                    <a:pt x="0" y="25"/>
                  </a:lnTo>
                  <a:lnTo>
                    <a:pt x="8" y="42"/>
                  </a:lnTo>
                  <a:lnTo>
                    <a:pt x="13" y="46"/>
                  </a:lnTo>
                  <a:lnTo>
                    <a:pt x="42" y="46"/>
                  </a:lnTo>
                  <a:lnTo>
                    <a:pt x="718" y="46"/>
                  </a:lnTo>
                  <a:close/>
                  <a:moveTo>
                    <a:pt x="718" y="272"/>
                  </a:moveTo>
                  <a:lnTo>
                    <a:pt x="726" y="272"/>
                  </a:lnTo>
                  <a:lnTo>
                    <a:pt x="735" y="268"/>
                  </a:lnTo>
                  <a:lnTo>
                    <a:pt x="743" y="268"/>
                  </a:lnTo>
                  <a:lnTo>
                    <a:pt x="751" y="264"/>
                  </a:lnTo>
                  <a:lnTo>
                    <a:pt x="760" y="247"/>
                  </a:lnTo>
                  <a:lnTo>
                    <a:pt x="751" y="230"/>
                  </a:lnTo>
                  <a:lnTo>
                    <a:pt x="743" y="226"/>
                  </a:lnTo>
                  <a:lnTo>
                    <a:pt x="17" y="226"/>
                  </a:lnTo>
                  <a:lnTo>
                    <a:pt x="8" y="230"/>
                  </a:lnTo>
                  <a:lnTo>
                    <a:pt x="0" y="247"/>
                  </a:lnTo>
                  <a:lnTo>
                    <a:pt x="8" y="264"/>
                  </a:lnTo>
                  <a:lnTo>
                    <a:pt x="13" y="268"/>
                  </a:lnTo>
                  <a:lnTo>
                    <a:pt x="21" y="268"/>
                  </a:lnTo>
                  <a:lnTo>
                    <a:pt x="29" y="272"/>
                  </a:lnTo>
                  <a:lnTo>
                    <a:pt x="37" y="272"/>
                  </a:lnTo>
                  <a:lnTo>
                    <a:pt x="718" y="27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4" name="Freeform 315"/>
            <p:cNvSpPr>
              <a:spLocks noEditPoints="1"/>
            </p:cNvSpPr>
            <p:nvPr/>
          </p:nvSpPr>
          <p:spPr bwMode="auto">
            <a:xfrm>
              <a:off x="8234" y="6663"/>
              <a:ext cx="407" cy="567"/>
            </a:xfrm>
            <a:custGeom>
              <a:avLst/>
              <a:gdLst/>
              <a:ahLst/>
              <a:cxnLst>
                <a:cxn ang="0">
                  <a:pos x="407" y="4"/>
                </a:cxn>
                <a:cxn ang="0">
                  <a:pos x="374" y="0"/>
                </a:cxn>
                <a:cxn ang="0">
                  <a:pos x="316" y="4"/>
                </a:cxn>
                <a:cxn ang="0">
                  <a:pos x="287" y="9"/>
                </a:cxn>
                <a:cxn ang="0">
                  <a:pos x="274" y="25"/>
                </a:cxn>
                <a:cxn ang="0">
                  <a:pos x="282" y="38"/>
                </a:cxn>
                <a:cxn ang="0">
                  <a:pos x="328" y="42"/>
                </a:cxn>
                <a:cxn ang="0">
                  <a:pos x="336" y="46"/>
                </a:cxn>
                <a:cxn ang="0">
                  <a:pos x="332" y="59"/>
                </a:cxn>
                <a:cxn ang="0">
                  <a:pos x="287" y="252"/>
                </a:cxn>
                <a:cxn ang="0">
                  <a:pos x="237" y="210"/>
                </a:cxn>
                <a:cxn ang="0">
                  <a:pos x="145" y="214"/>
                </a:cxn>
                <a:cxn ang="0">
                  <a:pos x="42" y="302"/>
                </a:cxn>
                <a:cxn ang="0">
                  <a:pos x="0" y="432"/>
                </a:cxn>
                <a:cxn ang="0">
                  <a:pos x="33" y="529"/>
                </a:cxn>
                <a:cxn ang="0">
                  <a:pos x="121" y="567"/>
                </a:cxn>
                <a:cxn ang="0">
                  <a:pos x="199" y="537"/>
                </a:cxn>
                <a:cxn ang="0">
                  <a:pos x="249" y="537"/>
                </a:cxn>
                <a:cxn ang="0">
                  <a:pos x="295" y="562"/>
                </a:cxn>
                <a:cxn ang="0">
                  <a:pos x="332" y="562"/>
                </a:cxn>
                <a:cxn ang="0">
                  <a:pos x="357" y="550"/>
                </a:cxn>
                <a:cxn ang="0">
                  <a:pos x="378" y="525"/>
                </a:cxn>
                <a:cxn ang="0">
                  <a:pos x="399" y="474"/>
                </a:cxn>
                <a:cxn ang="0">
                  <a:pos x="407" y="445"/>
                </a:cxn>
                <a:cxn ang="0">
                  <a:pos x="399" y="432"/>
                </a:cxn>
                <a:cxn ang="0">
                  <a:pos x="378" y="441"/>
                </a:cxn>
                <a:cxn ang="0">
                  <a:pos x="374" y="458"/>
                </a:cxn>
                <a:cxn ang="0">
                  <a:pos x="353" y="516"/>
                </a:cxn>
                <a:cxn ang="0">
                  <a:pos x="316" y="546"/>
                </a:cxn>
                <a:cxn ang="0">
                  <a:pos x="295" y="529"/>
                </a:cxn>
                <a:cxn ang="0">
                  <a:pos x="287" y="491"/>
                </a:cxn>
                <a:cxn ang="0">
                  <a:pos x="295" y="470"/>
                </a:cxn>
                <a:cxn ang="0">
                  <a:pos x="237" y="458"/>
                </a:cxn>
                <a:cxn ang="0">
                  <a:pos x="220" y="487"/>
                </a:cxn>
                <a:cxn ang="0">
                  <a:pos x="179" y="525"/>
                </a:cxn>
                <a:cxn ang="0">
                  <a:pos x="121" y="546"/>
                </a:cxn>
                <a:cxn ang="0">
                  <a:pos x="83" y="525"/>
                </a:cxn>
                <a:cxn ang="0">
                  <a:pos x="62" y="466"/>
                </a:cxn>
                <a:cxn ang="0">
                  <a:pos x="91" y="336"/>
                </a:cxn>
                <a:cxn ang="0">
                  <a:pos x="133" y="265"/>
                </a:cxn>
                <a:cxn ang="0">
                  <a:pos x="183" y="227"/>
                </a:cxn>
                <a:cxn ang="0">
                  <a:pos x="233" y="231"/>
                </a:cxn>
                <a:cxn ang="0">
                  <a:pos x="266" y="269"/>
                </a:cxn>
                <a:cxn ang="0">
                  <a:pos x="274" y="306"/>
                </a:cxn>
              </a:cxnLst>
              <a:rect l="0" t="0" r="r" b="b"/>
              <a:pathLst>
                <a:path w="407" h="567">
                  <a:moveTo>
                    <a:pt x="407" y="25"/>
                  </a:moveTo>
                  <a:lnTo>
                    <a:pt x="407" y="4"/>
                  </a:lnTo>
                  <a:lnTo>
                    <a:pt x="403" y="0"/>
                  </a:lnTo>
                  <a:lnTo>
                    <a:pt x="374" y="0"/>
                  </a:lnTo>
                  <a:lnTo>
                    <a:pt x="345" y="4"/>
                  </a:lnTo>
                  <a:lnTo>
                    <a:pt x="316" y="4"/>
                  </a:lnTo>
                  <a:lnTo>
                    <a:pt x="295" y="9"/>
                  </a:lnTo>
                  <a:lnTo>
                    <a:pt x="287" y="9"/>
                  </a:lnTo>
                  <a:lnTo>
                    <a:pt x="278" y="17"/>
                  </a:lnTo>
                  <a:lnTo>
                    <a:pt x="274" y="25"/>
                  </a:lnTo>
                  <a:lnTo>
                    <a:pt x="278" y="34"/>
                  </a:lnTo>
                  <a:lnTo>
                    <a:pt x="282" y="38"/>
                  </a:lnTo>
                  <a:lnTo>
                    <a:pt x="324" y="38"/>
                  </a:lnTo>
                  <a:lnTo>
                    <a:pt x="328" y="42"/>
                  </a:lnTo>
                  <a:lnTo>
                    <a:pt x="332" y="42"/>
                  </a:lnTo>
                  <a:lnTo>
                    <a:pt x="336" y="46"/>
                  </a:lnTo>
                  <a:lnTo>
                    <a:pt x="336" y="50"/>
                  </a:lnTo>
                  <a:lnTo>
                    <a:pt x="332" y="59"/>
                  </a:lnTo>
                  <a:lnTo>
                    <a:pt x="332" y="67"/>
                  </a:lnTo>
                  <a:lnTo>
                    <a:pt x="287" y="252"/>
                  </a:lnTo>
                  <a:lnTo>
                    <a:pt x="266" y="227"/>
                  </a:lnTo>
                  <a:lnTo>
                    <a:pt x="237" y="210"/>
                  </a:lnTo>
                  <a:lnTo>
                    <a:pt x="204" y="202"/>
                  </a:lnTo>
                  <a:lnTo>
                    <a:pt x="145" y="214"/>
                  </a:lnTo>
                  <a:lnTo>
                    <a:pt x="87" y="252"/>
                  </a:lnTo>
                  <a:lnTo>
                    <a:pt x="42" y="302"/>
                  </a:lnTo>
                  <a:lnTo>
                    <a:pt x="8" y="365"/>
                  </a:lnTo>
                  <a:lnTo>
                    <a:pt x="0" y="432"/>
                  </a:lnTo>
                  <a:lnTo>
                    <a:pt x="8" y="487"/>
                  </a:lnTo>
                  <a:lnTo>
                    <a:pt x="33" y="529"/>
                  </a:lnTo>
                  <a:lnTo>
                    <a:pt x="71" y="558"/>
                  </a:lnTo>
                  <a:lnTo>
                    <a:pt x="121" y="567"/>
                  </a:lnTo>
                  <a:lnTo>
                    <a:pt x="162" y="558"/>
                  </a:lnTo>
                  <a:lnTo>
                    <a:pt x="199" y="537"/>
                  </a:lnTo>
                  <a:lnTo>
                    <a:pt x="233" y="508"/>
                  </a:lnTo>
                  <a:lnTo>
                    <a:pt x="249" y="537"/>
                  </a:lnTo>
                  <a:lnTo>
                    <a:pt x="270" y="554"/>
                  </a:lnTo>
                  <a:lnTo>
                    <a:pt x="295" y="562"/>
                  </a:lnTo>
                  <a:lnTo>
                    <a:pt x="316" y="567"/>
                  </a:lnTo>
                  <a:lnTo>
                    <a:pt x="332" y="562"/>
                  </a:lnTo>
                  <a:lnTo>
                    <a:pt x="345" y="558"/>
                  </a:lnTo>
                  <a:lnTo>
                    <a:pt x="357" y="550"/>
                  </a:lnTo>
                  <a:lnTo>
                    <a:pt x="370" y="537"/>
                  </a:lnTo>
                  <a:lnTo>
                    <a:pt x="378" y="525"/>
                  </a:lnTo>
                  <a:lnTo>
                    <a:pt x="390" y="500"/>
                  </a:lnTo>
                  <a:lnTo>
                    <a:pt x="399" y="474"/>
                  </a:lnTo>
                  <a:lnTo>
                    <a:pt x="403" y="453"/>
                  </a:lnTo>
                  <a:lnTo>
                    <a:pt x="407" y="445"/>
                  </a:lnTo>
                  <a:lnTo>
                    <a:pt x="403" y="437"/>
                  </a:lnTo>
                  <a:lnTo>
                    <a:pt x="399" y="432"/>
                  </a:lnTo>
                  <a:lnTo>
                    <a:pt x="386" y="432"/>
                  </a:lnTo>
                  <a:lnTo>
                    <a:pt x="378" y="441"/>
                  </a:lnTo>
                  <a:lnTo>
                    <a:pt x="378" y="445"/>
                  </a:lnTo>
                  <a:lnTo>
                    <a:pt x="374" y="458"/>
                  </a:lnTo>
                  <a:lnTo>
                    <a:pt x="365" y="487"/>
                  </a:lnTo>
                  <a:lnTo>
                    <a:pt x="353" y="516"/>
                  </a:lnTo>
                  <a:lnTo>
                    <a:pt x="336" y="537"/>
                  </a:lnTo>
                  <a:lnTo>
                    <a:pt x="316" y="546"/>
                  </a:lnTo>
                  <a:lnTo>
                    <a:pt x="299" y="537"/>
                  </a:lnTo>
                  <a:lnTo>
                    <a:pt x="295" y="529"/>
                  </a:lnTo>
                  <a:lnTo>
                    <a:pt x="287" y="504"/>
                  </a:lnTo>
                  <a:lnTo>
                    <a:pt x="287" y="491"/>
                  </a:lnTo>
                  <a:lnTo>
                    <a:pt x="291" y="483"/>
                  </a:lnTo>
                  <a:lnTo>
                    <a:pt x="295" y="470"/>
                  </a:lnTo>
                  <a:lnTo>
                    <a:pt x="407" y="25"/>
                  </a:lnTo>
                  <a:close/>
                  <a:moveTo>
                    <a:pt x="237" y="458"/>
                  </a:moveTo>
                  <a:lnTo>
                    <a:pt x="228" y="474"/>
                  </a:lnTo>
                  <a:lnTo>
                    <a:pt x="220" y="487"/>
                  </a:lnTo>
                  <a:lnTo>
                    <a:pt x="195" y="512"/>
                  </a:lnTo>
                  <a:lnTo>
                    <a:pt x="179" y="525"/>
                  </a:lnTo>
                  <a:lnTo>
                    <a:pt x="154" y="537"/>
                  </a:lnTo>
                  <a:lnTo>
                    <a:pt x="121" y="546"/>
                  </a:lnTo>
                  <a:lnTo>
                    <a:pt x="100" y="541"/>
                  </a:lnTo>
                  <a:lnTo>
                    <a:pt x="83" y="525"/>
                  </a:lnTo>
                  <a:lnTo>
                    <a:pt x="67" y="504"/>
                  </a:lnTo>
                  <a:lnTo>
                    <a:pt x="62" y="466"/>
                  </a:lnTo>
                  <a:lnTo>
                    <a:pt x="67" y="428"/>
                  </a:lnTo>
                  <a:lnTo>
                    <a:pt x="91" y="336"/>
                  </a:lnTo>
                  <a:lnTo>
                    <a:pt x="104" y="302"/>
                  </a:lnTo>
                  <a:lnTo>
                    <a:pt x="133" y="265"/>
                  </a:lnTo>
                  <a:lnTo>
                    <a:pt x="158" y="239"/>
                  </a:lnTo>
                  <a:lnTo>
                    <a:pt x="183" y="227"/>
                  </a:lnTo>
                  <a:lnTo>
                    <a:pt x="204" y="227"/>
                  </a:lnTo>
                  <a:lnTo>
                    <a:pt x="233" y="231"/>
                  </a:lnTo>
                  <a:lnTo>
                    <a:pt x="253" y="248"/>
                  </a:lnTo>
                  <a:lnTo>
                    <a:pt x="266" y="269"/>
                  </a:lnTo>
                  <a:lnTo>
                    <a:pt x="274" y="286"/>
                  </a:lnTo>
                  <a:lnTo>
                    <a:pt x="274" y="306"/>
                  </a:lnTo>
                  <a:lnTo>
                    <a:pt x="237" y="4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5" name="Freeform 316"/>
            <p:cNvSpPr>
              <a:spLocks/>
            </p:cNvSpPr>
            <p:nvPr/>
          </p:nvSpPr>
          <p:spPr bwMode="auto">
            <a:xfrm>
              <a:off x="7661" y="7565"/>
              <a:ext cx="1515" cy="1612"/>
            </a:xfrm>
            <a:custGeom>
              <a:avLst/>
              <a:gdLst/>
              <a:ahLst/>
              <a:cxnLst>
                <a:cxn ang="0">
                  <a:pos x="1378" y="1612"/>
                </a:cxn>
                <a:cxn ang="0">
                  <a:pos x="1515" y="1243"/>
                </a:cxn>
                <a:cxn ang="0">
                  <a:pos x="1486" y="1243"/>
                </a:cxn>
                <a:cxn ang="0">
                  <a:pos x="1453" y="1310"/>
                </a:cxn>
                <a:cxn ang="0">
                  <a:pos x="1403" y="1364"/>
                </a:cxn>
                <a:cxn ang="0">
                  <a:pos x="1341" y="1410"/>
                </a:cxn>
                <a:cxn ang="0">
                  <a:pos x="1266" y="1448"/>
                </a:cxn>
                <a:cxn ang="0">
                  <a:pos x="1167" y="1482"/>
                </a:cxn>
                <a:cxn ang="0">
                  <a:pos x="1121" y="1490"/>
                </a:cxn>
                <a:cxn ang="0">
                  <a:pos x="1050" y="1499"/>
                </a:cxn>
                <a:cxn ang="0">
                  <a:pos x="955" y="1507"/>
                </a:cxn>
                <a:cxn ang="0">
                  <a:pos x="839" y="1511"/>
                </a:cxn>
                <a:cxn ang="0">
                  <a:pos x="154" y="1511"/>
                </a:cxn>
                <a:cxn ang="0">
                  <a:pos x="731" y="823"/>
                </a:cxn>
                <a:cxn ang="0">
                  <a:pos x="735" y="815"/>
                </a:cxn>
                <a:cxn ang="0">
                  <a:pos x="739" y="810"/>
                </a:cxn>
                <a:cxn ang="0">
                  <a:pos x="739" y="794"/>
                </a:cxn>
                <a:cxn ang="0">
                  <a:pos x="735" y="789"/>
                </a:cxn>
                <a:cxn ang="0">
                  <a:pos x="204" y="55"/>
                </a:cxn>
                <a:cxn ang="0">
                  <a:pos x="913" y="55"/>
                </a:cxn>
                <a:cxn ang="0">
                  <a:pos x="984" y="63"/>
                </a:cxn>
                <a:cxn ang="0">
                  <a:pos x="1038" y="68"/>
                </a:cxn>
                <a:cxn ang="0">
                  <a:pos x="1075" y="72"/>
                </a:cxn>
                <a:cxn ang="0">
                  <a:pos x="1092" y="76"/>
                </a:cxn>
                <a:cxn ang="0">
                  <a:pos x="1162" y="89"/>
                </a:cxn>
                <a:cxn ang="0">
                  <a:pos x="1250" y="114"/>
                </a:cxn>
                <a:cxn ang="0">
                  <a:pos x="1341" y="160"/>
                </a:cxn>
                <a:cxn ang="0">
                  <a:pos x="1370" y="181"/>
                </a:cxn>
                <a:cxn ang="0">
                  <a:pos x="1412" y="214"/>
                </a:cxn>
                <a:cxn ang="0">
                  <a:pos x="1453" y="261"/>
                </a:cxn>
                <a:cxn ang="0">
                  <a:pos x="1486" y="324"/>
                </a:cxn>
                <a:cxn ang="0">
                  <a:pos x="1515" y="324"/>
                </a:cxn>
                <a:cxn ang="0">
                  <a:pos x="1378" y="0"/>
                </a:cxn>
                <a:cxn ang="0">
                  <a:pos x="13" y="0"/>
                </a:cxn>
                <a:cxn ang="0">
                  <a:pos x="9" y="5"/>
                </a:cxn>
                <a:cxn ang="0">
                  <a:pos x="5" y="5"/>
                </a:cxn>
                <a:cxn ang="0">
                  <a:pos x="5" y="13"/>
                </a:cxn>
                <a:cxn ang="0">
                  <a:pos x="0" y="26"/>
                </a:cxn>
                <a:cxn ang="0">
                  <a:pos x="0" y="47"/>
                </a:cxn>
                <a:cxn ang="0">
                  <a:pos x="602" y="877"/>
                </a:cxn>
                <a:cxn ang="0">
                  <a:pos x="13" y="1578"/>
                </a:cxn>
                <a:cxn ang="0">
                  <a:pos x="9" y="1587"/>
                </a:cxn>
                <a:cxn ang="0">
                  <a:pos x="5" y="1591"/>
                </a:cxn>
                <a:cxn ang="0">
                  <a:pos x="5" y="1603"/>
                </a:cxn>
                <a:cxn ang="0">
                  <a:pos x="9" y="1608"/>
                </a:cxn>
                <a:cxn ang="0">
                  <a:pos x="13" y="1608"/>
                </a:cxn>
                <a:cxn ang="0">
                  <a:pos x="21" y="1612"/>
                </a:cxn>
                <a:cxn ang="0">
                  <a:pos x="34" y="1612"/>
                </a:cxn>
                <a:cxn ang="0">
                  <a:pos x="1378" y="1612"/>
                </a:cxn>
              </a:cxnLst>
              <a:rect l="0" t="0" r="r" b="b"/>
              <a:pathLst>
                <a:path w="1515" h="1612">
                  <a:moveTo>
                    <a:pt x="1378" y="1612"/>
                  </a:moveTo>
                  <a:lnTo>
                    <a:pt x="1515" y="1243"/>
                  </a:lnTo>
                  <a:lnTo>
                    <a:pt x="1486" y="1243"/>
                  </a:lnTo>
                  <a:lnTo>
                    <a:pt x="1453" y="1310"/>
                  </a:lnTo>
                  <a:lnTo>
                    <a:pt x="1403" y="1364"/>
                  </a:lnTo>
                  <a:lnTo>
                    <a:pt x="1341" y="1410"/>
                  </a:lnTo>
                  <a:lnTo>
                    <a:pt x="1266" y="1448"/>
                  </a:lnTo>
                  <a:lnTo>
                    <a:pt x="1167" y="1482"/>
                  </a:lnTo>
                  <a:lnTo>
                    <a:pt x="1121" y="1490"/>
                  </a:lnTo>
                  <a:lnTo>
                    <a:pt x="1050" y="1499"/>
                  </a:lnTo>
                  <a:lnTo>
                    <a:pt x="955" y="1507"/>
                  </a:lnTo>
                  <a:lnTo>
                    <a:pt x="839" y="1511"/>
                  </a:lnTo>
                  <a:lnTo>
                    <a:pt x="154" y="1511"/>
                  </a:lnTo>
                  <a:lnTo>
                    <a:pt x="731" y="823"/>
                  </a:lnTo>
                  <a:lnTo>
                    <a:pt x="735" y="815"/>
                  </a:lnTo>
                  <a:lnTo>
                    <a:pt x="739" y="810"/>
                  </a:lnTo>
                  <a:lnTo>
                    <a:pt x="739" y="794"/>
                  </a:lnTo>
                  <a:lnTo>
                    <a:pt x="735" y="789"/>
                  </a:lnTo>
                  <a:lnTo>
                    <a:pt x="204" y="55"/>
                  </a:lnTo>
                  <a:lnTo>
                    <a:pt x="913" y="55"/>
                  </a:lnTo>
                  <a:lnTo>
                    <a:pt x="984" y="63"/>
                  </a:lnTo>
                  <a:lnTo>
                    <a:pt x="1038" y="68"/>
                  </a:lnTo>
                  <a:lnTo>
                    <a:pt x="1075" y="72"/>
                  </a:lnTo>
                  <a:lnTo>
                    <a:pt x="1092" y="76"/>
                  </a:lnTo>
                  <a:lnTo>
                    <a:pt x="1162" y="89"/>
                  </a:lnTo>
                  <a:lnTo>
                    <a:pt x="1250" y="114"/>
                  </a:lnTo>
                  <a:lnTo>
                    <a:pt x="1341" y="160"/>
                  </a:lnTo>
                  <a:lnTo>
                    <a:pt x="1370" y="181"/>
                  </a:lnTo>
                  <a:lnTo>
                    <a:pt x="1412" y="214"/>
                  </a:lnTo>
                  <a:lnTo>
                    <a:pt x="1453" y="261"/>
                  </a:lnTo>
                  <a:lnTo>
                    <a:pt x="1486" y="324"/>
                  </a:lnTo>
                  <a:lnTo>
                    <a:pt x="1515" y="324"/>
                  </a:lnTo>
                  <a:lnTo>
                    <a:pt x="1378" y="0"/>
                  </a:lnTo>
                  <a:lnTo>
                    <a:pt x="13" y="0"/>
                  </a:lnTo>
                  <a:lnTo>
                    <a:pt x="9" y="5"/>
                  </a:lnTo>
                  <a:lnTo>
                    <a:pt x="5" y="5"/>
                  </a:lnTo>
                  <a:lnTo>
                    <a:pt x="5" y="13"/>
                  </a:lnTo>
                  <a:lnTo>
                    <a:pt x="0" y="26"/>
                  </a:lnTo>
                  <a:lnTo>
                    <a:pt x="0" y="47"/>
                  </a:lnTo>
                  <a:lnTo>
                    <a:pt x="602" y="877"/>
                  </a:lnTo>
                  <a:lnTo>
                    <a:pt x="13" y="1578"/>
                  </a:lnTo>
                  <a:lnTo>
                    <a:pt x="9" y="1587"/>
                  </a:lnTo>
                  <a:lnTo>
                    <a:pt x="5" y="1591"/>
                  </a:lnTo>
                  <a:lnTo>
                    <a:pt x="5" y="1603"/>
                  </a:lnTo>
                  <a:lnTo>
                    <a:pt x="9" y="1608"/>
                  </a:lnTo>
                  <a:lnTo>
                    <a:pt x="13" y="1608"/>
                  </a:lnTo>
                  <a:lnTo>
                    <a:pt x="21" y="1612"/>
                  </a:lnTo>
                  <a:lnTo>
                    <a:pt x="34" y="1612"/>
                  </a:lnTo>
                  <a:lnTo>
                    <a:pt x="1378" y="161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6" name="Freeform 317"/>
            <p:cNvSpPr>
              <a:spLocks noEditPoints="1"/>
            </p:cNvSpPr>
            <p:nvPr/>
          </p:nvSpPr>
          <p:spPr bwMode="auto">
            <a:xfrm>
              <a:off x="7724" y="9479"/>
              <a:ext cx="240" cy="541"/>
            </a:xfrm>
            <a:custGeom>
              <a:avLst/>
              <a:gdLst/>
              <a:ahLst/>
              <a:cxnLst>
                <a:cxn ang="0">
                  <a:pos x="220" y="21"/>
                </a:cxn>
                <a:cxn ang="0">
                  <a:pos x="207" y="8"/>
                </a:cxn>
                <a:cxn ang="0">
                  <a:pos x="174" y="0"/>
                </a:cxn>
                <a:cxn ang="0">
                  <a:pos x="153" y="17"/>
                </a:cxn>
                <a:cxn ang="0">
                  <a:pos x="145" y="50"/>
                </a:cxn>
                <a:cxn ang="0">
                  <a:pos x="166" y="71"/>
                </a:cxn>
                <a:cxn ang="0">
                  <a:pos x="199" y="67"/>
                </a:cxn>
                <a:cxn ang="0">
                  <a:pos x="220" y="42"/>
                </a:cxn>
                <a:cxn ang="0">
                  <a:pos x="58" y="441"/>
                </a:cxn>
                <a:cxn ang="0">
                  <a:pos x="54" y="462"/>
                </a:cxn>
                <a:cxn ang="0">
                  <a:pos x="62" y="508"/>
                </a:cxn>
                <a:cxn ang="0">
                  <a:pos x="128" y="541"/>
                </a:cxn>
                <a:cxn ang="0">
                  <a:pos x="191" y="512"/>
                </a:cxn>
                <a:cxn ang="0">
                  <a:pos x="228" y="453"/>
                </a:cxn>
                <a:cxn ang="0">
                  <a:pos x="240" y="420"/>
                </a:cxn>
                <a:cxn ang="0">
                  <a:pos x="232" y="407"/>
                </a:cxn>
                <a:cxn ang="0">
                  <a:pos x="220" y="411"/>
                </a:cxn>
                <a:cxn ang="0">
                  <a:pos x="195" y="462"/>
                </a:cxn>
                <a:cxn ang="0">
                  <a:pos x="153" y="512"/>
                </a:cxn>
                <a:cxn ang="0">
                  <a:pos x="112" y="512"/>
                </a:cxn>
                <a:cxn ang="0">
                  <a:pos x="108" y="491"/>
                </a:cxn>
                <a:cxn ang="0">
                  <a:pos x="145" y="374"/>
                </a:cxn>
                <a:cxn ang="0">
                  <a:pos x="166" y="319"/>
                </a:cxn>
                <a:cxn ang="0">
                  <a:pos x="186" y="273"/>
                </a:cxn>
                <a:cxn ang="0">
                  <a:pos x="191" y="248"/>
                </a:cxn>
                <a:cxn ang="0">
                  <a:pos x="153" y="189"/>
                </a:cxn>
                <a:cxn ang="0">
                  <a:pos x="79" y="185"/>
                </a:cxn>
                <a:cxn ang="0">
                  <a:pos x="29" y="235"/>
                </a:cxn>
                <a:cxn ang="0">
                  <a:pos x="4" y="285"/>
                </a:cxn>
                <a:cxn ang="0">
                  <a:pos x="0" y="306"/>
                </a:cxn>
                <a:cxn ang="0">
                  <a:pos x="20" y="311"/>
                </a:cxn>
                <a:cxn ang="0">
                  <a:pos x="29" y="298"/>
                </a:cxn>
                <a:cxn ang="0">
                  <a:pos x="66" y="222"/>
                </a:cxn>
                <a:cxn ang="0">
                  <a:pos x="112" y="201"/>
                </a:cxn>
                <a:cxn ang="0">
                  <a:pos x="128" y="210"/>
                </a:cxn>
                <a:cxn ang="0">
                  <a:pos x="133" y="243"/>
                </a:cxn>
                <a:cxn ang="0">
                  <a:pos x="120" y="277"/>
                </a:cxn>
                <a:cxn ang="0">
                  <a:pos x="58" y="441"/>
                </a:cxn>
              </a:cxnLst>
              <a:rect l="0" t="0" r="r" b="b"/>
              <a:pathLst>
                <a:path w="240" h="541">
                  <a:moveTo>
                    <a:pt x="220" y="29"/>
                  </a:moveTo>
                  <a:lnTo>
                    <a:pt x="220" y="21"/>
                  </a:lnTo>
                  <a:lnTo>
                    <a:pt x="216" y="13"/>
                  </a:lnTo>
                  <a:lnTo>
                    <a:pt x="207" y="8"/>
                  </a:lnTo>
                  <a:lnTo>
                    <a:pt x="199" y="0"/>
                  </a:lnTo>
                  <a:lnTo>
                    <a:pt x="174" y="0"/>
                  </a:lnTo>
                  <a:lnTo>
                    <a:pt x="162" y="8"/>
                  </a:lnTo>
                  <a:lnTo>
                    <a:pt x="153" y="17"/>
                  </a:lnTo>
                  <a:lnTo>
                    <a:pt x="145" y="29"/>
                  </a:lnTo>
                  <a:lnTo>
                    <a:pt x="145" y="50"/>
                  </a:lnTo>
                  <a:lnTo>
                    <a:pt x="153" y="67"/>
                  </a:lnTo>
                  <a:lnTo>
                    <a:pt x="166" y="71"/>
                  </a:lnTo>
                  <a:lnTo>
                    <a:pt x="174" y="76"/>
                  </a:lnTo>
                  <a:lnTo>
                    <a:pt x="199" y="67"/>
                  </a:lnTo>
                  <a:lnTo>
                    <a:pt x="211" y="55"/>
                  </a:lnTo>
                  <a:lnTo>
                    <a:pt x="220" y="42"/>
                  </a:lnTo>
                  <a:lnTo>
                    <a:pt x="220" y="29"/>
                  </a:lnTo>
                  <a:close/>
                  <a:moveTo>
                    <a:pt x="58" y="441"/>
                  </a:moveTo>
                  <a:lnTo>
                    <a:pt x="54" y="449"/>
                  </a:lnTo>
                  <a:lnTo>
                    <a:pt x="54" y="462"/>
                  </a:lnTo>
                  <a:lnTo>
                    <a:pt x="50" y="474"/>
                  </a:lnTo>
                  <a:lnTo>
                    <a:pt x="62" y="508"/>
                  </a:lnTo>
                  <a:lnTo>
                    <a:pt x="87" y="533"/>
                  </a:lnTo>
                  <a:lnTo>
                    <a:pt x="128" y="541"/>
                  </a:lnTo>
                  <a:lnTo>
                    <a:pt x="162" y="533"/>
                  </a:lnTo>
                  <a:lnTo>
                    <a:pt x="191" y="512"/>
                  </a:lnTo>
                  <a:lnTo>
                    <a:pt x="216" y="483"/>
                  </a:lnTo>
                  <a:lnTo>
                    <a:pt x="228" y="453"/>
                  </a:lnTo>
                  <a:lnTo>
                    <a:pt x="236" y="432"/>
                  </a:lnTo>
                  <a:lnTo>
                    <a:pt x="240" y="420"/>
                  </a:lnTo>
                  <a:lnTo>
                    <a:pt x="240" y="416"/>
                  </a:lnTo>
                  <a:lnTo>
                    <a:pt x="232" y="407"/>
                  </a:lnTo>
                  <a:lnTo>
                    <a:pt x="220" y="407"/>
                  </a:lnTo>
                  <a:lnTo>
                    <a:pt x="220" y="411"/>
                  </a:lnTo>
                  <a:lnTo>
                    <a:pt x="211" y="420"/>
                  </a:lnTo>
                  <a:lnTo>
                    <a:pt x="195" y="462"/>
                  </a:lnTo>
                  <a:lnTo>
                    <a:pt x="174" y="495"/>
                  </a:lnTo>
                  <a:lnTo>
                    <a:pt x="153" y="512"/>
                  </a:lnTo>
                  <a:lnTo>
                    <a:pt x="128" y="520"/>
                  </a:lnTo>
                  <a:lnTo>
                    <a:pt x="112" y="512"/>
                  </a:lnTo>
                  <a:lnTo>
                    <a:pt x="108" y="504"/>
                  </a:lnTo>
                  <a:lnTo>
                    <a:pt x="108" y="491"/>
                  </a:lnTo>
                  <a:lnTo>
                    <a:pt x="120" y="441"/>
                  </a:lnTo>
                  <a:lnTo>
                    <a:pt x="145" y="374"/>
                  </a:lnTo>
                  <a:lnTo>
                    <a:pt x="153" y="353"/>
                  </a:lnTo>
                  <a:lnTo>
                    <a:pt x="166" y="319"/>
                  </a:lnTo>
                  <a:lnTo>
                    <a:pt x="178" y="290"/>
                  </a:lnTo>
                  <a:lnTo>
                    <a:pt x="186" y="273"/>
                  </a:lnTo>
                  <a:lnTo>
                    <a:pt x="191" y="260"/>
                  </a:lnTo>
                  <a:lnTo>
                    <a:pt x="191" y="248"/>
                  </a:lnTo>
                  <a:lnTo>
                    <a:pt x="182" y="214"/>
                  </a:lnTo>
                  <a:lnTo>
                    <a:pt x="153" y="189"/>
                  </a:lnTo>
                  <a:lnTo>
                    <a:pt x="116" y="176"/>
                  </a:lnTo>
                  <a:lnTo>
                    <a:pt x="79" y="185"/>
                  </a:lnTo>
                  <a:lnTo>
                    <a:pt x="50" y="206"/>
                  </a:lnTo>
                  <a:lnTo>
                    <a:pt x="29" y="235"/>
                  </a:lnTo>
                  <a:lnTo>
                    <a:pt x="12" y="264"/>
                  </a:lnTo>
                  <a:lnTo>
                    <a:pt x="4" y="285"/>
                  </a:lnTo>
                  <a:lnTo>
                    <a:pt x="0" y="302"/>
                  </a:lnTo>
                  <a:lnTo>
                    <a:pt x="0" y="306"/>
                  </a:lnTo>
                  <a:lnTo>
                    <a:pt x="4" y="311"/>
                  </a:lnTo>
                  <a:lnTo>
                    <a:pt x="20" y="311"/>
                  </a:lnTo>
                  <a:lnTo>
                    <a:pt x="25" y="306"/>
                  </a:lnTo>
                  <a:lnTo>
                    <a:pt x="29" y="298"/>
                  </a:lnTo>
                  <a:lnTo>
                    <a:pt x="45" y="252"/>
                  </a:lnTo>
                  <a:lnTo>
                    <a:pt x="66" y="222"/>
                  </a:lnTo>
                  <a:lnTo>
                    <a:pt x="91" y="206"/>
                  </a:lnTo>
                  <a:lnTo>
                    <a:pt x="112" y="201"/>
                  </a:lnTo>
                  <a:lnTo>
                    <a:pt x="120" y="201"/>
                  </a:lnTo>
                  <a:lnTo>
                    <a:pt x="128" y="210"/>
                  </a:lnTo>
                  <a:lnTo>
                    <a:pt x="133" y="218"/>
                  </a:lnTo>
                  <a:lnTo>
                    <a:pt x="133" y="243"/>
                  </a:lnTo>
                  <a:lnTo>
                    <a:pt x="128" y="256"/>
                  </a:lnTo>
                  <a:lnTo>
                    <a:pt x="120" y="277"/>
                  </a:lnTo>
                  <a:lnTo>
                    <a:pt x="108" y="311"/>
                  </a:lnTo>
                  <a:lnTo>
                    <a:pt x="58" y="44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7" name="Freeform 318"/>
            <p:cNvSpPr>
              <a:spLocks noEditPoints="1"/>
            </p:cNvSpPr>
            <p:nvPr/>
          </p:nvSpPr>
          <p:spPr bwMode="auto">
            <a:xfrm>
              <a:off x="8064" y="9701"/>
              <a:ext cx="589" cy="219"/>
            </a:xfrm>
            <a:custGeom>
              <a:avLst/>
              <a:gdLst/>
              <a:ahLst/>
              <a:cxnLst>
                <a:cxn ang="0">
                  <a:pos x="556" y="42"/>
                </a:cxn>
                <a:cxn ang="0">
                  <a:pos x="569" y="42"/>
                </a:cxn>
                <a:cxn ang="0">
                  <a:pos x="577" y="38"/>
                </a:cxn>
                <a:cxn ang="0">
                  <a:pos x="585" y="30"/>
                </a:cxn>
                <a:cxn ang="0">
                  <a:pos x="589" y="21"/>
                </a:cxn>
                <a:cxn ang="0">
                  <a:pos x="585" y="13"/>
                </a:cxn>
                <a:cxn ang="0">
                  <a:pos x="577" y="5"/>
                </a:cxn>
                <a:cxn ang="0">
                  <a:pos x="569" y="0"/>
                </a:cxn>
                <a:cxn ang="0">
                  <a:pos x="21" y="0"/>
                </a:cxn>
                <a:cxn ang="0">
                  <a:pos x="12" y="5"/>
                </a:cxn>
                <a:cxn ang="0">
                  <a:pos x="4" y="13"/>
                </a:cxn>
                <a:cxn ang="0">
                  <a:pos x="0" y="21"/>
                </a:cxn>
                <a:cxn ang="0">
                  <a:pos x="4" y="30"/>
                </a:cxn>
                <a:cxn ang="0">
                  <a:pos x="12" y="38"/>
                </a:cxn>
                <a:cxn ang="0">
                  <a:pos x="21" y="38"/>
                </a:cxn>
                <a:cxn ang="0">
                  <a:pos x="25" y="42"/>
                </a:cxn>
                <a:cxn ang="0">
                  <a:pos x="33" y="42"/>
                </a:cxn>
                <a:cxn ang="0">
                  <a:pos x="556" y="42"/>
                </a:cxn>
                <a:cxn ang="0">
                  <a:pos x="556" y="219"/>
                </a:cxn>
                <a:cxn ang="0">
                  <a:pos x="569" y="219"/>
                </a:cxn>
                <a:cxn ang="0">
                  <a:pos x="577" y="214"/>
                </a:cxn>
                <a:cxn ang="0">
                  <a:pos x="585" y="206"/>
                </a:cxn>
                <a:cxn ang="0">
                  <a:pos x="589" y="198"/>
                </a:cxn>
                <a:cxn ang="0">
                  <a:pos x="585" y="189"/>
                </a:cxn>
                <a:cxn ang="0">
                  <a:pos x="577" y="181"/>
                </a:cxn>
                <a:cxn ang="0">
                  <a:pos x="569" y="181"/>
                </a:cxn>
                <a:cxn ang="0">
                  <a:pos x="564" y="177"/>
                </a:cxn>
                <a:cxn ang="0">
                  <a:pos x="21" y="177"/>
                </a:cxn>
                <a:cxn ang="0">
                  <a:pos x="12" y="181"/>
                </a:cxn>
                <a:cxn ang="0">
                  <a:pos x="4" y="189"/>
                </a:cxn>
                <a:cxn ang="0">
                  <a:pos x="0" y="198"/>
                </a:cxn>
                <a:cxn ang="0">
                  <a:pos x="4" y="206"/>
                </a:cxn>
                <a:cxn ang="0">
                  <a:pos x="12" y="214"/>
                </a:cxn>
                <a:cxn ang="0">
                  <a:pos x="21" y="219"/>
                </a:cxn>
                <a:cxn ang="0">
                  <a:pos x="33" y="219"/>
                </a:cxn>
                <a:cxn ang="0">
                  <a:pos x="556" y="219"/>
                </a:cxn>
              </a:cxnLst>
              <a:rect l="0" t="0" r="r" b="b"/>
              <a:pathLst>
                <a:path w="589" h="219">
                  <a:moveTo>
                    <a:pt x="556" y="42"/>
                  </a:moveTo>
                  <a:lnTo>
                    <a:pt x="569" y="42"/>
                  </a:lnTo>
                  <a:lnTo>
                    <a:pt x="577" y="38"/>
                  </a:lnTo>
                  <a:lnTo>
                    <a:pt x="585" y="30"/>
                  </a:lnTo>
                  <a:lnTo>
                    <a:pt x="589" y="21"/>
                  </a:lnTo>
                  <a:lnTo>
                    <a:pt x="585" y="13"/>
                  </a:lnTo>
                  <a:lnTo>
                    <a:pt x="577" y="5"/>
                  </a:lnTo>
                  <a:lnTo>
                    <a:pt x="569" y="0"/>
                  </a:lnTo>
                  <a:lnTo>
                    <a:pt x="21" y="0"/>
                  </a:lnTo>
                  <a:lnTo>
                    <a:pt x="12" y="5"/>
                  </a:lnTo>
                  <a:lnTo>
                    <a:pt x="4" y="13"/>
                  </a:lnTo>
                  <a:lnTo>
                    <a:pt x="0" y="21"/>
                  </a:lnTo>
                  <a:lnTo>
                    <a:pt x="4" y="30"/>
                  </a:lnTo>
                  <a:lnTo>
                    <a:pt x="12" y="38"/>
                  </a:lnTo>
                  <a:lnTo>
                    <a:pt x="21" y="38"/>
                  </a:lnTo>
                  <a:lnTo>
                    <a:pt x="25" y="42"/>
                  </a:lnTo>
                  <a:lnTo>
                    <a:pt x="33" y="42"/>
                  </a:lnTo>
                  <a:lnTo>
                    <a:pt x="556" y="42"/>
                  </a:lnTo>
                  <a:close/>
                  <a:moveTo>
                    <a:pt x="556" y="219"/>
                  </a:moveTo>
                  <a:lnTo>
                    <a:pt x="569" y="219"/>
                  </a:lnTo>
                  <a:lnTo>
                    <a:pt x="577" y="214"/>
                  </a:lnTo>
                  <a:lnTo>
                    <a:pt x="585" y="206"/>
                  </a:lnTo>
                  <a:lnTo>
                    <a:pt x="589" y="198"/>
                  </a:lnTo>
                  <a:lnTo>
                    <a:pt x="585" y="189"/>
                  </a:lnTo>
                  <a:lnTo>
                    <a:pt x="577" y="181"/>
                  </a:lnTo>
                  <a:lnTo>
                    <a:pt x="569" y="181"/>
                  </a:lnTo>
                  <a:lnTo>
                    <a:pt x="564" y="177"/>
                  </a:lnTo>
                  <a:lnTo>
                    <a:pt x="21" y="177"/>
                  </a:lnTo>
                  <a:lnTo>
                    <a:pt x="12" y="181"/>
                  </a:lnTo>
                  <a:lnTo>
                    <a:pt x="4" y="189"/>
                  </a:lnTo>
                  <a:lnTo>
                    <a:pt x="0" y="198"/>
                  </a:lnTo>
                  <a:lnTo>
                    <a:pt x="4" y="206"/>
                  </a:lnTo>
                  <a:lnTo>
                    <a:pt x="12" y="214"/>
                  </a:lnTo>
                  <a:lnTo>
                    <a:pt x="21" y="219"/>
                  </a:lnTo>
                  <a:lnTo>
                    <a:pt x="33" y="219"/>
                  </a:lnTo>
                  <a:lnTo>
                    <a:pt x="556" y="2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8" name="Freeform 319"/>
            <p:cNvSpPr>
              <a:spLocks/>
            </p:cNvSpPr>
            <p:nvPr/>
          </p:nvSpPr>
          <p:spPr bwMode="auto">
            <a:xfrm>
              <a:off x="8794" y="9479"/>
              <a:ext cx="291" cy="533"/>
            </a:xfrm>
            <a:custGeom>
              <a:avLst/>
              <a:gdLst/>
              <a:ahLst/>
              <a:cxnLst>
                <a:cxn ang="0">
                  <a:pos x="179" y="21"/>
                </a:cxn>
                <a:cxn ang="0">
                  <a:pos x="179" y="4"/>
                </a:cxn>
                <a:cxn ang="0">
                  <a:pos x="175" y="0"/>
                </a:cxn>
                <a:cxn ang="0">
                  <a:pos x="158" y="0"/>
                </a:cxn>
                <a:cxn ang="0">
                  <a:pos x="117" y="29"/>
                </a:cxn>
                <a:cxn ang="0">
                  <a:pos x="71" y="42"/>
                </a:cxn>
                <a:cxn ang="0">
                  <a:pos x="34" y="50"/>
                </a:cxn>
                <a:cxn ang="0">
                  <a:pos x="0" y="50"/>
                </a:cxn>
                <a:cxn ang="0">
                  <a:pos x="0" y="80"/>
                </a:cxn>
                <a:cxn ang="0">
                  <a:pos x="29" y="80"/>
                </a:cxn>
                <a:cxn ang="0">
                  <a:pos x="71" y="71"/>
                </a:cxn>
                <a:cxn ang="0">
                  <a:pos x="117" y="55"/>
                </a:cxn>
                <a:cxn ang="0">
                  <a:pos x="117" y="478"/>
                </a:cxn>
                <a:cxn ang="0">
                  <a:pos x="112" y="491"/>
                </a:cxn>
                <a:cxn ang="0">
                  <a:pos x="100" y="499"/>
                </a:cxn>
                <a:cxn ang="0">
                  <a:pos x="75" y="504"/>
                </a:cxn>
                <a:cxn ang="0">
                  <a:pos x="5" y="504"/>
                </a:cxn>
                <a:cxn ang="0">
                  <a:pos x="5" y="533"/>
                </a:cxn>
                <a:cxn ang="0">
                  <a:pos x="71" y="533"/>
                </a:cxn>
                <a:cxn ang="0">
                  <a:pos x="117" y="529"/>
                </a:cxn>
                <a:cxn ang="0">
                  <a:pos x="179" y="529"/>
                </a:cxn>
                <a:cxn ang="0">
                  <a:pos x="220" y="533"/>
                </a:cxn>
                <a:cxn ang="0">
                  <a:pos x="291" y="533"/>
                </a:cxn>
                <a:cxn ang="0">
                  <a:pos x="291" y="504"/>
                </a:cxn>
                <a:cxn ang="0">
                  <a:pos x="220" y="504"/>
                </a:cxn>
                <a:cxn ang="0">
                  <a:pos x="200" y="499"/>
                </a:cxn>
                <a:cxn ang="0">
                  <a:pos x="187" y="491"/>
                </a:cxn>
                <a:cxn ang="0">
                  <a:pos x="183" y="483"/>
                </a:cxn>
                <a:cxn ang="0">
                  <a:pos x="179" y="466"/>
                </a:cxn>
                <a:cxn ang="0">
                  <a:pos x="179" y="21"/>
                </a:cxn>
              </a:cxnLst>
              <a:rect l="0" t="0" r="r" b="b"/>
              <a:pathLst>
                <a:path w="291" h="533">
                  <a:moveTo>
                    <a:pt x="179" y="21"/>
                  </a:moveTo>
                  <a:lnTo>
                    <a:pt x="179" y="4"/>
                  </a:lnTo>
                  <a:lnTo>
                    <a:pt x="175" y="0"/>
                  </a:lnTo>
                  <a:lnTo>
                    <a:pt x="158" y="0"/>
                  </a:lnTo>
                  <a:lnTo>
                    <a:pt x="117" y="29"/>
                  </a:lnTo>
                  <a:lnTo>
                    <a:pt x="71" y="42"/>
                  </a:lnTo>
                  <a:lnTo>
                    <a:pt x="34" y="50"/>
                  </a:lnTo>
                  <a:lnTo>
                    <a:pt x="0" y="50"/>
                  </a:lnTo>
                  <a:lnTo>
                    <a:pt x="0" y="80"/>
                  </a:lnTo>
                  <a:lnTo>
                    <a:pt x="29" y="80"/>
                  </a:lnTo>
                  <a:lnTo>
                    <a:pt x="71" y="71"/>
                  </a:lnTo>
                  <a:lnTo>
                    <a:pt x="117" y="55"/>
                  </a:lnTo>
                  <a:lnTo>
                    <a:pt x="117" y="478"/>
                  </a:lnTo>
                  <a:lnTo>
                    <a:pt x="112" y="491"/>
                  </a:lnTo>
                  <a:lnTo>
                    <a:pt x="100" y="499"/>
                  </a:lnTo>
                  <a:lnTo>
                    <a:pt x="75" y="504"/>
                  </a:lnTo>
                  <a:lnTo>
                    <a:pt x="5" y="504"/>
                  </a:lnTo>
                  <a:lnTo>
                    <a:pt x="5" y="533"/>
                  </a:lnTo>
                  <a:lnTo>
                    <a:pt x="71" y="533"/>
                  </a:lnTo>
                  <a:lnTo>
                    <a:pt x="117" y="529"/>
                  </a:lnTo>
                  <a:lnTo>
                    <a:pt x="179" y="529"/>
                  </a:lnTo>
                  <a:lnTo>
                    <a:pt x="220" y="533"/>
                  </a:lnTo>
                  <a:lnTo>
                    <a:pt x="291" y="533"/>
                  </a:lnTo>
                  <a:lnTo>
                    <a:pt x="291" y="504"/>
                  </a:lnTo>
                  <a:lnTo>
                    <a:pt x="220" y="504"/>
                  </a:lnTo>
                  <a:lnTo>
                    <a:pt x="200" y="499"/>
                  </a:lnTo>
                  <a:lnTo>
                    <a:pt x="187" y="491"/>
                  </a:lnTo>
                  <a:lnTo>
                    <a:pt x="183" y="483"/>
                  </a:lnTo>
                  <a:lnTo>
                    <a:pt x="179" y="466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9" name="Freeform 320"/>
            <p:cNvSpPr>
              <a:spLocks/>
            </p:cNvSpPr>
            <p:nvPr/>
          </p:nvSpPr>
          <p:spPr bwMode="auto">
            <a:xfrm>
              <a:off x="9471" y="8149"/>
              <a:ext cx="888" cy="508"/>
            </a:xfrm>
            <a:custGeom>
              <a:avLst/>
              <a:gdLst/>
              <a:ahLst/>
              <a:cxnLst>
                <a:cxn ang="0">
                  <a:pos x="87" y="419"/>
                </a:cxn>
                <a:cxn ang="0">
                  <a:pos x="70" y="466"/>
                </a:cxn>
                <a:cxn ang="0">
                  <a:pos x="0" y="474"/>
                </a:cxn>
                <a:cxn ang="0">
                  <a:pos x="41" y="508"/>
                </a:cxn>
                <a:cxn ang="0">
                  <a:pos x="166" y="503"/>
                </a:cxn>
                <a:cxn ang="0">
                  <a:pos x="253" y="508"/>
                </a:cxn>
                <a:cxn ang="0">
                  <a:pos x="207" y="474"/>
                </a:cxn>
                <a:cxn ang="0">
                  <a:pos x="170" y="449"/>
                </a:cxn>
                <a:cxn ang="0">
                  <a:pos x="166" y="210"/>
                </a:cxn>
                <a:cxn ang="0">
                  <a:pos x="199" y="92"/>
                </a:cxn>
                <a:cxn ang="0">
                  <a:pos x="274" y="33"/>
                </a:cxn>
                <a:cxn ang="0">
                  <a:pos x="357" y="33"/>
                </a:cxn>
                <a:cxn ang="0">
                  <a:pos x="394" y="79"/>
                </a:cxn>
                <a:cxn ang="0">
                  <a:pos x="402" y="419"/>
                </a:cxn>
                <a:cxn ang="0">
                  <a:pos x="386" y="466"/>
                </a:cxn>
                <a:cxn ang="0">
                  <a:pos x="315" y="474"/>
                </a:cxn>
                <a:cxn ang="0">
                  <a:pos x="361" y="508"/>
                </a:cxn>
                <a:cxn ang="0">
                  <a:pos x="481" y="503"/>
                </a:cxn>
                <a:cxn ang="0">
                  <a:pos x="573" y="508"/>
                </a:cxn>
                <a:cxn ang="0">
                  <a:pos x="527" y="474"/>
                </a:cxn>
                <a:cxn ang="0">
                  <a:pos x="485" y="449"/>
                </a:cxn>
                <a:cxn ang="0">
                  <a:pos x="481" y="210"/>
                </a:cxn>
                <a:cxn ang="0">
                  <a:pos x="515" y="92"/>
                </a:cxn>
                <a:cxn ang="0">
                  <a:pos x="593" y="33"/>
                </a:cxn>
                <a:cxn ang="0">
                  <a:pos x="672" y="33"/>
                </a:cxn>
                <a:cxn ang="0">
                  <a:pos x="710" y="79"/>
                </a:cxn>
                <a:cxn ang="0">
                  <a:pos x="718" y="449"/>
                </a:cxn>
                <a:cxn ang="0">
                  <a:pos x="676" y="470"/>
                </a:cxn>
                <a:cxn ang="0">
                  <a:pos x="631" y="508"/>
                </a:cxn>
                <a:cxn ang="0">
                  <a:pos x="722" y="503"/>
                </a:cxn>
                <a:cxn ang="0">
                  <a:pos x="842" y="508"/>
                </a:cxn>
                <a:cxn ang="0">
                  <a:pos x="888" y="474"/>
                </a:cxn>
                <a:cxn ang="0">
                  <a:pos x="822" y="470"/>
                </a:cxn>
                <a:cxn ang="0">
                  <a:pos x="797" y="436"/>
                </a:cxn>
                <a:cxn ang="0">
                  <a:pos x="793" y="109"/>
                </a:cxn>
                <a:cxn ang="0">
                  <a:pos x="764" y="42"/>
                </a:cxn>
                <a:cxn ang="0">
                  <a:pos x="722" y="12"/>
                </a:cxn>
                <a:cxn ang="0">
                  <a:pos x="643" y="0"/>
                </a:cxn>
                <a:cxn ang="0">
                  <a:pos x="552" y="25"/>
                </a:cxn>
                <a:cxn ang="0">
                  <a:pos x="494" y="84"/>
                </a:cxn>
                <a:cxn ang="0">
                  <a:pos x="465" y="71"/>
                </a:cxn>
                <a:cxn ang="0">
                  <a:pos x="415" y="17"/>
                </a:cxn>
                <a:cxn ang="0">
                  <a:pos x="328" y="0"/>
                </a:cxn>
                <a:cxn ang="0">
                  <a:pos x="224" y="33"/>
                </a:cxn>
                <a:cxn ang="0">
                  <a:pos x="158" y="121"/>
                </a:cxn>
                <a:cxn ang="0">
                  <a:pos x="0" y="12"/>
                </a:cxn>
                <a:cxn ang="0">
                  <a:pos x="46" y="50"/>
                </a:cxn>
                <a:cxn ang="0">
                  <a:pos x="83" y="79"/>
                </a:cxn>
              </a:cxnLst>
              <a:rect l="0" t="0" r="r" b="b"/>
              <a:pathLst>
                <a:path w="888" h="508">
                  <a:moveTo>
                    <a:pt x="87" y="113"/>
                  </a:moveTo>
                  <a:lnTo>
                    <a:pt x="87" y="419"/>
                  </a:lnTo>
                  <a:lnTo>
                    <a:pt x="83" y="449"/>
                  </a:lnTo>
                  <a:lnTo>
                    <a:pt x="70" y="466"/>
                  </a:lnTo>
                  <a:lnTo>
                    <a:pt x="46" y="470"/>
                  </a:lnTo>
                  <a:lnTo>
                    <a:pt x="0" y="474"/>
                  </a:lnTo>
                  <a:lnTo>
                    <a:pt x="0" y="508"/>
                  </a:lnTo>
                  <a:lnTo>
                    <a:pt x="41" y="508"/>
                  </a:lnTo>
                  <a:lnTo>
                    <a:pt x="91" y="503"/>
                  </a:lnTo>
                  <a:lnTo>
                    <a:pt x="166" y="503"/>
                  </a:lnTo>
                  <a:lnTo>
                    <a:pt x="212" y="508"/>
                  </a:lnTo>
                  <a:lnTo>
                    <a:pt x="253" y="508"/>
                  </a:lnTo>
                  <a:lnTo>
                    <a:pt x="253" y="474"/>
                  </a:lnTo>
                  <a:lnTo>
                    <a:pt x="207" y="474"/>
                  </a:lnTo>
                  <a:lnTo>
                    <a:pt x="183" y="466"/>
                  </a:lnTo>
                  <a:lnTo>
                    <a:pt x="170" y="449"/>
                  </a:lnTo>
                  <a:lnTo>
                    <a:pt x="166" y="419"/>
                  </a:lnTo>
                  <a:lnTo>
                    <a:pt x="166" y="210"/>
                  </a:lnTo>
                  <a:lnTo>
                    <a:pt x="174" y="142"/>
                  </a:lnTo>
                  <a:lnTo>
                    <a:pt x="199" y="92"/>
                  </a:lnTo>
                  <a:lnTo>
                    <a:pt x="232" y="54"/>
                  </a:lnTo>
                  <a:lnTo>
                    <a:pt x="274" y="33"/>
                  </a:lnTo>
                  <a:lnTo>
                    <a:pt x="319" y="25"/>
                  </a:lnTo>
                  <a:lnTo>
                    <a:pt x="357" y="33"/>
                  </a:lnTo>
                  <a:lnTo>
                    <a:pt x="382" y="50"/>
                  </a:lnTo>
                  <a:lnTo>
                    <a:pt x="394" y="79"/>
                  </a:lnTo>
                  <a:lnTo>
                    <a:pt x="402" y="113"/>
                  </a:lnTo>
                  <a:lnTo>
                    <a:pt x="402" y="419"/>
                  </a:lnTo>
                  <a:lnTo>
                    <a:pt x="398" y="449"/>
                  </a:lnTo>
                  <a:lnTo>
                    <a:pt x="386" y="466"/>
                  </a:lnTo>
                  <a:lnTo>
                    <a:pt x="361" y="470"/>
                  </a:lnTo>
                  <a:lnTo>
                    <a:pt x="315" y="474"/>
                  </a:lnTo>
                  <a:lnTo>
                    <a:pt x="315" y="508"/>
                  </a:lnTo>
                  <a:lnTo>
                    <a:pt x="361" y="508"/>
                  </a:lnTo>
                  <a:lnTo>
                    <a:pt x="407" y="503"/>
                  </a:lnTo>
                  <a:lnTo>
                    <a:pt x="481" y="503"/>
                  </a:lnTo>
                  <a:lnTo>
                    <a:pt x="527" y="508"/>
                  </a:lnTo>
                  <a:lnTo>
                    <a:pt x="573" y="508"/>
                  </a:lnTo>
                  <a:lnTo>
                    <a:pt x="573" y="474"/>
                  </a:lnTo>
                  <a:lnTo>
                    <a:pt x="527" y="474"/>
                  </a:lnTo>
                  <a:lnTo>
                    <a:pt x="498" y="466"/>
                  </a:lnTo>
                  <a:lnTo>
                    <a:pt x="485" y="449"/>
                  </a:lnTo>
                  <a:lnTo>
                    <a:pt x="481" y="419"/>
                  </a:lnTo>
                  <a:lnTo>
                    <a:pt x="481" y="210"/>
                  </a:lnTo>
                  <a:lnTo>
                    <a:pt x="490" y="142"/>
                  </a:lnTo>
                  <a:lnTo>
                    <a:pt x="515" y="92"/>
                  </a:lnTo>
                  <a:lnTo>
                    <a:pt x="552" y="54"/>
                  </a:lnTo>
                  <a:lnTo>
                    <a:pt x="593" y="33"/>
                  </a:lnTo>
                  <a:lnTo>
                    <a:pt x="635" y="25"/>
                  </a:lnTo>
                  <a:lnTo>
                    <a:pt x="672" y="33"/>
                  </a:lnTo>
                  <a:lnTo>
                    <a:pt x="697" y="50"/>
                  </a:lnTo>
                  <a:lnTo>
                    <a:pt x="710" y="79"/>
                  </a:lnTo>
                  <a:lnTo>
                    <a:pt x="718" y="113"/>
                  </a:lnTo>
                  <a:lnTo>
                    <a:pt x="718" y="449"/>
                  </a:lnTo>
                  <a:lnTo>
                    <a:pt x="705" y="466"/>
                  </a:lnTo>
                  <a:lnTo>
                    <a:pt x="676" y="470"/>
                  </a:lnTo>
                  <a:lnTo>
                    <a:pt x="631" y="474"/>
                  </a:lnTo>
                  <a:lnTo>
                    <a:pt x="631" y="508"/>
                  </a:lnTo>
                  <a:lnTo>
                    <a:pt x="676" y="508"/>
                  </a:lnTo>
                  <a:lnTo>
                    <a:pt x="722" y="503"/>
                  </a:lnTo>
                  <a:lnTo>
                    <a:pt x="797" y="503"/>
                  </a:lnTo>
                  <a:lnTo>
                    <a:pt x="842" y="508"/>
                  </a:lnTo>
                  <a:lnTo>
                    <a:pt x="888" y="508"/>
                  </a:lnTo>
                  <a:lnTo>
                    <a:pt x="888" y="474"/>
                  </a:lnTo>
                  <a:lnTo>
                    <a:pt x="851" y="474"/>
                  </a:lnTo>
                  <a:lnTo>
                    <a:pt x="822" y="470"/>
                  </a:lnTo>
                  <a:lnTo>
                    <a:pt x="805" y="457"/>
                  </a:lnTo>
                  <a:lnTo>
                    <a:pt x="797" y="436"/>
                  </a:lnTo>
                  <a:lnTo>
                    <a:pt x="797" y="155"/>
                  </a:lnTo>
                  <a:lnTo>
                    <a:pt x="793" y="109"/>
                  </a:lnTo>
                  <a:lnTo>
                    <a:pt x="784" y="71"/>
                  </a:lnTo>
                  <a:lnTo>
                    <a:pt x="764" y="42"/>
                  </a:lnTo>
                  <a:lnTo>
                    <a:pt x="747" y="25"/>
                  </a:lnTo>
                  <a:lnTo>
                    <a:pt x="722" y="12"/>
                  </a:lnTo>
                  <a:lnTo>
                    <a:pt x="689" y="4"/>
                  </a:lnTo>
                  <a:lnTo>
                    <a:pt x="643" y="0"/>
                  </a:lnTo>
                  <a:lnTo>
                    <a:pt x="593" y="8"/>
                  </a:lnTo>
                  <a:lnTo>
                    <a:pt x="552" y="25"/>
                  </a:lnTo>
                  <a:lnTo>
                    <a:pt x="519" y="54"/>
                  </a:lnTo>
                  <a:lnTo>
                    <a:pt x="494" y="84"/>
                  </a:lnTo>
                  <a:lnTo>
                    <a:pt x="477" y="113"/>
                  </a:lnTo>
                  <a:lnTo>
                    <a:pt x="465" y="71"/>
                  </a:lnTo>
                  <a:lnTo>
                    <a:pt x="444" y="37"/>
                  </a:lnTo>
                  <a:lnTo>
                    <a:pt x="415" y="17"/>
                  </a:lnTo>
                  <a:lnTo>
                    <a:pt x="357" y="0"/>
                  </a:lnTo>
                  <a:lnTo>
                    <a:pt x="328" y="0"/>
                  </a:lnTo>
                  <a:lnTo>
                    <a:pt x="270" y="8"/>
                  </a:lnTo>
                  <a:lnTo>
                    <a:pt x="224" y="33"/>
                  </a:lnTo>
                  <a:lnTo>
                    <a:pt x="187" y="71"/>
                  </a:lnTo>
                  <a:lnTo>
                    <a:pt x="158" y="121"/>
                  </a:lnTo>
                  <a:lnTo>
                    <a:pt x="158" y="0"/>
                  </a:lnTo>
                  <a:lnTo>
                    <a:pt x="0" y="12"/>
                  </a:lnTo>
                  <a:lnTo>
                    <a:pt x="0" y="46"/>
                  </a:lnTo>
                  <a:lnTo>
                    <a:pt x="46" y="50"/>
                  </a:lnTo>
                  <a:lnTo>
                    <a:pt x="75" y="58"/>
                  </a:lnTo>
                  <a:lnTo>
                    <a:pt x="83" y="79"/>
                  </a:lnTo>
                  <a:lnTo>
                    <a:pt x="87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0" name="Freeform 321"/>
            <p:cNvSpPr>
              <a:spLocks noEditPoints="1"/>
            </p:cNvSpPr>
            <p:nvPr/>
          </p:nvSpPr>
          <p:spPr bwMode="auto">
            <a:xfrm>
              <a:off x="10430" y="8140"/>
              <a:ext cx="510" cy="529"/>
            </a:xfrm>
            <a:custGeom>
              <a:avLst/>
              <a:gdLst/>
              <a:ahLst/>
              <a:cxnLst>
                <a:cxn ang="0">
                  <a:pos x="340" y="462"/>
                </a:cxn>
                <a:cxn ang="0">
                  <a:pos x="381" y="517"/>
                </a:cxn>
                <a:cxn ang="0">
                  <a:pos x="452" y="517"/>
                </a:cxn>
                <a:cxn ang="0">
                  <a:pos x="493" y="483"/>
                </a:cxn>
                <a:cxn ang="0">
                  <a:pos x="510" y="416"/>
                </a:cxn>
                <a:cxn ang="0">
                  <a:pos x="485" y="349"/>
                </a:cxn>
                <a:cxn ang="0">
                  <a:pos x="481" y="454"/>
                </a:cxn>
                <a:cxn ang="0">
                  <a:pos x="452" y="487"/>
                </a:cxn>
                <a:cxn ang="0">
                  <a:pos x="419" y="479"/>
                </a:cxn>
                <a:cxn ang="0">
                  <a:pos x="406" y="462"/>
                </a:cxn>
                <a:cxn ang="0">
                  <a:pos x="402" y="202"/>
                </a:cxn>
                <a:cxn ang="0">
                  <a:pos x="390" y="109"/>
                </a:cxn>
                <a:cxn ang="0">
                  <a:pos x="311" y="30"/>
                </a:cxn>
                <a:cxn ang="0">
                  <a:pos x="203" y="0"/>
                </a:cxn>
                <a:cxn ang="0">
                  <a:pos x="103" y="26"/>
                </a:cxn>
                <a:cxn ang="0">
                  <a:pos x="41" y="88"/>
                </a:cxn>
                <a:cxn ang="0">
                  <a:pos x="33" y="147"/>
                </a:cxn>
                <a:cxn ang="0">
                  <a:pos x="45" y="172"/>
                </a:cxn>
                <a:cxn ang="0">
                  <a:pos x="70" y="185"/>
                </a:cxn>
                <a:cxn ang="0">
                  <a:pos x="112" y="177"/>
                </a:cxn>
                <a:cxn ang="0">
                  <a:pos x="137" y="147"/>
                </a:cxn>
                <a:cxn ang="0">
                  <a:pos x="128" y="101"/>
                </a:cxn>
                <a:cxn ang="0">
                  <a:pos x="107" y="88"/>
                </a:cxn>
                <a:cxn ang="0">
                  <a:pos x="78" y="80"/>
                </a:cxn>
                <a:cxn ang="0">
                  <a:pos x="137" y="38"/>
                </a:cxn>
                <a:cxn ang="0">
                  <a:pos x="203" y="26"/>
                </a:cxn>
                <a:cxn ang="0">
                  <a:pos x="269" y="51"/>
                </a:cxn>
                <a:cxn ang="0">
                  <a:pos x="315" y="118"/>
                </a:cxn>
                <a:cxn ang="0">
                  <a:pos x="323" y="214"/>
                </a:cxn>
                <a:cxn ang="0">
                  <a:pos x="186" y="231"/>
                </a:cxn>
                <a:cxn ang="0">
                  <a:pos x="58" y="290"/>
                </a:cxn>
                <a:cxn ang="0">
                  <a:pos x="4" y="370"/>
                </a:cxn>
                <a:cxn ang="0">
                  <a:pos x="8" y="449"/>
                </a:cxn>
                <a:cxn ang="0">
                  <a:pos x="62" y="504"/>
                </a:cxn>
                <a:cxn ang="0">
                  <a:pos x="141" y="525"/>
                </a:cxn>
                <a:cxn ang="0">
                  <a:pos x="232" y="521"/>
                </a:cxn>
                <a:cxn ang="0">
                  <a:pos x="307" y="466"/>
                </a:cxn>
                <a:cxn ang="0">
                  <a:pos x="323" y="240"/>
                </a:cxn>
                <a:cxn ang="0">
                  <a:pos x="315" y="407"/>
                </a:cxn>
                <a:cxn ang="0">
                  <a:pos x="274" y="470"/>
                </a:cxn>
                <a:cxn ang="0">
                  <a:pos x="215" y="500"/>
                </a:cxn>
                <a:cxn ang="0">
                  <a:pos x="149" y="496"/>
                </a:cxn>
                <a:cxn ang="0">
                  <a:pos x="95" y="445"/>
                </a:cxn>
                <a:cxn ang="0">
                  <a:pos x="91" y="378"/>
                </a:cxn>
                <a:cxn ang="0">
                  <a:pos x="120" y="315"/>
                </a:cxn>
                <a:cxn ang="0">
                  <a:pos x="195" y="265"/>
                </a:cxn>
                <a:cxn ang="0">
                  <a:pos x="323" y="240"/>
                </a:cxn>
              </a:cxnLst>
              <a:rect l="0" t="0" r="r" b="b"/>
              <a:pathLst>
                <a:path w="510" h="529">
                  <a:moveTo>
                    <a:pt x="332" y="428"/>
                  </a:moveTo>
                  <a:lnTo>
                    <a:pt x="340" y="462"/>
                  </a:lnTo>
                  <a:lnTo>
                    <a:pt x="357" y="491"/>
                  </a:lnTo>
                  <a:lnTo>
                    <a:pt x="381" y="517"/>
                  </a:lnTo>
                  <a:lnTo>
                    <a:pt x="419" y="525"/>
                  </a:lnTo>
                  <a:lnTo>
                    <a:pt x="452" y="517"/>
                  </a:lnTo>
                  <a:lnTo>
                    <a:pt x="473" y="504"/>
                  </a:lnTo>
                  <a:lnTo>
                    <a:pt x="493" y="483"/>
                  </a:lnTo>
                  <a:lnTo>
                    <a:pt x="506" y="454"/>
                  </a:lnTo>
                  <a:lnTo>
                    <a:pt x="510" y="416"/>
                  </a:lnTo>
                  <a:lnTo>
                    <a:pt x="510" y="349"/>
                  </a:lnTo>
                  <a:lnTo>
                    <a:pt x="485" y="349"/>
                  </a:lnTo>
                  <a:lnTo>
                    <a:pt x="485" y="416"/>
                  </a:lnTo>
                  <a:lnTo>
                    <a:pt x="481" y="454"/>
                  </a:lnTo>
                  <a:lnTo>
                    <a:pt x="469" y="475"/>
                  </a:lnTo>
                  <a:lnTo>
                    <a:pt x="452" y="487"/>
                  </a:lnTo>
                  <a:lnTo>
                    <a:pt x="431" y="487"/>
                  </a:lnTo>
                  <a:lnTo>
                    <a:pt x="419" y="479"/>
                  </a:lnTo>
                  <a:lnTo>
                    <a:pt x="415" y="470"/>
                  </a:lnTo>
                  <a:lnTo>
                    <a:pt x="406" y="462"/>
                  </a:lnTo>
                  <a:lnTo>
                    <a:pt x="402" y="449"/>
                  </a:lnTo>
                  <a:lnTo>
                    <a:pt x="402" y="202"/>
                  </a:lnTo>
                  <a:lnTo>
                    <a:pt x="398" y="156"/>
                  </a:lnTo>
                  <a:lnTo>
                    <a:pt x="390" y="109"/>
                  </a:lnTo>
                  <a:lnTo>
                    <a:pt x="361" y="63"/>
                  </a:lnTo>
                  <a:lnTo>
                    <a:pt x="311" y="30"/>
                  </a:lnTo>
                  <a:lnTo>
                    <a:pt x="257" y="9"/>
                  </a:lnTo>
                  <a:lnTo>
                    <a:pt x="203" y="0"/>
                  </a:lnTo>
                  <a:lnTo>
                    <a:pt x="149" y="9"/>
                  </a:lnTo>
                  <a:lnTo>
                    <a:pt x="103" y="26"/>
                  </a:lnTo>
                  <a:lnTo>
                    <a:pt x="66" y="51"/>
                  </a:lnTo>
                  <a:lnTo>
                    <a:pt x="41" y="88"/>
                  </a:lnTo>
                  <a:lnTo>
                    <a:pt x="33" y="130"/>
                  </a:lnTo>
                  <a:lnTo>
                    <a:pt x="33" y="147"/>
                  </a:lnTo>
                  <a:lnTo>
                    <a:pt x="41" y="160"/>
                  </a:lnTo>
                  <a:lnTo>
                    <a:pt x="45" y="172"/>
                  </a:lnTo>
                  <a:lnTo>
                    <a:pt x="58" y="181"/>
                  </a:lnTo>
                  <a:lnTo>
                    <a:pt x="70" y="185"/>
                  </a:lnTo>
                  <a:lnTo>
                    <a:pt x="99" y="185"/>
                  </a:lnTo>
                  <a:lnTo>
                    <a:pt x="112" y="177"/>
                  </a:lnTo>
                  <a:lnTo>
                    <a:pt x="128" y="160"/>
                  </a:lnTo>
                  <a:lnTo>
                    <a:pt x="137" y="147"/>
                  </a:lnTo>
                  <a:lnTo>
                    <a:pt x="137" y="118"/>
                  </a:lnTo>
                  <a:lnTo>
                    <a:pt x="128" y="101"/>
                  </a:lnTo>
                  <a:lnTo>
                    <a:pt x="120" y="93"/>
                  </a:lnTo>
                  <a:lnTo>
                    <a:pt x="107" y="88"/>
                  </a:lnTo>
                  <a:lnTo>
                    <a:pt x="95" y="80"/>
                  </a:lnTo>
                  <a:lnTo>
                    <a:pt x="78" y="80"/>
                  </a:lnTo>
                  <a:lnTo>
                    <a:pt x="107" y="55"/>
                  </a:lnTo>
                  <a:lnTo>
                    <a:pt x="137" y="38"/>
                  </a:lnTo>
                  <a:lnTo>
                    <a:pt x="170" y="30"/>
                  </a:lnTo>
                  <a:lnTo>
                    <a:pt x="203" y="26"/>
                  </a:lnTo>
                  <a:lnTo>
                    <a:pt x="236" y="30"/>
                  </a:lnTo>
                  <a:lnTo>
                    <a:pt x="269" y="51"/>
                  </a:lnTo>
                  <a:lnTo>
                    <a:pt x="294" y="76"/>
                  </a:lnTo>
                  <a:lnTo>
                    <a:pt x="315" y="118"/>
                  </a:lnTo>
                  <a:lnTo>
                    <a:pt x="323" y="172"/>
                  </a:lnTo>
                  <a:lnTo>
                    <a:pt x="323" y="214"/>
                  </a:lnTo>
                  <a:lnTo>
                    <a:pt x="257" y="219"/>
                  </a:lnTo>
                  <a:lnTo>
                    <a:pt x="186" y="231"/>
                  </a:lnTo>
                  <a:lnTo>
                    <a:pt x="112" y="256"/>
                  </a:lnTo>
                  <a:lnTo>
                    <a:pt x="58" y="290"/>
                  </a:lnTo>
                  <a:lnTo>
                    <a:pt x="24" y="328"/>
                  </a:lnTo>
                  <a:lnTo>
                    <a:pt x="4" y="370"/>
                  </a:lnTo>
                  <a:lnTo>
                    <a:pt x="0" y="407"/>
                  </a:lnTo>
                  <a:lnTo>
                    <a:pt x="8" y="449"/>
                  </a:lnTo>
                  <a:lnTo>
                    <a:pt x="29" y="479"/>
                  </a:lnTo>
                  <a:lnTo>
                    <a:pt x="62" y="504"/>
                  </a:lnTo>
                  <a:lnTo>
                    <a:pt x="103" y="517"/>
                  </a:lnTo>
                  <a:lnTo>
                    <a:pt x="141" y="525"/>
                  </a:lnTo>
                  <a:lnTo>
                    <a:pt x="182" y="529"/>
                  </a:lnTo>
                  <a:lnTo>
                    <a:pt x="232" y="521"/>
                  </a:lnTo>
                  <a:lnTo>
                    <a:pt x="274" y="500"/>
                  </a:lnTo>
                  <a:lnTo>
                    <a:pt x="307" y="466"/>
                  </a:lnTo>
                  <a:lnTo>
                    <a:pt x="332" y="428"/>
                  </a:lnTo>
                  <a:close/>
                  <a:moveTo>
                    <a:pt x="323" y="240"/>
                  </a:moveTo>
                  <a:lnTo>
                    <a:pt x="323" y="357"/>
                  </a:lnTo>
                  <a:lnTo>
                    <a:pt x="315" y="407"/>
                  </a:lnTo>
                  <a:lnTo>
                    <a:pt x="298" y="441"/>
                  </a:lnTo>
                  <a:lnTo>
                    <a:pt x="274" y="470"/>
                  </a:lnTo>
                  <a:lnTo>
                    <a:pt x="244" y="491"/>
                  </a:lnTo>
                  <a:lnTo>
                    <a:pt x="215" y="500"/>
                  </a:lnTo>
                  <a:lnTo>
                    <a:pt x="191" y="504"/>
                  </a:lnTo>
                  <a:lnTo>
                    <a:pt x="149" y="496"/>
                  </a:lnTo>
                  <a:lnTo>
                    <a:pt x="116" y="475"/>
                  </a:lnTo>
                  <a:lnTo>
                    <a:pt x="95" y="445"/>
                  </a:lnTo>
                  <a:lnTo>
                    <a:pt x="87" y="407"/>
                  </a:lnTo>
                  <a:lnTo>
                    <a:pt x="91" y="378"/>
                  </a:lnTo>
                  <a:lnTo>
                    <a:pt x="99" y="349"/>
                  </a:lnTo>
                  <a:lnTo>
                    <a:pt x="120" y="315"/>
                  </a:lnTo>
                  <a:lnTo>
                    <a:pt x="149" y="290"/>
                  </a:lnTo>
                  <a:lnTo>
                    <a:pt x="195" y="265"/>
                  </a:lnTo>
                  <a:lnTo>
                    <a:pt x="249" y="248"/>
                  </a:lnTo>
                  <a:lnTo>
                    <a:pt x="323" y="2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1" name="Freeform 322"/>
            <p:cNvSpPr>
              <a:spLocks/>
            </p:cNvSpPr>
            <p:nvPr/>
          </p:nvSpPr>
          <p:spPr bwMode="auto">
            <a:xfrm>
              <a:off x="10965" y="8161"/>
              <a:ext cx="573" cy="496"/>
            </a:xfrm>
            <a:custGeom>
              <a:avLst/>
              <a:gdLst/>
              <a:ahLst/>
              <a:cxnLst>
                <a:cxn ang="0">
                  <a:pos x="386" y="135"/>
                </a:cxn>
                <a:cxn ang="0">
                  <a:pos x="452" y="63"/>
                </a:cxn>
                <a:cxn ang="0">
                  <a:pos x="552" y="34"/>
                </a:cxn>
                <a:cxn ang="0">
                  <a:pos x="506" y="5"/>
                </a:cxn>
                <a:cxn ang="0">
                  <a:pos x="378" y="0"/>
                </a:cxn>
                <a:cxn ang="0">
                  <a:pos x="349" y="34"/>
                </a:cxn>
                <a:cxn ang="0">
                  <a:pos x="369" y="42"/>
                </a:cxn>
                <a:cxn ang="0">
                  <a:pos x="382" y="59"/>
                </a:cxn>
                <a:cxn ang="0">
                  <a:pos x="373" y="97"/>
                </a:cxn>
                <a:cxn ang="0">
                  <a:pos x="365" y="109"/>
                </a:cxn>
                <a:cxn ang="0">
                  <a:pos x="203" y="84"/>
                </a:cxn>
                <a:cxn ang="0">
                  <a:pos x="195" y="72"/>
                </a:cxn>
                <a:cxn ang="0">
                  <a:pos x="203" y="46"/>
                </a:cxn>
                <a:cxn ang="0">
                  <a:pos x="237" y="34"/>
                </a:cxn>
                <a:cxn ang="0">
                  <a:pos x="170" y="0"/>
                </a:cxn>
                <a:cxn ang="0">
                  <a:pos x="79" y="5"/>
                </a:cxn>
                <a:cxn ang="0">
                  <a:pos x="4" y="0"/>
                </a:cxn>
                <a:cxn ang="0">
                  <a:pos x="41" y="34"/>
                </a:cxn>
                <a:cxn ang="0">
                  <a:pos x="91" y="51"/>
                </a:cxn>
                <a:cxn ang="0">
                  <a:pos x="137" y="105"/>
                </a:cxn>
                <a:cxn ang="0">
                  <a:pos x="224" y="286"/>
                </a:cxn>
                <a:cxn ang="0">
                  <a:pos x="191" y="336"/>
                </a:cxn>
                <a:cxn ang="0">
                  <a:pos x="145" y="391"/>
                </a:cxn>
                <a:cxn ang="0">
                  <a:pos x="58" y="449"/>
                </a:cxn>
                <a:cxn ang="0">
                  <a:pos x="0" y="462"/>
                </a:cxn>
                <a:cxn ang="0">
                  <a:pos x="46" y="491"/>
                </a:cxn>
                <a:cxn ang="0">
                  <a:pos x="199" y="496"/>
                </a:cxn>
                <a:cxn ang="0">
                  <a:pos x="187" y="458"/>
                </a:cxn>
                <a:cxn ang="0">
                  <a:pos x="170" y="445"/>
                </a:cxn>
                <a:cxn ang="0">
                  <a:pos x="166" y="424"/>
                </a:cxn>
                <a:cxn ang="0">
                  <a:pos x="191" y="374"/>
                </a:cxn>
                <a:cxn ang="0">
                  <a:pos x="270" y="277"/>
                </a:cxn>
                <a:cxn ang="0">
                  <a:pos x="307" y="332"/>
                </a:cxn>
                <a:cxn ang="0">
                  <a:pos x="357" y="395"/>
                </a:cxn>
                <a:cxn ang="0">
                  <a:pos x="369" y="412"/>
                </a:cxn>
                <a:cxn ang="0">
                  <a:pos x="378" y="424"/>
                </a:cxn>
                <a:cxn ang="0">
                  <a:pos x="382" y="437"/>
                </a:cxn>
                <a:cxn ang="0">
                  <a:pos x="373" y="449"/>
                </a:cxn>
                <a:cxn ang="0">
                  <a:pos x="340" y="462"/>
                </a:cxn>
                <a:cxn ang="0">
                  <a:pos x="382" y="496"/>
                </a:cxn>
                <a:cxn ang="0">
                  <a:pos x="515" y="491"/>
                </a:cxn>
                <a:cxn ang="0">
                  <a:pos x="573" y="462"/>
                </a:cxn>
                <a:cxn ang="0">
                  <a:pos x="490" y="449"/>
                </a:cxn>
                <a:cxn ang="0">
                  <a:pos x="311" y="227"/>
                </a:cxn>
              </a:cxnLst>
              <a:rect l="0" t="0" r="r" b="b"/>
              <a:pathLst>
                <a:path w="573" h="496">
                  <a:moveTo>
                    <a:pt x="311" y="227"/>
                  </a:moveTo>
                  <a:lnTo>
                    <a:pt x="386" y="135"/>
                  </a:lnTo>
                  <a:lnTo>
                    <a:pt x="415" y="97"/>
                  </a:lnTo>
                  <a:lnTo>
                    <a:pt x="452" y="63"/>
                  </a:lnTo>
                  <a:lnTo>
                    <a:pt x="498" y="42"/>
                  </a:lnTo>
                  <a:lnTo>
                    <a:pt x="552" y="34"/>
                  </a:lnTo>
                  <a:lnTo>
                    <a:pt x="552" y="0"/>
                  </a:lnTo>
                  <a:lnTo>
                    <a:pt x="506" y="5"/>
                  </a:lnTo>
                  <a:lnTo>
                    <a:pt x="419" y="5"/>
                  </a:lnTo>
                  <a:lnTo>
                    <a:pt x="378" y="0"/>
                  </a:lnTo>
                  <a:lnTo>
                    <a:pt x="349" y="0"/>
                  </a:lnTo>
                  <a:lnTo>
                    <a:pt x="349" y="34"/>
                  </a:lnTo>
                  <a:lnTo>
                    <a:pt x="361" y="38"/>
                  </a:lnTo>
                  <a:lnTo>
                    <a:pt x="369" y="42"/>
                  </a:lnTo>
                  <a:lnTo>
                    <a:pt x="378" y="51"/>
                  </a:lnTo>
                  <a:lnTo>
                    <a:pt x="382" y="59"/>
                  </a:lnTo>
                  <a:lnTo>
                    <a:pt x="382" y="84"/>
                  </a:lnTo>
                  <a:lnTo>
                    <a:pt x="373" y="97"/>
                  </a:lnTo>
                  <a:lnTo>
                    <a:pt x="369" y="105"/>
                  </a:lnTo>
                  <a:lnTo>
                    <a:pt x="365" y="109"/>
                  </a:lnTo>
                  <a:lnTo>
                    <a:pt x="295" y="198"/>
                  </a:lnTo>
                  <a:lnTo>
                    <a:pt x="203" y="84"/>
                  </a:lnTo>
                  <a:lnTo>
                    <a:pt x="199" y="76"/>
                  </a:lnTo>
                  <a:lnTo>
                    <a:pt x="195" y="72"/>
                  </a:lnTo>
                  <a:lnTo>
                    <a:pt x="195" y="55"/>
                  </a:lnTo>
                  <a:lnTo>
                    <a:pt x="203" y="46"/>
                  </a:lnTo>
                  <a:lnTo>
                    <a:pt x="220" y="38"/>
                  </a:lnTo>
                  <a:lnTo>
                    <a:pt x="237" y="34"/>
                  </a:lnTo>
                  <a:lnTo>
                    <a:pt x="237" y="0"/>
                  </a:lnTo>
                  <a:lnTo>
                    <a:pt x="170" y="0"/>
                  </a:lnTo>
                  <a:lnTo>
                    <a:pt x="133" y="5"/>
                  </a:lnTo>
                  <a:lnTo>
                    <a:pt x="79" y="5"/>
                  </a:lnTo>
                  <a:lnTo>
                    <a:pt x="41" y="0"/>
                  </a:lnTo>
                  <a:lnTo>
                    <a:pt x="4" y="0"/>
                  </a:lnTo>
                  <a:lnTo>
                    <a:pt x="4" y="34"/>
                  </a:lnTo>
                  <a:lnTo>
                    <a:pt x="41" y="34"/>
                  </a:lnTo>
                  <a:lnTo>
                    <a:pt x="71" y="38"/>
                  </a:lnTo>
                  <a:lnTo>
                    <a:pt x="91" y="51"/>
                  </a:lnTo>
                  <a:lnTo>
                    <a:pt x="112" y="72"/>
                  </a:lnTo>
                  <a:lnTo>
                    <a:pt x="137" y="105"/>
                  </a:lnTo>
                  <a:lnTo>
                    <a:pt x="249" y="252"/>
                  </a:lnTo>
                  <a:lnTo>
                    <a:pt x="224" y="286"/>
                  </a:lnTo>
                  <a:lnTo>
                    <a:pt x="203" y="311"/>
                  </a:lnTo>
                  <a:lnTo>
                    <a:pt x="191" y="336"/>
                  </a:lnTo>
                  <a:lnTo>
                    <a:pt x="170" y="357"/>
                  </a:lnTo>
                  <a:lnTo>
                    <a:pt x="145" y="391"/>
                  </a:lnTo>
                  <a:lnTo>
                    <a:pt x="104" y="428"/>
                  </a:lnTo>
                  <a:lnTo>
                    <a:pt x="58" y="449"/>
                  </a:lnTo>
                  <a:lnTo>
                    <a:pt x="25" y="458"/>
                  </a:lnTo>
                  <a:lnTo>
                    <a:pt x="0" y="462"/>
                  </a:lnTo>
                  <a:lnTo>
                    <a:pt x="0" y="496"/>
                  </a:lnTo>
                  <a:lnTo>
                    <a:pt x="46" y="491"/>
                  </a:lnTo>
                  <a:lnTo>
                    <a:pt x="149" y="491"/>
                  </a:lnTo>
                  <a:lnTo>
                    <a:pt x="199" y="496"/>
                  </a:lnTo>
                  <a:lnTo>
                    <a:pt x="199" y="462"/>
                  </a:lnTo>
                  <a:lnTo>
                    <a:pt x="187" y="458"/>
                  </a:lnTo>
                  <a:lnTo>
                    <a:pt x="178" y="449"/>
                  </a:lnTo>
                  <a:lnTo>
                    <a:pt x="170" y="445"/>
                  </a:lnTo>
                  <a:lnTo>
                    <a:pt x="170" y="433"/>
                  </a:lnTo>
                  <a:lnTo>
                    <a:pt x="166" y="424"/>
                  </a:lnTo>
                  <a:lnTo>
                    <a:pt x="174" y="403"/>
                  </a:lnTo>
                  <a:lnTo>
                    <a:pt x="191" y="374"/>
                  </a:lnTo>
                  <a:lnTo>
                    <a:pt x="224" y="332"/>
                  </a:lnTo>
                  <a:lnTo>
                    <a:pt x="270" y="277"/>
                  </a:lnTo>
                  <a:lnTo>
                    <a:pt x="290" y="307"/>
                  </a:lnTo>
                  <a:lnTo>
                    <a:pt x="307" y="332"/>
                  </a:lnTo>
                  <a:lnTo>
                    <a:pt x="328" y="357"/>
                  </a:lnTo>
                  <a:lnTo>
                    <a:pt x="357" y="395"/>
                  </a:lnTo>
                  <a:lnTo>
                    <a:pt x="361" y="403"/>
                  </a:lnTo>
                  <a:lnTo>
                    <a:pt x="369" y="412"/>
                  </a:lnTo>
                  <a:lnTo>
                    <a:pt x="373" y="420"/>
                  </a:lnTo>
                  <a:lnTo>
                    <a:pt x="378" y="424"/>
                  </a:lnTo>
                  <a:lnTo>
                    <a:pt x="382" y="433"/>
                  </a:lnTo>
                  <a:lnTo>
                    <a:pt x="382" y="437"/>
                  </a:lnTo>
                  <a:lnTo>
                    <a:pt x="378" y="445"/>
                  </a:lnTo>
                  <a:lnTo>
                    <a:pt x="373" y="449"/>
                  </a:lnTo>
                  <a:lnTo>
                    <a:pt x="365" y="454"/>
                  </a:lnTo>
                  <a:lnTo>
                    <a:pt x="340" y="462"/>
                  </a:lnTo>
                  <a:lnTo>
                    <a:pt x="340" y="496"/>
                  </a:lnTo>
                  <a:lnTo>
                    <a:pt x="382" y="496"/>
                  </a:lnTo>
                  <a:lnTo>
                    <a:pt x="427" y="491"/>
                  </a:lnTo>
                  <a:lnTo>
                    <a:pt x="515" y="491"/>
                  </a:lnTo>
                  <a:lnTo>
                    <a:pt x="573" y="496"/>
                  </a:lnTo>
                  <a:lnTo>
                    <a:pt x="573" y="462"/>
                  </a:lnTo>
                  <a:lnTo>
                    <a:pt x="523" y="458"/>
                  </a:lnTo>
                  <a:lnTo>
                    <a:pt x="490" y="449"/>
                  </a:lnTo>
                  <a:lnTo>
                    <a:pt x="465" y="424"/>
                  </a:lnTo>
                  <a:lnTo>
                    <a:pt x="311" y="22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2" name="Freeform 323"/>
            <p:cNvSpPr>
              <a:spLocks/>
            </p:cNvSpPr>
            <p:nvPr/>
          </p:nvSpPr>
          <p:spPr bwMode="auto">
            <a:xfrm>
              <a:off x="10297" y="8850"/>
              <a:ext cx="394" cy="566"/>
            </a:xfrm>
            <a:custGeom>
              <a:avLst/>
              <a:gdLst/>
              <a:ahLst/>
              <a:cxnLst>
                <a:cxn ang="0">
                  <a:pos x="191" y="21"/>
                </a:cxn>
                <a:cxn ang="0">
                  <a:pos x="195" y="8"/>
                </a:cxn>
                <a:cxn ang="0">
                  <a:pos x="162" y="0"/>
                </a:cxn>
                <a:cxn ang="0">
                  <a:pos x="104" y="4"/>
                </a:cxn>
                <a:cxn ang="0">
                  <a:pos x="70" y="8"/>
                </a:cxn>
                <a:cxn ang="0">
                  <a:pos x="62" y="29"/>
                </a:cxn>
                <a:cxn ang="0">
                  <a:pos x="108" y="37"/>
                </a:cxn>
                <a:cxn ang="0">
                  <a:pos x="120" y="42"/>
                </a:cxn>
                <a:cxn ang="0">
                  <a:pos x="116" y="67"/>
                </a:cxn>
                <a:cxn ang="0">
                  <a:pos x="4" y="533"/>
                </a:cxn>
                <a:cxn ang="0">
                  <a:pos x="0" y="541"/>
                </a:cxn>
                <a:cxn ang="0">
                  <a:pos x="16" y="562"/>
                </a:cxn>
                <a:cxn ang="0">
                  <a:pos x="41" y="566"/>
                </a:cxn>
                <a:cxn ang="0">
                  <a:pos x="58" y="554"/>
                </a:cxn>
                <a:cxn ang="0">
                  <a:pos x="66" y="533"/>
                </a:cxn>
                <a:cxn ang="0">
                  <a:pos x="74" y="495"/>
                </a:cxn>
                <a:cxn ang="0">
                  <a:pos x="99" y="390"/>
                </a:cxn>
                <a:cxn ang="0">
                  <a:pos x="145" y="381"/>
                </a:cxn>
                <a:cxn ang="0">
                  <a:pos x="199" y="415"/>
                </a:cxn>
                <a:cxn ang="0">
                  <a:pos x="207" y="453"/>
                </a:cxn>
                <a:cxn ang="0">
                  <a:pos x="203" y="482"/>
                </a:cxn>
                <a:cxn ang="0">
                  <a:pos x="228" y="545"/>
                </a:cxn>
                <a:cxn ang="0">
                  <a:pos x="286" y="566"/>
                </a:cxn>
                <a:cxn ang="0">
                  <a:pos x="344" y="533"/>
                </a:cxn>
                <a:cxn ang="0">
                  <a:pos x="377" y="474"/>
                </a:cxn>
                <a:cxn ang="0">
                  <a:pos x="386" y="440"/>
                </a:cxn>
                <a:cxn ang="0">
                  <a:pos x="365" y="432"/>
                </a:cxn>
                <a:cxn ang="0">
                  <a:pos x="361" y="440"/>
                </a:cxn>
                <a:cxn ang="0">
                  <a:pos x="348" y="482"/>
                </a:cxn>
                <a:cxn ang="0">
                  <a:pos x="315" y="533"/>
                </a:cxn>
                <a:cxn ang="0">
                  <a:pos x="270" y="537"/>
                </a:cxn>
                <a:cxn ang="0">
                  <a:pos x="261" y="516"/>
                </a:cxn>
                <a:cxn ang="0">
                  <a:pos x="265" y="465"/>
                </a:cxn>
                <a:cxn ang="0">
                  <a:pos x="270" y="449"/>
                </a:cxn>
                <a:cxn ang="0">
                  <a:pos x="261" y="411"/>
                </a:cxn>
                <a:cxn ang="0">
                  <a:pos x="187" y="360"/>
                </a:cxn>
                <a:cxn ang="0">
                  <a:pos x="141" y="356"/>
                </a:cxn>
                <a:cxn ang="0">
                  <a:pos x="170" y="335"/>
                </a:cxn>
                <a:cxn ang="0">
                  <a:pos x="207" y="302"/>
                </a:cxn>
                <a:cxn ang="0">
                  <a:pos x="286" y="235"/>
                </a:cxn>
                <a:cxn ang="0">
                  <a:pos x="340" y="226"/>
                </a:cxn>
                <a:cxn ang="0">
                  <a:pos x="340" y="239"/>
                </a:cxn>
                <a:cxn ang="0">
                  <a:pos x="315" y="272"/>
                </a:cxn>
                <a:cxn ang="0">
                  <a:pos x="319" y="293"/>
                </a:cxn>
                <a:cxn ang="0">
                  <a:pos x="336" y="310"/>
                </a:cxn>
                <a:cxn ang="0">
                  <a:pos x="369" y="306"/>
                </a:cxn>
                <a:cxn ang="0">
                  <a:pos x="390" y="277"/>
                </a:cxn>
                <a:cxn ang="0">
                  <a:pos x="394" y="247"/>
                </a:cxn>
                <a:cxn ang="0">
                  <a:pos x="373" y="218"/>
                </a:cxn>
                <a:cxn ang="0">
                  <a:pos x="348" y="205"/>
                </a:cxn>
                <a:cxn ang="0">
                  <a:pos x="286" y="214"/>
                </a:cxn>
                <a:cxn ang="0">
                  <a:pos x="203" y="272"/>
                </a:cxn>
                <a:cxn ang="0">
                  <a:pos x="112" y="344"/>
                </a:cxn>
              </a:cxnLst>
              <a:rect l="0" t="0" r="r" b="b"/>
              <a:pathLst>
                <a:path w="394" h="566">
                  <a:moveTo>
                    <a:pt x="191" y="25"/>
                  </a:moveTo>
                  <a:lnTo>
                    <a:pt x="191" y="21"/>
                  </a:lnTo>
                  <a:lnTo>
                    <a:pt x="195" y="12"/>
                  </a:lnTo>
                  <a:lnTo>
                    <a:pt x="195" y="8"/>
                  </a:lnTo>
                  <a:lnTo>
                    <a:pt x="187" y="0"/>
                  </a:lnTo>
                  <a:lnTo>
                    <a:pt x="162" y="0"/>
                  </a:lnTo>
                  <a:lnTo>
                    <a:pt x="133" y="4"/>
                  </a:lnTo>
                  <a:lnTo>
                    <a:pt x="104" y="4"/>
                  </a:lnTo>
                  <a:lnTo>
                    <a:pt x="79" y="8"/>
                  </a:lnTo>
                  <a:lnTo>
                    <a:pt x="70" y="8"/>
                  </a:lnTo>
                  <a:lnTo>
                    <a:pt x="62" y="16"/>
                  </a:lnTo>
                  <a:lnTo>
                    <a:pt x="62" y="29"/>
                  </a:lnTo>
                  <a:lnTo>
                    <a:pt x="70" y="37"/>
                  </a:lnTo>
                  <a:lnTo>
                    <a:pt x="108" y="37"/>
                  </a:lnTo>
                  <a:lnTo>
                    <a:pt x="116" y="42"/>
                  </a:lnTo>
                  <a:lnTo>
                    <a:pt x="120" y="42"/>
                  </a:lnTo>
                  <a:lnTo>
                    <a:pt x="120" y="58"/>
                  </a:lnTo>
                  <a:lnTo>
                    <a:pt x="116" y="67"/>
                  </a:lnTo>
                  <a:lnTo>
                    <a:pt x="4" y="524"/>
                  </a:lnTo>
                  <a:lnTo>
                    <a:pt x="4" y="533"/>
                  </a:lnTo>
                  <a:lnTo>
                    <a:pt x="0" y="537"/>
                  </a:lnTo>
                  <a:lnTo>
                    <a:pt x="0" y="541"/>
                  </a:lnTo>
                  <a:lnTo>
                    <a:pt x="8" y="558"/>
                  </a:lnTo>
                  <a:lnTo>
                    <a:pt x="16" y="562"/>
                  </a:lnTo>
                  <a:lnTo>
                    <a:pt x="29" y="566"/>
                  </a:lnTo>
                  <a:lnTo>
                    <a:pt x="41" y="566"/>
                  </a:lnTo>
                  <a:lnTo>
                    <a:pt x="50" y="558"/>
                  </a:lnTo>
                  <a:lnTo>
                    <a:pt x="58" y="554"/>
                  </a:lnTo>
                  <a:lnTo>
                    <a:pt x="62" y="541"/>
                  </a:lnTo>
                  <a:lnTo>
                    <a:pt x="66" y="533"/>
                  </a:lnTo>
                  <a:lnTo>
                    <a:pt x="70" y="520"/>
                  </a:lnTo>
                  <a:lnTo>
                    <a:pt x="74" y="495"/>
                  </a:lnTo>
                  <a:lnTo>
                    <a:pt x="91" y="419"/>
                  </a:lnTo>
                  <a:lnTo>
                    <a:pt x="99" y="390"/>
                  </a:lnTo>
                  <a:lnTo>
                    <a:pt x="104" y="377"/>
                  </a:lnTo>
                  <a:lnTo>
                    <a:pt x="145" y="381"/>
                  </a:lnTo>
                  <a:lnTo>
                    <a:pt x="174" y="394"/>
                  </a:lnTo>
                  <a:lnTo>
                    <a:pt x="199" y="415"/>
                  </a:lnTo>
                  <a:lnTo>
                    <a:pt x="207" y="440"/>
                  </a:lnTo>
                  <a:lnTo>
                    <a:pt x="207" y="453"/>
                  </a:lnTo>
                  <a:lnTo>
                    <a:pt x="203" y="457"/>
                  </a:lnTo>
                  <a:lnTo>
                    <a:pt x="203" y="482"/>
                  </a:lnTo>
                  <a:lnTo>
                    <a:pt x="211" y="520"/>
                  </a:lnTo>
                  <a:lnTo>
                    <a:pt x="228" y="545"/>
                  </a:lnTo>
                  <a:lnTo>
                    <a:pt x="257" y="562"/>
                  </a:lnTo>
                  <a:lnTo>
                    <a:pt x="286" y="566"/>
                  </a:lnTo>
                  <a:lnTo>
                    <a:pt x="319" y="558"/>
                  </a:lnTo>
                  <a:lnTo>
                    <a:pt x="344" y="533"/>
                  </a:lnTo>
                  <a:lnTo>
                    <a:pt x="365" y="503"/>
                  </a:lnTo>
                  <a:lnTo>
                    <a:pt x="377" y="474"/>
                  </a:lnTo>
                  <a:lnTo>
                    <a:pt x="386" y="453"/>
                  </a:lnTo>
                  <a:lnTo>
                    <a:pt x="386" y="440"/>
                  </a:lnTo>
                  <a:lnTo>
                    <a:pt x="377" y="432"/>
                  </a:lnTo>
                  <a:lnTo>
                    <a:pt x="365" y="432"/>
                  </a:lnTo>
                  <a:lnTo>
                    <a:pt x="365" y="436"/>
                  </a:lnTo>
                  <a:lnTo>
                    <a:pt x="361" y="440"/>
                  </a:lnTo>
                  <a:lnTo>
                    <a:pt x="357" y="453"/>
                  </a:lnTo>
                  <a:lnTo>
                    <a:pt x="348" y="482"/>
                  </a:lnTo>
                  <a:lnTo>
                    <a:pt x="332" y="512"/>
                  </a:lnTo>
                  <a:lnTo>
                    <a:pt x="315" y="533"/>
                  </a:lnTo>
                  <a:lnTo>
                    <a:pt x="286" y="545"/>
                  </a:lnTo>
                  <a:lnTo>
                    <a:pt x="270" y="537"/>
                  </a:lnTo>
                  <a:lnTo>
                    <a:pt x="265" y="524"/>
                  </a:lnTo>
                  <a:lnTo>
                    <a:pt x="261" y="516"/>
                  </a:lnTo>
                  <a:lnTo>
                    <a:pt x="261" y="474"/>
                  </a:lnTo>
                  <a:lnTo>
                    <a:pt x="265" y="465"/>
                  </a:lnTo>
                  <a:lnTo>
                    <a:pt x="265" y="457"/>
                  </a:lnTo>
                  <a:lnTo>
                    <a:pt x="270" y="449"/>
                  </a:lnTo>
                  <a:lnTo>
                    <a:pt x="270" y="440"/>
                  </a:lnTo>
                  <a:lnTo>
                    <a:pt x="261" y="411"/>
                  </a:lnTo>
                  <a:lnTo>
                    <a:pt x="245" y="386"/>
                  </a:lnTo>
                  <a:lnTo>
                    <a:pt x="187" y="360"/>
                  </a:lnTo>
                  <a:lnTo>
                    <a:pt x="162" y="356"/>
                  </a:lnTo>
                  <a:lnTo>
                    <a:pt x="141" y="356"/>
                  </a:lnTo>
                  <a:lnTo>
                    <a:pt x="153" y="344"/>
                  </a:lnTo>
                  <a:lnTo>
                    <a:pt x="170" y="335"/>
                  </a:lnTo>
                  <a:lnTo>
                    <a:pt x="195" y="310"/>
                  </a:lnTo>
                  <a:lnTo>
                    <a:pt x="207" y="302"/>
                  </a:lnTo>
                  <a:lnTo>
                    <a:pt x="249" y="264"/>
                  </a:lnTo>
                  <a:lnTo>
                    <a:pt x="286" y="235"/>
                  </a:lnTo>
                  <a:lnTo>
                    <a:pt x="332" y="226"/>
                  </a:lnTo>
                  <a:lnTo>
                    <a:pt x="340" y="226"/>
                  </a:lnTo>
                  <a:lnTo>
                    <a:pt x="357" y="235"/>
                  </a:lnTo>
                  <a:lnTo>
                    <a:pt x="340" y="239"/>
                  </a:lnTo>
                  <a:lnTo>
                    <a:pt x="324" y="256"/>
                  </a:lnTo>
                  <a:lnTo>
                    <a:pt x="315" y="272"/>
                  </a:lnTo>
                  <a:lnTo>
                    <a:pt x="315" y="281"/>
                  </a:lnTo>
                  <a:lnTo>
                    <a:pt x="319" y="293"/>
                  </a:lnTo>
                  <a:lnTo>
                    <a:pt x="324" y="302"/>
                  </a:lnTo>
                  <a:lnTo>
                    <a:pt x="336" y="310"/>
                  </a:lnTo>
                  <a:lnTo>
                    <a:pt x="361" y="310"/>
                  </a:lnTo>
                  <a:lnTo>
                    <a:pt x="369" y="306"/>
                  </a:lnTo>
                  <a:lnTo>
                    <a:pt x="386" y="289"/>
                  </a:lnTo>
                  <a:lnTo>
                    <a:pt x="390" y="277"/>
                  </a:lnTo>
                  <a:lnTo>
                    <a:pt x="394" y="260"/>
                  </a:lnTo>
                  <a:lnTo>
                    <a:pt x="394" y="247"/>
                  </a:lnTo>
                  <a:lnTo>
                    <a:pt x="390" y="235"/>
                  </a:lnTo>
                  <a:lnTo>
                    <a:pt x="373" y="218"/>
                  </a:lnTo>
                  <a:lnTo>
                    <a:pt x="361" y="209"/>
                  </a:lnTo>
                  <a:lnTo>
                    <a:pt x="348" y="205"/>
                  </a:lnTo>
                  <a:lnTo>
                    <a:pt x="332" y="201"/>
                  </a:lnTo>
                  <a:lnTo>
                    <a:pt x="286" y="214"/>
                  </a:lnTo>
                  <a:lnTo>
                    <a:pt x="245" y="239"/>
                  </a:lnTo>
                  <a:lnTo>
                    <a:pt x="203" y="272"/>
                  </a:lnTo>
                  <a:lnTo>
                    <a:pt x="157" y="314"/>
                  </a:lnTo>
                  <a:lnTo>
                    <a:pt x="112" y="344"/>
                  </a:lnTo>
                  <a:lnTo>
                    <a:pt x="191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3" name="Freeform 324"/>
            <p:cNvSpPr>
              <a:spLocks/>
            </p:cNvSpPr>
            <p:nvPr/>
          </p:nvSpPr>
          <p:spPr bwMode="auto">
            <a:xfrm>
              <a:off x="11658" y="7796"/>
              <a:ext cx="266" cy="1146"/>
            </a:xfrm>
            <a:custGeom>
              <a:avLst/>
              <a:gdLst/>
              <a:ahLst/>
              <a:cxnLst>
                <a:cxn ang="0">
                  <a:pos x="266" y="1137"/>
                </a:cxn>
                <a:cxn ang="0">
                  <a:pos x="266" y="1133"/>
                </a:cxn>
                <a:cxn ang="0">
                  <a:pos x="245" y="1112"/>
                </a:cxn>
                <a:cxn ang="0">
                  <a:pos x="183" y="1033"/>
                </a:cxn>
                <a:cxn ang="0">
                  <a:pos x="137" y="949"/>
                </a:cxn>
                <a:cxn ang="0">
                  <a:pos x="104" y="852"/>
                </a:cxn>
                <a:cxn ang="0">
                  <a:pos x="83" y="760"/>
                </a:cxn>
                <a:cxn ang="0">
                  <a:pos x="71" y="663"/>
                </a:cxn>
                <a:cxn ang="0">
                  <a:pos x="66" y="575"/>
                </a:cxn>
                <a:cxn ang="0">
                  <a:pos x="71" y="474"/>
                </a:cxn>
                <a:cxn ang="0">
                  <a:pos x="83" y="374"/>
                </a:cxn>
                <a:cxn ang="0">
                  <a:pos x="104" y="281"/>
                </a:cxn>
                <a:cxn ang="0">
                  <a:pos x="141" y="189"/>
                </a:cxn>
                <a:cxn ang="0">
                  <a:pos x="187" y="105"/>
                </a:cxn>
                <a:cxn ang="0">
                  <a:pos x="249" y="30"/>
                </a:cxn>
                <a:cxn ang="0">
                  <a:pos x="261" y="17"/>
                </a:cxn>
                <a:cxn ang="0">
                  <a:pos x="261" y="13"/>
                </a:cxn>
                <a:cxn ang="0">
                  <a:pos x="266" y="13"/>
                </a:cxn>
                <a:cxn ang="0">
                  <a:pos x="266" y="9"/>
                </a:cxn>
                <a:cxn ang="0">
                  <a:pos x="257" y="0"/>
                </a:cxn>
                <a:cxn ang="0">
                  <a:pos x="253" y="0"/>
                </a:cxn>
                <a:cxn ang="0">
                  <a:pos x="241" y="4"/>
                </a:cxn>
                <a:cxn ang="0">
                  <a:pos x="216" y="25"/>
                </a:cxn>
                <a:cxn ang="0">
                  <a:pos x="183" y="55"/>
                </a:cxn>
                <a:cxn ang="0">
                  <a:pos x="145" y="101"/>
                </a:cxn>
                <a:cxn ang="0">
                  <a:pos x="108" y="155"/>
                </a:cxn>
                <a:cxn ang="0">
                  <a:pos x="71" y="223"/>
                </a:cxn>
                <a:cxn ang="0">
                  <a:pos x="29" y="349"/>
                </a:cxn>
                <a:cxn ang="0">
                  <a:pos x="4" y="466"/>
                </a:cxn>
                <a:cxn ang="0">
                  <a:pos x="0" y="575"/>
                </a:cxn>
                <a:cxn ang="0">
                  <a:pos x="4" y="651"/>
                </a:cxn>
                <a:cxn ang="0">
                  <a:pos x="12" y="739"/>
                </a:cxn>
                <a:cxn ang="0">
                  <a:pos x="37" y="835"/>
                </a:cxn>
                <a:cxn ang="0">
                  <a:pos x="75" y="932"/>
                </a:cxn>
                <a:cxn ang="0">
                  <a:pos x="112" y="999"/>
                </a:cxn>
                <a:cxn ang="0">
                  <a:pos x="149" y="1049"/>
                </a:cxn>
                <a:cxn ang="0">
                  <a:pos x="187" y="1091"/>
                </a:cxn>
                <a:cxn ang="0">
                  <a:pos x="216" y="1125"/>
                </a:cxn>
                <a:cxn ang="0">
                  <a:pos x="241" y="1142"/>
                </a:cxn>
                <a:cxn ang="0">
                  <a:pos x="253" y="1146"/>
                </a:cxn>
                <a:cxn ang="0">
                  <a:pos x="257" y="1146"/>
                </a:cxn>
                <a:cxn ang="0">
                  <a:pos x="266" y="1137"/>
                </a:cxn>
              </a:cxnLst>
              <a:rect l="0" t="0" r="r" b="b"/>
              <a:pathLst>
                <a:path w="266" h="1146">
                  <a:moveTo>
                    <a:pt x="266" y="1137"/>
                  </a:moveTo>
                  <a:lnTo>
                    <a:pt x="266" y="1133"/>
                  </a:lnTo>
                  <a:lnTo>
                    <a:pt x="245" y="1112"/>
                  </a:lnTo>
                  <a:lnTo>
                    <a:pt x="183" y="1033"/>
                  </a:lnTo>
                  <a:lnTo>
                    <a:pt x="137" y="949"/>
                  </a:lnTo>
                  <a:lnTo>
                    <a:pt x="104" y="852"/>
                  </a:lnTo>
                  <a:lnTo>
                    <a:pt x="83" y="760"/>
                  </a:lnTo>
                  <a:lnTo>
                    <a:pt x="71" y="663"/>
                  </a:lnTo>
                  <a:lnTo>
                    <a:pt x="66" y="575"/>
                  </a:lnTo>
                  <a:lnTo>
                    <a:pt x="71" y="474"/>
                  </a:lnTo>
                  <a:lnTo>
                    <a:pt x="83" y="374"/>
                  </a:lnTo>
                  <a:lnTo>
                    <a:pt x="104" y="281"/>
                  </a:lnTo>
                  <a:lnTo>
                    <a:pt x="141" y="189"/>
                  </a:lnTo>
                  <a:lnTo>
                    <a:pt x="187" y="105"/>
                  </a:lnTo>
                  <a:lnTo>
                    <a:pt x="249" y="30"/>
                  </a:lnTo>
                  <a:lnTo>
                    <a:pt x="261" y="17"/>
                  </a:lnTo>
                  <a:lnTo>
                    <a:pt x="261" y="13"/>
                  </a:lnTo>
                  <a:lnTo>
                    <a:pt x="266" y="13"/>
                  </a:lnTo>
                  <a:lnTo>
                    <a:pt x="266" y="9"/>
                  </a:lnTo>
                  <a:lnTo>
                    <a:pt x="257" y="0"/>
                  </a:lnTo>
                  <a:lnTo>
                    <a:pt x="253" y="0"/>
                  </a:lnTo>
                  <a:lnTo>
                    <a:pt x="241" y="4"/>
                  </a:lnTo>
                  <a:lnTo>
                    <a:pt x="216" y="25"/>
                  </a:lnTo>
                  <a:lnTo>
                    <a:pt x="183" y="55"/>
                  </a:lnTo>
                  <a:lnTo>
                    <a:pt x="145" y="101"/>
                  </a:lnTo>
                  <a:lnTo>
                    <a:pt x="108" y="155"/>
                  </a:lnTo>
                  <a:lnTo>
                    <a:pt x="71" y="223"/>
                  </a:lnTo>
                  <a:lnTo>
                    <a:pt x="29" y="349"/>
                  </a:lnTo>
                  <a:lnTo>
                    <a:pt x="4" y="466"/>
                  </a:lnTo>
                  <a:lnTo>
                    <a:pt x="0" y="575"/>
                  </a:lnTo>
                  <a:lnTo>
                    <a:pt x="4" y="651"/>
                  </a:lnTo>
                  <a:lnTo>
                    <a:pt x="12" y="739"/>
                  </a:lnTo>
                  <a:lnTo>
                    <a:pt x="37" y="835"/>
                  </a:lnTo>
                  <a:lnTo>
                    <a:pt x="75" y="932"/>
                  </a:lnTo>
                  <a:lnTo>
                    <a:pt x="112" y="999"/>
                  </a:lnTo>
                  <a:lnTo>
                    <a:pt x="149" y="1049"/>
                  </a:lnTo>
                  <a:lnTo>
                    <a:pt x="187" y="1091"/>
                  </a:lnTo>
                  <a:lnTo>
                    <a:pt x="216" y="1125"/>
                  </a:lnTo>
                  <a:lnTo>
                    <a:pt x="241" y="1142"/>
                  </a:lnTo>
                  <a:lnTo>
                    <a:pt x="253" y="1146"/>
                  </a:lnTo>
                  <a:lnTo>
                    <a:pt x="257" y="1146"/>
                  </a:lnTo>
                  <a:lnTo>
                    <a:pt x="266" y="113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4" name="Freeform 325"/>
            <p:cNvSpPr>
              <a:spLocks/>
            </p:cNvSpPr>
            <p:nvPr/>
          </p:nvSpPr>
          <p:spPr bwMode="auto">
            <a:xfrm>
              <a:off x="12127" y="7796"/>
              <a:ext cx="46" cy="1146"/>
            </a:xfrm>
            <a:custGeom>
              <a:avLst/>
              <a:gdLst/>
              <a:ahLst/>
              <a:cxnLst>
                <a:cxn ang="0">
                  <a:pos x="46" y="38"/>
                </a:cxn>
                <a:cxn ang="0">
                  <a:pos x="46" y="30"/>
                </a:cxn>
                <a:cxn ang="0">
                  <a:pos x="42" y="21"/>
                </a:cxn>
                <a:cxn ang="0">
                  <a:pos x="42" y="13"/>
                </a:cxn>
                <a:cxn ang="0">
                  <a:pos x="37" y="4"/>
                </a:cxn>
                <a:cxn ang="0">
                  <a:pos x="29" y="0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0" y="13"/>
                </a:cxn>
                <a:cxn ang="0">
                  <a:pos x="0" y="1133"/>
                </a:cxn>
                <a:cxn ang="0">
                  <a:pos x="4" y="1142"/>
                </a:cxn>
                <a:cxn ang="0">
                  <a:pos x="12" y="1146"/>
                </a:cxn>
                <a:cxn ang="0">
                  <a:pos x="29" y="1146"/>
                </a:cxn>
                <a:cxn ang="0">
                  <a:pos x="37" y="1142"/>
                </a:cxn>
                <a:cxn ang="0">
                  <a:pos x="42" y="1133"/>
                </a:cxn>
                <a:cxn ang="0">
                  <a:pos x="42" y="1125"/>
                </a:cxn>
                <a:cxn ang="0">
                  <a:pos x="46" y="1117"/>
                </a:cxn>
                <a:cxn ang="0">
                  <a:pos x="46" y="1108"/>
                </a:cxn>
                <a:cxn ang="0">
                  <a:pos x="46" y="38"/>
                </a:cxn>
              </a:cxnLst>
              <a:rect l="0" t="0" r="r" b="b"/>
              <a:pathLst>
                <a:path w="46" h="1146">
                  <a:moveTo>
                    <a:pt x="46" y="38"/>
                  </a:moveTo>
                  <a:lnTo>
                    <a:pt x="46" y="30"/>
                  </a:lnTo>
                  <a:lnTo>
                    <a:pt x="42" y="21"/>
                  </a:lnTo>
                  <a:lnTo>
                    <a:pt x="42" y="13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3"/>
                  </a:lnTo>
                  <a:lnTo>
                    <a:pt x="0" y="1133"/>
                  </a:lnTo>
                  <a:lnTo>
                    <a:pt x="4" y="1142"/>
                  </a:lnTo>
                  <a:lnTo>
                    <a:pt x="12" y="1146"/>
                  </a:lnTo>
                  <a:lnTo>
                    <a:pt x="29" y="1146"/>
                  </a:lnTo>
                  <a:lnTo>
                    <a:pt x="37" y="1142"/>
                  </a:lnTo>
                  <a:lnTo>
                    <a:pt x="42" y="1133"/>
                  </a:lnTo>
                  <a:lnTo>
                    <a:pt x="42" y="1125"/>
                  </a:lnTo>
                  <a:lnTo>
                    <a:pt x="46" y="1117"/>
                  </a:lnTo>
                  <a:lnTo>
                    <a:pt x="46" y="110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5" name="Freeform 326"/>
            <p:cNvSpPr>
              <a:spLocks/>
            </p:cNvSpPr>
            <p:nvPr/>
          </p:nvSpPr>
          <p:spPr bwMode="auto">
            <a:xfrm>
              <a:off x="12368" y="7872"/>
              <a:ext cx="1129" cy="810"/>
            </a:xfrm>
            <a:custGeom>
              <a:avLst/>
              <a:gdLst/>
              <a:ahLst/>
              <a:cxnLst>
                <a:cxn ang="0">
                  <a:pos x="1000" y="96"/>
                </a:cxn>
                <a:cxn ang="0">
                  <a:pos x="1062" y="46"/>
                </a:cxn>
                <a:cxn ang="0">
                  <a:pos x="1120" y="33"/>
                </a:cxn>
                <a:cxn ang="0">
                  <a:pos x="1129" y="21"/>
                </a:cxn>
                <a:cxn ang="0">
                  <a:pos x="1120" y="0"/>
                </a:cxn>
                <a:cxn ang="0">
                  <a:pos x="1029" y="4"/>
                </a:cxn>
                <a:cxn ang="0">
                  <a:pos x="900" y="0"/>
                </a:cxn>
                <a:cxn ang="0">
                  <a:pos x="892" y="4"/>
                </a:cxn>
                <a:cxn ang="0">
                  <a:pos x="888" y="29"/>
                </a:cxn>
                <a:cxn ang="0">
                  <a:pos x="904" y="33"/>
                </a:cxn>
                <a:cxn ang="0">
                  <a:pos x="950" y="46"/>
                </a:cxn>
                <a:cxn ang="0">
                  <a:pos x="971" y="79"/>
                </a:cxn>
                <a:cxn ang="0">
                  <a:pos x="967" y="105"/>
                </a:cxn>
                <a:cxn ang="0">
                  <a:pos x="651" y="659"/>
                </a:cxn>
                <a:cxn ang="0">
                  <a:pos x="610" y="75"/>
                </a:cxn>
                <a:cxn ang="0">
                  <a:pos x="622" y="46"/>
                </a:cxn>
                <a:cxn ang="0">
                  <a:pos x="689" y="33"/>
                </a:cxn>
                <a:cxn ang="0">
                  <a:pos x="714" y="29"/>
                </a:cxn>
                <a:cxn ang="0">
                  <a:pos x="718" y="8"/>
                </a:cxn>
                <a:cxn ang="0">
                  <a:pos x="631" y="0"/>
                </a:cxn>
                <a:cxn ang="0">
                  <a:pos x="527" y="4"/>
                </a:cxn>
                <a:cxn ang="0">
                  <a:pos x="435" y="0"/>
                </a:cxn>
                <a:cxn ang="0">
                  <a:pos x="423" y="29"/>
                </a:cxn>
                <a:cxn ang="0">
                  <a:pos x="469" y="33"/>
                </a:cxn>
                <a:cxn ang="0">
                  <a:pos x="498" y="42"/>
                </a:cxn>
                <a:cxn ang="0">
                  <a:pos x="510" y="63"/>
                </a:cxn>
                <a:cxn ang="0">
                  <a:pos x="228" y="659"/>
                </a:cxn>
                <a:cxn ang="0">
                  <a:pos x="186" y="67"/>
                </a:cxn>
                <a:cxn ang="0">
                  <a:pos x="203" y="46"/>
                </a:cxn>
                <a:cxn ang="0">
                  <a:pos x="274" y="33"/>
                </a:cxn>
                <a:cxn ang="0">
                  <a:pos x="290" y="29"/>
                </a:cxn>
                <a:cxn ang="0">
                  <a:pos x="294" y="4"/>
                </a:cxn>
                <a:cxn ang="0">
                  <a:pos x="286" y="0"/>
                </a:cxn>
                <a:cxn ang="0">
                  <a:pos x="141" y="4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0" y="29"/>
                </a:cxn>
                <a:cxn ang="0">
                  <a:pos x="50" y="33"/>
                </a:cxn>
                <a:cxn ang="0">
                  <a:pos x="83" y="46"/>
                </a:cxn>
                <a:cxn ang="0">
                  <a:pos x="87" y="79"/>
                </a:cxn>
                <a:cxn ang="0">
                  <a:pos x="141" y="801"/>
                </a:cxn>
                <a:cxn ang="0">
                  <a:pos x="166" y="810"/>
                </a:cxn>
                <a:cxn ang="0">
                  <a:pos x="178" y="797"/>
                </a:cxn>
                <a:cxn ang="0">
                  <a:pos x="518" y="201"/>
                </a:cxn>
                <a:cxn ang="0">
                  <a:pos x="568" y="805"/>
                </a:cxn>
                <a:cxn ang="0">
                  <a:pos x="589" y="810"/>
                </a:cxn>
                <a:cxn ang="0">
                  <a:pos x="606" y="789"/>
                </a:cxn>
              </a:cxnLst>
              <a:rect l="0" t="0" r="r" b="b"/>
              <a:pathLst>
                <a:path w="1129" h="810">
                  <a:moveTo>
                    <a:pt x="979" y="134"/>
                  </a:moveTo>
                  <a:lnTo>
                    <a:pt x="1000" y="96"/>
                  </a:lnTo>
                  <a:lnTo>
                    <a:pt x="1029" y="67"/>
                  </a:lnTo>
                  <a:lnTo>
                    <a:pt x="1062" y="46"/>
                  </a:lnTo>
                  <a:lnTo>
                    <a:pt x="1108" y="33"/>
                  </a:lnTo>
                  <a:lnTo>
                    <a:pt x="1120" y="33"/>
                  </a:lnTo>
                  <a:lnTo>
                    <a:pt x="1124" y="29"/>
                  </a:lnTo>
                  <a:lnTo>
                    <a:pt x="1129" y="21"/>
                  </a:lnTo>
                  <a:lnTo>
                    <a:pt x="1129" y="8"/>
                  </a:lnTo>
                  <a:lnTo>
                    <a:pt x="1120" y="0"/>
                  </a:lnTo>
                  <a:lnTo>
                    <a:pt x="1070" y="0"/>
                  </a:lnTo>
                  <a:lnTo>
                    <a:pt x="1029" y="4"/>
                  </a:lnTo>
                  <a:lnTo>
                    <a:pt x="967" y="0"/>
                  </a:lnTo>
                  <a:lnTo>
                    <a:pt x="900" y="0"/>
                  </a:lnTo>
                  <a:lnTo>
                    <a:pt x="896" y="4"/>
                  </a:lnTo>
                  <a:lnTo>
                    <a:pt x="892" y="4"/>
                  </a:lnTo>
                  <a:lnTo>
                    <a:pt x="888" y="12"/>
                  </a:lnTo>
                  <a:lnTo>
                    <a:pt x="888" y="29"/>
                  </a:lnTo>
                  <a:lnTo>
                    <a:pt x="892" y="33"/>
                  </a:lnTo>
                  <a:lnTo>
                    <a:pt x="904" y="33"/>
                  </a:lnTo>
                  <a:lnTo>
                    <a:pt x="925" y="38"/>
                  </a:lnTo>
                  <a:lnTo>
                    <a:pt x="950" y="46"/>
                  </a:lnTo>
                  <a:lnTo>
                    <a:pt x="967" y="59"/>
                  </a:lnTo>
                  <a:lnTo>
                    <a:pt x="971" y="79"/>
                  </a:lnTo>
                  <a:lnTo>
                    <a:pt x="971" y="92"/>
                  </a:lnTo>
                  <a:lnTo>
                    <a:pt x="967" y="105"/>
                  </a:lnTo>
                  <a:lnTo>
                    <a:pt x="958" y="117"/>
                  </a:lnTo>
                  <a:lnTo>
                    <a:pt x="651" y="659"/>
                  </a:lnTo>
                  <a:lnTo>
                    <a:pt x="610" y="88"/>
                  </a:lnTo>
                  <a:lnTo>
                    <a:pt x="610" y="75"/>
                  </a:lnTo>
                  <a:lnTo>
                    <a:pt x="614" y="59"/>
                  </a:lnTo>
                  <a:lnTo>
                    <a:pt x="622" y="46"/>
                  </a:lnTo>
                  <a:lnTo>
                    <a:pt x="647" y="38"/>
                  </a:lnTo>
                  <a:lnTo>
                    <a:pt x="689" y="33"/>
                  </a:lnTo>
                  <a:lnTo>
                    <a:pt x="705" y="33"/>
                  </a:lnTo>
                  <a:lnTo>
                    <a:pt x="714" y="29"/>
                  </a:lnTo>
                  <a:lnTo>
                    <a:pt x="718" y="25"/>
                  </a:lnTo>
                  <a:lnTo>
                    <a:pt x="718" y="8"/>
                  </a:lnTo>
                  <a:lnTo>
                    <a:pt x="709" y="0"/>
                  </a:lnTo>
                  <a:lnTo>
                    <a:pt x="631" y="0"/>
                  </a:lnTo>
                  <a:lnTo>
                    <a:pt x="564" y="4"/>
                  </a:lnTo>
                  <a:lnTo>
                    <a:pt x="527" y="4"/>
                  </a:lnTo>
                  <a:lnTo>
                    <a:pt x="481" y="0"/>
                  </a:lnTo>
                  <a:lnTo>
                    <a:pt x="435" y="0"/>
                  </a:lnTo>
                  <a:lnTo>
                    <a:pt x="423" y="12"/>
                  </a:lnTo>
                  <a:lnTo>
                    <a:pt x="423" y="29"/>
                  </a:lnTo>
                  <a:lnTo>
                    <a:pt x="427" y="33"/>
                  </a:lnTo>
                  <a:lnTo>
                    <a:pt x="469" y="33"/>
                  </a:lnTo>
                  <a:lnTo>
                    <a:pt x="485" y="38"/>
                  </a:lnTo>
                  <a:lnTo>
                    <a:pt x="498" y="42"/>
                  </a:lnTo>
                  <a:lnTo>
                    <a:pt x="502" y="46"/>
                  </a:lnTo>
                  <a:lnTo>
                    <a:pt x="510" y="63"/>
                  </a:lnTo>
                  <a:lnTo>
                    <a:pt x="514" y="151"/>
                  </a:lnTo>
                  <a:lnTo>
                    <a:pt x="228" y="659"/>
                  </a:lnTo>
                  <a:lnTo>
                    <a:pt x="186" y="75"/>
                  </a:lnTo>
                  <a:lnTo>
                    <a:pt x="186" y="67"/>
                  </a:lnTo>
                  <a:lnTo>
                    <a:pt x="191" y="54"/>
                  </a:lnTo>
                  <a:lnTo>
                    <a:pt x="203" y="46"/>
                  </a:lnTo>
                  <a:lnTo>
                    <a:pt x="228" y="38"/>
                  </a:lnTo>
                  <a:lnTo>
                    <a:pt x="274" y="33"/>
                  </a:lnTo>
                  <a:lnTo>
                    <a:pt x="290" y="33"/>
                  </a:lnTo>
                  <a:lnTo>
                    <a:pt x="290" y="29"/>
                  </a:lnTo>
                  <a:lnTo>
                    <a:pt x="294" y="21"/>
                  </a:lnTo>
                  <a:lnTo>
                    <a:pt x="294" y="4"/>
                  </a:lnTo>
                  <a:lnTo>
                    <a:pt x="290" y="4"/>
                  </a:lnTo>
                  <a:lnTo>
                    <a:pt x="286" y="0"/>
                  </a:lnTo>
                  <a:lnTo>
                    <a:pt x="211" y="0"/>
                  </a:lnTo>
                  <a:lnTo>
                    <a:pt x="141" y="4"/>
                  </a:lnTo>
                  <a:lnTo>
                    <a:pt x="79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12"/>
                  </a:lnTo>
                  <a:lnTo>
                    <a:pt x="0" y="29"/>
                  </a:lnTo>
                  <a:lnTo>
                    <a:pt x="4" y="33"/>
                  </a:lnTo>
                  <a:lnTo>
                    <a:pt x="50" y="33"/>
                  </a:lnTo>
                  <a:lnTo>
                    <a:pt x="66" y="38"/>
                  </a:lnTo>
                  <a:lnTo>
                    <a:pt x="83" y="46"/>
                  </a:lnTo>
                  <a:lnTo>
                    <a:pt x="87" y="54"/>
                  </a:lnTo>
                  <a:lnTo>
                    <a:pt x="87" y="79"/>
                  </a:lnTo>
                  <a:lnTo>
                    <a:pt x="141" y="780"/>
                  </a:lnTo>
                  <a:lnTo>
                    <a:pt x="141" y="801"/>
                  </a:lnTo>
                  <a:lnTo>
                    <a:pt x="149" y="810"/>
                  </a:lnTo>
                  <a:lnTo>
                    <a:pt x="166" y="810"/>
                  </a:lnTo>
                  <a:lnTo>
                    <a:pt x="174" y="805"/>
                  </a:lnTo>
                  <a:lnTo>
                    <a:pt x="178" y="797"/>
                  </a:lnTo>
                  <a:lnTo>
                    <a:pt x="186" y="785"/>
                  </a:lnTo>
                  <a:lnTo>
                    <a:pt x="518" y="201"/>
                  </a:lnTo>
                  <a:lnTo>
                    <a:pt x="560" y="780"/>
                  </a:lnTo>
                  <a:lnTo>
                    <a:pt x="568" y="805"/>
                  </a:lnTo>
                  <a:lnTo>
                    <a:pt x="572" y="810"/>
                  </a:lnTo>
                  <a:lnTo>
                    <a:pt x="589" y="810"/>
                  </a:lnTo>
                  <a:lnTo>
                    <a:pt x="601" y="797"/>
                  </a:lnTo>
                  <a:lnTo>
                    <a:pt x="606" y="789"/>
                  </a:lnTo>
                  <a:lnTo>
                    <a:pt x="979" y="13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6" name="Freeform 327"/>
            <p:cNvSpPr>
              <a:spLocks noEditPoints="1"/>
            </p:cNvSpPr>
            <p:nvPr/>
          </p:nvSpPr>
          <p:spPr bwMode="auto">
            <a:xfrm>
              <a:off x="13414" y="8296"/>
              <a:ext cx="240" cy="541"/>
            </a:xfrm>
            <a:custGeom>
              <a:avLst/>
              <a:gdLst/>
              <a:ahLst/>
              <a:cxnLst>
                <a:cxn ang="0">
                  <a:pos x="219" y="21"/>
                </a:cxn>
                <a:cxn ang="0">
                  <a:pos x="207" y="8"/>
                </a:cxn>
                <a:cxn ang="0">
                  <a:pos x="174" y="0"/>
                </a:cxn>
                <a:cxn ang="0">
                  <a:pos x="153" y="16"/>
                </a:cxn>
                <a:cxn ang="0">
                  <a:pos x="145" y="50"/>
                </a:cxn>
                <a:cxn ang="0">
                  <a:pos x="166" y="71"/>
                </a:cxn>
                <a:cxn ang="0">
                  <a:pos x="186" y="71"/>
                </a:cxn>
                <a:cxn ang="0">
                  <a:pos x="219" y="42"/>
                </a:cxn>
                <a:cxn ang="0">
                  <a:pos x="58" y="440"/>
                </a:cxn>
                <a:cxn ang="0">
                  <a:pos x="53" y="461"/>
                </a:cxn>
                <a:cxn ang="0">
                  <a:pos x="62" y="507"/>
                </a:cxn>
                <a:cxn ang="0">
                  <a:pos x="128" y="541"/>
                </a:cxn>
                <a:cxn ang="0">
                  <a:pos x="190" y="512"/>
                </a:cxn>
                <a:cxn ang="0">
                  <a:pos x="228" y="453"/>
                </a:cxn>
                <a:cxn ang="0">
                  <a:pos x="240" y="419"/>
                </a:cxn>
                <a:cxn ang="0">
                  <a:pos x="232" y="407"/>
                </a:cxn>
                <a:cxn ang="0">
                  <a:pos x="219" y="411"/>
                </a:cxn>
                <a:cxn ang="0">
                  <a:pos x="195" y="461"/>
                </a:cxn>
                <a:cxn ang="0">
                  <a:pos x="153" y="512"/>
                </a:cxn>
                <a:cxn ang="0">
                  <a:pos x="112" y="512"/>
                </a:cxn>
                <a:cxn ang="0">
                  <a:pos x="107" y="491"/>
                </a:cxn>
                <a:cxn ang="0">
                  <a:pos x="145" y="373"/>
                </a:cxn>
                <a:cxn ang="0">
                  <a:pos x="166" y="319"/>
                </a:cxn>
                <a:cxn ang="0">
                  <a:pos x="186" y="272"/>
                </a:cxn>
                <a:cxn ang="0">
                  <a:pos x="190" y="247"/>
                </a:cxn>
                <a:cxn ang="0">
                  <a:pos x="153" y="188"/>
                </a:cxn>
                <a:cxn ang="0">
                  <a:pos x="78" y="184"/>
                </a:cxn>
                <a:cxn ang="0">
                  <a:pos x="29" y="235"/>
                </a:cxn>
                <a:cxn ang="0">
                  <a:pos x="4" y="285"/>
                </a:cxn>
                <a:cxn ang="0">
                  <a:pos x="0" y="306"/>
                </a:cxn>
                <a:cxn ang="0">
                  <a:pos x="20" y="310"/>
                </a:cxn>
                <a:cxn ang="0">
                  <a:pos x="29" y="298"/>
                </a:cxn>
                <a:cxn ang="0">
                  <a:pos x="66" y="222"/>
                </a:cxn>
                <a:cxn ang="0">
                  <a:pos x="112" y="201"/>
                </a:cxn>
                <a:cxn ang="0">
                  <a:pos x="128" y="209"/>
                </a:cxn>
                <a:cxn ang="0">
                  <a:pos x="132" y="243"/>
                </a:cxn>
                <a:cxn ang="0">
                  <a:pos x="120" y="277"/>
                </a:cxn>
                <a:cxn ang="0">
                  <a:pos x="58" y="440"/>
                </a:cxn>
              </a:cxnLst>
              <a:rect l="0" t="0" r="r" b="b"/>
              <a:pathLst>
                <a:path w="240" h="541">
                  <a:moveTo>
                    <a:pt x="219" y="29"/>
                  </a:moveTo>
                  <a:lnTo>
                    <a:pt x="219" y="21"/>
                  </a:lnTo>
                  <a:lnTo>
                    <a:pt x="215" y="12"/>
                  </a:lnTo>
                  <a:lnTo>
                    <a:pt x="207" y="8"/>
                  </a:lnTo>
                  <a:lnTo>
                    <a:pt x="199" y="0"/>
                  </a:lnTo>
                  <a:lnTo>
                    <a:pt x="174" y="0"/>
                  </a:lnTo>
                  <a:lnTo>
                    <a:pt x="161" y="8"/>
                  </a:lnTo>
                  <a:lnTo>
                    <a:pt x="153" y="16"/>
                  </a:lnTo>
                  <a:lnTo>
                    <a:pt x="145" y="29"/>
                  </a:lnTo>
                  <a:lnTo>
                    <a:pt x="145" y="50"/>
                  </a:lnTo>
                  <a:lnTo>
                    <a:pt x="153" y="67"/>
                  </a:lnTo>
                  <a:lnTo>
                    <a:pt x="166" y="71"/>
                  </a:lnTo>
                  <a:lnTo>
                    <a:pt x="174" y="75"/>
                  </a:lnTo>
                  <a:lnTo>
                    <a:pt x="186" y="71"/>
                  </a:lnTo>
                  <a:lnTo>
                    <a:pt x="211" y="54"/>
                  </a:lnTo>
                  <a:lnTo>
                    <a:pt x="219" y="42"/>
                  </a:lnTo>
                  <a:lnTo>
                    <a:pt x="219" y="29"/>
                  </a:lnTo>
                  <a:close/>
                  <a:moveTo>
                    <a:pt x="58" y="440"/>
                  </a:moveTo>
                  <a:lnTo>
                    <a:pt x="53" y="449"/>
                  </a:lnTo>
                  <a:lnTo>
                    <a:pt x="53" y="461"/>
                  </a:lnTo>
                  <a:lnTo>
                    <a:pt x="49" y="474"/>
                  </a:lnTo>
                  <a:lnTo>
                    <a:pt x="62" y="507"/>
                  </a:lnTo>
                  <a:lnTo>
                    <a:pt x="87" y="533"/>
                  </a:lnTo>
                  <a:lnTo>
                    <a:pt x="128" y="541"/>
                  </a:lnTo>
                  <a:lnTo>
                    <a:pt x="161" y="533"/>
                  </a:lnTo>
                  <a:lnTo>
                    <a:pt x="190" y="512"/>
                  </a:lnTo>
                  <a:lnTo>
                    <a:pt x="215" y="482"/>
                  </a:lnTo>
                  <a:lnTo>
                    <a:pt x="228" y="453"/>
                  </a:lnTo>
                  <a:lnTo>
                    <a:pt x="236" y="432"/>
                  </a:lnTo>
                  <a:lnTo>
                    <a:pt x="240" y="419"/>
                  </a:lnTo>
                  <a:lnTo>
                    <a:pt x="240" y="415"/>
                  </a:lnTo>
                  <a:lnTo>
                    <a:pt x="232" y="407"/>
                  </a:lnTo>
                  <a:lnTo>
                    <a:pt x="219" y="407"/>
                  </a:lnTo>
                  <a:lnTo>
                    <a:pt x="219" y="411"/>
                  </a:lnTo>
                  <a:lnTo>
                    <a:pt x="211" y="419"/>
                  </a:lnTo>
                  <a:lnTo>
                    <a:pt x="195" y="461"/>
                  </a:lnTo>
                  <a:lnTo>
                    <a:pt x="174" y="495"/>
                  </a:lnTo>
                  <a:lnTo>
                    <a:pt x="153" y="512"/>
                  </a:lnTo>
                  <a:lnTo>
                    <a:pt x="128" y="520"/>
                  </a:lnTo>
                  <a:lnTo>
                    <a:pt x="112" y="512"/>
                  </a:lnTo>
                  <a:lnTo>
                    <a:pt x="107" y="503"/>
                  </a:lnTo>
                  <a:lnTo>
                    <a:pt x="107" y="491"/>
                  </a:lnTo>
                  <a:lnTo>
                    <a:pt x="120" y="440"/>
                  </a:lnTo>
                  <a:lnTo>
                    <a:pt x="145" y="373"/>
                  </a:lnTo>
                  <a:lnTo>
                    <a:pt x="153" y="352"/>
                  </a:lnTo>
                  <a:lnTo>
                    <a:pt x="166" y="319"/>
                  </a:lnTo>
                  <a:lnTo>
                    <a:pt x="178" y="289"/>
                  </a:lnTo>
                  <a:lnTo>
                    <a:pt x="186" y="272"/>
                  </a:lnTo>
                  <a:lnTo>
                    <a:pt x="190" y="260"/>
                  </a:lnTo>
                  <a:lnTo>
                    <a:pt x="190" y="247"/>
                  </a:lnTo>
                  <a:lnTo>
                    <a:pt x="182" y="214"/>
                  </a:lnTo>
                  <a:lnTo>
                    <a:pt x="153" y="188"/>
                  </a:lnTo>
                  <a:lnTo>
                    <a:pt x="116" y="176"/>
                  </a:lnTo>
                  <a:lnTo>
                    <a:pt x="78" y="184"/>
                  </a:lnTo>
                  <a:lnTo>
                    <a:pt x="49" y="205"/>
                  </a:lnTo>
                  <a:lnTo>
                    <a:pt x="29" y="235"/>
                  </a:lnTo>
                  <a:lnTo>
                    <a:pt x="12" y="264"/>
                  </a:lnTo>
                  <a:lnTo>
                    <a:pt x="4" y="285"/>
                  </a:lnTo>
                  <a:lnTo>
                    <a:pt x="0" y="302"/>
                  </a:lnTo>
                  <a:lnTo>
                    <a:pt x="0" y="306"/>
                  </a:lnTo>
                  <a:lnTo>
                    <a:pt x="4" y="310"/>
                  </a:lnTo>
                  <a:lnTo>
                    <a:pt x="20" y="310"/>
                  </a:lnTo>
                  <a:lnTo>
                    <a:pt x="24" y="306"/>
                  </a:lnTo>
                  <a:lnTo>
                    <a:pt x="29" y="298"/>
                  </a:lnTo>
                  <a:lnTo>
                    <a:pt x="45" y="251"/>
                  </a:lnTo>
                  <a:lnTo>
                    <a:pt x="66" y="222"/>
                  </a:lnTo>
                  <a:lnTo>
                    <a:pt x="91" y="205"/>
                  </a:lnTo>
                  <a:lnTo>
                    <a:pt x="112" y="201"/>
                  </a:lnTo>
                  <a:lnTo>
                    <a:pt x="120" y="201"/>
                  </a:lnTo>
                  <a:lnTo>
                    <a:pt x="128" y="209"/>
                  </a:lnTo>
                  <a:lnTo>
                    <a:pt x="132" y="218"/>
                  </a:lnTo>
                  <a:lnTo>
                    <a:pt x="132" y="243"/>
                  </a:lnTo>
                  <a:lnTo>
                    <a:pt x="128" y="256"/>
                  </a:lnTo>
                  <a:lnTo>
                    <a:pt x="120" y="277"/>
                  </a:lnTo>
                  <a:lnTo>
                    <a:pt x="107" y="310"/>
                  </a:lnTo>
                  <a:lnTo>
                    <a:pt x="58" y="4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7" name="Freeform 328"/>
            <p:cNvSpPr>
              <a:spLocks/>
            </p:cNvSpPr>
            <p:nvPr/>
          </p:nvSpPr>
          <p:spPr bwMode="auto">
            <a:xfrm>
              <a:off x="13787" y="8736"/>
              <a:ext cx="100" cy="248"/>
            </a:xfrm>
            <a:custGeom>
              <a:avLst/>
              <a:gdLst/>
              <a:ahLst/>
              <a:cxnLst>
                <a:cxn ang="0">
                  <a:pos x="79" y="80"/>
                </a:cxn>
                <a:cxn ang="0">
                  <a:pos x="75" y="126"/>
                </a:cxn>
                <a:cxn ang="0">
                  <a:pos x="58" y="177"/>
                </a:cxn>
                <a:cxn ang="0">
                  <a:pos x="17" y="227"/>
                </a:cxn>
                <a:cxn ang="0">
                  <a:pos x="13" y="231"/>
                </a:cxn>
                <a:cxn ang="0">
                  <a:pos x="13" y="244"/>
                </a:cxn>
                <a:cxn ang="0">
                  <a:pos x="17" y="248"/>
                </a:cxn>
                <a:cxn ang="0">
                  <a:pos x="21" y="248"/>
                </a:cxn>
                <a:cxn ang="0">
                  <a:pos x="33" y="239"/>
                </a:cxn>
                <a:cxn ang="0">
                  <a:pos x="54" y="218"/>
                </a:cxn>
                <a:cxn ang="0">
                  <a:pos x="75" y="185"/>
                </a:cxn>
                <a:cxn ang="0">
                  <a:pos x="96" y="143"/>
                </a:cxn>
                <a:cxn ang="0">
                  <a:pos x="100" y="88"/>
                </a:cxn>
                <a:cxn ang="0">
                  <a:pos x="96" y="55"/>
                </a:cxn>
                <a:cxn ang="0">
                  <a:pos x="87" y="25"/>
                </a:cxn>
                <a:cxn ang="0">
                  <a:pos x="71" y="9"/>
                </a:cxn>
                <a:cxn ang="0">
                  <a:pos x="46" y="0"/>
                </a:cxn>
                <a:cxn ang="0">
                  <a:pos x="29" y="4"/>
                </a:cxn>
                <a:cxn ang="0">
                  <a:pos x="17" y="9"/>
                </a:cxn>
                <a:cxn ang="0">
                  <a:pos x="8" y="17"/>
                </a:cxn>
                <a:cxn ang="0">
                  <a:pos x="4" y="30"/>
                </a:cxn>
                <a:cxn ang="0">
                  <a:pos x="0" y="46"/>
                </a:cxn>
                <a:cxn ang="0">
                  <a:pos x="8" y="72"/>
                </a:cxn>
                <a:cxn ang="0">
                  <a:pos x="17" y="84"/>
                </a:cxn>
                <a:cxn ang="0">
                  <a:pos x="29" y="88"/>
                </a:cxn>
                <a:cxn ang="0">
                  <a:pos x="46" y="93"/>
                </a:cxn>
                <a:cxn ang="0">
                  <a:pos x="58" y="93"/>
                </a:cxn>
                <a:cxn ang="0">
                  <a:pos x="66" y="88"/>
                </a:cxn>
                <a:cxn ang="0">
                  <a:pos x="71" y="84"/>
                </a:cxn>
                <a:cxn ang="0">
                  <a:pos x="79" y="80"/>
                </a:cxn>
              </a:cxnLst>
              <a:rect l="0" t="0" r="r" b="b"/>
              <a:pathLst>
                <a:path w="100" h="248">
                  <a:moveTo>
                    <a:pt x="79" y="80"/>
                  </a:moveTo>
                  <a:lnTo>
                    <a:pt x="75" y="126"/>
                  </a:lnTo>
                  <a:lnTo>
                    <a:pt x="58" y="177"/>
                  </a:lnTo>
                  <a:lnTo>
                    <a:pt x="17" y="227"/>
                  </a:lnTo>
                  <a:lnTo>
                    <a:pt x="13" y="231"/>
                  </a:lnTo>
                  <a:lnTo>
                    <a:pt x="13" y="244"/>
                  </a:lnTo>
                  <a:lnTo>
                    <a:pt x="17" y="248"/>
                  </a:lnTo>
                  <a:lnTo>
                    <a:pt x="21" y="248"/>
                  </a:lnTo>
                  <a:lnTo>
                    <a:pt x="33" y="239"/>
                  </a:lnTo>
                  <a:lnTo>
                    <a:pt x="54" y="218"/>
                  </a:lnTo>
                  <a:lnTo>
                    <a:pt x="75" y="185"/>
                  </a:lnTo>
                  <a:lnTo>
                    <a:pt x="96" y="143"/>
                  </a:lnTo>
                  <a:lnTo>
                    <a:pt x="100" y="88"/>
                  </a:lnTo>
                  <a:lnTo>
                    <a:pt x="96" y="55"/>
                  </a:lnTo>
                  <a:lnTo>
                    <a:pt x="87" y="25"/>
                  </a:lnTo>
                  <a:lnTo>
                    <a:pt x="71" y="9"/>
                  </a:lnTo>
                  <a:lnTo>
                    <a:pt x="46" y="0"/>
                  </a:lnTo>
                  <a:lnTo>
                    <a:pt x="29" y="4"/>
                  </a:lnTo>
                  <a:lnTo>
                    <a:pt x="17" y="9"/>
                  </a:lnTo>
                  <a:lnTo>
                    <a:pt x="8" y="17"/>
                  </a:lnTo>
                  <a:lnTo>
                    <a:pt x="4" y="30"/>
                  </a:lnTo>
                  <a:lnTo>
                    <a:pt x="0" y="46"/>
                  </a:lnTo>
                  <a:lnTo>
                    <a:pt x="8" y="72"/>
                  </a:lnTo>
                  <a:lnTo>
                    <a:pt x="17" y="84"/>
                  </a:lnTo>
                  <a:lnTo>
                    <a:pt x="29" y="88"/>
                  </a:lnTo>
                  <a:lnTo>
                    <a:pt x="46" y="93"/>
                  </a:lnTo>
                  <a:lnTo>
                    <a:pt x="58" y="93"/>
                  </a:lnTo>
                  <a:lnTo>
                    <a:pt x="66" y="88"/>
                  </a:lnTo>
                  <a:lnTo>
                    <a:pt x="71" y="84"/>
                  </a:lnTo>
                  <a:lnTo>
                    <a:pt x="79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8" name="Freeform 329"/>
            <p:cNvSpPr>
              <a:spLocks/>
            </p:cNvSpPr>
            <p:nvPr/>
          </p:nvSpPr>
          <p:spPr bwMode="auto">
            <a:xfrm>
              <a:off x="14028" y="8270"/>
              <a:ext cx="390" cy="567"/>
            </a:xfrm>
            <a:custGeom>
              <a:avLst/>
              <a:gdLst/>
              <a:ahLst/>
              <a:cxnLst>
                <a:cxn ang="0">
                  <a:pos x="191" y="5"/>
                </a:cxn>
                <a:cxn ang="0">
                  <a:pos x="157" y="0"/>
                </a:cxn>
                <a:cxn ang="0">
                  <a:pos x="99" y="5"/>
                </a:cxn>
                <a:cxn ang="0">
                  <a:pos x="70" y="9"/>
                </a:cxn>
                <a:cxn ang="0">
                  <a:pos x="62" y="30"/>
                </a:cxn>
                <a:cxn ang="0">
                  <a:pos x="108" y="38"/>
                </a:cxn>
                <a:cxn ang="0">
                  <a:pos x="120" y="47"/>
                </a:cxn>
                <a:cxn ang="0">
                  <a:pos x="116" y="68"/>
                </a:cxn>
                <a:cxn ang="0">
                  <a:pos x="0" y="533"/>
                </a:cxn>
                <a:cxn ang="0">
                  <a:pos x="8" y="559"/>
                </a:cxn>
                <a:cxn ang="0">
                  <a:pos x="37" y="567"/>
                </a:cxn>
                <a:cxn ang="0">
                  <a:pos x="54" y="554"/>
                </a:cxn>
                <a:cxn ang="0">
                  <a:pos x="62" y="533"/>
                </a:cxn>
                <a:cxn ang="0">
                  <a:pos x="91" y="420"/>
                </a:cxn>
                <a:cxn ang="0">
                  <a:pos x="104" y="378"/>
                </a:cxn>
                <a:cxn ang="0">
                  <a:pos x="174" y="395"/>
                </a:cxn>
                <a:cxn ang="0">
                  <a:pos x="203" y="441"/>
                </a:cxn>
                <a:cxn ang="0">
                  <a:pos x="199" y="466"/>
                </a:cxn>
                <a:cxn ang="0">
                  <a:pos x="207" y="521"/>
                </a:cxn>
                <a:cxn ang="0">
                  <a:pos x="253" y="563"/>
                </a:cxn>
                <a:cxn ang="0">
                  <a:pos x="315" y="559"/>
                </a:cxn>
                <a:cxn ang="0">
                  <a:pos x="365" y="504"/>
                </a:cxn>
                <a:cxn ang="0">
                  <a:pos x="382" y="454"/>
                </a:cxn>
                <a:cxn ang="0">
                  <a:pos x="382" y="437"/>
                </a:cxn>
                <a:cxn ang="0">
                  <a:pos x="365" y="433"/>
                </a:cxn>
                <a:cxn ang="0">
                  <a:pos x="361" y="441"/>
                </a:cxn>
                <a:cxn ang="0">
                  <a:pos x="348" y="483"/>
                </a:cxn>
                <a:cxn ang="0">
                  <a:pos x="311" y="533"/>
                </a:cxn>
                <a:cxn ang="0">
                  <a:pos x="274" y="542"/>
                </a:cxn>
                <a:cxn ang="0">
                  <a:pos x="261" y="525"/>
                </a:cxn>
                <a:cxn ang="0">
                  <a:pos x="257" y="491"/>
                </a:cxn>
                <a:cxn ang="0">
                  <a:pos x="261" y="466"/>
                </a:cxn>
                <a:cxn ang="0">
                  <a:pos x="265" y="441"/>
                </a:cxn>
                <a:cxn ang="0">
                  <a:pos x="240" y="387"/>
                </a:cxn>
                <a:cxn ang="0">
                  <a:pos x="187" y="361"/>
                </a:cxn>
                <a:cxn ang="0">
                  <a:pos x="137" y="357"/>
                </a:cxn>
                <a:cxn ang="0">
                  <a:pos x="187" y="319"/>
                </a:cxn>
                <a:cxn ang="0">
                  <a:pos x="245" y="265"/>
                </a:cxn>
                <a:cxn ang="0">
                  <a:pos x="328" y="227"/>
                </a:cxn>
                <a:cxn ang="0">
                  <a:pos x="357" y="235"/>
                </a:cxn>
                <a:cxn ang="0">
                  <a:pos x="315" y="265"/>
                </a:cxn>
                <a:cxn ang="0">
                  <a:pos x="332" y="311"/>
                </a:cxn>
                <a:cxn ang="0">
                  <a:pos x="365" y="307"/>
                </a:cxn>
                <a:cxn ang="0">
                  <a:pos x="386" y="290"/>
                </a:cxn>
                <a:cxn ang="0">
                  <a:pos x="390" y="248"/>
                </a:cxn>
                <a:cxn ang="0">
                  <a:pos x="382" y="227"/>
                </a:cxn>
                <a:cxn ang="0">
                  <a:pos x="361" y="210"/>
                </a:cxn>
                <a:cxn ang="0">
                  <a:pos x="332" y="202"/>
                </a:cxn>
                <a:cxn ang="0">
                  <a:pos x="245" y="240"/>
                </a:cxn>
                <a:cxn ang="0">
                  <a:pos x="157" y="315"/>
                </a:cxn>
                <a:cxn ang="0">
                  <a:pos x="191" y="26"/>
                </a:cxn>
              </a:cxnLst>
              <a:rect l="0" t="0" r="r" b="b"/>
              <a:pathLst>
                <a:path w="390" h="567">
                  <a:moveTo>
                    <a:pt x="191" y="26"/>
                  </a:moveTo>
                  <a:lnTo>
                    <a:pt x="191" y="5"/>
                  </a:lnTo>
                  <a:lnTo>
                    <a:pt x="187" y="0"/>
                  </a:lnTo>
                  <a:lnTo>
                    <a:pt x="157" y="0"/>
                  </a:lnTo>
                  <a:lnTo>
                    <a:pt x="128" y="5"/>
                  </a:lnTo>
                  <a:lnTo>
                    <a:pt x="99" y="5"/>
                  </a:lnTo>
                  <a:lnTo>
                    <a:pt x="79" y="9"/>
                  </a:lnTo>
                  <a:lnTo>
                    <a:pt x="70" y="9"/>
                  </a:lnTo>
                  <a:lnTo>
                    <a:pt x="62" y="17"/>
                  </a:lnTo>
                  <a:lnTo>
                    <a:pt x="62" y="30"/>
                  </a:lnTo>
                  <a:lnTo>
                    <a:pt x="70" y="38"/>
                  </a:lnTo>
                  <a:lnTo>
                    <a:pt x="108" y="38"/>
                  </a:lnTo>
                  <a:lnTo>
                    <a:pt x="116" y="42"/>
                  </a:lnTo>
                  <a:lnTo>
                    <a:pt x="120" y="47"/>
                  </a:lnTo>
                  <a:lnTo>
                    <a:pt x="120" y="59"/>
                  </a:lnTo>
                  <a:lnTo>
                    <a:pt x="116" y="68"/>
                  </a:lnTo>
                  <a:lnTo>
                    <a:pt x="4" y="525"/>
                  </a:lnTo>
                  <a:lnTo>
                    <a:pt x="0" y="533"/>
                  </a:lnTo>
                  <a:lnTo>
                    <a:pt x="0" y="550"/>
                  </a:lnTo>
                  <a:lnTo>
                    <a:pt x="8" y="559"/>
                  </a:lnTo>
                  <a:lnTo>
                    <a:pt x="25" y="567"/>
                  </a:lnTo>
                  <a:lnTo>
                    <a:pt x="37" y="567"/>
                  </a:lnTo>
                  <a:lnTo>
                    <a:pt x="45" y="559"/>
                  </a:lnTo>
                  <a:lnTo>
                    <a:pt x="54" y="554"/>
                  </a:lnTo>
                  <a:lnTo>
                    <a:pt x="58" y="542"/>
                  </a:lnTo>
                  <a:lnTo>
                    <a:pt x="62" y="533"/>
                  </a:lnTo>
                  <a:lnTo>
                    <a:pt x="74" y="496"/>
                  </a:lnTo>
                  <a:lnTo>
                    <a:pt x="91" y="420"/>
                  </a:lnTo>
                  <a:lnTo>
                    <a:pt x="99" y="391"/>
                  </a:lnTo>
                  <a:lnTo>
                    <a:pt x="104" y="378"/>
                  </a:lnTo>
                  <a:lnTo>
                    <a:pt x="141" y="382"/>
                  </a:lnTo>
                  <a:lnTo>
                    <a:pt x="174" y="395"/>
                  </a:lnTo>
                  <a:lnTo>
                    <a:pt x="195" y="416"/>
                  </a:lnTo>
                  <a:lnTo>
                    <a:pt x="203" y="441"/>
                  </a:lnTo>
                  <a:lnTo>
                    <a:pt x="203" y="458"/>
                  </a:lnTo>
                  <a:lnTo>
                    <a:pt x="199" y="466"/>
                  </a:lnTo>
                  <a:lnTo>
                    <a:pt x="199" y="483"/>
                  </a:lnTo>
                  <a:lnTo>
                    <a:pt x="207" y="521"/>
                  </a:lnTo>
                  <a:lnTo>
                    <a:pt x="228" y="546"/>
                  </a:lnTo>
                  <a:lnTo>
                    <a:pt x="253" y="563"/>
                  </a:lnTo>
                  <a:lnTo>
                    <a:pt x="282" y="567"/>
                  </a:lnTo>
                  <a:lnTo>
                    <a:pt x="315" y="559"/>
                  </a:lnTo>
                  <a:lnTo>
                    <a:pt x="344" y="533"/>
                  </a:lnTo>
                  <a:lnTo>
                    <a:pt x="365" y="504"/>
                  </a:lnTo>
                  <a:lnTo>
                    <a:pt x="377" y="475"/>
                  </a:lnTo>
                  <a:lnTo>
                    <a:pt x="382" y="454"/>
                  </a:lnTo>
                  <a:lnTo>
                    <a:pt x="386" y="445"/>
                  </a:lnTo>
                  <a:lnTo>
                    <a:pt x="382" y="437"/>
                  </a:lnTo>
                  <a:lnTo>
                    <a:pt x="377" y="433"/>
                  </a:lnTo>
                  <a:lnTo>
                    <a:pt x="365" y="433"/>
                  </a:lnTo>
                  <a:lnTo>
                    <a:pt x="361" y="437"/>
                  </a:lnTo>
                  <a:lnTo>
                    <a:pt x="361" y="441"/>
                  </a:lnTo>
                  <a:lnTo>
                    <a:pt x="357" y="454"/>
                  </a:lnTo>
                  <a:lnTo>
                    <a:pt x="348" y="483"/>
                  </a:lnTo>
                  <a:lnTo>
                    <a:pt x="332" y="512"/>
                  </a:lnTo>
                  <a:lnTo>
                    <a:pt x="311" y="533"/>
                  </a:lnTo>
                  <a:lnTo>
                    <a:pt x="286" y="546"/>
                  </a:lnTo>
                  <a:lnTo>
                    <a:pt x="274" y="542"/>
                  </a:lnTo>
                  <a:lnTo>
                    <a:pt x="265" y="538"/>
                  </a:lnTo>
                  <a:lnTo>
                    <a:pt x="261" y="525"/>
                  </a:lnTo>
                  <a:lnTo>
                    <a:pt x="257" y="517"/>
                  </a:lnTo>
                  <a:lnTo>
                    <a:pt x="257" y="491"/>
                  </a:lnTo>
                  <a:lnTo>
                    <a:pt x="261" y="483"/>
                  </a:lnTo>
                  <a:lnTo>
                    <a:pt x="261" y="466"/>
                  </a:lnTo>
                  <a:lnTo>
                    <a:pt x="265" y="462"/>
                  </a:lnTo>
                  <a:lnTo>
                    <a:pt x="265" y="441"/>
                  </a:lnTo>
                  <a:lnTo>
                    <a:pt x="257" y="412"/>
                  </a:lnTo>
                  <a:lnTo>
                    <a:pt x="240" y="387"/>
                  </a:lnTo>
                  <a:lnTo>
                    <a:pt x="216" y="374"/>
                  </a:lnTo>
                  <a:lnTo>
                    <a:pt x="187" y="361"/>
                  </a:lnTo>
                  <a:lnTo>
                    <a:pt x="157" y="357"/>
                  </a:lnTo>
                  <a:lnTo>
                    <a:pt x="137" y="357"/>
                  </a:lnTo>
                  <a:lnTo>
                    <a:pt x="162" y="340"/>
                  </a:lnTo>
                  <a:lnTo>
                    <a:pt x="187" y="319"/>
                  </a:lnTo>
                  <a:lnTo>
                    <a:pt x="203" y="303"/>
                  </a:lnTo>
                  <a:lnTo>
                    <a:pt x="245" y="265"/>
                  </a:lnTo>
                  <a:lnTo>
                    <a:pt x="286" y="235"/>
                  </a:lnTo>
                  <a:lnTo>
                    <a:pt x="328" y="227"/>
                  </a:lnTo>
                  <a:lnTo>
                    <a:pt x="340" y="227"/>
                  </a:lnTo>
                  <a:lnTo>
                    <a:pt x="357" y="235"/>
                  </a:lnTo>
                  <a:lnTo>
                    <a:pt x="340" y="240"/>
                  </a:lnTo>
                  <a:lnTo>
                    <a:pt x="315" y="265"/>
                  </a:lnTo>
                  <a:lnTo>
                    <a:pt x="315" y="294"/>
                  </a:lnTo>
                  <a:lnTo>
                    <a:pt x="332" y="311"/>
                  </a:lnTo>
                  <a:lnTo>
                    <a:pt x="357" y="311"/>
                  </a:lnTo>
                  <a:lnTo>
                    <a:pt x="365" y="307"/>
                  </a:lnTo>
                  <a:lnTo>
                    <a:pt x="377" y="298"/>
                  </a:lnTo>
                  <a:lnTo>
                    <a:pt x="386" y="290"/>
                  </a:lnTo>
                  <a:lnTo>
                    <a:pt x="390" y="277"/>
                  </a:lnTo>
                  <a:lnTo>
                    <a:pt x="390" y="248"/>
                  </a:lnTo>
                  <a:lnTo>
                    <a:pt x="386" y="235"/>
                  </a:lnTo>
                  <a:lnTo>
                    <a:pt x="382" y="227"/>
                  </a:lnTo>
                  <a:lnTo>
                    <a:pt x="373" y="219"/>
                  </a:lnTo>
                  <a:lnTo>
                    <a:pt x="361" y="210"/>
                  </a:lnTo>
                  <a:lnTo>
                    <a:pt x="348" y="206"/>
                  </a:lnTo>
                  <a:lnTo>
                    <a:pt x="332" y="202"/>
                  </a:lnTo>
                  <a:lnTo>
                    <a:pt x="286" y="214"/>
                  </a:lnTo>
                  <a:lnTo>
                    <a:pt x="245" y="240"/>
                  </a:lnTo>
                  <a:lnTo>
                    <a:pt x="203" y="273"/>
                  </a:lnTo>
                  <a:lnTo>
                    <a:pt x="157" y="315"/>
                  </a:lnTo>
                  <a:lnTo>
                    <a:pt x="112" y="345"/>
                  </a:lnTo>
                  <a:lnTo>
                    <a:pt x="191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9" name="Freeform 330"/>
            <p:cNvSpPr>
              <a:spLocks/>
            </p:cNvSpPr>
            <p:nvPr/>
          </p:nvSpPr>
          <p:spPr bwMode="auto">
            <a:xfrm>
              <a:off x="14667" y="7796"/>
              <a:ext cx="46" cy="1146"/>
            </a:xfrm>
            <a:custGeom>
              <a:avLst/>
              <a:gdLst/>
              <a:ahLst/>
              <a:cxnLst>
                <a:cxn ang="0">
                  <a:pos x="46" y="38"/>
                </a:cxn>
                <a:cxn ang="0">
                  <a:pos x="46" y="30"/>
                </a:cxn>
                <a:cxn ang="0">
                  <a:pos x="41" y="21"/>
                </a:cxn>
                <a:cxn ang="0">
                  <a:pos x="41" y="13"/>
                </a:cxn>
                <a:cxn ang="0">
                  <a:pos x="37" y="4"/>
                </a:cxn>
                <a:cxn ang="0">
                  <a:pos x="29" y="0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0" y="13"/>
                </a:cxn>
                <a:cxn ang="0">
                  <a:pos x="0" y="1133"/>
                </a:cxn>
                <a:cxn ang="0">
                  <a:pos x="4" y="1142"/>
                </a:cxn>
                <a:cxn ang="0">
                  <a:pos x="12" y="1146"/>
                </a:cxn>
                <a:cxn ang="0">
                  <a:pos x="29" y="1146"/>
                </a:cxn>
                <a:cxn ang="0">
                  <a:pos x="37" y="1142"/>
                </a:cxn>
                <a:cxn ang="0">
                  <a:pos x="41" y="1133"/>
                </a:cxn>
                <a:cxn ang="0">
                  <a:pos x="41" y="1125"/>
                </a:cxn>
                <a:cxn ang="0">
                  <a:pos x="46" y="1117"/>
                </a:cxn>
                <a:cxn ang="0">
                  <a:pos x="46" y="1108"/>
                </a:cxn>
                <a:cxn ang="0">
                  <a:pos x="46" y="38"/>
                </a:cxn>
              </a:cxnLst>
              <a:rect l="0" t="0" r="r" b="b"/>
              <a:pathLst>
                <a:path w="46" h="1146">
                  <a:moveTo>
                    <a:pt x="46" y="38"/>
                  </a:moveTo>
                  <a:lnTo>
                    <a:pt x="46" y="30"/>
                  </a:lnTo>
                  <a:lnTo>
                    <a:pt x="41" y="21"/>
                  </a:lnTo>
                  <a:lnTo>
                    <a:pt x="41" y="13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3"/>
                  </a:lnTo>
                  <a:lnTo>
                    <a:pt x="0" y="1133"/>
                  </a:lnTo>
                  <a:lnTo>
                    <a:pt x="4" y="1142"/>
                  </a:lnTo>
                  <a:lnTo>
                    <a:pt x="12" y="1146"/>
                  </a:lnTo>
                  <a:lnTo>
                    <a:pt x="29" y="1146"/>
                  </a:lnTo>
                  <a:lnTo>
                    <a:pt x="37" y="1142"/>
                  </a:lnTo>
                  <a:lnTo>
                    <a:pt x="41" y="1133"/>
                  </a:lnTo>
                  <a:lnTo>
                    <a:pt x="41" y="1125"/>
                  </a:lnTo>
                  <a:lnTo>
                    <a:pt x="46" y="1117"/>
                  </a:lnTo>
                  <a:lnTo>
                    <a:pt x="46" y="110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0" name="Freeform 331"/>
            <p:cNvSpPr>
              <a:spLocks/>
            </p:cNvSpPr>
            <p:nvPr/>
          </p:nvSpPr>
          <p:spPr bwMode="auto">
            <a:xfrm>
              <a:off x="14912" y="7796"/>
              <a:ext cx="261" cy="1146"/>
            </a:xfrm>
            <a:custGeom>
              <a:avLst/>
              <a:gdLst/>
              <a:ahLst/>
              <a:cxnLst>
                <a:cxn ang="0">
                  <a:pos x="261" y="575"/>
                </a:cxn>
                <a:cxn ang="0">
                  <a:pos x="257" y="500"/>
                </a:cxn>
                <a:cxn ang="0">
                  <a:pos x="249" y="407"/>
                </a:cxn>
                <a:cxn ang="0">
                  <a:pos x="224" y="311"/>
                </a:cxn>
                <a:cxn ang="0">
                  <a:pos x="186" y="214"/>
                </a:cxn>
                <a:cxn ang="0">
                  <a:pos x="149" y="147"/>
                </a:cxn>
                <a:cxn ang="0">
                  <a:pos x="112" y="97"/>
                </a:cxn>
                <a:cxn ang="0">
                  <a:pos x="79" y="55"/>
                </a:cxn>
                <a:cxn ang="0">
                  <a:pos x="45" y="21"/>
                </a:cxn>
                <a:cxn ang="0">
                  <a:pos x="20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17"/>
                </a:cxn>
                <a:cxn ang="0">
                  <a:pos x="4" y="21"/>
                </a:cxn>
                <a:cxn ang="0">
                  <a:pos x="12" y="25"/>
                </a:cxn>
                <a:cxn ang="0">
                  <a:pos x="20" y="38"/>
                </a:cxn>
                <a:cxn ang="0">
                  <a:pos x="83" y="114"/>
                </a:cxn>
                <a:cxn ang="0">
                  <a:pos x="128" y="206"/>
                </a:cxn>
                <a:cxn ang="0">
                  <a:pos x="166" y="315"/>
                </a:cxn>
                <a:cxn ang="0">
                  <a:pos x="186" y="437"/>
                </a:cxn>
                <a:cxn ang="0">
                  <a:pos x="195" y="575"/>
                </a:cxn>
                <a:cxn ang="0">
                  <a:pos x="191" y="672"/>
                </a:cxn>
                <a:cxn ang="0">
                  <a:pos x="178" y="768"/>
                </a:cxn>
                <a:cxn ang="0">
                  <a:pos x="157" y="865"/>
                </a:cxn>
                <a:cxn ang="0">
                  <a:pos x="124" y="957"/>
                </a:cxn>
                <a:cxn ang="0">
                  <a:pos x="74" y="1041"/>
                </a:cxn>
                <a:cxn ang="0">
                  <a:pos x="12" y="1117"/>
                </a:cxn>
                <a:cxn ang="0">
                  <a:pos x="0" y="1129"/>
                </a:cxn>
                <a:cxn ang="0">
                  <a:pos x="0" y="1142"/>
                </a:cxn>
                <a:cxn ang="0">
                  <a:pos x="4" y="1146"/>
                </a:cxn>
                <a:cxn ang="0">
                  <a:pos x="8" y="1146"/>
                </a:cxn>
                <a:cxn ang="0">
                  <a:pos x="20" y="1142"/>
                </a:cxn>
                <a:cxn ang="0">
                  <a:pos x="45" y="1121"/>
                </a:cxn>
                <a:cxn ang="0">
                  <a:pos x="79" y="1091"/>
                </a:cxn>
                <a:cxn ang="0">
                  <a:pos x="116" y="1045"/>
                </a:cxn>
                <a:cxn ang="0">
                  <a:pos x="153" y="991"/>
                </a:cxn>
                <a:cxn ang="0">
                  <a:pos x="191" y="923"/>
                </a:cxn>
                <a:cxn ang="0">
                  <a:pos x="236" y="798"/>
                </a:cxn>
                <a:cxn ang="0">
                  <a:pos x="257" y="680"/>
                </a:cxn>
                <a:cxn ang="0">
                  <a:pos x="261" y="575"/>
                </a:cxn>
              </a:cxnLst>
              <a:rect l="0" t="0" r="r" b="b"/>
              <a:pathLst>
                <a:path w="261" h="1146">
                  <a:moveTo>
                    <a:pt x="261" y="575"/>
                  </a:moveTo>
                  <a:lnTo>
                    <a:pt x="257" y="500"/>
                  </a:lnTo>
                  <a:lnTo>
                    <a:pt x="249" y="407"/>
                  </a:lnTo>
                  <a:lnTo>
                    <a:pt x="224" y="311"/>
                  </a:lnTo>
                  <a:lnTo>
                    <a:pt x="186" y="214"/>
                  </a:lnTo>
                  <a:lnTo>
                    <a:pt x="149" y="147"/>
                  </a:lnTo>
                  <a:lnTo>
                    <a:pt x="112" y="97"/>
                  </a:lnTo>
                  <a:lnTo>
                    <a:pt x="79" y="55"/>
                  </a:lnTo>
                  <a:lnTo>
                    <a:pt x="45" y="21"/>
                  </a:lnTo>
                  <a:lnTo>
                    <a:pt x="20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7"/>
                  </a:lnTo>
                  <a:lnTo>
                    <a:pt x="4" y="21"/>
                  </a:lnTo>
                  <a:lnTo>
                    <a:pt x="12" y="25"/>
                  </a:lnTo>
                  <a:lnTo>
                    <a:pt x="20" y="38"/>
                  </a:lnTo>
                  <a:lnTo>
                    <a:pt x="83" y="114"/>
                  </a:lnTo>
                  <a:lnTo>
                    <a:pt x="128" y="206"/>
                  </a:lnTo>
                  <a:lnTo>
                    <a:pt x="166" y="315"/>
                  </a:lnTo>
                  <a:lnTo>
                    <a:pt x="186" y="437"/>
                  </a:lnTo>
                  <a:lnTo>
                    <a:pt x="195" y="575"/>
                  </a:lnTo>
                  <a:lnTo>
                    <a:pt x="191" y="672"/>
                  </a:lnTo>
                  <a:lnTo>
                    <a:pt x="178" y="768"/>
                  </a:lnTo>
                  <a:lnTo>
                    <a:pt x="157" y="865"/>
                  </a:lnTo>
                  <a:lnTo>
                    <a:pt x="124" y="957"/>
                  </a:lnTo>
                  <a:lnTo>
                    <a:pt x="74" y="1041"/>
                  </a:lnTo>
                  <a:lnTo>
                    <a:pt x="12" y="1117"/>
                  </a:lnTo>
                  <a:lnTo>
                    <a:pt x="0" y="1129"/>
                  </a:lnTo>
                  <a:lnTo>
                    <a:pt x="0" y="1142"/>
                  </a:lnTo>
                  <a:lnTo>
                    <a:pt x="4" y="1146"/>
                  </a:lnTo>
                  <a:lnTo>
                    <a:pt x="8" y="1146"/>
                  </a:lnTo>
                  <a:lnTo>
                    <a:pt x="20" y="1142"/>
                  </a:lnTo>
                  <a:lnTo>
                    <a:pt x="45" y="1121"/>
                  </a:lnTo>
                  <a:lnTo>
                    <a:pt x="79" y="1091"/>
                  </a:lnTo>
                  <a:lnTo>
                    <a:pt x="116" y="1045"/>
                  </a:lnTo>
                  <a:lnTo>
                    <a:pt x="153" y="991"/>
                  </a:lnTo>
                  <a:lnTo>
                    <a:pt x="191" y="923"/>
                  </a:lnTo>
                  <a:lnTo>
                    <a:pt x="236" y="798"/>
                  </a:lnTo>
                  <a:lnTo>
                    <a:pt x="257" y="680"/>
                  </a:lnTo>
                  <a:lnTo>
                    <a:pt x="261" y="57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\arg\min_{W} \sum_{i=1}^{m} { \frac{1}{|D_{k}|} \sum_{(x,y)\in D_k}L(f_{k}(x),y)} + Q \sum_{i=1}^{d}\max_k(|{W}_{i,k}|)&#10;\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eqnarray*}&#10;\hspace*{-2cm} \mathbf{\mathrm{\mathbf{P}}_{1,\infty}:} \ \ \  \min_{B,\boldsymbol{\mu}}  &amp;&amp; \frac{1}{2} \sum_{i,j} (B_{i,j} - A_{i,j})^2   \\&#10; \mathrm{s.t.}  &amp;&amp; \quad \forall i,j \ \ B_{i,j} \le \mu_i \\&#10;                &amp;&amp; \sum_{i} \mu_i = C                  \\&#10;                &amp;&amp; \quad \forall i,j \ \ B_{i,j} \ge 0   \\&#10;                &amp;&amp; \quad  \forall i \ \ \mu_i \ge 0    &#10;\end{eqnarray*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eqnarray*}&#10;\mi&gt;0 &amp; \mathrm{and} &amp; \sum_{j}(\aij - \bij) = \lagB \\&#10;\mi=0$ &amp; \mathrm{and} &amp; \sum_{j}{\aij} \le \theta&#10;\end{eqnarray*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noindent&#10;{\em &#10;At the optimal solution of $\PF$ there exists a constant $\theta\ge 0$ \\such that&#10;for every $i$ either: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eqnarray*}&#10;\hspace*{-0.7cm}\mathbf{\PMB:} &amp; \mathrm{find}  &amp; \M \ , \ \lagB \label{find}\\&#10;&amp; \mathrm{s.t.} &amp;               \sum_i \mi = \C           \label{sumtoC2}\\&#10;&amp;&amp; \hspace*{-0.8cm} \sum_{j: \aij\ge\mi} (\aij-\mi) = \lagB \ , \ \forall i \ \mathrm{s.t.} \  \mi\!&gt;\!0  \label{sumtoT2} \\&#10;&amp;&amp; \sum_{j}{\aij} \le \theta \ , \ \forall i \ \ \mathrm{s.t.} \ \ \mi=0 \label{non_zero} \\&#10;&amp;&amp; \quad  \forall i \ \ \mi \ge 0 \ \ ; \ \ \theta \ge 0   \label{constr:posmi2}&#10;%&amp;&amp; \quad \ \  \ \   \label{constr:posmtheta}&#10;\end{eqnarray*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noindent&#10;For any matrix $\A$ and a constant $C$ such that \mbox{$C&lt; \NLLL{\A}$}, \\there is a unique solution $\M^*, \theta^*$ to the problem $\PM$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 \theta=\hspace{-0.2cm}\sum_{A_{2,j}&gt;\mu_2}A_{2,j}-\mu_{2}\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equation*} W = \left(\begin{array}{cccc}W_{1,1} &amp; W_{1,2} &amp; \ldots &amp; W_{1,m}\\W_{2,1} &amp; W_{2,2} &amp; \ldots &amp; W_{2,m}\\\vdots &amp; \vdots &amp; \ddots &amp; \vdots \\W_{d,1} &amp; W_{d,2} &amp; \ldots &amp; W_{d,m}\\\end{array} \right)\end{equation*}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\NLLL{W}=\sum_{i=1}^{d}\max_{k}(|W_{i,k}|)&#10;\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bf{D}=\{D_1,D_2,\ldots,D_m\}$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D_k=\{(x_1^k,y_1^k),\ldots,(x_{n_k}^k,y_{n_k}^k)\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x \in \REALS^d \hspace{0.2cm} y \in \{+1,-1\}$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\arg\min_{W} \sum_{i=1}^{m} { \frac{1}{|D_{k}|} \sum_{(x,y)\in D_k}L(f_{k}(x),y)} + Q \sum_{i=1}^{d}\max_k(|{W}_{i,k}|)&#10;\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\arg\min_{W} \sum_{i=1}^{m} { \frac{1}{|D_{k}|} \sum_{(x,y)\in D_k}L(f_{k}(x),y)}&#10;\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[&#10;s.t. \hspace{0.2cm} \sum_{i=1}^{d}\max_k(|{W}_{i,k}|)\leq C&#10;\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noindent&#10;{\em Let $\M$ be the optimal maximums of problem $\PF$. \\&#10;The optimal matrix $\B$ of $\PF$ satisfies that: 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eqnarray*}&#10;\aij \ge \mi &amp; \Rightarrow &amp;  \bij = \mi  \label{eq:rule1}\\&#10;\aij \le \mi &amp; \Rightarrow &amp;  \bij = \aij  \label{eq:rule2}\\&#10;\mi=0 &amp; \Rightarrow &amp; \bij = 0 \label{eq:rule3}&#10;\end{eqnarray*}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339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Equation</vt:lpstr>
      <vt:lpstr>Slide 1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Ariadna</dc:creator>
  <cp:lastModifiedBy>Ariadna</cp:lastModifiedBy>
  <cp:revision>92</cp:revision>
  <dcterms:created xsi:type="dcterms:W3CDTF">2008-02-01T01:42:04Z</dcterms:created>
  <dcterms:modified xsi:type="dcterms:W3CDTF">2009-06-12T23:09:04Z</dcterms:modified>
</cp:coreProperties>
</file>