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12192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>
        <p:scale>
          <a:sx n="66" d="100"/>
          <a:sy n="66" d="100"/>
        </p:scale>
        <p:origin x="1338" y="1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4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2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5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4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E7B4-BED3-4BB9-8AAB-73AFD0617CB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6F9F-7219-41E1-8724-3386BA6E9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34"/>
          <p:cNvSpPr/>
          <p:nvPr/>
        </p:nvSpPr>
        <p:spPr>
          <a:xfrm>
            <a:off x="6946697" y="323850"/>
            <a:ext cx="5205413" cy="34891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/>
          <p:cNvSpPr txBox="1"/>
          <p:nvPr/>
        </p:nvSpPr>
        <p:spPr>
          <a:xfrm>
            <a:off x="6946698" y="3043537"/>
            <a:ext cx="565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Interactive Exploration</a:t>
            </a:r>
            <a:endParaRPr lang="en-US" sz="4400" dirty="0"/>
          </a:p>
        </p:txBody>
      </p:sp>
      <p:sp>
        <p:nvSpPr>
          <p:cNvPr id="237" name="Rectangle 236"/>
          <p:cNvSpPr/>
          <p:nvPr/>
        </p:nvSpPr>
        <p:spPr>
          <a:xfrm>
            <a:off x="7212669" y="583853"/>
            <a:ext cx="2854629" cy="16578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/>
          <a:srcRect t="56787" r="47161" b="3406"/>
          <a:stretch/>
        </p:blipFill>
        <p:spPr>
          <a:xfrm>
            <a:off x="7329255" y="1686618"/>
            <a:ext cx="1746483" cy="517592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2"/>
          <a:srcRect l="8529" r="6880" b="49613"/>
          <a:stretch/>
        </p:blipFill>
        <p:spPr>
          <a:xfrm>
            <a:off x="7271323" y="977991"/>
            <a:ext cx="2795975" cy="655174"/>
          </a:xfrm>
          <a:prstGeom prst="rect">
            <a:avLst/>
          </a:prstGeom>
        </p:spPr>
      </p:pic>
      <p:sp>
        <p:nvSpPr>
          <p:cNvPr id="240" name="Rectangle 239"/>
          <p:cNvSpPr/>
          <p:nvPr/>
        </p:nvSpPr>
        <p:spPr>
          <a:xfrm>
            <a:off x="9139773" y="1435612"/>
            <a:ext cx="2845092" cy="165780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 rotWithShape="1">
          <a:blip r:embed="rId3"/>
          <a:srcRect t="13490" r="7167"/>
          <a:stretch/>
        </p:blipFill>
        <p:spPr>
          <a:xfrm>
            <a:off x="9331471" y="1699533"/>
            <a:ext cx="2561241" cy="1375356"/>
          </a:xfrm>
          <a:prstGeom prst="rect">
            <a:avLst/>
          </a:prstGeom>
        </p:spPr>
      </p:pic>
      <p:sp>
        <p:nvSpPr>
          <p:cNvPr id="242" name="Rectangle 241"/>
          <p:cNvSpPr/>
          <p:nvPr/>
        </p:nvSpPr>
        <p:spPr>
          <a:xfrm>
            <a:off x="9373839" y="1611442"/>
            <a:ext cx="374461" cy="214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6946697" y="3879195"/>
            <a:ext cx="5205413" cy="30861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9107588" y="6218862"/>
            <a:ext cx="3530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Optimization</a:t>
            </a:r>
            <a:endParaRPr lang="en-US" sz="4400" dirty="0"/>
          </a:p>
        </p:txBody>
      </p:sp>
      <p:pic>
        <p:nvPicPr>
          <p:cNvPr id="245" name="Picture 2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757" y="5004113"/>
            <a:ext cx="2943225" cy="1214749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399" y="4287815"/>
            <a:ext cx="1430358" cy="2136850"/>
          </a:xfrm>
          <a:prstGeom prst="rect">
            <a:avLst/>
          </a:prstGeom>
        </p:spPr>
      </p:pic>
      <p:sp>
        <p:nvSpPr>
          <p:cNvPr id="247" name="Oval 246"/>
          <p:cNvSpPr/>
          <p:nvPr/>
        </p:nvSpPr>
        <p:spPr>
          <a:xfrm>
            <a:off x="9380780" y="5004113"/>
            <a:ext cx="644716" cy="6594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8" name="Straight Arrow Connector 247"/>
          <p:cNvCxnSpPr/>
          <p:nvPr/>
        </p:nvCxnSpPr>
        <p:spPr>
          <a:xfrm flipH="1">
            <a:off x="10025496" y="4532028"/>
            <a:ext cx="532303" cy="4720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9907184" y="4033419"/>
            <a:ext cx="186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 stress</a:t>
            </a:r>
            <a:endParaRPr lang="en-US" sz="2400" dirty="0"/>
          </a:p>
        </p:txBody>
      </p:sp>
      <p:sp>
        <p:nvSpPr>
          <p:cNvPr id="250" name="Right Arrow 249"/>
          <p:cNvSpPr/>
          <p:nvPr/>
        </p:nvSpPr>
        <p:spPr>
          <a:xfrm>
            <a:off x="6188395" y="2778337"/>
            <a:ext cx="707923" cy="18604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1" name="Picture 6" descr="Image result for onshap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58" y="1965295"/>
            <a:ext cx="748223" cy="2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Rectangle 251"/>
          <p:cNvSpPr/>
          <p:nvPr/>
        </p:nvSpPr>
        <p:spPr>
          <a:xfrm>
            <a:off x="139700" y="334250"/>
            <a:ext cx="5982034" cy="66540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3" name="Picture 2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95" y="494270"/>
            <a:ext cx="5678000" cy="3267835"/>
          </a:xfrm>
          <a:prstGeom prst="rect">
            <a:avLst/>
          </a:prstGeom>
        </p:spPr>
      </p:pic>
      <p:pic>
        <p:nvPicPr>
          <p:cNvPr id="254" name="Picture 2" descr="Image result for tim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93" y="3939963"/>
            <a:ext cx="629493" cy="6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" name="Down Arrow 254"/>
          <p:cNvSpPr/>
          <p:nvPr/>
        </p:nvSpPr>
        <p:spPr>
          <a:xfrm>
            <a:off x="2434016" y="3960077"/>
            <a:ext cx="1009089" cy="70519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" name="Picture 2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51" y="4855064"/>
            <a:ext cx="2621025" cy="1672238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5996" y="4945929"/>
            <a:ext cx="2641779" cy="1491375"/>
          </a:xfrm>
          <a:prstGeom prst="rect">
            <a:avLst/>
          </a:prstGeom>
        </p:spPr>
      </p:pic>
      <p:grpSp>
        <p:nvGrpSpPr>
          <p:cNvPr id="258" name="Group 257"/>
          <p:cNvGrpSpPr/>
          <p:nvPr/>
        </p:nvGrpSpPr>
        <p:grpSpPr>
          <a:xfrm>
            <a:off x="1055211" y="5262043"/>
            <a:ext cx="594024" cy="358105"/>
            <a:chOff x="1260916" y="5430646"/>
            <a:chExt cx="594024" cy="358105"/>
          </a:xfrm>
        </p:grpSpPr>
        <p:sp>
          <p:nvSpPr>
            <p:cNvPr id="265" name="Oval 264"/>
            <p:cNvSpPr/>
            <p:nvPr/>
          </p:nvSpPr>
          <p:spPr>
            <a:xfrm>
              <a:off x="1260916" y="5639354"/>
              <a:ext cx="171746" cy="14939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Arrow Connector 265"/>
            <p:cNvCxnSpPr>
              <a:stCxn id="265" idx="7"/>
              <a:endCxn id="259" idx="2"/>
            </p:cNvCxnSpPr>
            <p:nvPr/>
          </p:nvCxnSpPr>
          <p:spPr>
            <a:xfrm flipV="1">
              <a:off x="1407510" y="5430646"/>
              <a:ext cx="447430" cy="23058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9" name="Picture 25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2" t="51763" r="50472" b="43757"/>
          <a:stretch/>
        </p:blipFill>
        <p:spPr>
          <a:xfrm>
            <a:off x="1649235" y="4928112"/>
            <a:ext cx="780464" cy="667861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0" name="Picture 25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4" t="52950" r="51861" b="43530"/>
          <a:stretch/>
        </p:blipFill>
        <p:spPr>
          <a:xfrm>
            <a:off x="4718849" y="4837737"/>
            <a:ext cx="744726" cy="670559"/>
          </a:xfrm>
          <a:prstGeom prst="ellipse">
            <a:avLst/>
          </a:prstGeom>
          <a:ln w="127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1" name="TextBox 260"/>
          <p:cNvSpPr txBox="1"/>
          <p:nvPr/>
        </p:nvSpPr>
        <p:spPr>
          <a:xfrm>
            <a:off x="2947865" y="6336903"/>
            <a:ext cx="3530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CAD System</a:t>
            </a:r>
            <a:endParaRPr lang="en-US" sz="4400" dirty="0"/>
          </a:p>
        </p:txBody>
      </p:sp>
      <p:grpSp>
        <p:nvGrpSpPr>
          <p:cNvPr id="262" name="Group 261"/>
          <p:cNvGrpSpPr/>
          <p:nvPr/>
        </p:nvGrpSpPr>
        <p:grpSpPr>
          <a:xfrm>
            <a:off x="4151051" y="5286577"/>
            <a:ext cx="594024" cy="358105"/>
            <a:chOff x="1260916" y="5430646"/>
            <a:chExt cx="594024" cy="358105"/>
          </a:xfrm>
        </p:grpSpPr>
        <p:sp>
          <p:nvSpPr>
            <p:cNvPr id="263" name="Oval 262"/>
            <p:cNvSpPr/>
            <p:nvPr/>
          </p:nvSpPr>
          <p:spPr>
            <a:xfrm>
              <a:off x="1260916" y="5639354"/>
              <a:ext cx="171746" cy="14939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Arrow Connector 263"/>
            <p:cNvCxnSpPr>
              <a:stCxn id="263" idx="7"/>
            </p:cNvCxnSpPr>
            <p:nvPr/>
          </p:nvCxnSpPr>
          <p:spPr>
            <a:xfrm flipV="1">
              <a:off x="1407510" y="5430646"/>
              <a:ext cx="447430" cy="23058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8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adrianna</dc:creator>
  <cp:lastModifiedBy>adrianna</cp:lastModifiedBy>
  <cp:revision>1</cp:revision>
  <dcterms:created xsi:type="dcterms:W3CDTF">2017-05-10T20:18:10Z</dcterms:created>
  <dcterms:modified xsi:type="dcterms:W3CDTF">2017-05-10T20:26:12Z</dcterms:modified>
</cp:coreProperties>
</file>