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12192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>
        <p:scale>
          <a:sx n="50" d="100"/>
          <a:sy n="50" d="100"/>
        </p:scale>
        <p:origin x="2631" y="15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2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5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4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E7B4-BED3-4BB9-8AAB-73AFD0617CB7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49"/>
            <a:ext cx="12192000" cy="812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0" t="28657" r="12352" b="15416"/>
          <a:stretch/>
        </p:blipFill>
        <p:spPr>
          <a:xfrm rot="5400000">
            <a:off x="7910569" y="2948044"/>
            <a:ext cx="5010037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adrianna</dc:creator>
  <cp:lastModifiedBy>Adriana</cp:lastModifiedBy>
  <cp:revision>3</cp:revision>
  <dcterms:created xsi:type="dcterms:W3CDTF">2017-05-10T20:18:10Z</dcterms:created>
  <dcterms:modified xsi:type="dcterms:W3CDTF">2018-01-12T05:39:50Z</dcterms:modified>
</cp:coreProperties>
</file>