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</p:sldIdLst>
  <p:sldSz cx="12192000" cy="73152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2" autoAdjust="0"/>
    <p:restoredTop sz="94660"/>
  </p:normalViewPr>
  <p:slideViewPr>
    <p:cSldViewPr snapToGrid="0">
      <p:cViewPr>
        <p:scale>
          <a:sx n="25" d="100"/>
          <a:sy n="25" d="100"/>
        </p:scale>
        <p:origin x="3591" y="20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97187"/>
            <a:ext cx="9144000" cy="254677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42174"/>
            <a:ext cx="9144000" cy="1766146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6E7B4-BED3-4BB9-8AAB-73AFD0617CB7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46F9F-7219-41E1-8724-3386BA6E9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241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6E7B4-BED3-4BB9-8AAB-73AFD0617CB7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46F9F-7219-41E1-8724-3386BA6E9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899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89467"/>
            <a:ext cx="2628900" cy="619929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89467"/>
            <a:ext cx="7734300" cy="619929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6E7B4-BED3-4BB9-8AAB-73AFD0617CB7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46F9F-7219-41E1-8724-3386BA6E9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556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6E7B4-BED3-4BB9-8AAB-73AFD0617CB7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46F9F-7219-41E1-8724-3386BA6E9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742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823721"/>
            <a:ext cx="10515600" cy="3042919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895428"/>
            <a:ext cx="10515600" cy="160019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6E7B4-BED3-4BB9-8AAB-73AFD0617CB7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46F9F-7219-41E1-8724-3386BA6E9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386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47333"/>
            <a:ext cx="5181600" cy="46414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947333"/>
            <a:ext cx="5181600" cy="46414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6E7B4-BED3-4BB9-8AAB-73AFD0617CB7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46F9F-7219-41E1-8724-3386BA6E9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81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89467"/>
            <a:ext cx="10515600" cy="141393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793241"/>
            <a:ext cx="5157787" cy="87883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672080"/>
            <a:ext cx="5157787" cy="39302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793241"/>
            <a:ext cx="5183188" cy="87883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672080"/>
            <a:ext cx="5183188" cy="39302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6E7B4-BED3-4BB9-8AAB-73AFD0617CB7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46F9F-7219-41E1-8724-3386BA6E9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660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6E7B4-BED3-4BB9-8AAB-73AFD0617CB7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46F9F-7219-41E1-8724-3386BA6E9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44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6E7B4-BED3-4BB9-8AAB-73AFD0617CB7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46F9F-7219-41E1-8724-3386BA6E9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221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87680"/>
            <a:ext cx="3932237" cy="17068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053254"/>
            <a:ext cx="6172200" cy="51985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194560"/>
            <a:ext cx="3932237" cy="406569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6E7B4-BED3-4BB9-8AAB-73AFD0617CB7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46F9F-7219-41E1-8724-3386BA6E9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257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87680"/>
            <a:ext cx="3932237" cy="17068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053254"/>
            <a:ext cx="6172200" cy="519853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194560"/>
            <a:ext cx="3932237" cy="406569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6E7B4-BED3-4BB9-8AAB-73AFD0617CB7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46F9F-7219-41E1-8724-3386BA6E9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245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89467"/>
            <a:ext cx="10515600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947333"/>
            <a:ext cx="10515600" cy="464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780107"/>
            <a:ext cx="274320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6E7B4-BED3-4BB9-8AAB-73AFD0617CB7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780107"/>
            <a:ext cx="411480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780107"/>
            <a:ext cx="274320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46F9F-7219-41E1-8724-3386BA6E9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907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49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300581" y="-983543"/>
            <a:ext cx="4734243" cy="4376759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3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7516" y="1426191"/>
            <a:ext cx="4172268" cy="4127672"/>
          </a:xfrm>
          <a:prstGeom prst="rect">
            <a:avLst/>
          </a:prstGeom>
        </p:spPr>
      </p:pic>
      <p:sp>
        <p:nvSpPr>
          <p:cNvPr id="52" name="Isosceles Triangle 51"/>
          <p:cNvSpPr/>
          <p:nvPr/>
        </p:nvSpPr>
        <p:spPr>
          <a:xfrm>
            <a:off x="3287978" y="1933344"/>
            <a:ext cx="4105848" cy="3598694"/>
          </a:xfrm>
          <a:prstGeom prst="triangle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4691413" y="3114195"/>
            <a:ext cx="295336" cy="295336"/>
          </a:xfrm>
          <a:prstGeom prst="ellips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5600919" y="4087532"/>
            <a:ext cx="295336" cy="295336"/>
          </a:xfrm>
          <a:prstGeom prst="ellips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5340902" y="2380669"/>
            <a:ext cx="295336" cy="295336"/>
          </a:xfrm>
          <a:prstGeom prst="ellips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Straight Arrow Connector 55"/>
          <p:cNvCxnSpPr>
            <a:stCxn id="53" idx="2"/>
          </p:cNvCxnSpPr>
          <p:nvPr/>
        </p:nvCxnSpPr>
        <p:spPr>
          <a:xfrm flipH="1" flipV="1">
            <a:off x="1771054" y="2528337"/>
            <a:ext cx="2920359" cy="733526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V="1">
            <a:off x="5624700" y="2125528"/>
            <a:ext cx="1769126" cy="402811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5920435" y="4235200"/>
            <a:ext cx="2845675" cy="1903299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9" name="Picture 58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827770" y="-639558"/>
            <a:ext cx="2881850" cy="5547090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458213" y="1405067"/>
            <a:ext cx="3884012" cy="5864665"/>
          </a:xfrm>
          <a:prstGeom prst="rect">
            <a:avLst/>
          </a:prstGeom>
        </p:spPr>
      </p:pic>
      <p:sp>
        <p:nvSpPr>
          <p:cNvPr id="61" name="TextBox 60"/>
          <p:cNvSpPr txBox="1"/>
          <p:nvPr/>
        </p:nvSpPr>
        <p:spPr>
          <a:xfrm rot="3600000">
            <a:off x="6164539" y="3732087"/>
            <a:ext cx="14752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</a:rPr>
              <a:t>mass</a:t>
            </a:r>
            <a:endParaRPr lang="en-US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 rot="17975920">
            <a:off x="2731613" y="3352639"/>
            <a:ext cx="2427800" cy="644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</a:rPr>
              <a:t>stability</a:t>
            </a:r>
            <a:endParaRPr lang="en-US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372452" y="5444662"/>
            <a:ext cx="30476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</a:rPr>
              <a:t>focal distance</a:t>
            </a:r>
            <a:endParaRPr lang="en-US" sz="3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99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4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adrianna</dc:creator>
  <cp:lastModifiedBy>Adriana</cp:lastModifiedBy>
  <cp:revision>3</cp:revision>
  <dcterms:created xsi:type="dcterms:W3CDTF">2017-05-10T20:18:10Z</dcterms:created>
  <dcterms:modified xsi:type="dcterms:W3CDTF">2018-03-26T01:44:54Z</dcterms:modified>
</cp:coreProperties>
</file>