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336" r:id="rId2"/>
    <p:sldId id="337" r:id="rId3"/>
    <p:sldId id="338" r:id="rId4"/>
    <p:sldId id="344" r:id="rId5"/>
    <p:sldId id="345" r:id="rId6"/>
    <p:sldId id="346" r:id="rId7"/>
    <p:sldId id="347" r:id="rId8"/>
    <p:sldId id="348" r:id="rId9"/>
    <p:sldId id="339" r:id="rId10"/>
    <p:sldId id="340" r:id="rId11"/>
    <p:sldId id="358" r:id="rId12"/>
    <p:sldId id="384" r:id="rId13"/>
    <p:sldId id="361" r:id="rId14"/>
    <p:sldId id="362" r:id="rId15"/>
    <p:sldId id="382" r:id="rId16"/>
    <p:sldId id="383" r:id="rId17"/>
    <p:sldId id="353" r:id="rId18"/>
    <p:sldId id="355" r:id="rId19"/>
    <p:sldId id="380" r:id="rId20"/>
    <p:sldId id="379" r:id="rId21"/>
    <p:sldId id="381" r:id="rId22"/>
    <p:sldId id="356" r:id="rId23"/>
    <p:sldId id="357" r:id="rId24"/>
    <p:sldId id="359" r:id="rId25"/>
    <p:sldId id="360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09"/>
    <a:srgbClr val="080F0B"/>
    <a:srgbClr val="CA703B"/>
    <a:srgbClr val="CFE5C9"/>
    <a:srgbClr val="9AC890"/>
    <a:srgbClr val="C7CEFF"/>
    <a:srgbClr val="7F8AFF"/>
    <a:srgbClr val="FFFFFF"/>
    <a:srgbClr val="000000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84761" autoAdjust="0"/>
  </p:normalViewPr>
  <p:slideViewPr>
    <p:cSldViewPr snapToGrid="0">
      <p:cViewPr varScale="1">
        <p:scale>
          <a:sx n="91" d="100"/>
          <a:sy n="91" d="100"/>
        </p:scale>
        <p:origin x="63" y="2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two ideas come together in</a:t>
            </a:r>
            <a:r>
              <a:rPr lang="en-US" baseline="0" dirty="0"/>
              <a:t> a recent piece of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77.png"/><Relationship Id="rId21" Type="http://schemas.openxmlformats.org/officeDocument/2006/relationships/image" Target="../media/image85.png"/><Relationship Id="rId7" Type="http://schemas.openxmlformats.org/officeDocument/2006/relationships/image" Target="../media/image81.png"/><Relationship Id="rId12" Type="http://schemas.openxmlformats.org/officeDocument/2006/relationships/image" Target="../media/image107.png"/><Relationship Id="rId25" Type="http://schemas.openxmlformats.org/officeDocument/2006/relationships/image" Target="../media/image89.png"/><Relationship Id="rId2" Type="http://schemas.openxmlformats.org/officeDocument/2006/relationships/image" Target="../media/image76.png"/><Relationship Id="rId20" Type="http://schemas.openxmlformats.org/officeDocument/2006/relationships/image" Target="../media/image115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06.png"/><Relationship Id="rId24" Type="http://schemas.openxmlformats.org/officeDocument/2006/relationships/image" Target="../media/image88.png"/><Relationship Id="rId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2.png"/><Relationship Id="rId7" Type="http://schemas.openxmlformats.org/officeDocument/2006/relationships/image" Target="../media/image8102.png"/><Relationship Id="rId2" Type="http://schemas.openxmlformats.org/officeDocument/2006/relationships/image" Target="../media/image7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2.png"/><Relationship Id="rId5" Type="http://schemas.openxmlformats.org/officeDocument/2006/relationships/image" Target="../media/image7902.png"/><Relationship Id="rId4" Type="http://schemas.openxmlformats.org/officeDocument/2006/relationships/image" Target="../media/image78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1.png"/><Relationship Id="rId7" Type="http://schemas.openxmlformats.org/officeDocument/2006/relationships/image" Target="../media/image8101.png"/><Relationship Id="rId2" Type="http://schemas.openxmlformats.org/officeDocument/2006/relationships/image" Target="../media/image7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1.png"/><Relationship Id="rId5" Type="http://schemas.openxmlformats.org/officeDocument/2006/relationships/image" Target="../media/image7901.png"/><Relationship Id="rId4" Type="http://schemas.openxmlformats.org/officeDocument/2006/relationships/image" Target="../media/image78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2.png"/><Relationship Id="rId7" Type="http://schemas.openxmlformats.org/officeDocument/2006/relationships/image" Target="../media/image8102.png"/><Relationship Id="rId2" Type="http://schemas.openxmlformats.org/officeDocument/2006/relationships/image" Target="../media/image7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2.png"/><Relationship Id="rId5" Type="http://schemas.openxmlformats.org/officeDocument/2006/relationships/image" Target="../media/image7902.png"/><Relationship Id="rId4" Type="http://schemas.openxmlformats.org/officeDocument/2006/relationships/image" Target="../media/image780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22</a:t>
            </a:r>
            <a:br>
              <a:rPr lang="en-US" dirty="0"/>
            </a:br>
            <a:r>
              <a:rPr lang="en-US" dirty="0"/>
              <a:t>Learning</a:t>
            </a:r>
            <a:br>
              <a:rPr lang="en-US" dirty="0"/>
            </a:br>
            <a:r>
              <a:rPr lang="en-US" dirty="0"/>
              <a:t>Complex Distributions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sensitive P G</a:t>
            </a:r>
          </a:p>
        </p:txBody>
      </p:sp>
      <p:sp>
        <p:nvSpPr>
          <p:cNvPr id="25" name="Oval 24"/>
          <p:cNvSpPr/>
          <p:nvPr/>
        </p:nvSpPr>
        <p:spPr>
          <a:xfrm>
            <a:off x="4888678" y="3188938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6" name="Oval 25"/>
          <p:cNvSpPr/>
          <p:nvPr/>
        </p:nvSpPr>
        <p:spPr>
          <a:xfrm>
            <a:off x="5410729" y="3822857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7" name="Oval 26"/>
          <p:cNvSpPr/>
          <p:nvPr/>
        </p:nvSpPr>
        <p:spPr>
          <a:xfrm>
            <a:off x="4330959" y="3858303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28" name="Oval 27"/>
          <p:cNvSpPr/>
          <p:nvPr/>
        </p:nvSpPr>
        <p:spPr>
          <a:xfrm>
            <a:off x="354950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9" name="Oval 28"/>
          <p:cNvSpPr/>
          <p:nvPr/>
        </p:nvSpPr>
        <p:spPr>
          <a:xfrm>
            <a:off x="4543347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537668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1" name="Oval 30"/>
          <p:cNvSpPr/>
          <p:nvPr/>
        </p:nvSpPr>
        <p:spPr>
          <a:xfrm>
            <a:off x="6077680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2" name="Straight Arrow Connector 31"/>
          <p:cNvCxnSpPr>
            <a:stCxn id="27" idx="3"/>
            <a:endCxn id="28" idx="7"/>
          </p:cNvCxnSpPr>
          <p:nvPr/>
        </p:nvCxnSpPr>
        <p:spPr>
          <a:xfrm flipH="1">
            <a:off x="3799465" y="4108264"/>
            <a:ext cx="574380" cy="59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5"/>
            <a:endCxn id="29" idx="0"/>
          </p:cNvCxnSpPr>
          <p:nvPr/>
        </p:nvCxnSpPr>
        <p:spPr>
          <a:xfrm>
            <a:off x="4580920" y="4108264"/>
            <a:ext cx="108851" cy="54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4"/>
            <a:endCxn id="30" idx="0"/>
          </p:cNvCxnSpPr>
          <p:nvPr/>
        </p:nvCxnSpPr>
        <p:spPr>
          <a:xfrm flipH="1">
            <a:off x="5523108" y="4115704"/>
            <a:ext cx="34045" cy="54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5"/>
            <a:endCxn id="31" idx="0"/>
          </p:cNvCxnSpPr>
          <p:nvPr/>
        </p:nvCxnSpPr>
        <p:spPr>
          <a:xfrm>
            <a:off x="5660690" y="4072818"/>
            <a:ext cx="563414" cy="58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7" idx="7"/>
          </p:cNvCxnSpPr>
          <p:nvPr/>
        </p:nvCxnSpPr>
        <p:spPr>
          <a:xfrm flipH="1">
            <a:off x="4580920" y="3438899"/>
            <a:ext cx="350644" cy="46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5"/>
            <a:endCxn id="26" idx="1"/>
          </p:cNvCxnSpPr>
          <p:nvPr/>
        </p:nvCxnSpPr>
        <p:spPr>
          <a:xfrm>
            <a:off x="5138639" y="3438899"/>
            <a:ext cx="314976" cy="42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45616" y="407168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27618" y="3431947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91733" y="5640024"/>
            <a:ext cx="576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also be generalized to a recurrent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543347" y="2573283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47" y="2573283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57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46" idx="6"/>
            <a:endCxn id="40" idx="2"/>
          </p:cNvCxnSpPr>
          <p:nvPr/>
        </p:nvCxnSpPr>
        <p:spPr>
          <a:xfrm flipV="1">
            <a:off x="5200770" y="2979803"/>
            <a:ext cx="323033" cy="48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6"/>
            <a:endCxn id="40" idx="1"/>
          </p:cNvCxnSpPr>
          <p:nvPr/>
        </p:nvCxnSpPr>
        <p:spPr>
          <a:xfrm flipV="1">
            <a:off x="4954520" y="2768080"/>
            <a:ext cx="379039" cy="46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333559" y="199176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42" name="Straight Arrow Connector 41"/>
          <p:cNvCxnSpPr>
            <a:stCxn id="23" idx="6"/>
            <a:endCxn id="41" idx="1"/>
          </p:cNvCxnSpPr>
          <p:nvPr/>
        </p:nvCxnSpPr>
        <p:spPr>
          <a:xfrm flipV="1">
            <a:off x="4954520" y="2193127"/>
            <a:ext cx="379039" cy="57960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6"/>
            <a:endCxn id="50" idx="2"/>
          </p:cNvCxnSpPr>
          <p:nvPr/>
        </p:nvCxnSpPr>
        <p:spPr>
          <a:xfrm flipV="1">
            <a:off x="5718768" y="3580863"/>
            <a:ext cx="584461" cy="52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50" idx="1"/>
          </p:cNvCxnSpPr>
          <p:nvPr/>
        </p:nvCxnSpPr>
        <p:spPr>
          <a:xfrm>
            <a:off x="5714047" y="2768080"/>
            <a:ext cx="398938" cy="60106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112985" y="259282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52" name="Straight Arrow Connector 51"/>
          <p:cNvCxnSpPr>
            <a:stCxn id="40" idx="3"/>
            <a:endCxn id="51" idx="1"/>
          </p:cNvCxnSpPr>
          <p:nvPr/>
        </p:nvCxnSpPr>
        <p:spPr>
          <a:xfrm>
            <a:off x="5714047" y="2768080"/>
            <a:ext cx="398938" cy="2610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96905" y="3628099"/>
            <a:ext cx="398900" cy="40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54" name="Straight Arrow Connector 53"/>
          <p:cNvCxnSpPr>
            <a:stCxn id="50" idx="3"/>
            <a:endCxn id="53" idx="1"/>
          </p:cNvCxnSpPr>
          <p:nvPr/>
        </p:nvCxnSpPr>
        <p:spPr>
          <a:xfrm>
            <a:off x="6493473" y="3369140"/>
            <a:ext cx="503432" cy="4603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7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0923" y="5461275"/>
            <a:ext cx="784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 bear scares the children with its roar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688626" y="4833007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626" y="4833007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57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4555494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4099799" y="5020184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5095546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715058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5318032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5095546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5858084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477596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6080570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5858084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3"/>
            <a:endCxn id="29" idx="1"/>
          </p:cNvCxnSpPr>
          <p:nvPr/>
        </p:nvCxnSpPr>
        <p:spPr>
          <a:xfrm flipV="1">
            <a:off x="6620622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240134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24" name="Straight Arrow Connector 23"/>
          <p:cNvCxnSpPr>
            <a:endCxn id="28" idx="2"/>
          </p:cNvCxnSpPr>
          <p:nvPr/>
        </p:nvCxnSpPr>
        <p:spPr>
          <a:xfrm flipV="1">
            <a:off x="6843108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  <a:endCxn id="28" idx="1"/>
          </p:cNvCxnSpPr>
          <p:nvPr/>
        </p:nvCxnSpPr>
        <p:spPr>
          <a:xfrm>
            <a:off x="6620622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8" idx="3"/>
            <a:endCxn id="35" idx="1"/>
          </p:cNvCxnSpPr>
          <p:nvPr/>
        </p:nvCxnSpPr>
        <p:spPr>
          <a:xfrm flipV="1">
            <a:off x="7383160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002672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30" name="Straight Arrow Connector 29"/>
          <p:cNvCxnSpPr>
            <a:endCxn id="34" idx="2"/>
          </p:cNvCxnSpPr>
          <p:nvPr/>
        </p:nvCxnSpPr>
        <p:spPr>
          <a:xfrm flipV="1">
            <a:off x="7605646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34" idx="1"/>
          </p:cNvCxnSpPr>
          <p:nvPr/>
        </p:nvCxnSpPr>
        <p:spPr>
          <a:xfrm>
            <a:off x="7383160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4" idx="3"/>
            <a:endCxn id="41" idx="1"/>
          </p:cNvCxnSpPr>
          <p:nvPr/>
        </p:nvCxnSpPr>
        <p:spPr>
          <a:xfrm flipV="1">
            <a:off x="8145698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765210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36" name="Straight Arrow Connector 35"/>
          <p:cNvCxnSpPr>
            <a:endCxn id="40" idx="2"/>
          </p:cNvCxnSpPr>
          <p:nvPr/>
        </p:nvCxnSpPr>
        <p:spPr>
          <a:xfrm flipV="1">
            <a:off x="8368184" y="5231907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3"/>
            <a:endCxn id="40" idx="1"/>
          </p:cNvCxnSpPr>
          <p:nvPr/>
        </p:nvCxnSpPr>
        <p:spPr>
          <a:xfrm>
            <a:off x="8145698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0" idx="3"/>
            <a:endCxn id="47" idx="1"/>
          </p:cNvCxnSpPr>
          <p:nvPr/>
        </p:nvCxnSpPr>
        <p:spPr>
          <a:xfrm flipV="1">
            <a:off x="8908236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8527748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8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42" name="Straight Arrow Connector 41"/>
          <p:cNvCxnSpPr>
            <a:endCxn id="46" idx="2"/>
          </p:cNvCxnSpPr>
          <p:nvPr/>
        </p:nvCxnSpPr>
        <p:spPr>
          <a:xfrm flipV="1">
            <a:off x="9362388" y="5231907"/>
            <a:ext cx="118142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3"/>
            <a:endCxn id="46" idx="1"/>
          </p:cNvCxnSpPr>
          <p:nvPr/>
        </p:nvCxnSpPr>
        <p:spPr>
          <a:xfrm>
            <a:off x="8908236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6" idx="3"/>
            <a:endCxn id="53" idx="1"/>
          </p:cNvCxnSpPr>
          <p:nvPr/>
        </p:nvCxnSpPr>
        <p:spPr>
          <a:xfrm flipV="1">
            <a:off x="9670774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9290286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9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48" name="Straight Arrow Connector 47"/>
          <p:cNvCxnSpPr>
            <a:endCxn id="52" idx="2"/>
          </p:cNvCxnSpPr>
          <p:nvPr/>
        </p:nvCxnSpPr>
        <p:spPr>
          <a:xfrm flipV="1">
            <a:off x="10243068" y="5231907"/>
            <a:ext cx="0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3"/>
            <a:endCxn id="52" idx="1"/>
          </p:cNvCxnSpPr>
          <p:nvPr/>
        </p:nvCxnSpPr>
        <p:spPr>
          <a:xfrm>
            <a:off x="9670774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2" idx="3"/>
            <a:endCxn id="59" idx="1"/>
          </p:cNvCxnSpPr>
          <p:nvPr/>
        </p:nvCxnSpPr>
        <p:spPr>
          <a:xfrm flipV="1">
            <a:off x="10433312" y="4445231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0052824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0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54" name="Straight Arrow Connector 53"/>
          <p:cNvCxnSpPr>
            <a:endCxn id="58" idx="2"/>
          </p:cNvCxnSpPr>
          <p:nvPr/>
        </p:nvCxnSpPr>
        <p:spPr>
          <a:xfrm flipV="1">
            <a:off x="10933505" y="5231907"/>
            <a:ext cx="72101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3"/>
            <a:endCxn id="58" idx="1"/>
          </p:cNvCxnSpPr>
          <p:nvPr/>
        </p:nvCxnSpPr>
        <p:spPr>
          <a:xfrm>
            <a:off x="10433312" y="502018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3"/>
            <a:endCxn id="64" idx="1"/>
          </p:cNvCxnSpPr>
          <p:nvPr/>
        </p:nvCxnSpPr>
        <p:spPr>
          <a:xfrm flipV="1">
            <a:off x="11195850" y="4445231"/>
            <a:ext cx="382054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815362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1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0" name="Straight Arrow Connector 59"/>
          <p:cNvCxnSpPr>
            <a:endCxn id="63" idx="2"/>
          </p:cNvCxnSpPr>
          <p:nvPr/>
        </p:nvCxnSpPr>
        <p:spPr>
          <a:xfrm flipV="1">
            <a:off x="11571473" y="5231907"/>
            <a:ext cx="196675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63" idx="1"/>
          </p:cNvCxnSpPr>
          <p:nvPr/>
        </p:nvCxnSpPr>
        <p:spPr>
          <a:xfrm>
            <a:off x="11195850" y="5020184"/>
            <a:ext cx="38205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1577904" y="4243864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4099799" y="4445231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1215" y="1625848"/>
            <a:ext cx="544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do children hate the big brown bear?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/>
              <p:cNvSpPr/>
              <p:nvPr/>
            </p:nvSpPr>
            <p:spPr>
              <a:xfrm>
                <a:off x="572364" y="2588942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Oval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64" y="2588942"/>
                <a:ext cx="411173" cy="398899"/>
              </a:xfrm>
              <a:prstGeom prst="ellipse">
                <a:avLst/>
              </a:prstGeom>
              <a:blipFill>
                <a:blip r:embed="rId13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>
            <a:endCxn id="72" idx="0"/>
          </p:cNvCxnSpPr>
          <p:nvPr/>
        </p:nvCxnSpPr>
        <p:spPr>
          <a:xfrm>
            <a:off x="1344110" y="2052226"/>
            <a:ext cx="444930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7" idx="6"/>
            <a:endCxn id="72" idx="1"/>
          </p:cNvCxnSpPr>
          <p:nvPr/>
        </p:nvCxnSpPr>
        <p:spPr>
          <a:xfrm flipV="1">
            <a:off x="983537" y="2776119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598796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96" y="2564395"/>
                <a:ext cx="380488" cy="423447"/>
              </a:xfrm>
              <a:prstGeom prst="rect">
                <a:avLst/>
              </a:prstGeom>
              <a:blipFill>
                <a:blip r:embed="rId1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endCxn id="78" idx="0"/>
          </p:cNvCxnSpPr>
          <p:nvPr/>
        </p:nvCxnSpPr>
        <p:spPr>
          <a:xfrm>
            <a:off x="1899502" y="2085080"/>
            <a:ext cx="652076" cy="47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3"/>
            <a:endCxn id="78" idx="1"/>
          </p:cNvCxnSpPr>
          <p:nvPr/>
        </p:nvCxnSpPr>
        <p:spPr>
          <a:xfrm>
            <a:off x="1979284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361334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334" y="2564395"/>
                <a:ext cx="380488" cy="423447"/>
              </a:xfrm>
              <a:prstGeom prst="rect">
                <a:avLst/>
              </a:prstGeom>
              <a:blipFill>
                <a:blip r:embed="rId1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endCxn id="84" idx="0"/>
          </p:cNvCxnSpPr>
          <p:nvPr/>
        </p:nvCxnSpPr>
        <p:spPr>
          <a:xfrm>
            <a:off x="2773283" y="2052226"/>
            <a:ext cx="540833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8" idx="3"/>
            <a:endCxn id="84" idx="1"/>
          </p:cNvCxnSpPr>
          <p:nvPr/>
        </p:nvCxnSpPr>
        <p:spPr>
          <a:xfrm>
            <a:off x="2741822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123872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872" y="2564395"/>
                <a:ext cx="380488" cy="423447"/>
              </a:xfrm>
              <a:prstGeom prst="rect">
                <a:avLst/>
              </a:prstGeom>
              <a:blipFill>
                <a:blip r:embed="rId1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>
            <a:endCxn id="90" idx="0"/>
          </p:cNvCxnSpPr>
          <p:nvPr/>
        </p:nvCxnSpPr>
        <p:spPr>
          <a:xfrm>
            <a:off x="3473680" y="2133115"/>
            <a:ext cx="602974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4" idx="3"/>
            <a:endCxn id="90" idx="1"/>
          </p:cNvCxnSpPr>
          <p:nvPr/>
        </p:nvCxnSpPr>
        <p:spPr>
          <a:xfrm>
            <a:off x="3504360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886410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10" y="2564395"/>
                <a:ext cx="380488" cy="423447"/>
              </a:xfrm>
              <a:prstGeom prst="rect">
                <a:avLst/>
              </a:prstGeom>
              <a:blipFill>
                <a:blip r:embed="rId1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>
            <a:endCxn id="96" idx="0"/>
          </p:cNvCxnSpPr>
          <p:nvPr/>
        </p:nvCxnSpPr>
        <p:spPr>
          <a:xfrm>
            <a:off x="4076654" y="2141907"/>
            <a:ext cx="762538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0" idx="3"/>
            <a:endCxn id="96" idx="1"/>
          </p:cNvCxnSpPr>
          <p:nvPr/>
        </p:nvCxnSpPr>
        <p:spPr>
          <a:xfrm>
            <a:off x="4266898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648948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948" y="2564395"/>
                <a:ext cx="380488" cy="423447"/>
              </a:xfrm>
              <a:prstGeom prst="rect">
                <a:avLst/>
              </a:prstGeom>
              <a:blipFill>
                <a:blip r:embed="rId1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/>
          <p:cNvCxnSpPr>
            <a:endCxn id="102" idx="0"/>
          </p:cNvCxnSpPr>
          <p:nvPr/>
        </p:nvCxnSpPr>
        <p:spPr>
          <a:xfrm>
            <a:off x="4628237" y="2133115"/>
            <a:ext cx="973493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6" idx="3"/>
            <a:endCxn id="102" idx="1"/>
          </p:cNvCxnSpPr>
          <p:nvPr/>
        </p:nvCxnSpPr>
        <p:spPr>
          <a:xfrm>
            <a:off x="5029436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5411486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86" y="2564395"/>
                <a:ext cx="380488" cy="423447"/>
              </a:xfrm>
              <a:prstGeom prst="rect">
                <a:avLst/>
              </a:prstGeom>
              <a:blipFill>
                <a:blip r:embed="rId1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endCxn id="108" idx="0"/>
          </p:cNvCxnSpPr>
          <p:nvPr/>
        </p:nvCxnSpPr>
        <p:spPr>
          <a:xfrm>
            <a:off x="5315583" y="2096334"/>
            <a:ext cx="1048685" cy="46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2" idx="3"/>
            <a:endCxn id="108" idx="1"/>
          </p:cNvCxnSpPr>
          <p:nvPr/>
        </p:nvCxnSpPr>
        <p:spPr>
          <a:xfrm>
            <a:off x="5791974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6174024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024" y="2564395"/>
                <a:ext cx="380488" cy="423447"/>
              </a:xfrm>
              <a:prstGeom prst="rect">
                <a:avLst/>
              </a:prstGeom>
              <a:blipFill>
                <a:blip r:embed="rId2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/>
          <p:cNvCxnSpPr>
            <a:endCxn id="113" idx="0"/>
          </p:cNvCxnSpPr>
          <p:nvPr/>
        </p:nvCxnSpPr>
        <p:spPr>
          <a:xfrm>
            <a:off x="6080570" y="2141907"/>
            <a:ext cx="1046236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8" idx="3"/>
            <a:endCxn id="113" idx="1"/>
          </p:cNvCxnSpPr>
          <p:nvPr/>
        </p:nvCxnSpPr>
        <p:spPr>
          <a:xfrm>
            <a:off x="6554512" y="2776119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6936562" y="2564395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562" y="2564395"/>
                <a:ext cx="380488" cy="423447"/>
              </a:xfrm>
              <a:prstGeom prst="rect">
                <a:avLst/>
              </a:prstGeom>
              <a:blipFill>
                <a:blip r:embed="rId2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Oval 185"/>
              <p:cNvSpPr/>
              <p:nvPr/>
            </p:nvSpPr>
            <p:spPr>
              <a:xfrm>
                <a:off x="7780550" y="2564395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6" name="Oval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550" y="2564395"/>
                <a:ext cx="411173" cy="398899"/>
              </a:xfrm>
              <a:prstGeom prst="ellipse">
                <a:avLst/>
              </a:prstGeom>
              <a:blipFill>
                <a:blip r:embed="rId22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Straight Arrow Connector 186"/>
          <p:cNvCxnSpPr>
            <a:stCxn id="113" idx="3"/>
            <a:endCxn id="186" idx="2"/>
          </p:cNvCxnSpPr>
          <p:nvPr/>
        </p:nvCxnSpPr>
        <p:spPr>
          <a:xfrm flipV="1">
            <a:off x="7317050" y="2763845"/>
            <a:ext cx="463500" cy="1227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1" name="Curved Connector 190"/>
          <p:cNvCxnSpPr>
            <a:stCxn id="186" idx="4"/>
            <a:endCxn id="5" idx="0"/>
          </p:cNvCxnSpPr>
          <p:nvPr/>
        </p:nvCxnSpPr>
        <p:spPr>
          <a:xfrm rot="5400000">
            <a:off x="5005319" y="1852188"/>
            <a:ext cx="1869713" cy="4091924"/>
          </a:xfrm>
          <a:prstGeom prst="curvedConnector3">
            <a:avLst>
              <a:gd name="adj1" fmla="val 47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145473" y="2052226"/>
            <a:ext cx="7460173" cy="1383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ounded Rectangular Callout 195"/>
          <p:cNvSpPr/>
          <p:nvPr/>
        </p:nvSpPr>
        <p:spPr>
          <a:xfrm>
            <a:off x="8085522" y="265509"/>
            <a:ext cx="3207327" cy="1105734"/>
          </a:xfrm>
          <a:prstGeom prst="wedgeRoundRectCallout">
            <a:avLst>
              <a:gd name="adj1" fmla="val -61006"/>
              <a:gd name="adj2" fmla="val 106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Encoder: </a:t>
            </a:r>
            <a:br>
              <a:rPr lang="en-US" dirty="0"/>
            </a:br>
            <a:r>
              <a:rPr lang="en-US" dirty="0"/>
              <a:t>Generates latent representation of the evidence</a:t>
            </a:r>
          </a:p>
        </p:txBody>
      </p:sp>
      <p:sp>
        <p:nvSpPr>
          <p:cNvPr id="197" name="Rounded Rectangular Callout 196"/>
          <p:cNvSpPr/>
          <p:nvPr/>
        </p:nvSpPr>
        <p:spPr>
          <a:xfrm>
            <a:off x="377245" y="5366919"/>
            <a:ext cx="3207327" cy="1105734"/>
          </a:xfrm>
          <a:prstGeom prst="wedgeRoundRectCallout">
            <a:avLst>
              <a:gd name="adj1" fmla="val 70527"/>
              <a:gd name="adj2" fmla="val -51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Decoder: </a:t>
            </a:r>
            <a:br>
              <a:rPr lang="en-US" dirty="0"/>
            </a:br>
            <a:r>
              <a:rPr lang="en-US" dirty="0"/>
              <a:t>Produces a distribution based on the evidence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4626360" y="4147546"/>
            <a:ext cx="7460173" cy="1277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5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5F94-558E-B86A-818E-0372C7EB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0" y="29189"/>
            <a:ext cx="9189148" cy="1325563"/>
          </a:xfrm>
        </p:spPr>
        <p:txBody>
          <a:bodyPr/>
          <a:lstStyle/>
          <a:p>
            <a:r>
              <a:rPr lang="en-US" dirty="0"/>
              <a:t>Multilayer and bidirectional models</a:t>
            </a:r>
          </a:p>
        </p:txBody>
      </p:sp>
      <p:grpSp>
        <p:nvGrpSpPr>
          <p:cNvPr id="6" name="Content Placeholder 4">
            <a:extLst>
              <a:ext uri="{FF2B5EF4-FFF2-40B4-BE49-F238E27FC236}">
                <a16:creationId xmlns:a16="http://schemas.microsoft.com/office/drawing/2014/main" id="{3536D7E9-D482-B20E-8847-B3691B689898}"/>
              </a:ext>
            </a:extLst>
          </p:cNvPr>
          <p:cNvGrpSpPr/>
          <p:nvPr/>
        </p:nvGrpSpPr>
        <p:grpSpPr>
          <a:xfrm>
            <a:off x="2113721" y="1636834"/>
            <a:ext cx="8719323" cy="4522229"/>
            <a:chOff x="2113721" y="1636834"/>
            <a:chExt cx="8719323" cy="45222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4D5FE3-0038-7831-3726-E4FA36FD26C8}"/>
                </a:ext>
              </a:extLst>
            </p:cNvPr>
            <p:cNvSpPr txBox="1"/>
            <p:nvPr/>
          </p:nvSpPr>
          <p:spPr>
            <a:xfrm>
              <a:off x="2477763" y="2467889"/>
              <a:ext cx="7083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The     big      brown   bear scares  the   children  with       its      roar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010C00-0C25-C9FB-257B-49EF2A2193F8}"/>
                </a:ext>
              </a:extLst>
            </p:cNvPr>
            <p:cNvSpPr txBox="1"/>
            <p:nvPr/>
          </p:nvSpPr>
          <p:spPr>
            <a:xfrm>
              <a:off x="2113721" y="1636834"/>
              <a:ext cx="79480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Bidirectional networks propagate information back-to-front as well as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4F3CAA-B165-39A6-78D8-769D00DC36C3}"/>
                </a:ext>
              </a:extLst>
            </p:cNvPr>
            <p:cNvSpPr txBox="1"/>
            <p:nvPr/>
          </p:nvSpPr>
          <p:spPr>
            <a:xfrm>
              <a:off x="2113721" y="1928067"/>
              <a:ext cx="6385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front-to-back. They can also have more than one layer.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C05B21-0CDD-5DB5-CECB-2C580435A61A}"/>
                </a:ext>
              </a:extLst>
            </p:cNvPr>
            <p:cNvSpPr/>
            <p:nvPr/>
          </p:nvSpPr>
          <p:spPr>
            <a:xfrm>
              <a:off x="2530892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60ADF2-1415-04A8-2517-336C462E7149}"/>
                </a:ext>
              </a:extLst>
            </p:cNvPr>
            <p:cNvSpPr/>
            <p:nvPr/>
          </p:nvSpPr>
          <p:spPr>
            <a:xfrm>
              <a:off x="2652066" y="272076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83EEDC-48A9-A71D-AA51-0DD8B9C95ACB}"/>
                </a:ext>
              </a:extLst>
            </p:cNvPr>
            <p:cNvSpPr/>
            <p:nvPr/>
          </p:nvSpPr>
          <p:spPr>
            <a:xfrm>
              <a:off x="2622821" y="325850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7D05A5-E9AD-6E58-2A3A-A7FD7407F0BA}"/>
                </a:ext>
              </a:extLst>
            </p:cNvPr>
            <p:cNvSpPr/>
            <p:nvPr/>
          </p:nvSpPr>
          <p:spPr>
            <a:xfrm>
              <a:off x="2776186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1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1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C9CEF3-3C71-D01F-0EF4-9A3074E4D32C}"/>
                </a:ext>
              </a:extLst>
            </p:cNvPr>
            <p:cNvSpPr/>
            <p:nvPr/>
          </p:nvSpPr>
          <p:spPr>
            <a:xfrm>
              <a:off x="3201660" y="3255530"/>
              <a:ext cx="71321" cy="61223"/>
            </a:xfrm>
            <a:custGeom>
              <a:avLst/>
              <a:gdLst>
                <a:gd name="connsiteX0" fmla="*/ 71322 w 71321"/>
                <a:gd name="connsiteY0" fmla="*/ 0 h 61223"/>
                <a:gd name="connsiteX1" fmla="*/ 59222 w 71321"/>
                <a:gd name="connsiteY1" fmla="*/ 61224 h 61223"/>
                <a:gd name="connsiteX2" fmla="*/ 0 w 71321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3EAADD3-E04E-37CC-8A63-C925260CCD6A}"/>
                </a:ext>
              </a:extLst>
            </p:cNvPr>
            <p:cNvSpPr/>
            <p:nvPr/>
          </p:nvSpPr>
          <p:spPr>
            <a:xfrm>
              <a:off x="3258975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475511-6F56-3F35-495D-B6342A79A2EB}"/>
                </a:ext>
              </a:extLst>
            </p:cNvPr>
            <p:cNvSpPr/>
            <p:nvPr/>
          </p:nvSpPr>
          <p:spPr>
            <a:xfrm>
              <a:off x="3380149" y="272076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E845EF-ECC2-07A5-6F69-AD15033DAFAC}"/>
                </a:ext>
              </a:extLst>
            </p:cNvPr>
            <p:cNvSpPr/>
            <p:nvPr/>
          </p:nvSpPr>
          <p:spPr>
            <a:xfrm>
              <a:off x="3350904" y="325850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EF5D2B-A8CF-59D0-9BA9-7EB2FCC16D13}"/>
                </a:ext>
              </a:extLst>
            </p:cNvPr>
            <p:cNvSpPr/>
            <p:nvPr/>
          </p:nvSpPr>
          <p:spPr>
            <a:xfrm>
              <a:off x="3503229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85F6AD-22FB-DFA9-879F-AD23D1DA7E37}"/>
                </a:ext>
              </a:extLst>
            </p:cNvPr>
            <p:cNvSpPr/>
            <p:nvPr/>
          </p:nvSpPr>
          <p:spPr>
            <a:xfrm>
              <a:off x="3928703" y="3255530"/>
              <a:ext cx="71321" cy="61223"/>
            </a:xfrm>
            <a:custGeom>
              <a:avLst/>
              <a:gdLst>
                <a:gd name="connsiteX0" fmla="*/ 71322 w 71321"/>
                <a:gd name="connsiteY0" fmla="*/ 0 h 61223"/>
                <a:gd name="connsiteX1" fmla="*/ 59222 w 71321"/>
                <a:gd name="connsiteY1" fmla="*/ 61224 h 61223"/>
                <a:gd name="connsiteX2" fmla="*/ 0 w 71321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39F684-ABEE-51D9-6890-55B0B22D8287}"/>
                </a:ext>
              </a:extLst>
            </p:cNvPr>
            <p:cNvSpPr/>
            <p:nvPr/>
          </p:nvSpPr>
          <p:spPr>
            <a:xfrm>
              <a:off x="3987058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69308B-AE38-8F18-597D-6606486103CE}"/>
                </a:ext>
              </a:extLst>
            </p:cNvPr>
            <p:cNvSpPr/>
            <p:nvPr/>
          </p:nvSpPr>
          <p:spPr>
            <a:xfrm>
              <a:off x="4108232" y="272076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C40B0E-B2C6-5A7A-2602-93FB926D26D4}"/>
                </a:ext>
              </a:extLst>
            </p:cNvPr>
            <p:cNvSpPr/>
            <p:nvPr/>
          </p:nvSpPr>
          <p:spPr>
            <a:xfrm>
              <a:off x="4078987" y="325850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176D2E-CF58-613B-5C30-5B166BBD68BB}"/>
                </a:ext>
              </a:extLst>
            </p:cNvPr>
            <p:cNvSpPr/>
            <p:nvPr/>
          </p:nvSpPr>
          <p:spPr>
            <a:xfrm>
              <a:off x="4230272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FF6AFC-B51E-DA92-44F3-4DB7E97C73FF}"/>
                </a:ext>
              </a:extLst>
            </p:cNvPr>
            <p:cNvSpPr/>
            <p:nvPr/>
          </p:nvSpPr>
          <p:spPr>
            <a:xfrm>
              <a:off x="4655746" y="3255530"/>
              <a:ext cx="71321" cy="61223"/>
            </a:xfrm>
            <a:custGeom>
              <a:avLst/>
              <a:gdLst>
                <a:gd name="connsiteX0" fmla="*/ 71322 w 71321"/>
                <a:gd name="connsiteY0" fmla="*/ 0 h 61223"/>
                <a:gd name="connsiteX1" fmla="*/ 59222 w 71321"/>
                <a:gd name="connsiteY1" fmla="*/ 61224 h 61223"/>
                <a:gd name="connsiteX2" fmla="*/ 0 w 71321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71059A-F1E6-64DA-27BF-69CF489AB841}"/>
                </a:ext>
              </a:extLst>
            </p:cNvPr>
            <p:cNvSpPr/>
            <p:nvPr/>
          </p:nvSpPr>
          <p:spPr>
            <a:xfrm>
              <a:off x="4710807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7EC441-88D2-7933-77E0-FD73DEA912A5}"/>
                </a:ext>
              </a:extLst>
            </p:cNvPr>
            <p:cNvSpPr/>
            <p:nvPr/>
          </p:nvSpPr>
          <p:spPr>
            <a:xfrm>
              <a:off x="4831981" y="272076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645A0A-EA1B-EF26-353A-6999D46216A4}"/>
                </a:ext>
              </a:extLst>
            </p:cNvPr>
            <p:cNvSpPr/>
            <p:nvPr/>
          </p:nvSpPr>
          <p:spPr>
            <a:xfrm>
              <a:off x="4802736" y="325850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17A7D-9B4D-11CC-DC6A-AEEB21EFE75C}"/>
                </a:ext>
              </a:extLst>
            </p:cNvPr>
            <p:cNvSpPr/>
            <p:nvPr/>
          </p:nvSpPr>
          <p:spPr>
            <a:xfrm>
              <a:off x="4957315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3CAF73-741D-65A7-8D42-6B60B9F63B4A}"/>
                </a:ext>
              </a:extLst>
            </p:cNvPr>
            <p:cNvSpPr/>
            <p:nvPr/>
          </p:nvSpPr>
          <p:spPr>
            <a:xfrm>
              <a:off x="5382789" y="3255530"/>
              <a:ext cx="71321" cy="61223"/>
            </a:xfrm>
            <a:custGeom>
              <a:avLst/>
              <a:gdLst>
                <a:gd name="connsiteX0" fmla="*/ 71322 w 71321"/>
                <a:gd name="connsiteY0" fmla="*/ 0 h 61223"/>
                <a:gd name="connsiteX1" fmla="*/ 59222 w 71321"/>
                <a:gd name="connsiteY1" fmla="*/ 61224 h 61223"/>
                <a:gd name="connsiteX2" fmla="*/ 0 w 71321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C0EC64-FEFA-563D-7F5D-F995CA0BECC9}"/>
                </a:ext>
              </a:extLst>
            </p:cNvPr>
            <p:cNvSpPr/>
            <p:nvPr/>
          </p:nvSpPr>
          <p:spPr>
            <a:xfrm>
              <a:off x="5438890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3D616C-3B2C-1C9A-3B95-ABC1CDA2C160}"/>
                </a:ext>
              </a:extLst>
            </p:cNvPr>
            <p:cNvSpPr/>
            <p:nvPr/>
          </p:nvSpPr>
          <p:spPr>
            <a:xfrm>
              <a:off x="5560064" y="272076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2400285-3CD4-DD4C-CEA9-E5EDD05D69B3}"/>
                </a:ext>
              </a:extLst>
            </p:cNvPr>
            <p:cNvSpPr/>
            <p:nvPr/>
          </p:nvSpPr>
          <p:spPr>
            <a:xfrm>
              <a:off x="5530819" y="325850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87AEB40-9595-E8D0-B4B1-854141C06627}"/>
                </a:ext>
              </a:extLst>
            </p:cNvPr>
            <p:cNvSpPr/>
            <p:nvPr/>
          </p:nvSpPr>
          <p:spPr>
            <a:xfrm>
              <a:off x="5684358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849D51-A9B3-1C75-8E3F-0DB5417FC435}"/>
                </a:ext>
              </a:extLst>
            </p:cNvPr>
            <p:cNvSpPr/>
            <p:nvPr/>
          </p:nvSpPr>
          <p:spPr>
            <a:xfrm>
              <a:off x="6109832" y="3255530"/>
              <a:ext cx="71321" cy="61223"/>
            </a:xfrm>
            <a:custGeom>
              <a:avLst/>
              <a:gdLst>
                <a:gd name="connsiteX0" fmla="*/ 71322 w 71321"/>
                <a:gd name="connsiteY0" fmla="*/ 0 h 61223"/>
                <a:gd name="connsiteX1" fmla="*/ 59222 w 71321"/>
                <a:gd name="connsiteY1" fmla="*/ 61224 h 61223"/>
                <a:gd name="connsiteX2" fmla="*/ 0 w 71321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C5D162-F4D2-1209-89AE-A1A77D4F8951}"/>
                </a:ext>
              </a:extLst>
            </p:cNvPr>
            <p:cNvSpPr/>
            <p:nvPr/>
          </p:nvSpPr>
          <p:spPr>
            <a:xfrm>
              <a:off x="6166974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FE7020-E2FD-FE5A-59F7-B68980180894}"/>
                </a:ext>
              </a:extLst>
            </p:cNvPr>
            <p:cNvSpPr/>
            <p:nvPr/>
          </p:nvSpPr>
          <p:spPr>
            <a:xfrm>
              <a:off x="6288147" y="272076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07FAC6-14CA-6BA1-C4D0-8B4992B9AD63}"/>
                </a:ext>
              </a:extLst>
            </p:cNvPr>
            <p:cNvSpPr/>
            <p:nvPr/>
          </p:nvSpPr>
          <p:spPr>
            <a:xfrm>
              <a:off x="6258903" y="325850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C0FE7C-8878-BC31-5CDD-FC8D0417EA00}"/>
                </a:ext>
              </a:extLst>
            </p:cNvPr>
            <p:cNvSpPr/>
            <p:nvPr/>
          </p:nvSpPr>
          <p:spPr>
            <a:xfrm>
              <a:off x="6411402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AFE57B-AD3D-DE1B-68A3-DDCC40EE8EF4}"/>
                </a:ext>
              </a:extLst>
            </p:cNvPr>
            <p:cNvSpPr/>
            <p:nvPr/>
          </p:nvSpPr>
          <p:spPr>
            <a:xfrm>
              <a:off x="6836853" y="3255530"/>
              <a:ext cx="71335" cy="61223"/>
            </a:xfrm>
            <a:custGeom>
              <a:avLst/>
              <a:gdLst>
                <a:gd name="connsiteX0" fmla="*/ 71335 w 71335"/>
                <a:gd name="connsiteY0" fmla="*/ 0 h 61223"/>
                <a:gd name="connsiteX1" fmla="*/ 59244 w 71335"/>
                <a:gd name="connsiteY1" fmla="*/ 61224 h 61223"/>
                <a:gd name="connsiteX2" fmla="*/ 0 w 71335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3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C043A9E-0B6C-4609-741F-F8D1CC80149F}"/>
                </a:ext>
              </a:extLst>
            </p:cNvPr>
            <p:cNvSpPr/>
            <p:nvPr/>
          </p:nvSpPr>
          <p:spPr>
            <a:xfrm>
              <a:off x="6895057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46174EB-D55F-0372-E103-FC947806067A}"/>
                </a:ext>
              </a:extLst>
            </p:cNvPr>
            <p:cNvSpPr/>
            <p:nvPr/>
          </p:nvSpPr>
          <p:spPr>
            <a:xfrm>
              <a:off x="7016230" y="272076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55CD117-8D2F-FF04-A612-01FEFBDBF9C8}"/>
                </a:ext>
              </a:extLst>
            </p:cNvPr>
            <p:cNvSpPr/>
            <p:nvPr/>
          </p:nvSpPr>
          <p:spPr>
            <a:xfrm>
              <a:off x="6986977" y="325850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33BA97-52BC-ADF7-7CDB-17F30D0B862E}"/>
                </a:ext>
              </a:extLst>
            </p:cNvPr>
            <p:cNvSpPr/>
            <p:nvPr/>
          </p:nvSpPr>
          <p:spPr>
            <a:xfrm>
              <a:off x="7138445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7A39B90-FD62-6B09-A1C6-37D559BF539D}"/>
                </a:ext>
              </a:extLst>
            </p:cNvPr>
            <p:cNvSpPr/>
            <p:nvPr/>
          </p:nvSpPr>
          <p:spPr>
            <a:xfrm>
              <a:off x="7563896" y="3255530"/>
              <a:ext cx="71335" cy="61223"/>
            </a:xfrm>
            <a:custGeom>
              <a:avLst/>
              <a:gdLst>
                <a:gd name="connsiteX0" fmla="*/ 71335 w 71335"/>
                <a:gd name="connsiteY0" fmla="*/ 0 h 61223"/>
                <a:gd name="connsiteX1" fmla="*/ 59244 w 71335"/>
                <a:gd name="connsiteY1" fmla="*/ 61224 h 61223"/>
                <a:gd name="connsiteX2" fmla="*/ 0 w 71335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3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CE4A2ED-CC89-0F90-6876-D30AC08D9A60}"/>
                </a:ext>
              </a:extLst>
            </p:cNvPr>
            <p:cNvSpPr/>
            <p:nvPr/>
          </p:nvSpPr>
          <p:spPr>
            <a:xfrm>
              <a:off x="7623140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ECDCCBA-E2D4-9A71-8679-E8637AD0065D}"/>
                </a:ext>
              </a:extLst>
            </p:cNvPr>
            <p:cNvSpPr/>
            <p:nvPr/>
          </p:nvSpPr>
          <p:spPr>
            <a:xfrm>
              <a:off x="7744313" y="272076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F49ADFF-9AA1-C2FF-1D5C-89685E84A330}"/>
                </a:ext>
              </a:extLst>
            </p:cNvPr>
            <p:cNvSpPr/>
            <p:nvPr/>
          </p:nvSpPr>
          <p:spPr>
            <a:xfrm>
              <a:off x="7715060" y="325850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ED5444-85FD-5DC9-0031-CA2C57D97C11}"/>
                </a:ext>
              </a:extLst>
            </p:cNvPr>
            <p:cNvSpPr/>
            <p:nvPr/>
          </p:nvSpPr>
          <p:spPr>
            <a:xfrm>
              <a:off x="7865488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98CD5A6-5589-D526-7C55-8DDA98A81B7D}"/>
                </a:ext>
              </a:extLst>
            </p:cNvPr>
            <p:cNvSpPr/>
            <p:nvPr/>
          </p:nvSpPr>
          <p:spPr>
            <a:xfrm>
              <a:off x="8290939" y="3255530"/>
              <a:ext cx="71335" cy="61223"/>
            </a:xfrm>
            <a:custGeom>
              <a:avLst/>
              <a:gdLst>
                <a:gd name="connsiteX0" fmla="*/ 71335 w 71335"/>
                <a:gd name="connsiteY0" fmla="*/ 0 h 61223"/>
                <a:gd name="connsiteX1" fmla="*/ 59244 w 71335"/>
                <a:gd name="connsiteY1" fmla="*/ 61224 h 61223"/>
                <a:gd name="connsiteX2" fmla="*/ 0 w 71335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3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567FD9C-A276-6F18-F69B-35380A99BF51}"/>
                </a:ext>
              </a:extLst>
            </p:cNvPr>
            <p:cNvSpPr/>
            <p:nvPr/>
          </p:nvSpPr>
          <p:spPr>
            <a:xfrm>
              <a:off x="8346889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8D4113F-F4F8-C141-2EE9-76DA8D62212E}"/>
                </a:ext>
              </a:extLst>
            </p:cNvPr>
            <p:cNvSpPr/>
            <p:nvPr/>
          </p:nvSpPr>
          <p:spPr>
            <a:xfrm>
              <a:off x="8468063" y="272076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3FE11C-EEDA-5617-2F4C-1CAA5049E737}"/>
                </a:ext>
              </a:extLst>
            </p:cNvPr>
            <p:cNvSpPr/>
            <p:nvPr/>
          </p:nvSpPr>
          <p:spPr>
            <a:xfrm>
              <a:off x="8438809" y="325850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312380C-353B-B3BA-29F5-91CE44E2197D}"/>
                </a:ext>
              </a:extLst>
            </p:cNvPr>
            <p:cNvSpPr/>
            <p:nvPr/>
          </p:nvSpPr>
          <p:spPr>
            <a:xfrm>
              <a:off x="8592531" y="3108730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2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BAE2D8F-49DA-4DDA-3A0C-9C22BAE7F800}"/>
                </a:ext>
              </a:extLst>
            </p:cNvPr>
            <p:cNvSpPr/>
            <p:nvPr/>
          </p:nvSpPr>
          <p:spPr>
            <a:xfrm>
              <a:off x="9017982" y="3255530"/>
              <a:ext cx="71335" cy="61223"/>
            </a:xfrm>
            <a:custGeom>
              <a:avLst/>
              <a:gdLst>
                <a:gd name="connsiteX0" fmla="*/ 71335 w 71335"/>
                <a:gd name="connsiteY0" fmla="*/ 0 h 61223"/>
                <a:gd name="connsiteX1" fmla="*/ 59244 w 71335"/>
                <a:gd name="connsiteY1" fmla="*/ 61224 h 61223"/>
                <a:gd name="connsiteX2" fmla="*/ 0 w 71335"/>
                <a:gd name="connsiteY2" fmla="*/ 41548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3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8E4D30-7944-6BDB-47BE-83DD186B6742}"/>
                </a:ext>
              </a:extLst>
            </p:cNvPr>
            <p:cNvSpPr/>
            <p:nvPr/>
          </p:nvSpPr>
          <p:spPr>
            <a:xfrm>
              <a:off x="9074972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72A8704-DC0B-3C93-08F0-EFA105305817}"/>
                </a:ext>
              </a:extLst>
            </p:cNvPr>
            <p:cNvSpPr/>
            <p:nvPr/>
          </p:nvSpPr>
          <p:spPr>
            <a:xfrm>
              <a:off x="9196146" y="272076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669B2D3-A682-5187-CC14-D1F75AC68277}"/>
                </a:ext>
              </a:extLst>
            </p:cNvPr>
            <p:cNvSpPr/>
            <p:nvPr/>
          </p:nvSpPr>
          <p:spPr>
            <a:xfrm>
              <a:off x="9166893" y="325850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7B930CD-FECD-B885-657B-2DF492EF2CAA}"/>
                </a:ext>
              </a:extLst>
            </p:cNvPr>
            <p:cNvSpPr/>
            <p:nvPr/>
          </p:nvSpPr>
          <p:spPr>
            <a:xfrm>
              <a:off x="9439014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8E6F6E-4004-FFF9-434F-0ADC905A0D40}"/>
                </a:ext>
              </a:extLst>
            </p:cNvPr>
            <p:cNvSpPr/>
            <p:nvPr/>
          </p:nvSpPr>
          <p:spPr>
            <a:xfrm>
              <a:off x="9204987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9CDC8BA-89A0-5DAB-4B66-E2EE7E3F8CCC}"/>
                </a:ext>
              </a:extLst>
            </p:cNvPr>
            <p:cNvSpPr/>
            <p:nvPr/>
          </p:nvSpPr>
          <p:spPr>
            <a:xfrm>
              <a:off x="9506795" y="325127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78119AE-F955-EFCC-1AD1-2CA14083A5E1}"/>
                </a:ext>
              </a:extLst>
            </p:cNvPr>
            <p:cNvSpPr/>
            <p:nvPr/>
          </p:nvSpPr>
          <p:spPr>
            <a:xfrm>
              <a:off x="8710931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2935E6A-DC65-8D79-0427-15E97786F3D5}"/>
                </a:ext>
              </a:extLst>
            </p:cNvPr>
            <p:cNvSpPr/>
            <p:nvPr/>
          </p:nvSpPr>
          <p:spPr>
            <a:xfrm>
              <a:off x="8956052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1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1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D5146A5-E28D-0F09-8F33-E54088FD715C}"/>
                </a:ext>
              </a:extLst>
            </p:cNvPr>
            <p:cNvSpPr/>
            <p:nvPr/>
          </p:nvSpPr>
          <p:spPr>
            <a:xfrm>
              <a:off x="8943961" y="3559102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EF65330-B281-F220-A389-0DF4C54F2528}"/>
                </a:ext>
              </a:extLst>
            </p:cNvPr>
            <p:cNvSpPr/>
            <p:nvPr/>
          </p:nvSpPr>
          <p:spPr>
            <a:xfrm>
              <a:off x="8476904" y="2720766"/>
              <a:ext cx="354680" cy="592867"/>
            </a:xfrm>
            <a:custGeom>
              <a:avLst/>
              <a:gdLst>
                <a:gd name="connsiteX0" fmla="*/ 0 w 354680"/>
                <a:gd name="connsiteY0" fmla="*/ 0 h 592867"/>
                <a:gd name="connsiteX1" fmla="*/ 354680 w 35468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680" h="592867">
                  <a:moveTo>
                    <a:pt x="0" y="0"/>
                  </a:moveTo>
                  <a:lnTo>
                    <a:pt x="35468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05A73E-FBC1-B864-939F-7AD9D680668A}"/>
                </a:ext>
              </a:extLst>
            </p:cNvPr>
            <p:cNvSpPr/>
            <p:nvPr/>
          </p:nvSpPr>
          <p:spPr>
            <a:xfrm>
              <a:off x="8777715" y="3251270"/>
              <a:ext cx="53869" cy="62363"/>
            </a:xfrm>
            <a:custGeom>
              <a:avLst/>
              <a:gdLst>
                <a:gd name="connsiteX0" fmla="*/ 51573 w 53869"/>
                <a:gd name="connsiteY0" fmla="*/ 0 h 62363"/>
                <a:gd name="connsiteX1" fmla="*/ 53869 w 53869"/>
                <a:gd name="connsiteY1" fmla="*/ 62364 h 62363"/>
                <a:gd name="connsiteX2" fmla="*/ 0 w 53869"/>
                <a:gd name="connsiteY2" fmla="*/ 30870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69" h="62363">
                  <a:moveTo>
                    <a:pt x="51573" y="0"/>
                  </a:moveTo>
                  <a:lnTo>
                    <a:pt x="53869" y="62364"/>
                  </a:lnTo>
                  <a:lnTo>
                    <a:pt x="0" y="3087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28AC889-4D50-11A1-240C-0120E9993C27}"/>
                </a:ext>
              </a:extLst>
            </p:cNvPr>
            <p:cNvSpPr/>
            <p:nvPr/>
          </p:nvSpPr>
          <p:spPr>
            <a:xfrm>
              <a:off x="7982848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21DCAD-AAB0-DD03-B9DC-F49139E2A778}"/>
                </a:ext>
              </a:extLst>
            </p:cNvPr>
            <p:cNvSpPr/>
            <p:nvPr/>
          </p:nvSpPr>
          <p:spPr>
            <a:xfrm>
              <a:off x="8229009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76DCC2-6751-F403-E166-07CB9699CA2E}"/>
                </a:ext>
              </a:extLst>
            </p:cNvPr>
            <p:cNvSpPr/>
            <p:nvPr/>
          </p:nvSpPr>
          <p:spPr>
            <a:xfrm>
              <a:off x="8216918" y="3559102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082D9F3-58C3-9EFD-0519-E8B8584B9B9E}"/>
                </a:ext>
              </a:extLst>
            </p:cNvPr>
            <p:cNvSpPr/>
            <p:nvPr/>
          </p:nvSpPr>
          <p:spPr>
            <a:xfrm>
              <a:off x="7748821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1A3D01C-19FC-CB32-1127-C2BEA62FBB56}"/>
                </a:ext>
              </a:extLst>
            </p:cNvPr>
            <p:cNvSpPr/>
            <p:nvPr/>
          </p:nvSpPr>
          <p:spPr>
            <a:xfrm>
              <a:off x="8050629" y="325127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023F0B5-9315-3570-BD0F-687B4C4821D9}"/>
                </a:ext>
              </a:extLst>
            </p:cNvPr>
            <p:cNvSpPr/>
            <p:nvPr/>
          </p:nvSpPr>
          <p:spPr>
            <a:xfrm>
              <a:off x="7259098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6BC1B50-B155-888B-C9E5-9B63D6B5ECD8}"/>
                </a:ext>
              </a:extLst>
            </p:cNvPr>
            <p:cNvSpPr/>
            <p:nvPr/>
          </p:nvSpPr>
          <p:spPr>
            <a:xfrm>
              <a:off x="7501966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F92AEDF-D9EB-3C6D-5AD5-65F1095911C7}"/>
                </a:ext>
              </a:extLst>
            </p:cNvPr>
            <p:cNvSpPr/>
            <p:nvPr/>
          </p:nvSpPr>
          <p:spPr>
            <a:xfrm>
              <a:off x="7489875" y="3559102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FCCC179-5529-4653-EBC0-38232D7A4E35}"/>
                </a:ext>
              </a:extLst>
            </p:cNvPr>
            <p:cNvSpPr/>
            <p:nvPr/>
          </p:nvSpPr>
          <p:spPr>
            <a:xfrm>
              <a:off x="7025072" y="2720766"/>
              <a:ext cx="354680" cy="592867"/>
            </a:xfrm>
            <a:custGeom>
              <a:avLst/>
              <a:gdLst>
                <a:gd name="connsiteX0" fmla="*/ 0 w 354680"/>
                <a:gd name="connsiteY0" fmla="*/ 0 h 592867"/>
                <a:gd name="connsiteX1" fmla="*/ 354680 w 35468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680" h="592867">
                  <a:moveTo>
                    <a:pt x="0" y="0"/>
                  </a:moveTo>
                  <a:lnTo>
                    <a:pt x="35468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FAA871F-5F12-F70B-B10F-6A1B52C597BE}"/>
                </a:ext>
              </a:extLst>
            </p:cNvPr>
            <p:cNvSpPr/>
            <p:nvPr/>
          </p:nvSpPr>
          <p:spPr>
            <a:xfrm>
              <a:off x="7325883" y="3251270"/>
              <a:ext cx="53869" cy="62363"/>
            </a:xfrm>
            <a:custGeom>
              <a:avLst/>
              <a:gdLst>
                <a:gd name="connsiteX0" fmla="*/ 51573 w 53869"/>
                <a:gd name="connsiteY0" fmla="*/ 0 h 62363"/>
                <a:gd name="connsiteX1" fmla="*/ 53869 w 53869"/>
                <a:gd name="connsiteY1" fmla="*/ 62364 h 62363"/>
                <a:gd name="connsiteX2" fmla="*/ 0 w 53869"/>
                <a:gd name="connsiteY2" fmla="*/ 30870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69" h="62363">
                  <a:moveTo>
                    <a:pt x="51573" y="0"/>
                  </a:moveTo>
                  <a:lnTo>
                    <a:pt x="53869" y="62364"/>
                  </a:lnTo>
                  <a:lnTo>
                    <a:pt x="0" y="3087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1C1E503-17F4-1679-553B-D7898048DB60}"/>
                </a:ext>
              </a:extLst>
            </p:cNvPr>
            <p:cNvSpPr/>
            <p:nvPr/>
          </p:nvSpPr>
          <p:spPr>
            <a:xfrm>
              <a:off x="6531015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A925C0D-36F8-75A4-1F55-029C1EAC0687}"/>
                </a:ext>
              </a:extLst>
            </p:cNvPr>
            <p:cNvSpPr/>
            <p:nvPr/>
          </p:nvSpPr>
          <p:spPr>
            <a:xfrm>
              <a:off x="6774923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53B79FC-83F6-19FA-D392-953C202B22FD}"/>
                </a:ext>
              </a:extLst>
            </p:cNvPr>
            <p:cNvSpPr/>
            <p:nvPr/>
          </p:nvSpPr>
          <p:spPr>
            <a:xfrm>
              <a:off x="6762832" y="3559102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4C70447-CD47-2E00-450F-0836F74D2B8A}"/>
                </a:ext>
              </a:extLst>
            </p:cNvPr>
            <p:cNvSpPr/>
            <p:nvPr/>
          </p:nvSpPr>
          <p:spPr>
            <a:xfrm>
              <a:off x="6296988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248D36-E91B-F8DD-B395-B66C76394CEE}"/>
                </a:ext>
              </a:extLst>
            </p:cNvPr>
            <p:cNvSpPr/>
            <p:nvPr/>
          </p:nvSpPr>
          <p:spPr>
            <a:xfrm>
              <a:off x="6598796" y="325127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AA6E5E-29E5-7C10-266E-4A6978BC7FF1}"/>
                </a:ext>
              </a:extLst>
            </p:cNvPr>
            <p:cNvSpPr/>
            <p:nvPr/>
          </p:nvSpPr>
          <p:spPr>
            <a:xfrm>
              <a:off x="5802932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078FC7-AB1A-B546-CBC0-08D9EC97FD79}"/>
                </a:ext>
              </a:extLst>
            </p:cNvPr>
            <p:cNvSpPr/>
            <p:nvPr/>
          </p:nvSpPr>
          <p:spPr>
            <a:xfrm>
              <a:off x="6047880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5E6D8C1-AF56-3BB5-F233-46F66529913D}"/>
                </a:ext>
              </a:extLst>
            </p:cNvPr>
            <p:cNvSpPr/>
            <p:nvPr/>
          </p:nvSpPr>
          <p:spPr>
            <a:xfrm>
              <a:off x="6035780" y="3559102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B4B24C-43C1-B934-6FD7-AE11D6E08743}"/>
                </a:ext>
              </a:extLst>
            </p:cNvPr>
            <p:cNvSpPr/>
            <p:nvPr/>
          </p:nvSpPr>
          <p:spPr>
            <a:xfrm>
              <a:off x="5568905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C4F77DF-5F25-EB2B-2549-3CD757685A48}"/>
                </a:ext>
              </a:extLst>
            </p:cNvPr>
            <p:cNvSpPr/>
            <p:nvPr/>
          </p:nvSpPr>
          <p:spPr>
            <a:xfrm>
              <a:off x="5870709" y="325127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C077D8-F148-4870-F283-CA374101D320}"/>
                </a:ext>
              </a:extLst>
            </p:cNvPr>
            <p:cNvSpPr/>
            <p:nvPr/>
          </p:nvSpPr>
          <p:spPr>
            <a:xfrm>
              <a:off x="5074849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EDEE5C6-2241-0BB0-2ADB-4C92901DAA61}"/>
                </a:ext>
              </a:extLst>
            </p:cNvPr>
            <p:cNvSpPr/>
            <p:nvPr/>
          </p:nvSpPr>
          <p:spPr>
            <a:xfrm>
              <a:off x="5320837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09882FE-B592-CEE1-2EA5-EA950180F7B2}"/>
                </a:ext>
              </a:extLst>
            </p:cNvPr>
            <p:cNvSpPr/>
            <p:nvPr/>
          </p:nvSpPr>
          <p:spPr>
            <a:xfrm>
              <a:off x="5308737" y="3559102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4BB959E-E59E-CF0B-340C-0DADFFDCA084}"/>
                </a:ext>
              </a:extLst>
            </p:cNvPr>
            <p:cNvSpPr/>
            <p:nvPr/>
          </p:nvSpPr>
          <p:spPr>
            <a:xfrm>
              <a:off x="4840822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BBB6DF2-2A20-71F1-A513-16CA2869EC7C}"/>
                </a:ext>
              </a:extLst>
            </p:cNvPr>
            <p:cNvSpPr/>
            <p:nvPr/>
          </p:nvSpPr>
          <p:spPr>
            <a:xfrm>
              <a:off x="5142625" y="325127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2576998-A739-A0DC-A43C-52869A3C3EB0}"/>
                </a:ext>
              </a:extLst>
            </p:cNvPr>
            <p:cNvSpPr/>
            <p:nvPr/>
          </p:nvSpPr>
          <p:spPr>
            <a:xfrm>
              <a:off x="4351100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4888693-D46F-381B-68FA-3D3BE95DCFDE}"/>
                </a:ext>
              </a:extLst>
            </p:cNvPr>
            <p:cNvSpPr/>
            <p:nvPr/>
          </p:nvSpPr>
          <p:spPr>
            <a:xfrm>
              <a:off x="4593794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74FD559-9018-F493-217C-CF2EDA52C6B8}"/>
                </a:ext>
              </a:extLst>
            </p:cNvPr>
            <p:cNvSpPr/>
            <p:nvPr/>
          </p:nvSpPr>
          <p:spPr>
            <a:xfrm>
              <a:off x="4581694" y="3559102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F46489B-B53A-A2A7-1B11-549BB8ED8BBC}"/>
                </a:ext>
              </a:extLst>
            </p:cNvPr>
            <p:cNvSpPr/>
            <p:nvPr/>
          </p:nvSpPr>
          <p:spPr>
            <a:xfrm>
              <a:off x="4112739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A84B80-8C87-6B07-20A1-5AA99996CD9C}"/>
                </a:ext>
              </a:extLst>
            </p:cNvPr>
            <p:cNvSpPr/>
            <p:nvPr/>
          </p:nvSpPr>
          <p:spPr>
            <a:xfrm>
              <a:off x="4414542" y="325127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84D89AD-EBE4-A94E-1686-7BB6493C2888}"/>
                </a:ext>
              </a:extLst>
            </p:cNvPr>
            <p:cNvSpPr/>
            <p:nvPr/>
          </p:nvSpPr>
          <p:spPr>
            <a:xfrm>
              <a:off x="3623016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E1528B6-1375-BBE0-5D43-FAC2C8B8C6DC}"/>
                </a:ext>
              </a:extLst>
            </p:cNvPr>
            <p:cNvSpPr/>
            <p:nvPr/>
          </p:nvSpPr>
          <p:spPr>
            <a:xfrm>
              <a:off x="3866751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109B3E1-09D1-A1CA-541F-5EFB21F2825E}"/>
                </a:ext>
              </a:extLst>
            </p:cNvPr>
            <p:cNvSpPr/>
            <p:nvPr/>
          </p:nvSpPr>
          <p:spPr>
            <a:xfrm>
              <a:off x="3854651" y="3559102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74DBF4F-0D37-BF90-71E9-21368BE64630}"/>
                </a:ext>
              </a:extLst>
            </p:cNvPr>
            <p:cNvSpPr/>
            <p:nvPr/>
          </p:nvSpPr>
          <p:spPr>
            <a:xfrm>
              <a:off x="3388990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F7D2111-7085-0E98-8D69-88751B0E75CA}"/>
                </a:ext>
              </a:extLst>
            </p:cNvPr>
            <p:cNvSpPr/>
            <p:nvPr/>
          </p:nvSpPr>
          <p:spPr>
            <a:xfrm>
              <a:off x="3690793" y="325127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34501A-DC71-3AB6-E74E-ED6B7A59B17D}"/>
                </a:ext>
              </a:extLst>
            </p:cNvPr>
            <p:cNvSpPr/>
            <p:nvPr/>
          </p:nvSpPr>
          <p:spPr>
            <a:xfrm>
              <a:off x="2894933" y="3314500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A2B65E2-8887-C29C-8B74-F8401B12F9BC}"/>
                </a:ext>
              </a:extLst>
            </p:cNvPr>
            <p:cNvSpPr/>
            <p:nvPr/>
          </p:nvSpPr>
          <p:spPr>
            <a:xfrm>
              <a:off x="3139708" y="3559102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1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1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34711EF-57F3-2109-761E-246187009BF7}"/>
                </a:ext>
              </a:extLst>
            </p:cNvPr>
            <p:cNvSpPr/>
            <p:nvPr/>
          </p:nvSpPr>
          <p:spPr>
            <a:xfrm>
              <a:off x="3127608" y="3559102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EB960BA-78FE-0F91-51D4-B90FF45D6167}"/>
                </a:ext>
              </a:extLst>
            </p:cNvPr>
            <p:cNvSpPr/>
            <p:nvPr/>
          </p:nvSpPr>
          <p:spPr>
            <a:xfrm>
              <a:off x="2660907" y="272076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8880B-B768-34FA-FCD1-50B09B830407}"/>
                </a:ext>
              </a:extLst>
            </p:cNvPr>
            <p:cNvSpPr/>
            <p:nvPr/>
          </p:nvSpPr>
          <p:spPr>
            <a:xfrm>
              <a:off x="2962710" y="325127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2545F75-0C30-066C-6B18-7C4F76953DCB}"/>
                </a:ext>
              </a:extLst>
            </p:cNvPr>
            <p:cNvSpPr/>
            <p:nvPr/>
          </p:nvSpPr>
          <p:spPr>
            <a:xfrm>
              <a:off x="2530892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47A786-304B-90C4-F0D6-2C614DD5A4C3}"/>
                </a:ext>
              </a:extLst>
            </p:cNvPr>
            <p:cNvSpPr/>
            <p:nvPr/>
          </p:nvSpPr>
          <p:spPr>
            <a:xfrm>
              <a:off x="2652066" y="357019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63A64A0-9F31-2DE7-035D-29B847BFF595}"/>
                </a:ext>
              </a:extLst>
            </p:cNvPr>
            <p:cNvSpPr/>
            <p:nvPr/>
          </p:nvSpPr>
          <p:spPr>
            <a:xfrm>
              <a:off x="2622821" y="410793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AFC1F50-CFCE-8B0F-2D6A-96ABC6B3E86F}"/>
                </a:ext>
              </a:extLst>
            </p:cNvPr>
            <p:cNvSpPr/>
            <p:nvPr/>
          </p:nvSpPr>
          <p:spPr>
            <a:xfrm>
              <a:off x="2652759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CB2CF26-6B07-1CD4-EA04-2CCFA339C2E1}"/>
                </a:ext>
              </a:extLst>
            </p:cNvPr>
            <p:cNvSpPr/>
            <p:nvPr/>
          </p:nvSpPr>
          <p:spPr>
            <a:xfrm>
              <a:off x="2652759" y="4100665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FF6CBA1-BF2A-6E35-3EC1-4228C784B35B}"/>
                </a:ext>
              </a:extLst>
            </p:cNvPr>
            <p:cNvSpPr/>
            <p:nvPr/>
          </p:nvSpPr>
          <p:spPr>
            <a:xfrm>
              <a:off x="2776186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1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1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EBE6C-DE89-3397-945B-DCA00363119E}"/>
                </a:ext>
              </a:extLst>
            </p:cNvPr>
            <p:cNvSpPr/>
            <p:nvPr/>
          </p:nvSpPr>
          <p:spPr>
            <a:xfrm>
              <a:off x="3201660" y="4104267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5CD5B0-0BEA-E342-E267-7401F7296146}"/>
                </a:ext>
              </a:extLst>
            </p:cNvPr>
            <p:cNvSpPr/>
            <p:nvPr/>
          </p:nvSpPr>
          <p:spPr>
            <a:xfrm>
              <a:off x="3258975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5505848-C0B7-4AD3-0497-BDB336E26551}"/>
                </a:ext>
              </a:extLst>
            </p:cNvPr>
            <p:cNvSpPr/>
            <p:nvPr/>
          </p:nvSpPr>
          <p:spPr>
            <a:xfrm>
              <a:off x="3380149" y="357019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4934AF3-F87E-94E2-7E56-3D8BDEFCC4B8}"/>
                </a:ext>
              </a:extLst>
            </p:cNvPr>
            <p:cNvSpPr/>
            <p:nvPr/>
          </p:nvSpPr>
          <p:spPr>
            <a:xfrm>
              <a:off x="3350904" y="410793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77E844E-DECA-F501-7175-72E69EEA29F9}"/>
                </a:ext>
              </a:extLst>
            </p:cNvPr>
            <p:cNvSpPr/>
            <p:nvPr/>
          </p:nvSpPr>
          <p:spPr>
            <a:xfrm>
              <a:off x="3380842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117001F-E1EF-CDA2-875D-7073624952C5}"/>
                </a:ext>
              </a:extLst>
            </p:cNvPr>
            <p:cNvSpPr/>
            <p:nvPr/>
          </p:nvSpPr>
          <p:spPr>
            <a:xfrm>
              <a:off x="3380842" y="4100665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8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F303BCC-BFE1-4FD9-E5DF-26597A0B76AB}"/>
                </a:ext>
              </a:extLst>
            </p:cNvPr>
            <p:cNvSpPr/>
            <p:nvPr/>
          </p:nvSpPr>
          <p:spPr>
            <a:xfrm>
              <a:off x="3503229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7AC8802-A3ED-9A04-C8D5-980DBFA036C6}"/>
                </a:ext>
              </a:extLst>
            </p:cNvPr>
            <p:cNvSpPr/>
            <p:nvPr/>
          </p:nvSpPr>
          <p:spPr>
            <a:xfrm>
              <a:off x="3928703" y="4104267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7352F91-3580-1E60-8454-64F574B607CD}"/>
                </a:ext>
              </a:extLst>
            </p:cNvPr>
            <p:cNvSpPr/>
            <p:nvPr/>
          </p:nvSpPr>
          <p:spPr>
            <a:xfrm>
              <a:off x="3987058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8D86B89-341B-3FC2-404A-CBA9EA256664}"/>
                </a:ext>
              </a:extLst>
            </p:cNvPr>
            <p:cNvSpPr/>
            <p:nvPr/>
          </p:nvSpPr>
          <p:spPr>
            <a:xfrm>
              <a:off x="4108232" y="357019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3DE0423-9CC8-AB95-8DE8-C098A7FB1196}"/>
                </a:ext>
              </a:extLst>
            </p:cNvPr>
            <p:cNvSpPr/>
            <p:nvPr/>
          </p:nvSpPr>
          <p:spPr>
            <a:xfrm>
              <a:off x="4078987" y="410793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A6ED53F-FA56-9F13-ECBD-D7C3D949DC1F}"/>
                </a:ext>
              </a:extLst>
            </p:cNvPr>
            <p:cNvSpPr/>
            <p:nvPr/>
          </p:nvSpPr>
          <p:spPr>
            <a:xfrm>
              <a:off x="4108925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0900F0F-9165-106C-649C-85864FA1E2D4}"/>
                </a:ext>
              </a:extLst>
            </p:cNvPr>
            <p:cNvSpPr/>
            <p:nvPr/>
          </p:nvSpPr>
          <p:spPr>
            <a:xfrm>
              <a:off x="4108925" y="4100665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8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943BD37-5ADE-E1E4-826E-35887DF8ADF2}"/>
                </a:ext>
              </a:extLst>
            </p:cNvPr>
            <p:cNvSpPr/>
            <p:nvPr/>
          </p:nvSpPr>
          <p:spPr>
            <a:xfrm>
              <a:off x="4230272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80295B9-8682-A63A-A82C-5B2D41AA1103}"/>
                </a:ext>
              </a:extLst>
            </p:cNvPr>
            <p:cNvSpPr/>
            <p:nvPr/>
          </p:nvSpPr>
          <p:spPr>
            <a:xfrm>
              <a:off x="4655746" y="4104267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660B7D9-1118-D790-6BF4-21EB651A762D}"/>
                </a:ext>
              </a:extLst>
            </p:cNvPr>
            <p:cNvSpPr/>
            <p:nvPr/>
          </p:nvSpPr>
          <p:spPr>
            <a:xfrm>
              <a:off x="4710807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DF502FE-6E35-7062-DAC5-EDD506F70249}"/>
                </a:ext>
              </a:extLst>
            </p:cNvPr>
            <p:cNvSpPr/>
            <p:nvPr/>
          </p:nvSpPr>
          <p:spPr>
            <a:xfrm>
              <a:off x="4831981" y="357019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9CF0D48-7DF7-35C7-679C-6F8445F69C8B}"/>
                </a:ext>
              </a:extLst>
            </p:cNvPr>
            <p:cNvSpPr/>
            <p:nvPr/>
          </p:nvSpPr>
          <p:spPr>
            <a:xfrm>
              <a:off x="4802736" y="410793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32BAB1F-54A5-22ED-A011-7EDE1C48BE92}"/>
                </a:ext>
              </a:extLst>
            </p:cNvPr>
            <p:cNvSpPr/>
            <p:nvPr/>
          </p:nvSpPr>
          <p:spPr>
            <a:xfrm>
              <a:off x="4832675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C8CCF1D-C01E-CEF1-0FBC-C00FF1A62543}"/>
                </a:ext>
              </a:extLst>
            </p:cNvPr>
            <p:cNvSpPr/>
            <p:nvPr/>
          </p:nvSpPr>
          <p:spPr>
            <a:xfrm>
              <a:off x="4832675" y="4100665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0BC03A7-C0CA-06BD-770A-764EF31B10BB}"/>
                </a:ext>
              </a:extLst>
            </p:cNvPr>
            <p:cNvSpPr/>
            <p:nvPr/>
          </p:nvSpPr>
          <p:spPr>
            <a:xfrm>
              <a:off x="4957315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ECD43BF-E0C1-3E69-F399-BFB789FEA4B0}"/>
                </a:ext>
              </a:extLst>
            </p:cNvPr>
            <p:cNvSpPr/>
            <p:nvPr/>
          </p:nvSpPr>
          <p:spPr>
            <a:xfrm>
              <a:off x="5382789" y="4104267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9FE9F0A-AAD4-5EB7-4B83-4C8E744185F6}"/>
                </a:ext>
              </a:extLst>
            </p:cNvPr>
            <p:cNvSpPr/>
            <p:nvPr/>
          </p:nvSpPr>
          <p:spPr>
            <a:xfrm>
              <a:off x="5438890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103A9E3-424E-80F5-9A0B-CB696E8B8C3F}"/>
                </a:ext>
              </a:extLst>
            </p:cNvPr>
            <p:cNvSpPr/>
            <p:nvPr/>
          </p:nvSpPr>
          <p:spPr>
            <a:xfrm>
              <a:off x="5560064" y="357019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A661E4A-6BA1-1537-BA1A-1B8802C5309B}"/>
                </a:ext>
              </a:extLst>
            </p:cNvPr>
            <p:cNvSpPr/>
            <p:nvPr/>
          </p:nvSpPr>
          <p:spPr>
            <a:xfrm>
              <a:off x="5530819" y="410793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3667B60-C6AD-0E4A-C59C-9E4CE9FB69F1}"/>
                </a:ext>
              </a:extLst>
            </p:cNvPr>
            <p:cNvSpPr/>
            <p:nvPr/>
          </p:nvSpPr>
          <p:spPr>
            <a:xfrm>
              <a:off x="5560758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C3B8553-454D-3EA9-7266-18C89970271F}"/>
                </a:ext>
              </a:extLst>
            </p:cNvPr>
            <p:cNvSpPr/>
            <p:nvPr/>
          </p:nvSpPr>
          <p:spPr>
            <a:xfrm>
              <a:off x="5560758" y="4100665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ACC58B1-354B-6616-D750-1F7587393F6C}"/>
                </a:ext>
              </a:extLst>
            </p:cNvPr>
            <p:cNvSpPr/>
            <p:nvPr/>
          </p:nvSpPr>
          <p:spPr>
            <a:xfrm>
              <a:off x="5684358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0C0C18A-79C7-1E7A-8477-938E2AFBF9EB}"/>
                </a:ext>
              </a:extLst>
            </p:cNvPr>
            <p:cNvSpPr/>
            <p:nvPr/>
          </p:nvSpPr>
          <p:spPr>
            <a:xfrm>
              <a:off x="6109832" y="4104267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3722B5E-8FA9-7069-A52C-FAC2C5513F67}"/>
                </a:ext>
              </a:extLst>
            </p:cNvPr>
            <p:cNvSpPr/>
            <p:nvPr/>
          </p:nvSpPr>
          <p:spPr>
            <a:xfrm>
              <a:off x="6166974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8D4CB49-BBE8-6555-BCD5-C97A7F7B78BD}"/>
                </a:ext>
              </a:extLst>
            </p:cNvPr>
            <p:cNvSpPr/>
            <p:nvPr/>
          </p:nvSpPr>
          <p:spPr>
            <a:xfrm>
              <a:off x="6288147" y="3570196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F826FC9-0D6D-5D1D-29BF-7A0BF4E81EE2}"/>
                </a:ext>
              </a:extLst>
            </p:cNvPr>
            <p:cNvSpPr/>
            <p:nvPr/>
          </p:nvSpPr>
          <p:spPr>
            <a:xfrm>
              <a:off x="6258903" y="4107933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340A8D6-C8E7-5CF1-8214-D2AF8E28ABCD}"/>
                </a:ext>
              </a:extLst>
            </p:cNvPr>
            <p:cNvSpPr/>
            <p:nvPr/>
          </p:nvSpPr>
          <p:spPr>
            <a:xfrm>
              <a:off x="6288841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DC3E6EC-1C75-0742-F0E2-F619C0065092}"/>
                </a:ext>
              </a:extLst>
            </p:cNvPr>
            <p:cNvSpPr/>
            <p:nvPr/>
          </p:nvSpPr>
          <p:spPr>
            <a:xfrm>
              <a:off x="6288841" y="4100665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0009CA9-DC92-BBA6-5F42-EAEEF84939B0}"/>
                </a:ext>
              </a:extLst>
            </p:cNvPr>
            <p:cNvSpPr/>
            <p:nvPr/>
          </p:nvSpPr>
          <p:spPr>
            <a:xfrm>
              <a:off x="6411402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037934E-E50F-F635-0219-076AE44DE8E8}"/>
                </a:ext>
              </a:extLst>
            </p:cNvPr>
            <p:cNvSpPr/>
            <p:nvPr/>
          </p:nvSpPr>
          <p:spPr>
            <a:xfrm>
              <a:off x="6836853" y="4104267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5B165EB-94A2-F810-2161-4C098796A8B8}"/>
                </a:ext>
              </a:extLst>
            </p:cNvPr>
            <p:cNvSpPr/>
            <p:nvPr/>
          </p:nvSpPr>
          <p:spPr>
            <a:xfrm>
              <a:off x="6895057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FEFA7D1-A01C-7031-FE3C-3C9AA5114E43}"/>
                </a:ext>
              </a:extLst>
            </p:cNvPr>
            <p:cNvSpPr/>
            <p:nvPr/>
          </p:nvSpPr>
          <p:spPr>
            <a:xfrm>
              <a:off x="7016230" y="357019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3DDD26-EAD3-972B-47D7-D3F13203C2CD}"/>
                </a:ext>
              </a:extLst>
            </p:cNvPr>
            <p:cNvSpPr/>
            <p:nvPr/>
          </p:nvSpPr>
          <p:spPr>
            <a:xfrm>
              <a:off x="6986977" y="410793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6525E6A-726C-F3E6-E6E7-5B0BE3EBE251}"/>
                </a:ext>
              </a:extLst>
            </p:cNvPr>
            <p:cNvSpPr/>
            <p:nvPr/>
          </p:nvSpPr>
          <p:spPr>
            <a:xfrm>
              <a:off x="7016924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C924AEF-9EAF-0B55-9D04-F7D02989F935}"/>
                </a:ext>
              </a:extLst>
            </p:cNvPr>
            <p:cNvSpPr/>
            <p:nvPr/>
          </p:nvSpPr>
          <p:spPr>
            <a:xfrm>
              <a:off x="7016924" y="4100665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DB35071-0600-DF8C-A81E-31A39887C336}"/>
                </a:ext>
              </a:extLst>
            </p:cNvPr>
            <p:cNvSpPr/>
            <p:nvPr/>
          </p:nvSpPr>
          <p:spPr>
            <a:xfrm>
              <a:off x="7138445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DF8EC87-6531-1CA7-BC70-74A6345F8B6E}"/>
                </a:ext>
              </a:extLst>
            </p:cNvPr>
            <p:cNvSpPr/>
            <p:nvPr/>
          </p:nvSpPr>
          <p:spPr>
            <a:xfrm>
              <a:off x="7563896" y="4104267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B0CB878-13D6-08FC-7027-270A5AC8446D}"/>
                </a:ext>
              </a:extLst>
            </p:cNvPr>
            <p:cNvSpPr/>
            <p:nvPr/>
          </p:nvSpPr>
          <p:spPr>
            <a:xfrm>
              <a:off x="7623140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D581EB2-205C-FF6C-FE5D-43D75FE8377A}"/>
                </a:ext>
              </a:extLst>
            </p:cNvPr>
            <p:cNvSpPr/>
            <p:nvPr/>
          </p:nvSpPr>
          <p:spPr>
            <a:xfrm>
              <a:off x="7744313" y="357019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0121BB4-6B03-73B0-71F3-4C56ADC4A5F8}"/>
                </a:ext>
              </a:extLst>
            </p:cNvPr>
            <p:cNvSpPr/>
            <p:nvPr/>
          </p:nvSpPr>
          <p:spPr>
            <a:xfrm>
              <a:off x="7715060" y="410793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82DEF01-0707-06E9-0DD1-EA0F258D8862}"/>
                </a:ext>
              </a:extLst>
            </p:cNvPr>
            <p:cNvSpPr/>
            <p:nvPr/>
          </p:nvSpPr>
          <p:spPr>
            <a:xfrm>
              <a:off x="7740673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074A22F-7D19-B303-8D38-86F575B41827}"/>
                </a:ext>
              </a:extLst>
            </p:cNvPr>
            <p:cNvSpPr/>
            <p:nvPr/>
          </p:nvSpPr>
          <p:spPr>
            <a:xfrm>
              <a:off x="7740673" y="4100665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5FA21A2-49F1-16A2-7C76-7EE40B598A8B}"/>
                </a:ext>
              </a:extLst>
            </p:cNvPr>
            <p:cNvSpPr/>
            <p:nvPr/>
          </p:nvSpPr>
          <p:spPr>
            <a:xfrm>
              <a:off x="7865488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766100C-FEA0-00E6-FD6F-41D2F5BD4C3B}"/>
                </a:ext>
              </a:extLst>
            </p:cNvPr>
            <p:cNvSpPr/>
            <p:nvPr/>
          </p:nvSpPr>
          <p:spPr>
            <a:xfrm>
              <a:off x="8290939" y="4104267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D78AEF0-11A9-7D27-BA81-9673A4FC15F9}"/>
                </a:ext>
              </a:extLst>
            </p:cNvPr>
            <p:cNvSpPr/>
            <p:nvPr/>
          </p:nvSpPr>
          <p:spPr>
            <a:xfrm>
              <a:off x="8346889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42735D3-E27E-BF16-3D26-C9AC3BE094E1}"/>
                </a:ext>
              </a:extLst>
            </p:cNvPr>
            <p:cNvSpPr/>
            <p:nvPr/>
          </p:nvSpPr>
          <p:spPr>
            <a:xfrm>
              <a:off x="8468063" y="357019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C416B91-4A33-FD6F-AFDA-AA0305009D59}"/>
                </a:ext>
              </a:extLst>
            </p:cNvPr>
            <p:cNvSpPr/>
            <p:nvPr/>
          </p:nvSpPr>
          <p:spPr>
            <a:xfrm>
              <a:off x="8438809" y="410793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EBFA32F-14C4-E50A-38AE-AF2C300F2432}"/>
                </a:ext>
              </a:extLst>
            </p:cNvPr>
            <p:cNvSpPr/>
            <p:nvPr/>
          </p:nvSpPr>
          <p:spPr>
            <a:xfrm>
              <a:off x="8468756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5DE324E-7CD5-DA94-81CD-EAB6F700EA56}"/>
                </a:ext>
              </a:extLst>
            </p:cNvPr>
            <p:cNvSpPr/>
            <p:nvPr/>
          </p:nvSpPr>
          <p:spPr>
            <a:xfrm>
              <a:off x="8468756" y="4100665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FCF7D8F-B324-BFDC-DA44-0EC5D70CF4BC}"/>
                </a:ext>
              </a:extLst>
            </p:cNvPr>
            <p:cNvSpPr/>
            <p:nvPr/>
          </p:nvSpPr>
          <p:spPr>
            <a:xfrm>
              <a:off x="8592531" y="3957467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2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D58CBBE-4D47-D2B6-797E-00C6E9355502}"/>
                </a:ext>
              </a:extLst>
            </p:cNvPr>
            <p:cNvSpPr/>
            <p:nvPr/>
          </p:nvSpPr>
          <p:spPr>
            <a:xfrm>
              <a:off x="9017982" y="4104267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9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9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D05A4B-9991-37E2-EE15-C8BFB7BC62FB}"/>
                </a:ext>
              </a:extLst>
            </p:cNvPr>
            <p:cNvSpPr/>
            <p:nvPr/>
          </p:nvSpPr>
          <p:spPr>
            <a:xfrm>
              <a:off x="9074972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536FBDE-DA78-00A0-900C-BBB2BAB71862}"/>
                </a:ext>
              </a:extLst>
            </p:cNvPr>
            <p:cNvSpPr/>
            <p:nvPr/>
          </p:nvSpPr>
          <p:spPr>
            <a:xfrm>
              <a:off x="9196146" y="3570196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21DCFE8-1462-6457-4D59-CFAF31CA1F4E}"/>
                </a:ext>
              </a:extLst>
            </p:cNvPr>
            <p:cNvSpPr/>
            <p:nvPr/>
          </p:nvSpPr>
          <p:spPr>
            <a:xfrm>
              <a:off x="9166893" y="4107933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E2C1177-CA0E-58D8-6A3D-EB7B657DD12C}"/>
                </a:ext>
              </a:extLst>
            </p:cNvPr>
            <p:cNvSpPr/>
            <p:nvPr/>
          </p:nvSpPr>
          <p:spPr>
            <a:xfrm>
              <a:off x="9196839" y="3570196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522DB79-D5C3-EEB6-0317-60276EE5A434}"/>
                </a:ext>
              </a:extLst>
            </p:cNvPr>
            <p:cNvSpPr/>
            <p:nvPr/>
          </p:nvSpPr>
          <p:spPr>
            <a:xfrm>
              <a:off x="9196839" y="4100665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05C14CD-6F7F-F541-54A1-9905F7C843E8}"/>
                </a:ext>
              </a:extLst>
            </p:cNvPr>
            <p:cNvSpPr/>
            <p:nvPr/>
          </p:nvSpPr>
          <p:spPr>
            <a:xfrm>
              <a:off x="9439014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A487D9B-9577-2C43-10BD-99D1DB5A46C9}"/>
                </a:ext>
              </a:extLst>
            </p:cNvPr>
            <p:cNvSpPr/>
            <p:nvPr/>
          </p:nvSpPr>
          <p:spPr>
            <a:xfrm>
              <a:off x="9204987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C81894-AC27-1B64-8908-3927F6F4D6C5}"/>
                </a:ext>
              </a:extLst>
            </p:cNvPr>
            <p:cNvSpPr/>
            <p:nvPr/>
          </p:nvSpPr>
          <p:spPr>
            <a:xfrm>
              <a:off x="9506795" y="410070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094EC01-6F5A-3120-C5B2-6FED1C98CB7F}"/>
                </a:ext>
              </a:extLst>
            </p:cNvPr>
            <p:cNvSpPr/>
            <p:nvPr/>
          </p:nvSpPr>
          <p:spPr>
            <a:xfrm>
              <a:off x="9534358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6B453FB-F2DF-0D3C-2810-125DD194BA79}"/>
                </a:ext>
              </a:extLst>
            </p:cNvPr>
            <p:cNvSpPr/>
            <p:nvPr/>
          </p:nvSpPr>
          <p:spPr>
            <a:xfrm>
              <a:off x="9528854" y="4107062"/>
              <a:ext cx="60110" cy="56001"/>
            </a:xfrm>
            <a:custGeom>
              <a:avLst/>
              <a:gdLst>
                <a:gd name="connsiteX0" fmla="*/ 60110 w 60110"/>
                <a:gd name="connsiteY0" fmla="*/ 0 h 56001"/>
                <a:gd name="connsiteX1" fmla="*/ 32547 w 60110"/>
                <a:gd name="connsiteY1" fmla="*/ 56002 h 56001"/>
                <a:gd name="connsiteX2" fmla="*/ 0 w 60110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6001">
                  <a:moveTo>
                    <a:pt x="60110" y="0"/>
                  </a:moveTo>
                  <a:lnTo>
                    <a:pt x="32547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2BD2E8A-A22C-8FE7-A57C-959996B44A5A}"/>
                </a:ext>
              </a:extLst>
            </p:cNvPr>
            <p:cNvSpPr/>
            <p:nvPr/>
          </p:nvSpPr>
          <p:spPr>
            <a:xfrm>
              <a:off x="8710931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BB50420-A8D8-38BB-F123-575A721D5E56}"/>
                </a:ext>
              </a:extLst>
            </p:cNvPr>
            <p:cNvSpPr/>
            <p:nvPr/>
          </p:nvSpPr>
          <p:spPr>
            <a:xfrm>
              <a:off x="8956052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1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1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E18224B-3AFD-8B1A-0CDC-ED924F926CAD}"/>
                </a:ext>
              </a:extLst>
            </p:cNvPr>
            <p:cNvSpPr/>
            <p:nvPr/>
          </p:nvSpPr>
          <p:spPr>
            <a:xfrm>
              <a:off x="8943961" y="4407839"/>
              <a:ext cx="71334" cy="61223"/>
            </a:xfrm>
            <a:custGeom>
              <a:avLst/>
              <a:gdLst>
                <a:gd name="connsiteX0" fmla="*/ 0 w 71334"/>
                <a:gd name="connsiteY0" fmla="*/ 61224 h 61223"/>
                <a:gd name="connsiteX1" fmla="*/ 12092 w 71334"/>
                <a:gd name="connsiteY1" fmla="*/ 0 h 61223"/>
                <a:gd name="connsiteX2" fmla="*/ 71335 w 71334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3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855B71A-43A8-AA9C-0208-F8CF117B1F41}"/>
                </a:ext>
              </a:extLst>
            </p:cNvPr>
            <p:cNvSpPr/>
            <p:nvPr/>
          </p:nvSpPr>
          <p:spPr>
            <a:xfrm>
              <a:off x="8476904" y="3570196"/>
              <a:ext cx="354680" cy="592867"/>
            </a:xfrm>
            <a:custGeom>
              <a:avLst/>
              <a:gdLst>
                <a:gd name="connsiteX0" fmla="*/ 0 w 354680"/>
                <a:gd name="connsiteY0" fmla="*/ 0 h 592867"/>
                <a:gd name="connsiteX1" fmla="*/ 354680 w 35468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680" h="592867">
                  <a:moveTo>
                    <a:pt x="0" y="0"/>
                  </a:moveTo>
                  <a:lnTo>
                    <a:pt x="35468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371CD0B-F96E-ADBC-6271-464A5E5C538E}"/>
                </a:ext>
              </a:extLst>
            </p:cNvPr>
            <p:cNvSpPr/>
            <p:nvPr/>
          </p:nvSpPr>
          <p:spPr>
            <a:xfrm>
              <a:off x="8777715" y="4100700"/>
              <a:ext cx="53869" cy="62363"/>
            </a:xfrm>
            <a:custGeom>
              <a:avLst/>
              <a:gdLst>
                <a:gd name="connsiteX0" fmla="*/ 51573 w 53869"/>
                <a:gd name="connsiteY0" fmla="*/ 0 h 62363"/>
                <a:gd name="connsiteX1" fmla="*/ 53869 w 53869"/>
                <a:gd name="connsiteY1" fmla="*/ 62364 h 62363"/>
                <a:gd name="connsiteX2" fmla="*/ 0 w 53869"/>
                <a:gd name="connsiteY2" fmla="*/ 30870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69" h="62363">
                  <a:moveTo>
                    <a:pt x="51573" y="0"/>
                  </a:moveTo>
                  <a:lnTo>
                    <a:pt x="53869" y="62364"/>
                  </a:lnTo>
                  <a:lnTo>
                    <a:pt x="0" y="3087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611FCF-6C5C-8A19-3F65-4B0D1CBA8FF3}"/>
                </a:ext>
              </a:extLst>
            </p:cNvPr>
            <p:cNvSpPr/>
            <p:nvPr/>
          </p:nvSpPr>
          <p:spPr>
            <a:xfrm>
              <a:off x="8806275" y="3570196"/>
              <a:ext cx="26002" cy="592867"/>
            </a:xfrm>
            <a:custGeom>
              <a:avLst/>
              <a:gdLst>
                <a:gd name="connsiteX0" fmla="*/ 0 w 26002"/>
                <a:gd name="connsiteY0" fmla="*/ 0 h 592867"/>
                <a:gd name="connsiteX1" fmla="*/ 26003 w 26002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2" h="592867">
                  <a:moveTo>
                    <a:pt x="0" y="0"/>
                  </a:moveTo>
                  <a:lnTo>
                    <a:pt x="2600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5BECEAD-B566-8363-DFD7-0C5BD348D70F}"/>
                </a:ext>
              </a:extLst>
            </p:cNvPr>
            <p:cNvSpPr/>
            <p:nvPr/>
          </p:nvSpPr>
          <p:spPr>
            <a:xfrm>
              <a:off x="8799861" y="4107110"/>
              <a:ext cx="60066" cy="55954"/>
            </a:xfrm>
            <a:custGeom>
              <a:avLst/>
              <a:gdLst>
                <a:gd name="connsiteX0" fmla="*/ 60067 w 60066"/>
                <a:gd name="connsiteY0" fmla="*/ 0 h 55954"/>
                <a:gd name="connsiteX1" fmla="*/ 32417 w 60066"/>
                <a:gd name="connsiteY1" fmla="*/ 55954 h 55954"/>
                <a:gd name="connsiteX2" fmla="*/ 0 w 60066"/>
                <a:gd name="connsiteY2" fmla="*/ 2635 h 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5954">
                  <a:moveTo>
                    <a:pt x="60067" y="0"/>
                  </a:moveTo>
                  <a:lnTo>
                    <a:pt x="32417" y="55954"/>
                  </a:lnTo>
                  <a:lnTo>
                    <a:pt x="0" y="2635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45A9BA9-0899-C426-7A0E-388FC49867B9}"/>
                </a:ext>
              </a:extLst>
            </p:cNvPr>
            <p:cNvSpPr/>
            <p:nvPr/>
          </p:nvSpPr>
          <p:spPr>
            <a:xfrm>
              <a:off x="7982848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952FF29-59E0-DF6E-500C-4B98319E746E}"/>
                </a:ext>
              </a:extLst>
            </p:cNvPr>
            <p:cNvSpPr/>
            <p:nvPr/>
          </p:nvSpPr>
          <p:spPr>
            <a:xfrm>
              <a:off x="8229009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598811B-32A8-4716-6A8A-19CD0404B3F2}"/>
                </a:ext>
              </a:extLst>
            </p:cNvPr>
            <p:cNvSpPr/>
            <p:nvPr/>
          </p:nvSpPr>
          <p:spPr>
            <a:xfrm>
              <a:off x="8216918" y="4407839"/>
              <a:ext cx="71334" cy="61223"/>
            </a:xfrm>
            <a:custGeom>
              <a:avLst/>
              <a:gdLst>
                <a:gd name="connsiteX0" fmla="*/ 0 w 71334"/>
                <a:gd name="connsiteY0" fmla="*/ 61224 h 61223"/>
                <a:gd name="connsiteX1" fmla="*/ 12092 w 71334"/>
                <a:gd name="connsiteY1" fmla="*/ 0 h 61223"/>
                <a:gd name="connsiteX2" fmla="*/ 71335 w 71334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3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81B9570-29DE-9207-2967-D087F42ABD64}"/>
                </a:ext>
              </a:extLst>
            </p:cNvPr>
            <p:cNvSpPr/>
            <p:nvPr/>
          </p:nvSpPr>
          <p:spPr>
            <a:xfrm>
              <a:off x="7748821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BD64BA-50A6-1E77-3A2B-B3FE3C467316}"/>
                </a:ext>
              </a:extLst>
            </p:cNvPr>
            <p:cNvSpPr/>
            <p:nvPr/>
          </p:nvSpPr>
          <p:spPr>
            <a:xfrm>
              <a:off x="8050629" y="410070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925256F-BDE3-66E4-EE82-4967CDEABF2B}"/>
                </a:ext>
              </a:extLst>
            </p:cNvPr>
            <p:cNvSpPr/>
            <p:nvPr/>
          </p:nvSpPr>
          <p:spPr>
            <a:xfrm>
              <a:off x="8078192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186FEA4-9C3E-FB3F-6761-4B6E24F9E7C6}"/>
                </a:ext>
              </a:extLst>
            </p:cNvPr>
            <p:cNvSpPr/>
            <p:nvPr/>
          </p:nvSpPr>
          <p:spPr>
            <a:xfrm>
              <a:off x="8072688" y="4107062"/>
              <a:ext cx="60110" cy="56001"/>
            </a:xfrm>
            <a:custGeom>
              <a:avLst/>
              <a:gdLst>
                <a:gd name="connsiteX0" fmla="*/ 60110 w 60110"/>
                <a:gd name="connsiteY0" fmla="*/ 0 h 56001"/>
                <a:gd name="connsiteX1" fmla="*/ 32547 w 60110"/>
                <a:gd name="connsiteY1" fmla="*/ 56002 h 56001"/>
                <a:gd name="connsiteX2" fmla="*/ 0 w 60110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6001">
                  <a:moveTo>
                    <a:pt x="60110" y="0"/>
                  </a:moveTo>
                  <a:lnTo>
                    <a:pt x="32547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B8421F36-14BF-C6DC-37FC-3FA3D81BFA34}"/>
                </a:ext>
              </a:extLst>
            </p:cNvPr>
            <p:cNvSpPr/>
            <p:nvPr/>
          </p:nvSpPr>
          <p:spPr>
            <a:xfrm>
              <a:off x="7259098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D98FD1C-9E53-176F-8E66-5F66B5691570}"/>
                </a:ext>
              </a:extLst>
            </p:cNvPr>
            <p:cNvSpPr/>
            <p:nvPr/>
          </p:nvSpPr>
          <p:spPr>
            <a:xfrm>
              <a:off x="7501966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095DAF8-ACC4-46D5-FBC6-174ED2C6CBBD}"/>
                </a:ext>
              </a:extLst>
            </p:cNvPr>
            <p:cNvSpPr/>
            <p:nvPr/>
          </p:nvSpPr>
          <p:spPr>
            <a:xfrm>
              <a:off x="7489875" y="4407839"/>
              <a:ext cx="71334" cy="61223"/>
            </a:xfrm>
            <a:custGeom>
              <a:avLst/>
              <a:gdLst>
                <a:gd name="connsiteX0" fmla="*/ 0 w 71334"/>
                <a:gd name="connsiteY0" fmla="*/ 61224 h 61223"/>
                <a:gd name="connsiteX1" fmla="*/ 12092 w 71334"/>
                <a:gd name="connsiteY1" fmla="*/ 0 h 61223"/>
                <a:gd name="connsiteX2" fmla="*/ 71335 w 71334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3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D070215-14B3-6048-1BF2-776109E05F5E}"/>
                </a:ext>
              </a:extLst>
            </p:cNvPr>
            <p:cNvSpPr/>
            <p:nvPr/>
          </p:nvSpPr>
          <p:spPr>
            <a:xfrm>
              <a:off x="7025072" y="3570196"/>
              <a:ext cx="354680" cy="592867"/>
            </a:xfrm>
            <a:custGeom>
              <a:avLst/>
              <a:gdLst>
                <a:gd name="connsiteX0" fmla="*/ 0 w 354680"/>
                <a:gd name="connsiteY0" fmla="*/ 0 h 592867"/>
                <a:gd name="connsiteX1" fmla="*/ 354680 w 35468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680" h="592867">
                  <a:moveTo>
                    <a:pt x="0" y="0"/>
                  </a:moveTo>
                  <a:lnTo>
                    <a:pt x="35468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81B4AB3-FD76-5893-CD7A-92290F636E42}"/>
                </a:ext>
              </a:extLst>
            </p:cNvPr>
            <p:cNvSpPr/>
            <p:nvPr/>
          </p:nvSpPr>
          <p:spPr>
            <a:xfrm>
              <a:off x="7325883" y="4100700"/>
              <a:ext cx="53869" cy="62363"/>
            </a:xfrm>
            <a:custGeom>
              <a:avLst/>
              <a:gdLst>
                <a:gd name="connsiteX0" fmla="*/ 51573 w 53869"/>
                <a:gd name="connsiteY0" fmla="*/ 0 h 62363"/>
                <a:gd name="connsiteX1" fmla="*/ 53869 w 53869"/>
                <a:gd name="connsiteY1" fmla="*/ 62364 h 62363"/>
                <a:gd name="connsiteX2" fmla="*/ 0 w 53869"/>
                <a:gd name="connsiteY2" fmla="*/ 30870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69" h="62363">
                  <a:moveTo>
                    <a:pt x="51573" y="0"/>
                  </a:moveTo>
                  <a:lnTo>
                    <a:pt x="53869" y="62364"/>
                  </a:lnTo>
                  <a:lnTo>
                    <a:pt x="0" y="3087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CEB8574-3554-BC89-D33E-77D44EAEC9CB}"/>
                </a:ext>
              </a:extLst>
            </p:cNvPr>
            <p:cNvSpPr/>
            <p:nvPr/>
          </p:nvSpPr>
          <p:spPr>
            <a:xfrm>
              <a:off x="7354442" y="3570196"/>
              <a:ext cx="26002" cy="592867"/>
            </a:xfrm>
            <a:custGeom>
              <a:avLst/>
              <a:gdLst>
                <a:gd name="connsiteX0" fmla="*/ 0 w 26002"/>
                <a:gd name="connsiteY0" fmla="*/ 0 h 592867"/>
                <a:gd name="connsiteX1" fmla="*/ 26003 w 26002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2" h="592867">
                  <a:moveTo>
                    <a:pt x="0" y="0"/>
                  </a:moveTo>
                  <a:lnTo>
                    <a:pt x="2600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9B3D3C1-8104-129E-0B4D-2F36E1229582}"/>
                </a:ext>
              </a:extLst>
            </p:cNvPr>
            <p:cNvSpPr/>
            <p:nvPr/>
          </p:nvSpPr>
          <p:spPr>
            <a:xfrm>
              <a:off x="7348028" y="4107110"/>
              <a:ext cx="60066" cy="55954"/>
            </a:xfrm>
            <a:custGeom>
              <a:avLst/>
              <a:gdLst>
                <a:gd name="connsiteX0" fmla="*/ 60067 w 60066"/>
                <a:gd name="connsiteY0" fmla="*/ 0 h 55954"/>
                <a:gd name="connsiteX1" fmla="*/ 32417 w 60066"/>
                <a:gd name="connsiteY1" fmla="*/ 55954 h 55954"/>
                <a:gd name="connsiteX2" fmla="*/ 0 w 60066"/>
                <a:gd name="connsiteY2" fmla="*/ 2635 h 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5954">
                  <a:moveTo>
                    <a:pt x="60067" y="0"/>
                  </a:moveTo>
                  <a:lnTo>
                    <a:pt x="32417" y="55954"/>
                  </a:lnTo>
                  <a:lnTo>
                    <a:pt x="0" y="2635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41900C8-7D39-F079-2AD4-CF25EFCF424C}"/>
                </a:ext>
              </a:extLst>
            </p:cNvPr>
            <p:cNvSpPr/>
            <p:nvPr/>
          </p:nvSpPr>
          <p:spPr>
            <a:xfrm>
              <a:off x="6531015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49D5ED4-19A6-9421-532E-BF27BE3D3BE9}"/>
                </a:ext>
              </a:extLst>
            </p:cNvPr>
            <p:cNvSpPr/>
            <p:nvPr/>
          </p:nvSpPr>
          <p:spPr>
            <a:xfrm>
              <a:off x="6774923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118762C-96CF-5C3C-47D1-41DD8D249546}"/>
                </a:ext>
              </a:extLst>
            </p:cNvPr>
            <p:cNvSpPr/>
            <p:nvPr/>
          </p:nvSpPr>
          <p:spPr>
            <a:xfrm>
              <a:off x="6762832" y="4407839"/>
              <a:ext cx="71334" cy="61223"/>
            </a:xfrm>
            <a:custGeom>
              <a:avLst/>
              <a:gdLst>
                <a:gd name="connsiteX0" fmla="*/ 0 w 71334"/>
                <a:gd name="connsiteY0" fmla="*/ 61224 h 61223"/>
                <a:gd name="connsiteX1" fmla="*/ 12092 w 71334"/>
                <a:gd name="connsiteY1" fmla="*/ 0 h 61223"/>
                <a:gd name="connsiteX2" fmla="*/ 71335 w 71334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3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8C3DD34F-2BC6-DABB-DECE-2C3332D1F57A}"/>
                </a:ext>
              </a:extLst>
            </p:cNvPr>
            <p:cNvSpPr/>
            <p:nvPr/>
          </p:nvSpPr>
          <p:spPr>
            <a:xfrm>
              <a:off x="6296988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9D8F1A8-FF5B-F387-F31E-A2A7474B8A9A}"/>
                </a:ext>
              </a:extLst>
            </p:cNvPr>
            <p:cNvSpPr/>
            <p:nvPr/>
          </p:nvSpPr>
          <p:spPr>
            <a:xfrm>
              <a:off x="6598796" y="410070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6760837-31F0-D265-2202-C39D5B7102AA}"/>
                </a:ext>
              </a:extLst>
            </p:cNvPr>
            <p:cNvSpPr/>
            <p:nvPr/>
          </p:nvSpPr>
          <p:spPr>
            <a:xfrm>
              <a:off x="6626359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CCBC76F-108F-EE04-78AF-83DD23317083}"/>
                </a:ext>
              </a:extLst>
            </p:cNvPr>
            <p:cNvSpPr/>
            <p:nvPr/>
          </p:nvSpPr>
          <p:spPr>
            <a:xfrm>
              <a:off x="6620855" y="4107062"/>
              <a:ext cx="60110" cy="56001"/>
            </a:xfrm>
            <a:custGeom>
              <a:avLst/>
              <a:gdLst>
                <a:gd name="connsiteX0" fmla="*/ 60110 w 60110"/>
                <a:gd name="connsiteY0" fmla="*/ 0 h 56001"/>
                <a:gd name="connsiteX1" fmla="*/ 32547 w 60110"/>
                <a:gd name="connsiteY1" fmla="*/ 56002 h 56001"/>
                <a:gd name="connsiteX2" fmla="*/ 0 w 60110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6001">
                  <a:moveTo>
                    <a:pt x="60110" y="0"/>
                  </a:moveTo>
                  <a:lnTo>
                    <a:pt x="32547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B2CED0D-5FF7-1C62-B77F-2B9096F25538}"/>
                </a:ext>
              </a:extLst>
            </p:cNvPr>
            <p:cNvSpPr/>
            <p:nvPr/>
          </p:nvSpPr>
          <p:spPr>
            <a:xfrm>
              <a:off x="5802932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6C831AA-0C4F-8ACD-07BE-09D7E2EFE949}"/>
                </a:ext>
              </a:extLst>
            </p:cNvPr>
            <p:cNvSpPr/>
            <p:nvPr/>
          </p:nvSpPr>
          <p:spPr>
            <a:xfrm>
              <a:off x="6047880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9C1F84F-FFEE-825B-45DC-31631728264B}"/>
                </a:ext>
              </a:extLst>
            </p:cNvPr>
            <p:cNvSpPr/>
            <p:nvPr/>
          </p:nvSpPr>
          <p:spPr>
            <a:xfrm>
              <a:off x="6035780" y="4407839"/>
              <a:ext cx="71321" cy="61223"/>
            </a:xfrm>
            <a:custGeom>
              <a:avLst/>
              <a:gdLst>
                <a:gd name="connsiteX0" fmla="*/ 0 w 71321"/>
                <a:gd name="connsiteY0" fmla="*/ 61224 h 61223"/>
                <a:gd name="connsiteX1" fmla="*/ 12100 w 71321"/>
                <a:gd name="connsiteY1" fmla="*/ 0 h 61223"/>
                <a:gd name="connsiteX2" fmla="*/ 71322 w 71321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E3FDB18-CDE0-AA85-9900-46F52272EA5E}"/>
                </a:ext>
              </a:extLst>
            </p:cNvPr>
            <p:cNvSpPr/>
            <p:nvPr/>
          </p:nvSpPr>
          <p:spPr>
            <a:xfrm>
              <a:off x="5568905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B012B648-1083-0CBC-DD6C-276A75A27AC1}"/>
                </a:ext>
              </a:extLst>
            </p:cNvPr>
            <p:cNvSpPr/>
            <p:nvPr/>
          </p:nvSpPr>
          <p:spPr>
            <a:xfrm>
              <a:off x="5870709" y="410070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0BFFFBB-D095-BFD8-5735-2E8336A940BB}"/>
                </a:ext>
              </a:extLst>
            </p:cNvPr>
            <p:cNvSpPr/>
            <p:nvPr/>
          </p:nvSpPr>
          <p:spPr>
            <a:xfrm>
              <a:off x="5898276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4CF6F37-23DA-4AD2-8964-686F80873F89}"/>
                </a:ext>
              </a:extLst>
            </p:cNvPr>
            <p:cNvSpPr/>
            <p:nvPr/>
          </p:nvSpPr>
          <p:spPr>
            <a:xfrm>
              <a:off x="5892794" y="410706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1CB3DAB-4B94-A4A2-939E-9F6904A13C5A}"/>
                </a:ext>
              </a:extLst>
            </p:cNvPr>
            <p:cNvSpPr/>
            <p:nvPr/>
          </p:nvSpPr>
          <p:spPr>
            <a:xfrm>
              <a:off x="5074849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5556DFDB-0FED-6AF1-CC95-A08E2387A2E2}"/>
                </a:ext>
              </a:extLst>
            </p:cNvPr>
            <p:cNvSpPr/>
            <p:nvPr/>
          </p:nvSpPr>
          <p:spPr>
            <a:xfrm>
              <a:off x="5320837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A9E58232-BEEA-E503-2F85-957892792AB8}"/>
                </a:ext>
              </a:extLst>
            </p:cNvPr>
            <p:cNvSpPr/>
            <p:nvPr/>
          </p:nvSpPr>
          <p:spPr>
            <a:xfrm>
              <a:off x="5308737" y="4407839"/>
              <a:ext cx="71321" cy="61223"/>
            </a:xfrm>
            <a:custGeom>
              <a:avLst/>
              <a:gdLst>
                <a:gd name="connsiteX0" fmla="*/ 0 w 71321"/>
                <a:gd name="connsiteY0" fmla="*/ 61224 h 61223"/>
                <a:gd name="connsiteX1" fmla="*/ 12100 w 71321"/>
                <a:gd name="connsiteY1" fmla="*/ 0 h 61223"/>
                <a:gd name="connsiteX2" fmla="*/ 71322 w 71321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2ACE704-43C9-1521-379A-B86FA3BC3904}"/>
                </a:ext>
              </a:extLst>
            </p:cNvPr>
            <p:cNvSpPr/>
            <p:nvPr/>
          </p:nvSpPr>
          <p:spPr>
            <a:xfrm>
              <a:off x="4840822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940333B-F42D-3A81-12F7-B1E0E44610C7}"/>
                </a:ext>
              </a:extLst>
            </p:cNvPr>
            <p:cNvSpPr/>
            <p:nvPr/>
          </p:nvSpPr>
          <p:spPr>
            <a:xfrm>
              <a:off x="5142625" y="410070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96DDD70-A2A0-B5E1-B247-3630B05E706F}"/>
                </a:ext>
              </a:extLst>
            </p:cNvPr>
            <p:cNvSpPr/>
            <p:nvPr/>
          </p:nvSpPr>
          <p:spPr>
            <a:xfrm>
              <a:off x="5170193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C063703B-5475-48E4-AECD-7380468BD75E}"/>
                </a:ext>
              </a:extLst>
            </p:cNvPr>
            <p:cNvSpPr/>
            <p:nvPr/>
          </p:nvSpPr>
          <p:spPr>
            <a:xfrm>
              <a:off x="5164711" y="410706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D5B72A90-8C82-58E9-2AC8-D2F51C2B3AC1}"/>
                </a:ext>
              </a:extLst>
            </p:cNvPr>
            <p:cNvSpPr/>
            <p:nvPr/>
          </p:nvSpPr>
          <p:spPr>
            <a:xfrm>
              <a:off x="4351100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4F6582E-3CAA-815F-2F29-83F700CFFEC0}"/>
                </a:ext>
              </a:extLst>
            </p:cNvPr>
            <p:cNvSpPr/>
            <p:nvPr/>
          </p:nvSpPr>
          <p:spPr>
            <a:xfrm>
              <a:off x="4593794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9479AE96-107D-A696-C838-5A1162E7B722}"/>
                </a:ext>
              </a:extLst>
            </p:cNvPr>
            <p:cNvSpPr/>
            <p:nvPr/>
          </p:nvSpPr>
          <p:spPr>
            <a:xfrm>
              <a:off x="4581694" y="4407839"/>
              <a:ext cx="71321" cy="61223"/>
            </a:xfrm>
            <a:custGeom>
              <a:avLst/>
              <a:gdLst>
                <a:gd name="connsiteX0" fmla="*/ 0 w 71321"/>
                <a:gd name="connsiteY0" fmla="*/ 61224 h 61223"/>
                <a:gd name="connsiteX1" fmla="*/ 12100 w 71321"/>
                <a:gd name="connsiteY1" fmla="*/ 0 h 61223"/>
                <a:gd name="connsiteX2" fmla="*/ 71322 w 71321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EF6B9B0-9D5D-84CA-52A8-B7E6DA75DCF4}"/>
                </a:ext>
              </a:extLst>
            </p:cNvPr>
            <p:cNvSpPr/>
            <p:nvPr/>
          </p:nvSpPr>
          <p:spPr>
            <a:xfrm>
              <a:off x="4112739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3EAC0C3-3177-33B0-13DF-3EBEDE20DC78}"/>
                </a:ext>
              </a:extLst>
            </p:cNvPr>
            <p:cNvSpPr/>
            <p:nvPr/>
          </p:nvSpPr>
          <p:spPr>
            <a:xfrm>
              <a:off x="4414542" y="410070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D30AD1A-AFBB-076E-31E6-B0407B010C0D}"/>
                </a:ext>
              </a:extLst>
            </p:cNvPr>
            <p:cNvSpPr/>
            <p:nvPr/>
          </p:nvSpPr>
          <p:spPr>
            <a:xfrm>
              <a:off x="4442110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93B5F79-0C93-B948-BC9B-C2052FA908B5}"/>
                </a:ext>
              </a:extLst>
            </p:cNvPr>
            <p:cNvSpPr/>
            <p:nvPr/>
          </p:nvSpPr>
          <p:spPr>
            <a:xfrm>
              <a:off x="4436628" y="410706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6E20880-6811-D119-9848-8D6CB01C6440}"/>
                </a:ext>
              </a:extLst>
            </p:cNvPr>
            <p:cNvSpPr/>
            <p:nvPr/>
          </p:nvSpPr>
          <p:spPr>
            <a:xfrm>
              <a:off x="3623016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C5E626B-9CD6-3211-5E79-571AFAF2480A}"/>
                </a:ext>
              </a:extLst>
            </p:cNvPr>
            <p:cNvSpPr/>
            <p:nvPr/>
          </p:nvSpPr>
          <p:spPr>
            <a:xfrm>
              <a:off x="3866751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0EEE90B-EAEC-9D6A-1BAC-0BB480F980FC}"/>
                </a:ext>
              </a:extLst>
            </p:cNvPr>
            <p:cNvSpPr/>
            <p:nvPr/>
          </p:nvSpPr>
          <p:spPr>
            <a:xfrm>
              <a:off x="3854651" y="4407839"/>
              <a:ext cx="71321" cy="61223"/>
            </a:xfrm>
            <a:custGeom>
              <a:avLst/>
              <a:gdLst>
                <a:gd name="connsiteX0" fmla="*/ 0 w 71321"/>
                <a:gd name="connsiteY0" fmla="*/ 61224 h 61223"/>
                <a:gd name="connsiteX1" fmla="*/ 12100 w 71321"/>
                <a:gd name="connsiteY1" fmla="*/ 0 h 61223"/>
                <a:gd name="connsiteX2" fmla="*/ 71322 w 71321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7D7987A-A751-2AE8-9E73-F62A0F4E9493}"/>
                </a:ext>
              </a:extLst>
            </p:cNvPr>
            <p:cNvSpPr/>
            <p:nvPr/>
          </p:nvSpPr>
          <p:spPr>
            <a:xfrm>
              <a:off x="3388990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AD554DC-3067-F39E-85B2-9F77FD605626}"/>
                </a:ext>
              </a:extLst>
            </p:cNvPr>
            <p:cNvSpPr/>
            <p:nvPr/>
          </p:nvSpPr>
          <p:spPr>
            <a:xfrm>
              <a:off x="3690793" y="410070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568C979A-C7F7-883E-E607-A7BB9BC3C7FB}"/>
                </a:ext>
              </a:extLst>
            </p:cNvPr>
            <p:cNvSpPr/>
            <p:nvPr/>
          </p:nvSpPr>
          <p:spPr>
            <a:xfrm>
              <a:off x="3718361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FF03BF9-D2F6-63D0-9A48-9781CAAB3359}"/>
                </a:ext>
              </a:extLst>
            </p:cNvPr>
            <p:cNvSpPr/>
            <p:nvPr/>
          </p:nvSpPr>
          <p:spPr>
            <a:xfrm>
              <a:off x="3712878" y="410706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D43E637-BED2-1D8B-9661-A410D8A222E4}"/>
                </a:ext>
              </a:extLst>
            </p:cNvPr>
            <p:cNvSpPr/>
            <p:nvPr/>
          </p:nvSpPr>
          <p:spPr>
            <a:xfrm>
              <a:off x="2894933" y="416393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E22AD048-B805-8F62-D215-8CCD4A688FD1}"/>
                </a:ext>
              </a:extLst>
            </p:cNvPr>
            <p:cNvSpPr/>
            <p:nvPr/>
          </p:nvSpPr>
          <p:spPr>
            <a:xfrm>
              <a:off x="3139708" y="4407839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1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1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75ED47E-92BA-B4B6-FCA7-D459049D28DC}"/>
                </a:ext>
              </a:extLst>
            </p:cNvPr>
            <p:cNvSpPr/>
            <p:nvPr/>
          </p:nvSpPr>
          <p:spPr>
            <a:xfrm>
              <a:off x="3127608" y="4407839"/>
              <a:ext cx="71321" cy="61223"/>
            </a:xfrm>
            <a:custGeom>
              <a:avLst/>
              <a:gdLst>
                <a:gd name="connsiteX0" fmla="*/ 0 w 71321"/>
                <a:gd name="connsiteY0" fmla="*/ 61224 h 61223"/>
                <a:gd name="connsiteX1" fmla="*/ 12100 w 71321"/>
                <a:gd name="connsiteY1" fmla="*/ 0 h 61223"/>
                <a:gd name="connsiteX2" fmla="*/ 71322 w 71321"/>
                <a:gd name="connsiteY2" fmla="*/ 19675 h 6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3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E3EC547-3C21-F2E8-B29D-7272FE3F2482}"/>
                </a:ext>
              </a:extLst>
            </p:cNvPr>
            <p:cNvSpPr/>
            <p:nvPr/>
          </p:nvSpPr>
          <p:spPr>
            <a:xfrm>
              <a:off x="2660907" y="3570196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60674F6-A6A6-B30C-DDD3-3C4DC09CF396}"/>
                </a:ext>
              </a:extLst>
            </p:cNvPr>
            <p:cNvSpPr/>
            <p:nvPr/>
          </p:nvSpPr>
          <p:spPr>
            <a:xfrm>
              <a:off x="2962710" y="410070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16E7C8-FE68-C9F3-57BF-C3E4337C4CC6}"/>
                </a:ext>
              </a:extLst>
            </p:cNvPr>
            <p:cNvSpPr/>
            <p:nvPr/>
          </p:nvSpPr>
          <p:spPr>
            <a:xfrm>
              <a:off x="2990278" y="3570196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CF470B7-4C3A-4545-1A91-10754D4CACE8}"/>
                </a:ext>
              </a:extLst>
            </p:cNvPr>
            <p:cNvSpPr/>
            <p:nvPr/>
          </p:nvSpPr>
          <p:spPr>
            <a:xfrm>
              <a:off x="2984795" y="410706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F9FD38B-4340-166C-3ECE-314D1516F1A1}"/>
                </a:ext>
              </a:extLst>
            </p:cNvPr>
            <p:cNvSpPr/>
            <p:nvPr/>
          </p:nvSpPr>
          <p:spPr>
            <a:xfrm>
              <a:off x="2530892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AD4147E-123D-8391-A80E-015743D7BECB}"/>
                </a:ext>
              </a:extLst>
            </p:cNvPr>
            <p:cNvSpPr/>
            <p:nvPr/>
          </p:nvSpPr>
          <p:spPr>
            <a:xfrm>
              <a:off x="2652066" y="441962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67983A7-364A-8E48-0B93-D65FF1A96B1D}"/>
                </a:ext>
              </a:extLst>
            </p:cNvPr>
            <p:cNvSpPr/>
            <p:nvPr/>
          </p:nvSpPr>
          <p:spPr>
            <a:xfrm>
              <a:off x="2622821" y="4957364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D13CAF3A-E67C-4044-90A8-AB414CB139A9}"/>
                </a:ext>
              </a:extLst>
            </p:cNvPr>
            <p:cNvSpPr/>
            <p:nvPr/>
          </p:nvSpPr>
          <p:spPr>
            <a:xfrm>
              <a:off x="2652759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0BB3455-C0E1-857E-16EE-EDE615EF9B04}"/>
                </a:ext>
              </a:extLst>
            </p:cNvPr>
            <p:cNvSpPr/>
            <p:nvPr/>
          </p:nvSpPr>
          <p:spPr>
            <a:xfrm>
              <a:off x="2652759" y="4950096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041A20C1-DD83-C125-75F7-BB20D758E799}"/>
                </a:ext>
              </a:extLst>
            </p:cNvPr>
            <p:cNvSpPr/>
            <p:nvPr/>
          </p:nvSpPr>
          <p:spPr>
            <a:xfrm>
              <a:off x="2776186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1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1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B8866C-2EAF-A1DE-1D9B-B5C79427875D}"/>
                </a:ext>
              </a:extLst>
            </p:cNvPr>
            <p:cNvSpPr/>
            <p:nvPr/>
          </p:nvSpPr>
          <p:spPr>
            <a:xfrm>
              <a:off x="3201660" y="4953004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99A9FD0-99B8-6E7A-BBA4-FF61A159DF7E}"/>
                </a:ext>
              </a:extLst>
            </p:cNvPr>
            <p:cNvSpPr/>
            <p:nvPr/>
          </p:nvSpPr>
          <p:spPr>
            <a:xfrm>
              <a:off x="3258975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D1D59831-DCBF-0CCD-AC36-F8E752F52394}"/>
                </a:ext>
              </a:extLst>
            </p:cNvPr>
            <p:cNvSpPr/>
            <p:nvPr/>
          </p:nvSpPr>
          <p:spPr>
            <a:xfrm>
              <a:off x="3380149" y="441962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9FA3BCE-D8AC-3828-884A-C19F50F62F60}"/>
                </a:ext>
              </a:extLst>
            </p:cNvPr>
            <p:cNvSpPr/>
            <p:nvPr/>
          </p:nvSpPr>
          <p:spPr>
            <a:xfrm>
              <a:off x="3350904" y="4957364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0C3E870-5F01-FA47-1D4E-78673235C72C}"/>
                </a:ext>
              </a:extLst>
            </p:cNvPr>
            <p:cNvSpPr/>
            <p:nvPr/>
          </p:nvSpPr>
          <p:spPr>
            <a:xfrm>
              <a:off x="3380842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19C0B6D-EA0A-C117-3DC0-E55A69DE1D5F}"/>
                </a:ext>
              </a:extLst>
            </p:cNvPr>
            <p:cNvSpPr/>
            <p:nvPr/>
          </p:nvSpPr>
          <p:spPr>
            <a:xfrm>
              <a:off x="3380842" y="4950096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8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C11F885-0C93-F3DE-88CD-9CCAF8F70AD5}"/>
                </a:ext>
              </a:extLst>
            </p:cNvPr>
            <p:cNvSpPr/>
            <p:nvPr/>
          </p:nvSpPr>
          <p:spPr>
            <a:xfrm>
              <a:off x="3503229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61EFA88-B3AF-6330-734E-458970510F73}"/>
                </a:ext>
              </a:extLst>
            </p:cNvPr>
            <p:cNvSpPr/>
            <p:nvPr/>
          </p:nvSpPr>
          <p:spPr>
            <a:xfrm>
              <a:off x="3928703" y="4953004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4C8C12E-83A8-A9FF-77E1-BF5D67816FC6}"/>
                </a:ext>
              </a:extLst>
            </p:cNvPr>
            <p:cNvSpPr/>
            <p:nvPr/>
          </p:nvSpPr>
          <p:spPr>
            <a:xfrm>
              <a:off x="3987058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E3045B4-15EC-3D5E-A025-A568D370F66F}"/>
                </a:ext>
              </a:extLst>
            </p:cNvPr>
            <p:cNvSpPr/>
            <p:nvPr/>
          </p:nvSpPr>
          <p:spPr>
            <a:xfrm>
              <a:off x="4108232" y="441962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9E552C19-3DAF-AF24-DF52-059DA297D26F}"/>
                </a:ext>
              </a:extLst>
            </p:cNvPr>
            <p:cNvSpPr/>
            <p:nvPr/>
          </p:nvSpPr>
          <p:spPr>
            <a:xfrm>
              <a:off x="4078987" y="4957364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99899297-65A6-7C7C-B7CE-5B579D30D5EA}"/>
                </a:ext>
              </a:extLst>
            </p:cNvPr>
            <p:cNvSpPr/>
            <p:nvPr/>
          </p:nvSpPr>
          <p:spPr>
            <a:xfrm>
              <a:off x="4108925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AC349B3-1A1D-D9B2-34D7-7F93BDB2D3E0}"/>
                </a:ext>
              </a:extLst>
            </p:cNvPr>
            <p:cNvSpPr/>
            <p:nvPr/>
          </p:nvSpPr>
          <p:spPr>
            <a:xfrm>
              <a:off x="4108925" y="4950096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8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E6A01779-40AD-9D3E-A8A1-206AB1F670F7}"/>
                </a:ext>
              </a:extLst>
            </p:cNvPr>
            <p:cNvSpPr/>
            <p:nvPr/>
          </p:nvSpPr>
          <p:spPr>
            <a:xfrm>
              <a:off x="4230272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8F48800-F958-AAE7-C6F1-00D96B17CBB0}"/>
                </a:ext>
              </a:extLst>
            </p:cNvPr>
            <p:cNvSpPr/>
            <p:nvPr/>
          </p:nvSpPr>
          <p:spPr>
            <a:xfrm>
              <a:off x="4655746" y="4953004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21A40FB6-802B-6217-D346-D784C76EA8B1}"/>
                </a:ext>
              </a:extLst>
            </p:cNvPr>
            <p:cNvSpPr/>
            <p:nvPr/>
          </p:nvSpPr>
          <p:spPr>
            <a:xfrm>
              <a:off x="4710807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260EBE59-C20B-827D-ECA4-D28C57C43101}"/>
                </a:ext>
              </a:extLst>
            </p:cNvPr>
            <p:cNvSpPr/>
            <p:nvPr/>
          </p:nvSpPr>
          <p:spPr>
            <a:xfrm>
              <a:off x="4831981" y="441962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FCC3B71D-2321-34C2-7785-E6A3D13F7494}"/>
                </a:ext>
              </a:extLst>
            </p:cNvPr>
            <p:cNvSpPr/>
            <p:nvPr/>
          </p:nvSpPr>
          <p:spPr>
            <a:xfrm>
              <a:off x="4802736" y="4957364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B85DD76-9F49-1304-5100-A5944314DF56}"/>
                </a:ext>
              </a:extLst>
            </p:cNvPr>
            <p:cNvSpPr/>
            <p:nvPr/>
          </p:nvSpPr>
          <p:spPr>
            <a:xfrm>
              <a:off x="4832675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5026E45-4F4C-529A-3EAE-0D46E931A116}"/>
                </a:ext>
              </a:extLst>
            </p:cNvPr>
            <p:cNvSpPr/>
            <p:nvPr/>
          </p:nvSpPr>
          <p:spPr>
            <a:xfrm>
              <a:off x="4832675" y="4950096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01C19C9-1D5C-AA1A-7FCA-9BC7EA4FB3A3}"/>
                </a:ext>
              </a:extLst>
            </p:cNvPr>
            <p:cNvSpPr/>
            <p:nvPr/>
          </p:nvSpPr>
          <p:spPr>
            <a:xfrm>
              <a:off x="4957315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D9D8481-D25B-4437-03FE-9B5C01C93199}"/>
                </a:ext>
              </a:extLst>
            </p:cNvPr>
            <p:cNvSpPr/>
            <p:nvPr/>
          </p:nvSpPr>
          <p:spPr>
            <a:xfrm>
              <a:off x="5382789" y="4953004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97306FC6-FC99-1593-AE38-224026E991CB}"/>
                </a:ext>
              </a:extLst>
            </p:cNvPr>
            <p:cNvSpPr/>
            <p:nvPr/>
          </p:nvSpPr>
          <p:spPr>
            <a:xfrm>
              <a:off x="5438890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7E4A6FE-DB29-30B4-0336-F6A175C84A0D}"/>
                </a:ext>
              </a:extLst>
            </p:cNvPr>
            <p:cNvSpPr/>
            <p:nvPr/>
          </p:nvSpPr>
          <p:spPr>
            <a:xfrm>
              <a:off x="5560064" y="441962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8203765-3F16-D047-BDA3-58689756F6E0}"/>
                </a:ext>
              </a:extLst>
            </p:cNvPr>
            <p:cNvSpPr/>
            <p:nvPr/>
          </p:nvSpPr>
          <p:spPr>
            <a:xfrm>
              <a:off x="5530819" y="4957364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9FC9726-B206-F299-8BA5-8DF1B72725F1}"/>
                </a:ext>
              </a:extLst>
            </p:cNvPr>
            <p:cNvSpPr/>
            <p:nvPr/>
          </p:nvSpPr>
          <p:spPr>
            <a:xfrm>
              <a:off x="5560758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9341D22-1B39-2606-75FD-13B23DE2E71A}"/>
                </a:ext>
              </a:extLst>
            </p:cNvPr>
            <p:cNvSpPr/>
            <p:nvPr/>
          </p:nvSpPr>
          <p:spPr>
            <a:xfrm>
              <a:off x="5560758" y="4950096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2BFBFE3-9B7E-D6C8-1016-DFEE9198ECF0}"/>
                </a:ext>
              </a:extLst>
            </p:cNvPr>
            <p:cNvSpPr/>
            <p:nvPr/>
          </p:nvSpPr>
          <p:spPr>
            <a:xfrm>
              <a:off x="5684358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8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574541D-8628-B08A-127E-3D8A3A723424}"/>
                </a:ext>
              </a:extLst>
            </p:cNvPr>
            <p:cNvSpPr/>
            <p:nvPr/>
          </p:nvSpPr>
          <p:spPr>
            <a:xfrm>
              <a:off x="6109832" y="4953004"/>
              <a:ext cx="71321" cy="61224"/>
            </a:xfrm>
            <a:custGeom>
              <a:avLst/>
              <a:gdLst>
                <a:gd name="connsiteX0" fmla="*/ 71322 w 71321"/>
                <a:gd name="connsiteY0" fmla="*/ 0 h 61224"/>
                <a:gd name="connsiteX1" fmla="*/ 59222 w 71321"/>
                <a:gd name="connsiteY1" fmla="*/ 61224 h 61224"/>
                <a:gd name="connsiteX2" fmla="*/ 0 w 71321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71322" y="0"/>
                  </a:moveTo>
                  <a:lnTo>
                    <a:pt x="59222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E26E462-C9AD-7A07-3F8C-451A0424C8E9}"/>
                </a:ext>
              </a:extLst>
            </p:cNvPr>
            <p:cNvSpPr/>
            <p:nvPr/>
          </p:nvSpPr>
          <p:spPr>
            <a:xfrm>
              <a:off x="6166974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BDDC15C7-795C-8ED4-CA07-8E17C15EBB5D}"/>
                </a:ext>
              </a:extLst>
            </p:cNvPr>
            <p:cNvSpPr/>
            <p:nvPr/>
          </p:nvSpPr>
          <p:spPr>
            <a:xfrm>
              <a:off x="6288147" y="441962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2A55390-C0D4-49C8-31F7-CAF56F93AD59}"/>
                </a:ext>
              </a:extLst>
            </p:cNvPr>
            <p:cNvSpPr/>
            <p:nvPr/>
          </p:nvSpPr>
          <p:spPr>
            <a:xfrm>
              <a:off x="6258903" y="4957364"/>
              <a:ext cx="60123" cy="55130"/>
            </a:xfrm>
            <a:custGeom>
              <a:avLst/>
              <a:gdLst>
                <a:gd name="connsiteX0" fmla="*/ 60123 w 60123"/>
                <a:gd name="connsiteY0" fmla="*/ 897 h 55130"/>
                <a:gd name="connsiteX1" fmla="*/ 29245 w 60123"/>
                <a:gd name="connsiteY1" fmla="*/ 55131 h 55130"/>
                <a:gd name="connsiteX2" fmla="*/ 0 w 60123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30">
                  <a:moveTo>
                    <a:pt x="60123" y="897"/>
                  </a:moveTo>
                  <a:lnTo>
                    <a:pt x="29245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EC82EF3-4E29-C3E2-F6CF-8B0CE66DC836}"/>
                </a:ext>
              </a:extLst>
            </p:cNvPr>
            <p:cNvSpPr/>
            <p:nvPr/>
          </p:nvSpPr>
          <p:spPr>
            <a:xfrm>
              <a:off x="6288841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B3E26BC-AB42-0F3F-83C2-02B0E1526E9D}"/>
                </a:ext>
              </a:extLst>
            </p:cNvPr>
            <p:cNvSpPr/>
            <p:nvPr/>
          </p:nvSpPr>
          <p:spPr>
            <a:xfrm>
              <a:off x="6288841" y="4950096"/>
              <a:ext cx="53184" cy="62398"/>
            </a:xfrm>
            <a:custGeom>
              <a:avLst/>
              <a:gdLst>
                <a:gd name="connsiteX0" fmla="*/ 53185 w 53184"/>
                <a:gd name="connsiteY0" fmla="*/ 29747 h 62398"/>
                <a:gd name="connsiteX1" fmla="*/ 0 w 53184"/>
                <a:gd name="connsiteY1" fmla="*/ 62399 h 62398"/>
                <a:gd name="connsiteX2" fmla="*/ 927 w 53184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398">
                  <a:moveTo>
                    <a:pt x="53185" y="29747"/>
                  </a:moveTo>
                  <a:lnTo>
                    <a:pt x="0" y="6239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B42F85F-3160-53EC-1FF9-9C4658CFF934}"/>
                </a:ext>
              </a:extLst>
            </p:cNvPr>
            <p:cNvSpPr/>
            <p:nvPr/>
          </p:nvSpPr>
          <p:spPr>
            <a:xfrm>
              <a:off x="6411402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D19E04B-19EA-6CB2-500A-C9527BCDEC1E}"/>
                </a:ext>
              </a:extLst>
            </p:cNvPr>
            <p:cNvSpPr/>
            <p:nvPr/>
          </p:nvSpPr>
          <p:spPr>
            <a:xfrm>
              <a:off x="6836853" y="4953004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7EC9B8F-2BB4-901E-51ED-36027163C792}"/>
                </a:ext>
              </a:extLst>
            </p:cNvPr>
            <p:cNvSpPr/>
            <p:nvPr/>
          </p:nvSpPr>
          <p:spPr>
            <a:xfrm>
              <a:off x="6895057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0D1D631-7857-68EB-160F-714D2C88E82B}"/>
                </a:ext>
              </a:extLst>
            </p:cNvPr>
            <p:cNvSpPr/>
            <p:nvPr/>
          </p:nvSpPr>
          <p:spPr>
            <a:xfrm>
              <a:off x="7016230" y="441962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4084D385-85C6-959D-E3B9-FEEABB01042E}"/>
                </a:ext>
              </a:extLst>
            </p:cNvPr>
            <p:cNvSpPr/>
            <p:nvPr/>
          </p:nvSpPr>
          <p:spPr>
            <a:xfrm>
              <a:off x="6986977" y="4957364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F9F4F56-2ED9-6E6A-4DF7-EA5F1B5F3E1E}"/>
                </a:ext>
              </a:extLst>
            </p:cNvPr>
            <p:cNvSpPr/>
            <p:nvPr/>
          </p:nvSpPr>
          <p:spPr>
            <a:xfrm>
              <a:off x="7016924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BE009FA-DCFC-0EF7-4C6F-B1220A4FB41B}"/>
                </a:ext>
              </a:extLst>
            </p:cNvPr>
            <p:cNvSpPr/>
            <p:nvPr/>
          </p:nvSpPr>
          <p:spPr>
            <a:xfrm>
              <a:off x="7016924" y="4950096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C9BDD40-E145-6C55-A6A4-7BDD347762E4}"/>
                </a:ext>
              </a:extLst>
            </p:cNvPr>
            <p:cNvSpPr/>
            <p:nvPr/>
          </p:nvSpPr>
          <p:spPr>
            <a:xfrm>
              <a:off x="7138445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BB7414E-5CC1-CC93-575B-68191B4A5912}"/>
                </a:ext>
              </a:extLst>
            </p:cNvPr>
            <p:cNvSpPr/>
            <p:nvPr/>
          </p:nvSpPr>
          <p:spPr>
            <a:xfrm>
              <a:off x="7563896" y="4953004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95CD72F-EA4D-C3A9-E59C-FCD124B308F0}"/>
                </a:ext>
              </a:extLst>
            </p:cNvPr>
            <p:cNvSpPr/>
            <p:nvPr/>
          </p:nvSpPr>
          <p:spPr>
            <a:xfrm>
              <a:off x="7623140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D04E7C0-30EC-C622-9D56-A042484F60F7}"/>
                </a:ext>
              </a:extLst>
            </p:cNvPr>
            <p:cNvSpPr/>
            <p:nvPr/>
          </p:nvSpPr>
          <p:spPr>
            <a:xfrm>
              <a:off x="7744313" y="441962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FA123842-C13A-F6E9-9F51-14641A8F5EE8}"/>
                </a:ext>
              </a:extLst>
            </p:cNvPr>
            <p:cNvSpPr/>
            <p:nvPr/>
          </p:nvSpPr>
          <p:spPr>
            <a:xfrm>
              <a:off x="7715060" y="4957364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9CD82777-342D-35DA-2D89-27145539C515}"/>
                </a:ext>
              </a:extLst>
            </p:cNvPr>
            <p:cNvSpPr/>
            <p:nvPr/>
          </p:nvSpPr>
          <p:spPr>
            <a:xfrm>
              <a:off x="7740673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D79D052-2D2A-5695-EAD3-E20FDDEB3F71}"/>
                </a:ext>
              </a:extLst>
            </p:cNvPr>
            <p:cNvSpPr/>
            <p:nvPr/>
          </p:nvSpPr>
          <p:spPr>
            <a:xfrm>
              <a:off x="7740673" y="4950096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5EC325E-74C0-35BB-10DB-7E7BA7C1A863}"/>
                </a:ext>
              </a:extLst>
            </p:cNvPr>
            <p:cNvSpPr/>
            <p:nvPr/>
          </p:nvSpPr>
          <p:spPr>
            <a:xfrm>
              <a:off x="7865488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B52950C-33BE-5E33-80E2-AC081922CCD3}"/>
                </a:ext>
              </a:extLst>
            </p:cNvPr>
            <p:cNvSpPr/>
            <p:nvPr/>
          </p:nvSpPr>
          <p:spPr>
            <a:xfrm>
              <a:off x="8290939" y="4953004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36216BF0-687D-4438-AD82-0A8BE877E792}"/>
                </a:ext>
              </a:extLst>
            </p:cNvPr>
            <p:cNvSpPr/>
            <p:nvPr/>
          </p:nvSpPr>
          <p:spPr>
            <a:xfrm>
              <a:off x="8346889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AEC2A24D-00AF-6359-CD98-7AC8C77AF870}"/>
                </a:ext>
              </a:extLst>
            </p:cNvPr>
            <p:cNvSpPr/>
            <p:nvPr/>
          </p:nvSpPr>
          <p:spPr>
            <a:xfrm>
              <a:off x="8468063" y="441962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DBDAF30-91CD-B335-31C4-1C7BE72ED0FC}"/>
                </a:ext>
              </a:extLst>
            </p:cNvPr>
            <p:cNvSpPr/>
            <p:nvPr/>
          </p:nvSpPr>
          <p:spPr>
            <a:xfrm>
              <a:off x="8438809" y="4957364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7553514-E200-5A4E-85CB-E283241DB37C}"/>
                </a:ext>
              </a:extLst>
            </p:cNvPr>
            <p:cNvSpPr/>
            <p:nvPr/>
          </p:nvSpPr>
          <p:spPr>
            <a:xfrm>
              <a:off x="8468756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86C7A7F-4493-40A9-FE87-5E8E05B3F21D}"/>
                </a:ext>
              </a:extLst>
            </p:cNvPr>
            <p:cNvSpPr/>
            <p:nvPr/>
          </p:nvSpPr>
          <p:spPr>
            <a:xfrm>
              <a:off x="8468756" y="4950096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DD8D87E2-8FD6-BED1-CD9A-5FBB0BDEE00F}"/>
                </a:ext>
              </a:extLst>
            </p:cNvPr>
            <p:cNvSpPr/>
            <p:nvPr/>
          </p:nvSpPr>
          <p:spPr>
            <a:xfrm>
              <a:off x="8592531" y="4806204"/>
              <a:ext cx="484695" cy="208023"/>
            </a:xfrm>
            <a:custGeom>
              <a:avLst/>
              <a:gdLst>
                <a:gd name="connsiteX0" fmla="*/ 0 w 484695"/>
                <a:gd name="connsiteY0" fmla="*/ 208024 h 208023"/>
                <a:gd name="connsiteX1" fmla="*/ 121174 w 484695"/>
                <a:gd name="connsiteY1" fmla="*/ 52006 h 208023"/>
                <a:gd name="connsiteX2" fmla="*/ 242347 w 484695"/>
                <a:gd name="connsiteY2" fmla="*/ 0 h 208023"/>
                <a:gd name="connsiteX3" fmla="*/ 363522 w 484695"/>
                <a:gd name="connsiteY3" fmla="*/ 52006 h 208023"/>
                <a:gd name="connsiteX4" fmla="*/ 484695 w 484695"/>
                <a:gd name="connsiteY4" fmla="*/ 208024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0" y="208024"/>
                  </a:moveTo>
                  <a:cubicBezTo>
                    <a:pt x="40391" y="138683"/>
                    <a:pt x="80782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1DAC094-07E0-5090-86E4-4E3D39EA6574}"/>
                </a:ext>
              </a:extLst>
            </p:cNvPr>
            <p:cNvSpPr/>
            <p:nvPr/>
          </p:nvSpPr>
          <p:spPr>
            <a:xfrm>
              <a:off x="9017982" y="4953004"/>
              <a:ext cx="71335" cy="61224"/>
            </a:xfrm>
            <a:custGeom>
              <a:avLst/>
              <a:gdLst>
                <a:gd name="connsiteX0" fmla="*/ 71335 w 71335"/>
                <a:gd name="connsiteY0" fmla="*/ 0 h 61224"/>
                <a:gd name="connsiteX1" fmla="*/ 59244 w 71335"/>
                <a:gd name="connsiteY1" fmla="*/ 61224 h 61224"/>
                <a:gd name="connsiteX2" fmla="*/ 0 w 71335"/>
                <a:gd name="connsiteY2" fmla="*/ 41548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24">
                  <a:moveTo>
                    <a:pt x="71335" y="0"/>
                  </a:moveTo>
                  <a:lnTo>
                    <a:pt x="59244" y="61224"/>
                  </a:lnTo>
                  <a:lnTo>
                    <a:pt x="0" y="41548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EDF657D8-E3C7-9F62-F745-385B4DEF14EE}"/>
                </a:ext>
              </a:extLst>
            </p:cNvPr>
            <p:cNvSpPr/>
            <p:nvPr/>
          </p:nvSpPr>
          <p:spPr>
            <a:xfrm>
              <a:off x="9074972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41374911-7537-A64A-0A9D-F757E31F3332}"/>
                </a:ext>
              </a:extLst>
            </p:cNvPr>
            <p:cNvSpPr/>
            <p:nvPr/>
          </p:nvSpPr>
          <p:spPr>
            <a:xfrm>
              <a:off x="9196146" y="441962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5BDF7361-9C15-454B-0F37-1F20CA37DA38}"/>
                </a:ext>
              </a:extLst>
            </p:cNvPr>
            <p:cNvSpPr/>
            <p:nvPr/>
          </p:nvSpPr>
          <p:spPr>
            <a:xfrm>
              <a:off x="9166893" y="4957364"/>
              <a:ext cx="60110" cy="55130"/>
            </a:xfrm>
            <a:custGeom>
              <a:avLst/>
              <a:gdLst>
                <a:gd name="connsiteX0" fmla="*/ 60110 w 60110"/>
                <a:gd name="connsiteY0" fmla="*/ 897 h 55130"/>
                <a:gd name="connsiteX1" fmla="*/ 29253 w 60110"/>
                <a:gd name="connsiteY1" fmla="*/ 55131 h 55130"/>
                <a:gd name="connsiteX2" fmla="*/ 0 w 60110"/>
                <a:gd name="connsiteY2" fmla="*/ 0 h 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30">
                  <a:moveTo>
                    <a:pt x="60110" y="897"/>
                  </a:moveTo>
                  <a:lnTo>
                    <a:pt x="29253" y="55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6E5F8D7-B0D2-8EE1-01E3-90B6CFFBA720}"/>
                </a:ext>
              </a:extLst>
            </p:cNvPr>
            <p:cNvSpPr/>
            <p:nvPr/>
          </p:nvSpPr>
          <p:spPr>
            <a:xfrm>
              <a:off x="9196839" y="441962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E8943C4-F4EA-06D3-7EFA-9E7D9EBFB510}"/>
                </a:ext>
              </a:extLst>
            </p:cNvPr>
            <p:cNvSpPr/>
            <p:nvPr/>
          </p:nvSpPr>
          <p:spPr>
            <a:xfrm>
              <a:off x="9196839" y="4950096"/>
              <a:ext cx="53176" cy="62398"/>
            </a:xfrm>
            <a:custGeom>
              <a:avLst/>
              <a:gdLst>
                <a:gd name="connsiteX0" fmla="*/ 53176 w 53176"/>
                <a:gd name="connsiteY0" fmla="*/ 29747 h 62398"/>
                <a:gd name="connsiteX1" fmla="*/ 0 w 53176"/>
                <a:gd name="connsiteY1" fmla="*/ 62399 h 62398"/>
                <a:gd name="connsiteX2" fmla="*/ 910 w 53176"/>
                <a:gd name="connsiteY2" fmla="*/ 0 h 6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398">
                  <a:moveTo>
                    <a:pt x="53176" y="29747"/>
                  </a:moveTo>
                  <a:lnTo>
                    <a:pt x="0" y="62399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B07B02B0-8C8D-738A-2AA4-3CA7FB04B9AF}"/>
                </a:ext>
              </a:extLst>
            </p:cNvPr>
            <p:cNvSpPr/>
            <p:nvPr/>
          </p:nvSpPr>
          <p:spPr>
            <a:xfrm>
              <a:off x="9439014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565B514-23CB-3918-CFD4-8C66EF8C0246}"/>
                </a:ext>
              </a:extLst>
            </p:cNvPr>
            <p:cNvSpPr/>
            <p:nvPr/>
          </p:nvSpPr>
          <p:spPr>
            <a:xfrm>
              <a:off x="9204987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96751B4-9120-81BE-61E1-016F25233CBE}"/>
                </a:ext>
              </a:extLst>
            </p:cNvPr>
            <p:cNvSpPr/>
            <p:nvPr/>
          </p:nvSpPr>
          <p:spPr>
            <a:xfrm>
              <a:off x="9506795" y="495013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E505B08-B403-6812-1DEB-4AC3AEABC915}"/>
                </a:ext>
              </a:extLst>
            </p:cNvPr>
            <p:cNvSpPr/>
            <p:nvPr/>
          </p:nvSpPr>
          <p:spPr>
            <a:xfrm>
              <a:off x="9534358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A9ED96EB-E30B-5C5C-AF82-25E2E35C0EFF}"/>
                </a:ext>
              </a:extLst>
            </p:cNvPr>
            <p:cNvSpPr/>
            <p:nvPr/>
          </p:nvSpPr>
          <p:spPr>
            <a:xfrm>
              <a:off x="9528854" y="4956492"/>
              <a:ext cx="60110" cy="56001"/>
            </a:xfrm>
            <a:custGeom>
              <a:avLst/>
              <a:gdLst>
                <a:gd name="connsiteX0" fmla="*/ 60110 w 60110"/>
                <a:gd name="connsiteY0" fmla="*/ 0 h 56001"/>
                <a:gd name="connsiteX1" fmla="*/ 32547 w 60110"/>
                <a:gd name="connsiteY1" fmla="*/ 56002 h 56001"/>
                <a:gd name="connsiteX2" fmla="*/ 0 w 60110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6001">
                  <a:moveTo>
                    <a:pt x="60110" y="0"/>
                  </a:moveTo>
                  <a:lnTo>
                    <a:pt x="32547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7C8765D-FE5A-56BC-58AD-794E975F4184}"/>
                </a:ext>
              </a:extLst>
            </p:cNvPr>
            <p:cNvSpPr/>
            <p:nvPr/>
          </p:nvSpPr>
          <p:spPr>
            <a:xfrm>
              <a:off x="8710931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9576C46-7B78-F72E-0E72-95914107B5C2}"/>
                </a:ext>
              </a:extLst>
            </p:cNvPr>
            <p:cNvSpPr/>
            <p:nvPr/>
          </p:nvSpPr>
          <p:spPr>
            <a:xfrm>
              <a:off x="8956052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1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1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E0DCCD2-6208-8FC6-AD81-40CA25938BB8}"/>
                </a:ext>
              </a:extLst>
            </p:cNvPr>
            <p:cNvSpPr/>
            <p:nvPr/>
          </p:nvSpPr>
          <p:spPr>
            <a:xfrm>
              <a:off x="8943961" y="5256575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556E3F9-4B8D-A42D-2A1C-3842542652D2}"/>
                </a:ext>
              </a:extLst>
            </p:cNvPr>
            <p:cNvSpPr/>
            <p:nvPr/>
          </p:nvSpPr>
          <p:spPr>
            <a:xfrm>
              <a:off x="8476904" y="4419627"/>
              <a:ext cx="354680" cy="592867"/>
            </a:xfrm>
            <a:custGeom>
              <a:avLst/>
              <a:gdLst>
                <a:gd name="connsiteX0" fmla="*/ 0 w 354680"/>
                <a:gd name="connsiteY0" fmla="*/ 0 h 592867"/>
                <a:gd name="connsiteX1" fmla="*/ 354680 w 35468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680" h="592867">
                  <a:moveTo>
                    <a:pt x="0" y="0"/>
                  </a:moveTo>
                  <a:lnTo>
                    <a:pt x="35468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93F1851-A460-F80A-B6FE-04202B4800A9}"/>
                </a:ext>
              </a:extLst>
            </p:cNvPr>
            <p:cNvSpPr/>
            <p:nvPr/>
          </p:nvSpPr>
          <p:spPr>
            <a:xfrm>
              <a:off x="8777715" y="4950130"/>
              <a:ext cx="53869" cy="62363"/>
            </a:xfrm>
            <a:custGeom>
              <a:avLst/>
              <a:gdLst>
                <a:gd name="connsiteX0" fmla="*/ 51573 w 53869"/>
                <a:gd name="connsiteY0" fmla="*/ 0 h 62363"/>
                <a:gd name="connsiteX1" fmla="*/ 53869 w 53869"/>
                <a:gd name="connsiteY1" fmla="*/ 62364 h 62363"/>
                <a:gd name="connsiteX2" fmla="*/ 0 w 53869"/>
                <a:gd name="connsiteY2" fmla="*/ 30870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69" h="62363">
                  <a:moveTo>
                    <a:pt x="51573" y="0"/>
                  </a:moveTo>
                  <a:lnTo>
                    <a:pt x="53869" y="62364"/>
                  </a:lnTo>
                  <a:lnTo>
                    <a:pt x="0" y="3087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BB2A8570-2BDB-0C71-90E3-F96E7F46637E}"/>
                </a:ext>
              </a:extLst>
            </p:cNvPr>
            <p:cNvSpPr/>
            <p:nvPr/>
          </p:nvSpPr>
          <p:spPr>
            <a:xfrm>
              <a:off x="8806275" y="4419627"/>
              <a:ext cx="26002" cy="592867"/>
            </a:xfrm>
            <a:custGeom>
              <a:avLst/>
              <a:gdLst>
                <a:gd name="connsiteX0" fmla="*/ 0 w 26002"/>
                <a:gd name="connsiteY0" fmla="*/ 0 h 592867"/>
                <a:gd name="connsiteX1" fmla="*/ 26003 w 26002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2" h="592867">
                  <a:moveTo>
                    <a:pt x="0" y="0"/>
                  </a:moveTo>
                  <a:lnTo>
                    <a:pt x="2600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2550A3E-E97C-D568-5956-24E4E0CBADDF}"/>
                </a:ext>
              </a:extLst>
            </p:cNvPr>
            <p:cNvSpPr/>
            <p:nvPr/>
          </p:nvSpPr>
          <p:spPr>
            <a:xfrm>
              <a:off x="8799861" y="4956540"/>
              <a:ext cx="60066" cy="55954"/>
            </a:xfrm>
            <a:custGeom>
              <a:avLst/>
              <a:gdLst>
                <a:gd name="connsiteX0" fmla="*/ 60067 w 60066"/>
                <a:gd name="connsiteY0" fmla="*/ 0 h 55954"/>
                <a:gd name="connsiteX1" fmla="*/ 32417 w 60066"/>
                <a:gd name="connsiteY1" fmla="*/ 55954 h 55954"/>
                <a:gd name="connsiteX2" fmla="*/ 0 w 60066"/>
                <a:gd name="connsiteY2" fmla="*/ 2635 h 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5954">
                  <a:moveTo>
                    <a:pt x="60067" y="0"/>
                  </a:moveTo>
                  <a:lnTo>
                    <a:pt x="32417" y="55954"/>
                  </a:lnTo>
                  <a:lnTo>
                    <a:pt x="0" y="2635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BFA7BD92-BCF8-C7E5-8B53-279CDD72FB45}"/>
                </a:ext>
              </a:extLst>
            </p:cNvPr>
            <p:cNvSpPr/>
            <p:nvPr/>
          </p:nvSpPr>
          <p:spPr>
            <a:xfrm>
              <a:off x="7982848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41DCEC9-11CC-F3C6-23AA-34735EEF2FA2}"/>
                </a:ext>
              </a:extLst>
            </p:cNvPr>
            <p:cNvSpPr/>
            <p:nvPr/>
          </p:nvSpPr>
          <p:spPr>
            <a:xfrm>
              <a:off x="8229009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9B27ACF-B598-0637-6692-668A9D4D51D7}"/>
                </a:ext>
              </a:extLst>
            </p:cNvPr>
            <p:cNvSpPr/>
            <p:nvPr/>
          </p:nvSpPr>
          <p:spPr>
            <a:xfrm>
              <a:off x="8216918" y="5256575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6678EAA-1FED-AC62-680F-4FDA02CD41C9}"/>
                </a:ext>
              </a:extLst>
            </p:cNvPr>
            <p:cNvSpPr/>
            <p:nvPr/>
          </p:nvSpPr>
          <p:spPr>
            <a:xfrm>
              <a:off x="7748821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5012CA19-07D9-F326-AF3C-D208DB727CBD}"/>
                </a:ext>
              </a:extLst>
            </p:cNvPr>
            <p:cNvSpPr/>
            <p:nvPr/>
          </p:nvSpPr>
          <p:spPr>
            <a:xfrm>
              <a:off x="8050629" y="495013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A11DE5A-BB76-B103-52EF-81964D376239}"/>
                </a:ext>
              </a:extLst>
            </p:cNvPr>
            <p:cNvSpPr/>
            <p:nvPr/>
          </p:nvSpPr>
          <p:spPr>
            <a:xfrm>
              <a:off x="8078192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5129250-19BE-71DB-8898-253B63D85305}"/>
                </a:ext>
              </a:extLst>
            </p:cNvPr>
            <p:cNvSpPr/>
            <p:nvPr/>
          </p:nvSpPr>
          <p:spPr>
            <a:xfrm>
              <a:off x="8072688" y="4956492"/>
              <a:ext cx="60110" cy="56001"/>
            </a:xfrm>
            <a:custGeom>
              <a:avLst/>
              <a:gdLst>
                <a:gd name="connsiteX0" fmla="*/ 60110 w 60110"/>
                <a:gd name="connsiteY0" fmla="*/ 0 h 56001"/>
                <a:gd name="connsiteX1" fmla="*/ 32547 w 60110"/>
                <a:gd name="connsiteY1" fmla="*/ 56002 h 56001"/>
                <a:gd name="connsiteX2" fmla="*/ 0 w 60110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6001">
                  <a:moveTo>
                    <a:pt x="60110" y="0"/>
                  </a:moveTo>
                  <a:lnTo>
                    <a:pt x="32547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FB3BB70-1448-B16E-E1E0-4041660728CB}"/>
                </a:ext>
              </a:extLst>
            </p:cNvPr>
            <p:cNvSpPr/>
            <p:nvPr/>
          </p:nvSpPr>
          <p:spPr>
            <a:xfrm>
              <a:off x="7259098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ACBFD10-1CE1-76FE-DEE8-087BF86ED201}"/>
                </a:ext>
              </a:extLst>
            </p:cNvPr>
            <p:cNvSpPr/>
            <p:nvPr/>
          </p:nvSpPr>
          <p:spPr>
            <a:xfrm>
              <a:off x="7501966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1CA0742-EB36-9592-383B-39DAB686799C}"/>
                </a:ext>
              </a:extLst>
            </p:cNvPr>
            <p:cNvSpPr/>
            <p:nvPr/>
          </p:nvSpPr>
          <p:spPr>
            <a:xfrm>
              <a:off x="7489875" y="5256575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0C20519-3CF1-F144-9D73-721AD3415DA5}"/>
                </a:ext>
              </a:extLst>
            </p:cNvPr>
            <p:cNvSpPr/>
            <p:nvPr/>
          </p:nvSpPr>
          <p:spPr>
            <a:xfrm>
              <a:off x="7025072" y="4419627"/>
              <a:ext cx="354680" cy="592867"/>
            </a:xfrm>
            <a:custGeom>
              <a:avLst/>
              <a:gdLst>
                <a:gd name="connsiteX0" fmla="*/ 0 w 354680"/>
                <a:gd name="connsiteY0" fmla="*/ 0 h 592867"/>
                <a:gd name="connsiteX1" fmla="*/ 354680 w 35468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680" h="592867">
                  <a:moveTo>
                    <a:pt x="0" y="0"/>
                  </a:moveTo>
                  <a:lnTo>
                    <a:pt x="35468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7C6C710-DC3E-DAF5-E094-2011F0A7BBC9}"/>
                </a:ext>
              </a:extLst>
            </p:cNvPr>
            <p:cNvSpPr/>
            <p:nvPr/>
          </p:nvSpPr>
          <p:spPr>
            <a:xfrm>
              <a:off x="7325883" y="4950130"/>
              <a:ext cx="53869" cy="62363"/>
            </a:xfrm>
            <a:custGeom>
              <a:avLst/>
              <a:gdLst>
                <a:gd name="connsiteX0" fmla="*/ 51573 w 53869"/>
                <a:gd name="connsiteY0" fmla="*/ 0 h 62363"/>
                <a:gd name="connsiteX1" fmla="*/ 53869 w 53869"/>
                <a:gd name="connsiteY1" fmla="*/ 62364 h 62363"/>
                <a:gd name="connsiteX2" fmla="*/ 0 w 53869"/>
                <a:gd name="connsiteY2" fmla="*/ 30870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69" h="62363">
                  <a:moveTo>
                    <a:pt x="51573" y="0"/>
                  </a:moveTo>
                  <a:lnTo>
                    <a:pt x="53869" y="62364"/>
                  </a:lnTo>
                  <a:lnTo>
                    <a:pt x="0" y="3087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1A7EE3B-5F85-FB14-BE3E-7956F4598FE3}"/>
                </a:ext>
              </a:extLst>
            </p:cNvPr>
            <p:cNvSpPr/>
            <p:nvPr/>
          </p:nvSpPr>
          <p:spPr>
            <a:xfrm>
              <a:off x="7354442" y="4419627"/>
              <a:ext cx="26002" cy="592867"/>
            </a:xfrm>
            <a:custGeom>
              <a:avLst/>
              <a:gdLst>
                <a:gd name="connsiteX0" fmla="*/ 0 w 26002"/>
                <a:gd name="connsiteY0" fmla="*/ 0 h 592867"/>
                <a:gd name="connsiteX1" fmla="*/ 26003 w 26002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02" h="592867">
                  <a:moveTo>
                    <a:pt x="0" y="0"/>
                  </a:moveTo>
                  <a:lnTo>
                    <a:pt x="2600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FD044F-2967-45F4-0B89-39EB975EF876}"/>
                </a:ext>
              </a:extLst>
            </p:cNvPr>
            <p:cNvSpPr/>
            <p:nvPr/>
          </p:nvSpPr>
          <p:spPr>
            <a:xfrm>
              <a:off x="7348028" y="4956540"/>
              <a:ext cx="60066" cy="55954"/>
            </a:xfrm>
            <a:custGeom>
              <a:avLst/>
              <a:gdLst>
                <a:gd name="connsiteX0" fmla="*/ 60067 w 60066"/>
                <a:gd name="connsiteY0" fmla="*/ 0 h 55954"/>
                <a:gd name="connsiteX1" fmla="*/ 32417 w 60066"/>
                <a:gd name="connsiteY1" fmla="*/ 55954 h 55954"/>
                <a:gd name="connsiteX2" fmla="*/ 0 w 60066"/>
                <a:gd name="connsiteY2" fmla="*/ 2635 h 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5954">
                  <a:moveTo>
                    <a:pt x="60067" y="0"/>
                  </a:moveTo>
                  <a:lnTo>
                    <a:pt x="32417" y="55954"/>
                  </a:lnTo>
                  <a:lnTo>
                    <a:pt x="0" y="2635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197ED557-7E86-39D3-26DA-CD35C6AF060F}"/>
                </a:ext>
              </a:extLst>
            </p:cNvPr>
            <p:cNvSpPr/>
            <p:nvPr/>
          </p:nvSpPr>
          <p:spPr>
            <a:xfrm>
              <a:off x="6531015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FF8D2F8-019F-9F8A-37EE-5356F7CE5801}"/>
                </a:ext>
              </a:extLst>
            </p:cNvPr>
            <p:cNvSpPr/>
            <p:nvPr/>
          </p:nvSpPr>
          <p:spPr>
            <a:xfrm>
              <a:off x="6774923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7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7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B1D66B8-2389-53F3-B5DB-6DE815B977D9}"/>
                </a:ext>
              </a:extLst>
            </p:cNvPr>
            <p:cNvSpPr/>
            <p:nvPr/>
          </p:nvSpPr>
          <p:spPr>
            <a:xfrm>
              <a:off x="6762832" y="5256575"/>
              <a:ext cx="71334" cy="61224"/>
            </a:xfrm>
            <a:custGeom>
              <a:avLst/>
              <a:gdLst>
                <a:gd name="connsiteX0" fmla="*/ 0 w 71334"/>
                <a:gd name="connsiteY0" fmla="*/ 61224 h 61224"/>
                <a:gd name="connsiteX1" fmla="*/ 12092 w 71334"/>
                <a:gd name="connsiteY1" fmla="*/ 0 h 61224"/>
                <a:gd name="connsiteX2" fmla="*/ 71335 w 71334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4" h="61224">
                  <a:moveTo>
                    <a:pt x="0" y="61224"/>
                  </a:moveTo>
                  <a:lnTo>
                    <a:pt x="12092" y="0"/>
                  </a:lnTo>
                  <a:lnTo>
                    <a:pt x="71335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389192D-235C-A49A-02F0-A0C32B7F9FF6}"/>
                </a:ext>
              </a:extLst>
            </p:cNvPr>
            <p:cNvSpPr/>
            <p:nvPr/>
          </p:nvSpPr>
          <p:spPr>
            <a:xfrm>
              <a:off x="6296988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0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D1F3711-CEAC-B346-DA96-EDE17DB20B08}"/>
                </a:ext>
              </a:extLst>
            </p:cNvPr>
            <p:cNvSpPr/>
            <p:nvPr/>
          </p:nvSpPr>
          <p:spPr>
            <a:xfrm>
              <a:off x="6598796" y="4950130"/>
              <a:ext cx="53912" cy="62363"/>
            </a:xfrm>
            <a:custGeom>
              <a:avLst/>
              <a:gdLst>
                <a:gd name="connsiteX0" fmla="*/ 51573 w 53912"/>
                <a:gd name="connsiteY0" fmla="*/ 0 h 62363"/>
                <a:gd name="connsiteX1" fmla="*/ 53913 w 53912"/>
                <a:gd name="connsiteY1" fmla="*/ 62364 h 62363"/>
                <a:gd name="connsiteX2" fmla="*/ 0 w 53912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2" h="62363">
                  <a:moveTo>
                    <a:pt x="51573" y="0"/>
                  </a:moveTo>
                  <a:lnTo>
                    <a:pt x="53913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D1360891-E858-E383-B0B9-AD255A3C3890}"/>
                </a:ext>
              </a:extLst>
            </p:cNvPr>
            <p:cNvSpPr/>
            <p:nvPr/>
          </p:nvSpPr>
          <p:spPr>
            <a:xfrm>
              <a:off x="6626359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7909E19-0F7B-730E-6F7D-30F46B9801C7}"/>
                </a:ext>
              </a:extLst>
            </p:cNvPr>
            <p:cNvSpPr/>
            <p:nvPr/>
          </p:nvSpPr>
          <p:spPr>
            <a:xfrm>
              <a:off x="6620855" y="4956492"/>
              <a:ext cx="60110" cy="56001"/>
            </a:xfrm>
            <a:custGeom>
              <a:avLst/>
              <a:gdLst>
                <a:gd name="connsiteX0" fmla="*/ 60110 w 60110"/>
                <a:gd name="connsiteY0" fmla="*/ 0 h 56001"/>
                <a:gd name="connsiteX1" fmla="*/ 32547 w 60110"/>
                <a:gd name="connsiteY1" fmla="*/ 56002 h 56001"/>
                <a:gd name="connsiteX2" fmla="*/ 0 w 60110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6001">
                  <a:moveTo>
                    <a:pt x="60110" y="0"/>
                  </a:moveTo>
                  <a:lnTo>
                    <a:pt x="32547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FAEF77F-74D2-D458-5014-E53D5DAE6FBF}"/>
                </a:ext>
              </a:extLst>
            </p:cNvPr>
            <p:cNvSpPr/>
            <p:nvPr/>
          </p:nvSpPr>
          <p:spPr>
            <a:xfrm>
              <a:off x="5802932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F82FDF3-8D4B-6FB8-9613-A3040351055C}"/>
                </a:ext>
              </a:extLst>
            </p:cNvPr>
            <p:cNvSpPr/>
            <p:nvPr/>
          </p:nvSpPr>
          <p:spPr>
            <a:xfrm>
              <a:off x="6047880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2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F8FE0FA-4F1A-D6A5-9283-4030607341A9}"/>
                </a:ext>
              </a:extLst>
            </p:cNvPr>
            <p:cNvSpPr/>
            <p:nvPr/>
          </p:nvSpPr>
          <p:spPr>
            <a:xfrm>
              <a:off x="6035780" y="5256575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0224680-6896-1F33-691E-18706F354EE4}"/>
                </a:ext>
              </a:extLst>
            </p:cNvPr>
            <p:cNvSpPr/>
            <p:nvPr/>
          </p:nvSpPr>
          <p:spPr>
            <a:xfrm>
              <a:off x="5568905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6F0A0B6-0DB1-ADED-9D41-B97B7133C4FC}"/>
                </a:ext>
              </a:extLst>
            </p:cNvPr>
            <p:cNvSpPr/>
            <p:nvPr/>
          </p:nvSpPr>
          <p:spPr>
            <a:xfrm>
              <a:off x="5870709" y="495013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81C5A6F-B973-220B-AD08-94162B2A9A08}"/>
                </a:ext>
              </a:extLst>
            </p:cNvPr>
            <p:cNvSpPr/>
            <p:nvPr/>
          </p:nvSpPr>
          <p:spPr>
            <a:xfrm>
              <a:off x="5898276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9155080-B30C-CF94-6DAA-6D288467F60E}"/>
                </a:ext>
              </a:extLst>
            </p:cNvPr>
            <p:cNvSpPr/>
            <p:nvPr/>
          </p:nvSpPr>
          <p:spPr>
            <a:xfrm>
              <a:off x="5892794" y="495649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9EC5011-9BE9-9485-6D31-51150C5BFAF3}"/>
                </a:ext>
              </a:extLst>
            </p:cNvPr>
            <p:cNvSpPr/>
            <p:nvPr/>
          </p:nvSpPr>
          <p:spPr>
            <a:xfrm>
              <a:off x="5074849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691976-686A-D9CD-4CD5-F2894E832B1C}"/>
                </a:ext>
              </a:extLst>
            </p:cNvPr>
            <p:cNvSpPr/>
            <p:nvPr/>
          </p:nvSpPr>
          <p:spPr>
            <a:xfrm>
              <a:off x="5320837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4" y="208024"/>
                    <a:pt x="302934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FEF898E-D70C-4535-BAAB-DA69FB9B670C}"/>
                </a:ext>
              </a:extLst>
            </p:cNvPr>
            <p:cNvSpPr/>
            <p:nvPr/>
          </p:nvSpPr>
          <p:spPr>
            <a:xfrm>
              <a:off x="5308737" y="5256575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2BEA3E9-D507-DE63-9CE7-DB9A050C1052}"/>
                </a:ext>
              </a:extLst>
            </p:cNvPr>
            <p:cNvSpPr/>
            <p:nvPr/>
          </p:nvSpPr>
          <p:spPr>
            <a:xfrm>
              <a:off x="4840822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BFAE0C0-C32E-3399-0A25-46A87F02C17E}"/>
                </a:ext>
              </a:extLst>
            </p:cNvPr>
            <p:cNvSpPr/>
            <p:nvPr/>
          </p:nvSpPr>
          <p:spPr>
            <a:xfrm>
              <a:off x="5142625" y="495013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9BBB5B9D-F65E-7829-C59F-E11F35D10604}"/>
                </a:ext>
              </a:extLst>
            </p:cNvPr>
            <p:cNvSpPr/>
            <p:nvPr/>
          </p:nvSpPr>
          <p:spPr>
            <a:xfrm>
              <a:off x="5170193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4722ABF-C277-56E5-F1F1-6E738381411E}"/>
                </a:ext>
              </a:extLst>
            </p:cNvPr>
            <p:cNvSpPr/>
            <p:nvPr/>
          </p:nvSpPr>
          <p:spPr>
            <a:xfrm>
              <a:off x="5164711" y="495649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9101EB3-A473-B8F5-0B5F-C8A898426053}"/>
                </a:ext>
              </a:extLst>
            </p:cNvPr>
            <p:cNvSpPr/>
            <p:nvPr/>
          </p:nvSpPr>
          <p:spPr>
            <a:xfrm>
              <a:off x="4351100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D053C30-D35A-05D0-A6E8-00F4E5EEFAC3}"/>
                </a:ext>
              </a:extLst>
            </p:cNvPr>
            <p:cNvSpPr/>
            <p:nvPr/>
          </p:nvSpPr>
          <p:spPr>
            <a:xfrm>
              <a:off x="4593794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C9CD405-2712-E32C-05C3-612AF2F57F4F}"/>
                </a:ext>
              </a:extLst>
            </p:cNvPr>
            <p:cNvSpPr/>
            <p:nvPr/>
          </p:nvSpPr>
          <p:spPr>
            <a:xfrm>
              <a:off x="4581694" y="5256575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2159105C-0148-300E-64CA-0FCBB5CD2E2A}"/>
                </a:ext>
              </a:extLst>
            </p:cNvPr>
            <p:cNvSpPr/>
            <p:nvPr/>
          </p:nvSpPr>
          <p:spPr>
            <a:xfrm>
              <a:off x="4112739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CB57209-DE6E-044B-27B2-0D152AFED8BE}"/>
                </a:ext>
              </a:extLst>
            </p:cNvPr>
            <p:cNvSpPr/>
            <p:nvPr/>
          </p:nvSpPr>
          <p:spPr>
            <a:xfrm>
              <a:off x="4414542" y="495013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C9D42587-D67D-9F93-4332-3E4ED45B243B}"/>
                </a:ext>
              </a:extLst>
            </p:cNvPr>
            <p:cNvSpPr/>
            <p:nvPr/>
          </p:nvSpPr>
          <p:spPr>
            <a:xfrm>
              <a:off x="4442110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A256D5B-658F-512D-C920-7D7C4CBF63AB}"/>
                </a:ext>
              </a:extLst>
            </p:cNvPr>
            <p:cNvSpPr/>
            <p:nvPr/>
          </p:nvSpPr>
          <p:spPr>
            <a:xfrm>
              <a:off x="4436628" y="495649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DC28DC1-366E-A639-0808-B508E972C8B5}"/>
                </a:ext>
              </a:extLst>
            </p:cNvPr>
            <p:cNvSpPr/>
            <p:nvPr/>
          </p:nvSpPr>
          <p:spPr>
            <a:xfrm>
              <a:off x="3623016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8DF7901A-E461-A7F7-F0C8-0A30EF872FC0}"/>
                </a:ext>
              </a:extLst>
            </p:cNvPr>
            <p:cNvSpPr/>
            <p:nvPr/>
          </p:nvSpPr>
          <p:spPr>
            <a:xfrm>
              <a:off x="3866751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2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2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02FE621-EF52-EF0C-9382-0F80E8BDAF43}"/>
                </a:ext>
              </a:extLst>
            </p:cNvPr>
            <p:cNvSpPr/>
            <p:nvPr/>
          </p:nvSpPr>
          <p:spPr>
            <a:xfrm>
              <a:off x="3854651" y="5256575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88CA896-0DFF-1BD3-8854-5EF434E2A30C}"/>
                </a:ext>
              </a:extLst>
            </p:cNvPr>
            <p:cNvSpPr/>
            <p:nvPr/>
          </p:nvSpPr>
          <p:spPr>
            <a:xfrm>
              <a:off x="3388990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EE1CBC5-393B-9FB6-6256-BE6DC8544387}"/>
                </a:ext>
              </a:extLst>
            </p:cNvPr>
            <p:cNvSpPr/>
            <p:nvPr/>
          </p:nvSpPr>
          <p:spPr>
            <a:xfrm>
              <a:off x="3690793" y="495013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A949054-6F42-27C9-F665-B9F57FC8BBEC}"/>
                </a:ext>
              </a:extLst>
            </p:cNvPr>
            <p:cNvSpPr/>
            <p:nvPr/>
          </p:nvSpPr>
          <p:spPr>
            <a:xfrm>
              <a:off x="3718361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7A5E5A0-00F4-A629-9F95-91C6E35A2A7E}"/>
                </a:ext>
              </a:extLst>
            </p:cNvPr>
            <p:cNvSpPr/>
            <p:nvPr/>
          </p:nvSpPr>
          <p:spPr>
            <a:xfrm>
              <a:off x="3712878" y="495649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B1B0398-E4E6-0E35-4E8B-2A36FC7D1F69}"/>
                </a:ext>
              </a:extLst>
            </p:cNvPr>
            <p:cNvSpPr/>
            <p:nvPr/>
          </p:nvSpPr>
          <p:spPr>
            <a:xfrm>
              <a:off x="2894933" y="501336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C864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8E99F10-6D1E-73E2-2544-DF20DCC57714}"/>
                </a:ext>
              </a:extLst>
            </p:cNvPr>
            <p:cNvSpPr/>
            <p:nvPr/>
          </p:nvSpPr>
          <p:spPr>
            <a:xfrm>
              <a:off x="3139708" y="5256575"/>
              <a:ext cx="484695" cy="208023"/>
            </a:xfrm>
            <a:custGeom>
              <a:avLst/>
              <a:gdLst>
                <a:gd name="connsiteX0" fmla="*/ 484695 w 484695"/>
                <a:gd name="connsiteY0" fmla="*/ 0 h 208023"/>
                <a:gd name="connsiteX1" fmla="*/ 363521 w 484695"/>
                <a:gd name="connsiteY1" fmla="*/ 156018 h 208023"/>
                <a:gd name="connsiteX2" fmla="*/ 242348 w 484695"/>
                <a:gd name="connsiteY2" fmla="*/ 208024 h 208023"/>
                <a:gd name="connsiteX3" fmla="*/ 121174 w 484695"/>
                <a:gd name="connsiteY3" fmla="*/ 156018 h 208023"/>
                <a:gd name="connsiteX4" fmla="*/ 0 w 484695"/>
                <a:gd name="connsiteY4" fmla="*/ 0 h 2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3">
                  <a:moveTo>
                    <a:pt x="484695" y="0"/>
                  </a:moveTo>
                  <a:cubicBezTo>
                    <a:pt x="444304" y="69341"/>
                    <a:pt x="403913" y="121347"/>
                    <a:pt x="363521" y="156018"/>
                  </a:cubicBezTo>
                  <a:cubicBezTo>
                    <a:pt x="302935" y="208024"/>
                    <a:pt x="302935" y="208024"/>
                    <a:pt x="242348" y="208024"/>
                  </a:cubicBezTo>
                  <a:cubicBezTo>
                    <a:pt x="181761" y="208024"/>
                    <a:pt x="181761" y="208024"/>
                    <a:pt x="121174" y="156018"/>
                  </a:cubicBezTo>
                  <a:cubicBezTo>
                    <a:pt x="80783" y="121347"/>
                    <a:pt x="40391" y="69341"/>
                    <a:pt x="0" y="0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F45EC22-B77A-97B0-A4BA-622609682D81}"/>
                </a:ext>
              </a:extLst>
            </p:cNvPr>
            <p:cNvSpPr/>
            <p:nvPr/>
          </p:nvSpPr>
          <p:spPr>
            <a:xfrm>
              <a:off x="3127608" y="5256575"/>
              <a:ext cx="71321" cy="61224"/>
            </a:xfrm>
            <a:custGeom>
              <a:avLst/>
              <a:gdLst>
                <a:gd name="connsiteX0" fmla="*/ 0 w 71321"/>
                <a:gd name="connsiteY0" fmla="*/ 61224 h 61224"/>
                <a:gd name="connsiteX1" fmla="*/ 12100 w 71321"/>
                <a:gd name="connsiteY1" fmla="*/ 0 h 61224"/>
                <a:gd name="connsiteX2" fmla="*/ 71322 w 71321"/>
                <a:gd name="connsiteY2" fmla="*/ 19675 h 6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24">
                  <a:moveTo>
                    <a:pt x="0" y="61224"/>
                  </a:moveTo>
                  <a:lnTo>
                    <a:pt x="12100" y="0"/>
                  </a:lnTo>
                  <a:lnTo>
                    <a:pt x="71322" y="19675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3D59CFD4-EA65-2223-7C85-F2C55C6B477A}"/>
                </a:ext>
              </a:extLst>
            </p:cNvPr>
            <p:cNvSpPr/>
            <p:nvPr/>
          </p:nvSpPr>
          <p:spPr>
            <a:xfrm>
              <a:off x="2660907" y="4419627"/>
              <a:ext cx="355720" cy="592867"/>
            </a:xfrm>
            <a:custGeom>
              <a:avLst/>
              <a:gdLst>
                <a:gd name="connsiteX0" fmla="*/ 0 w 355720"/>
                <a:gd name="connsiteY0" fmla="*/ 0 h 592867"/>
                <a:gd name="connsiteX1" fmla="*/ 355721 w 35572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720" h="592867">
                  <a:moveTo>
                    <a:pt x="0" y="0"/>
                  </a:moveTo>
                  <a:lnTo>
                    <a:pt x="355721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A9D72B1-A4E1-41E7-8784-369690FC18BA}"/>
                </a:ext>
              </a:extLst>
            </p:cNvPr>
            <p:cNvSpPr/>
            <p:nvPr/>
          </p:nvSpPr>
          <p:spPr>
            <a:xfrm>
              <a:off x="2962710" y="4950130"/>
              <a:ext cx="53917" cy="62363"/>
            </a:xfrm>
            <a:custGeom>
              <a:avLst/>
              <a:gdLst>
                <a:gd name="connsiteX0" fmla="*/ 51560 w 53917"/>
                <a:gd name="connsiteY0" fmla="*/ 0 h 62363"/>
                <a:gd name="connsiteX1" fmla="*/ 53917 w 53917"/>
                <a:gd name="connsiteY1" fmla="*/ 62364 h 62363"/>
                <a:gd name="connsiteX2" fmla="*/ 0 w 53917"/>
                <a:gd name="connsiteY2" fmla="*/ 30939 h 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17" h="62363">
                  <a:moveTo>
                    <a:pt x="51560" y="0"/>
                  </a:moveTo>
                  <a:lnTo>
                    <a:pt x="53917" y="62364"/>
                  </a:lnTo>
                  <a:lnTo>
                    <a:pt x="0" y="309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3BEF9D77-35BA-52E0-E4D1-EFF28DB002C5}"/>
                </a:ext>
              </a:extLst>
            </p:cNvPr>
            <p:cNvSpPr/>
            <p:nvPr/>
          </p:nvSpPr>
          <p:spPr>
            <a:xfrm>
              <a:off x="2990278" y="4419627"/>
              <a:ext cx="27043" cy="592867"/>
            </a:xfrm>
            <a:custGeom>
              <a:avLst/>
              <a:gdLst>
                <a:gd name="connsiteX0" fmla="*/ 0 w 27043"/>
                <a:gd name="connsiteY0" fmla="*/ 0 h 592867"/>
                <a:gd name="connsiteX1" fmla="*/ 27043 w 27043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43" h="592867">
                  <a:moveTo>
                    <a:pt x="0" y="0"/>
                  </a:moveTo>
                  <a:lnTo>
                    <a:pt x="27043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88A6E7A-0840-4583-79E1-3F81A02FD142}"/>
                </a:ext>
              </a:extLst>
            </p:cNvPr>
            <p:cNvSpPr/>
            <p:nvPr/>
          </p:nvSpPr>
          <p:spPr>
            <a:xfrm>
              <a:off x="2984795" y="4956492"/>
              <a:ext cx="60066" cy="56001"/>
            </a:xfrm>
            <a:custGeom>
              <a:avLst/>
              <a:gdLst>
                <a:gd name="connsiteX0" fmla="*/ 60067 w 60066"/>
                <a:gd name="connsiteY0" fmla="*/ 0 h 56001"/>
                <a:gd name="connsiteX1" fmla="*/ 32525 w 60066"/>
                <a:gd name="connsiteY1" fmla="*/ 56002 h 56001"/>
                <a:gd name="connsiteX2" fmla="*/ 0 w 60066"/>
                <a:gd name="connsiteY2" fmla="*/ 2739 h 5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6" h="56001">
                  <a:moveTo>
                    <a:pt x="60067" y="0"/>
                  </a:moveTo>
                  <a:lnTo>
                    <a:pt x="32525" y="56002"/>
                  </a:lnTo>
                  <a:lnTo>
                    <a:pt x="0" y="2739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8EB8287-A001-7E20-569C-64B8F40FF1B5}"/>
                </a:ext>
              </a:extLst>
            </p:cNvPr>
            <p:cNvSpPr/>
            <p:nvPr/>
          </p:nvSpPr>
          <p:spPr>
            <a:xfrm>
              <a:off x="2530892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1C32686-9693-CC20-A669-395B25401F62}"/>
                </a:ext>
              </a:extLst>
            </p:cNvPr>
            <p:cNvSpPr/>
            <p:nvPr/>
          </p:nvSpPr>
          <p:spPr>
            <a:xfrm>
              <a:off x="2652066" y="526905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BB734DE-1FDF-4E1C-EB4D-8BF1819AF94B}"/>
                </a:ext>
              </a:extLst>
            </p:cNvPr>
            <p:cNvSpPr/>
            <p:nvPr/>
          </p:nvSpPr>
          <p:spPr>
            <a:xfrm>
              <a:off x="2622821" y="5806798"/>
              <a:ext cx="60123" cy="55126"/>
            </a:xfrm>
            <a:custGeom>
              <a:avLst/>
              <a:gdLst>
                <a:gd name="connsiteX0" fmla="*/ 60123 w 60123"/>
                <a:gd name="connsiteY0" fmla="*/ 910 h 55126"/>
                <a:gd name="connsiteX1" fmla="*/ 29245 w 60123"/>
                <a:gd name="connsiteY1" fmla="*/ 55127 h 55126"/>
                <a:gd name="connsiteX2" fmla="*/ 0 w 60123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26">
                  <a:moveTo>
                    <a:pt x="60123" y="910"/>
                  </a:moveTo>
                  <a:lnTo>
                    <a:pt x="29245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0530262-8C7D-B937-75B3-7A114BE5FB04}"/>
                </a:ext>
              </a:extLst>
            </p:cNvPr>
            <p:cNvSpPr/>
            <p:nvPr/>
          </p:nvSpPr>
          <p:spPr>
            <a:xfrm>
              <a:off x="2652759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57BC95B-80B3-186C-F363-62056A4A9EF5}"/>
                </a:ext>
              </a:extLst>
            </p:cNvPr>
            <p:cNvSpPr/>
            <p:nvPr/>
          </p:nvSpPr>
          <p:spPr>
            <a:xfrm>
              <a:off x="2652759" y="5799518"/>
              <a:ext cx="53184" cy="62407"/>
            </a:xfrm>
            <a:custGeom>
              <a:avLst/>
              <a:gdLst>
                <a:gd name="connsiteX0" fmla="*/ 53185 w 53184"/>
                <a:gd name="connsiteY0" fmla="*/ 29773 h 62407"/>
                <a:gd name="connsiteX1" fmla="*/ 0 w 53184"/>
                <a:gd name="connsiteY1" fmla="*/ 62407 h 62407"/>
                <a:gd name="connsiteX2" fmla="*/ 927 w 53184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407">
                  <a:moveTo>
                    <a:pt x="53185" y="29773"/>
                  </a:moveTo>
                  <a:lnTo>
                    <a:pt x="0" y="6240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35E0CAB0-9540-7F3F-D6D7-E8096EC4878E}"/>
                </a:ext>
              </a:extLst>
            </p:cNvPr>
            <p:cNvSpPr/>
            <p:nvPr/>
          </p:nvSpPr>
          <p:spPr>
            <a:xfrm>
              <a:off x="2776186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8 w 484695"/>
                <a:gd name="connsiteY2" fmla="*/ 0 h 208024"/>
                <a:gd name="connsiteX3" fmla="*/ 363521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1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150D408-42C4-6536-4DFF-2ED6C87846DB}"/>
                </a:ext>
              </a:extLst>
            </p:cNvPr>
            <p:cNvSpPr/>
            <p:nvPr/>
          </p:nvSpPr>
          <p:spPr>
            <a:xfrm>
              <a:off x="3201660" y="5801728"/>
              <a:ext cx="71321" cy="61237"/>
            </a:xfrm>
            <a:custGeom>
              <a:avLst/>
              <a:gdLst>
                <a:gd name="connsiteX0" fmla="*/ 71322 w 71321"/>
                <a:gd name="connsiteY0" fmla="*/ 0 h 61237"/>
                <a:gd name="connsiteX1" fmla="*/ 59222 w 71321"/>
                <a:gd name="connsiteY1" fmla="*/ 61237 h 61237"/>
                <a:gd name="connsiteX2" fmla="*/ 0 w 71321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37">
                  <a:moveTo>
                    <a:pt x="71322" y="0"/>
                  </a:moveTo>
                  <a:lnTo>
                    <a:pt x="59222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B116D88-2D0C-CD07-3BFF-B4F174A9A051}"/>
                </a:ext>
              </a:extLst>
            </p:cNvPr>
            <p:cNvSpPr/>
            <p:nvPr/>
          </p:nvSpPr>
          <p:spPr>
            <a:xfrm>
              <a:off x="3258975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3BDB01B2-5EDF-C984-0430-B19F692B0E87}"/>
                </a:ext>
              </a:extLst>
            </p:cNvPr>
            <p:cNvSpPr/>
            <p:nvPr/>
          </p:nvSpPr>
          <p:spPr>
            <a:xfrm>
              <a:off x="3380149" y="526905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5A004B3-78B9-3A7E-1517-2708931B24ED}"/>
                </a:ext>
              </a:extLst>
            </p:cNvPr>
            <p:cNvSpPr/>
            <p:nvPr/>
          </p:nvSpPr>
          <p:spPr>
            <a:xfrm>
              <a:off x="3350904" y="5806798"/>
              <a:ext cx="60123" cy="55126"/>
            </a:xfrm>
            <a:custGeom>
              <a:avLst/>
              <a:gdLst>
                <a:gd name="connsiteX0" fmla="*/ 60123 w 60123"/>
                <a:gd name="connsiteY0" fmla="*/ 910 h 55126"/>
                <a:gd name="connsiteX1" fmla="*/ 29245 w 60123"/>
                <a:gd name="connsiteY1" fmla="*/ 55127 h 55126"/>
                <a:gd name="connsiteX2" fmla="*/ 0 w 60123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26">
                  <a:moveTo>
                    <a:pt x="60123" y="910"/>
                  </a:moveTo>
                  <a:lnTo>
                    <a:pt x="29245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39FAFB7-9DA2-E532-9D40-FF481F863E69}"/>
                </a:ext>
              </a:extLst>
            </p:cNvPr>
            <p:cNvSpPr/>
            <p:nvPr/>
          </p:nvSpPr>
          <p:spPr>
            <a:xfrm>
              <a:off x="3380842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BC83530-B308-BB9B-E5D7-0B6A60E20F6B}"/>
                </a:ext>
              </a:extLst>
            </p:cNvPr>
            <p:cNvSpPr/>
            <p:nvPr/>
          </p:nvSpPr>
          <p:spPr>
            <a:xfrm>
              <a:off x="3380842" y="5799518"/>
              <a:ext cx="53184" cy="62407"/>
            </a:xfrm>
            <a:custGeom>
              <a:avLst/>
              <a:gdLst>
                <a:gd name="connsiteX0" fmla="*/ 53185 w 53184"/>
                <a:gd name="connsiteY0" fmla="*/ 29773 h 62407"/>
                <a:gd name="connsiteX1" fmla="*/ 0 w 53184"/>
                <a:gd name="connsiteY1" fmla="*/ 62407 h 62407"/>
                <a:gd name="connsiteX2" fmla="*/ 928 w 53184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407">
                  <a:moveTo>
                    <a:pt x="53185" y="29773"/>
                  </a:moveTo>
                  <a:lnTo>
                    <a:pt x="0" y="62407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F8739DA-F965-BF4D-FE8E-0D141D92514B}"/>
                </a:ext>
              </a:extLst>
            </p:cNvPr>
            <p:cNvSpPr/>
            <p:nvPr/>
          </p:nvSpPr>
          <p:spPr>
            <a:xfrm>
              <a:off x="3503229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8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8EED10DB-4953-126A-6CFB-98D61186F8CC}"/>
                </a:ext>
              </a:extLst>
            </p:cNvPr>
            <p:cNvSpPr/>
            <p:nvPr/>
          </p:nvSpPr>
          <p:spPr>
            <a:xfrm>
              <a:off x="3928703" y="5801728"/>
              <a:ext cx="71321" cy="61237"/>
            </a:xfrm>
            <a:custGeom>
              <a:avLst/>
              <a:gdLst>
                <a:gd name="connsiteX0" fmla="*/ 71322 w 71321"/>
                <a:gd name="connsiteY0" fmla="*/ 0 h 61237"/>
                <a:gd name="connsiteX1" fmla="*/ 59222 w 71321"/>
                <a:gd name="connsiteY1" fmla="*/ 61237 h 61237"/>
                <a:gd name="connsiteX2" fmla="*/ 0 w 71321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37">
                  <a:moveTo>
                    <a:pt x="71322" y="0"/>
                  </a:moveTo>
                  <a:lnTo>
                    <a:pt x="59222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CAFFA72-696B-C4A1-4913-AB55CCBADD8A}"/>
                </a:ext>
              </a:extLst>
            </p:cNvPr>
            <p:cNvSpPr/>
            <p:nvPr/>
          </p:nvSpPr>
          <p:spPr>
            <a:xfrm>
              <a:off x="3987058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1193F88-688E-CDF6-3956-88F8D6A24833}"/>
                </a:ext>
              </a:extLst>
            </p:cNvPr>
            <p:cNvSpPr/>
            <p:nvPr/>
          </p:nvSpPr>
          <p:spPr>
            <a:xfrm>
              <a:off x="4108232" y="526905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83BB7CA-94B0-F806-8992-42450CBC5561}"/>
                </a:ext>
              </a:extLst>
            </p:cNvPr>
            <p:cNvSpPr/>
            <p:nvPr/>
          </p:nvSpPr>
          <p:spPr>
            <a:xfrm>
              <a:off x="4078987" y="5806798"/>
              <a:ext cx="60123" cy="55126"/>
            </a:xfrm>
            <a:custGeom>
              <a:avLst/>
              <a:gdLst>
                <a:gd name="connsiteX0" fmla="*/ 60123 w 60123"/>
                <a:gd name="connsiteY0" fmla="*/ 910 h 55126"/>
                <a:gd name="connsiteX1" fmla="*/ 29245 w 60123"/>
                <a:gd name="connsiteY1" fmla="*/ 55127 h 55126"/>
                <a:gd name="connsiteX2" fmla="*/ 0 w 60123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26">
                  <a:moveTo>
                    <a:pt x="60123" y="910"/>
                  </a:moveTo>
                  <a:lnTo>
                    <a:pt x="29245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C8FE245B-DF1A-6D42-435C-82D7F92BA43E}"/>
                </a:ext>
              </a:extLst>
            </p:cNvPr>
            <p:cNvSpPr/>
            <p:nvPr/>
          </p:nvSpPr>
          <p:spPr>
            <a:xfrm>
              <a:off x="4108925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18FE93C-0C1E-0E8A-2329-5A6F07E4F719}"/>
                </a:ext>
              </a:extLst>
            </p:cNvPr>
            <p:cNvSpPr/>
            <p:nvPr/>
          </p:nvSpPr>
          <p:spPr>
            <a:xfrm>
              <a:off x="4108925" y="5799518"/>
              <a:ext cx="53184" cy="62407"/>
            </a:xfrm>
            <a:custGeom>
              <a:avLst/>
              <a:gdLst>
                <a:gd name="connsiteX0" fmla="*/ 53185 w 53184"/>
                <a:gd name="connsiteY0" fmla="*/ 29773 h 62407"/>
                <a:gd name="connsiteX1" fmla="*/ 0 w 53184"/>
                <a:gd name="connsiteY1" fmla="*/ 62407 h 62407"/>
                <a:gd name="connsiteX2" fmla="*/ 928 w 53184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407">
                  <a:moveTo>
                    <a:pt x="53185" y="29773"/>
                  </a:moveTo>
                  <a:lnTo>
                    <a:pt x="0" y="62407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66D509DF-02B1-9C99-0D47-A9786572A5AD}"/>
                </a:ext>
              </a:extLst>
            </p:cNvPr>
            <p:cNvSpPr/>
            <p:nvPr/>
          </p:nvSpPr>
          <p:spPr>
            <a:xfrm>
              <a:off x="4230272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8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8313D66-961A-7B89-25FA-05632B120903}"/>
                </a:ext>
              </a:extLst>
            </p:cNvPr>
            <p:cNvSpPr/>
            <p:nvPr/>
          </p:nvSpPr>
          <p:spPr>
            <a:xfrm>
              <a:off x="4655746" y="5801728"/>
              <a:ext cx="71321" cy="61237"/>
            </a:xfrm>
            <a:custGeom>
              <a:avLst/>
              <a:gdLst>
                <a:gd name="connsiteX0" fmla="*/ 71322 w 71321"/>
                <a:gd name="connsiteY0" fmla="*/ 0 h 61237"/>
                <a:gd name="connsiteX1" fmla="*/ 59222 w 71321"/>
                <a:gd name="connsiteY1" fmla="*/ 61237 h 61237"/>
                <a:gd name="connsiteX2" fmla="*/ 0 w 71321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37">
                  <a:moveTo>
                    <a:pt x="71322" y="0"/>
                  </a:moveTo>
                  <a:lnTo>
                    <a:pt x="59222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B9923CB-4BA9-D87C-35DE-F34501DADEDB}"/>
                </a:ext>
              </a:extLst>
            </p:cNvPr>
            <p:cNvSpPr/>
            <p:nvPr/>
          </p:nvSpPr>
          <p:spPr>
            <a:xfrm>
              <a:off x="4710807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4BFEFC7-9411-EF2D-4311-25A0D5C9B5C0}"/>
                </a:ext>
              </a:extLst>
            </p:cNvPr>
            <p:cNvSpPr/>
            <p:nvPr/>
          </p:nvSpPr>
          <p:spPr>
            <a:xfrm>
              <a:off x="4831981" y="526905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D3C7219C-9C97-8B34-097D-2A56BEC2491B}"/>
                </a:ext>
              </a:extLst>
            </p:cNvPr>
            <p:cNvSpPr/>
            <p:nvPr/>
          </p:nvSpPr>
          <p:spPr>
            <a:xfrm>
              <a:off x="4802736" y="5806798"/>
              <a:ext cx="60123" cy="55126"/>
            </a:xfrm>
            <a:custGeom>
              <a:avLst/>
              <a:gdLst>
                <a:gd name="connsiteX0" fmla="*/ 60123 w 60123"/>
                <a:gd name="connsiteY0" fmla="*/ 910 h 55126"/>
                <a:gd name="connsiteX1" fmla="*/ 29245 w 60123"/>
                <a:gd name="connsiteY1" fmla="*/ 55127 h 55126"/>
                <a:gd name="connsiteX2" fmla="*/ 0 w 60123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26">
                  <a:moveTo>
                    <a:pt x="60123" y="910"/>
                  </a:moveTo>
                  <a:lnTo>
                    <a:pt x="29245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978A4C8-144F-2ACC-5CE2-F0708BD1FCBD}"/>
                </a:ext>
              </a:extLst>
            </p:cNvPr>
            <p:cNvSpPr/>
            <p:nvPr/>
          </p:nvSpPr>
          <p:spPr>
            <a:xfrm>
              <a:off x="4832675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DEBCC2A1-662E-ACC2-9C60-5EE6CFDA622F}"/>
                </a:ext>
              </a:extLst>
            </p:cNvPr>
            <p:cNvSpPr/>
            <p:nvPr/>
          </p:nvSpPr>
          <p:spPr>
            <a:xfrm>
              <a:off x="4832675" y="5799518"/>
              <a:ext cx="53184" cy="62407"/>
            </a:xfrm>
            <a:custGeom>
              <a:avLst/>
              <a:gdLst>
                <a:gd name="connsiteX0" fmla="*/ 53185 w 53184"/>
                <a:gd name="connsiteY0" fmla="*/ 29773 h 62407"/>
                <a:gd name="connsiteX1" fmla="*/ 0 w 53184"/>
                <a:gd name="connsiteY1" fmla="*/ 62407 h 62407"/>
                <a:gd name="connsiteX2" fmla="*/ 927 w 53184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407">
                  <a:moveTo>
                    <a:pt x="53185" y="29773"/>
                  </a:moveTo>
                  <a:lnTo>
                    <a:pt x="0" y="6240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5C5C82D-23E7-2796-79B2-2F6E163B28F5}"/>
                </a:ext>
              </a:extLst>
            </p:cNvPr>
            <p:cNvSpPr/>
            <p:nvPr/>
          </p:nvSpPr>
          <p:spPr>
            <a:xfrm>
              <a:off x="4957315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8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EB4C94E6-0650-2566-DCE3-CB60CC222787}"/>
                </a:ext>
              </a:extLst>
            </p:cNvPr>
            <p:cNvSpPr/>
            <p:nvPr/>
          </p:nvSpPr>
          <p:spPr>
            <a:xfrm>
              <a:off x="5382789" y="5801728"/>
              <a:ext cx="71321" cy="61237"/>
            </a:xfrm>
            <a:custGeom>
              <a:avLst/>
              <a:gdLst>
                <a:gd name="connsiteX0" fmla="*/ 71322 w 71321"/>
                <a:gd name="connsiteY0" fmla="*/ 0 h 61237"/>
                <a:gd name="connsiteX1" fmla="*/ 59222 w 71321"/>
                <a:gd name="connsiteY1" fmla="*/ 61237 h 61237"/>
                <a:gd name="connsiteX2" fmla="*/ 0 w 71321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37">
                  <a:moveTo>
                    <a:pt x="71322" y="0"/>
                  </a:moveTo>
                  <a:lnTo>
                    <a:pt x="59222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1363F17-A4AB-B838-2DD3-A4F1E99E17A0}"/>
                </a:ext>
              </a:extLst>
            </p:cNvPr>
            <p:cNvSpPr/>
            <p:nvPr/>
          </p:nvSpPr>
          <p:spPr>
            <a:xfrm>
              <a:off x="5438890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76F1E746-9F81-7B72-BB49-E8B44768E2F2}"/>
                </a:ext>
              </a:extLst>
            </p:cNvPr>
            <p:cNvSpPr/>
            <p:nvPr/>
          </p:nvSpPr>
          <p:spPr>
            <a:xfrm>
              <a:off x="5560064" y="526905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91C1686-5550-4F5B-842F-EC70A0877F14}"/>
                </a:ext>
              </a:extLst>
            </p:cNvPr>
            <p:cNvSpPr/>
            <p:nvPr/>
          </p:nvSpPr>
          <p:spPr>
            <a:xfrm>
              <a:off x="5530819" y="5806798"/>
              <a:ext cx="60123" cy="55126"/>
            </a:xfrm>
            <a:custGeom>
              <a:avLst/>
              <a:gdLst>
                <a:gd name="connsiteX0" fmla="*/ 60123 w 60123"/>
                <a:gd name="connsiteY0" fmla="*/ 910 h 55126"/>
                <a:gd name="connsiteX1" fmla="*/ 29245 w 60123"/>
                <a:gd name="connsiteY1" fmla="*/ 55127 h 55126"/>
                <a:gd name="connsiteX2" fmla="*/ 0 w 60123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26">
                  <a:moveTo>
                    <a:pt x="60123" y="910"/>
                  </a:moveTo>
                  <a:lnTo>
                    <a:pt x="29245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979FF55-E65F-3ACE-7715-68D46B1B6D7B}"/>
                </a:ext>
              </a:extLst>
            </p:cNvPr>
            <p:cNvSpPr/>
            <p:nvPr/>
          </p:nvSpPr>
          <p:spPr>
            <a:xfrm>
              <a:off x="5560758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D560909E-745C-0564-F24C-7F860A69B185}"/>
                </a:ext>
              </a:extLst>
            </p:cNvPr>
            <p:cNvSpPr/>
            <p:nvPr/>
          </p:nvSpPr>
          <p:spPr>
            <a:xfrm>
              <a:off x="5560758" y="5799518"/>
              <a:ext cx="53184" cy="62407"/>
            </a:xfrm>
            <a:custGeom>
              <a:avLst/>
              <a:gdLst>
                <a:gd name="connsiteX0" fmla="*/ 53185 w 53184"/>
                <a:gd name="connsiteY0" fmla="*/ 29773 h 62407"/>
                <a:gd name="connsiteX1" fmla="*/ 0 w 53184"/>
                <a:gd name="connsiteY1" fmla="*/ 62407 h 62407"/>
                <a:gd name="connsiteX2" fmla="*/ 927 w 53184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407">
                  <a:moveTo>
                    <a:pt x="53185" y="29773"/>
                  </a:moveTo>
                  <a:lnTo>
                    <a:pt x="0" y="6240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3FCC625-B8C0-9D18-18AB-13C16C8FFAA2}"/>
                </a:ext>
              </a:extLst>
            </p:cNvPr>
            <p:cNvSpPr/>
            <p:nvPr/>
          </p:nvSpPr>
          <p:spPr>
            <a:xfrm>
              <a:off x="5684358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8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8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D5F473B9-2205-E7EC-E2EF-E34C4239A1DF}"/>
                </a:ext>
              </a:extLst>
            </p:cNvPr>
            <p:cNvSpPr/>
            <p:nvPr/>
          </p:nvSpPr>
          <p:spPr>
            <a:xfrm>
              <a:off x="6109832" y="5801728"/>
              <a:ext cx="71321" cy="61237"/>
            </a:xfrm>
            <a:custGeom>
              <a:avLst/>
              <a:gdLst>
                <a:gd name="connsiteX0" fmla="*/ 71322 w 71321"/>
                <a:gd name="connsiteY0" fmla="*/ 0 h 61237"/>
                <a:gd name="connsiteX1" fmla="*/ 59222 w 71321"/>
                <a:gd name="connsiteY1" fmla="*/ 61237 h 61237"/>
                <a:gd name="connsiteX2" fmla="*/ 0 w 71321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21" h="61237">
                  <a:moveTo>
                    <a:pt x="71322" y="0"/>
                  </a:moveTo>
                  <a:lnTo>
                    <a:pt x="59222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D21087E-C5DF-D37B-91C9-0FA002B326F8}"/>
                </a:ext>
              </a:extLst>
            </p:cNvPr>
            <p:cNvSpPr/>
            <p:nvPr/>
          </p:nvSpPr>
          <p:spPr>
            <a:xfrm>
              <a:off x="6166974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6C797D7-27ED-8B54-112E-AE45E71B46B7}"/>
                </a:ext>
              </a:extLst>
            </p:cNvPr>
            <p:cNvSpPr/>
            <p:nvPr/>
          </p:nvSpPr>
          <p:spPr>
            <a:xfrm>
              <a:off x="6288147" y="5269057"/>
              <a:ext cx="8840" cy="592867"/>
            </a:xfrm>
            <a:custGeom>
              <a:avLst/>
              <a:gdLst>
                <a:gd name="connsiteX0" fmla="*/ 8841 w 8840"/>
                <a:gd name="connsiteY0" fmla="*/ 0 h 592867"/>
                <a:gd name="connsiteX1" fmla="*/ 0 w 8840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0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C207B5D-E95B-D653-0DAB-8ECA9BA5DCE8}"/>
                </a:ext>
              </a:extLst>
            </p:cNvPr>
            <p:cNvSpPr/>
            <p:nvPr/>
          </p:nvSpPr>
          <p:spPr>
            <a:xfrm>
              <a:off x="6258903" y="5806798"/>
              <a:ext cx="60123" cy="55126"/>
            </a:xfrm>
            <a:custGeom>
              <a:avLst/>
              <a:gdLst>
                <a:gd name="connsiteX0" fmla="*/ 60123 w 60123"/>
                <a:gd name="connsiteY0" fmla="*/ 910 h 55126"/>
                <a:gd name="connsiteX1" fmla="*/ 29245 w 60123"/>
                <a:gd name="connsiteY1" fmla="*/ 55127 h 55126"/>
                <a:gd name="connsiteX2" fmla="*/ 0 w 60123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23" h="55126">
                  <a:moveTo>
                    <a:pt x="60123" y="910"/>
                  </a:moveTo>
                  <a:lnTo>
                    <a:pt x="29245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B4EA53C-547A-D2F2-AADA-7BC6C2ED86CD}"/>
                </a:ext>
              </a:extLst>
            </p:cNvPr>
            <p:cNvSpPr/>
            <p:nvPr/>
          </p:nvSpPr>
          <p:spPr>
            <a:xfrm>
              <a:off x="6288841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052005C-FA34-B3F3-1FCF-AE819158A10C}"/>
                </a:ext>
              </a:extLst>
            </p:cNvPr>
            <p:cNvSpPr/>
            <p:nvPr/>
          </p:nvSpPr>
          <p:spPr>
            <a:xfrm>
              <a:off x="6288841" y="5799518"/>
              <a:ext cx="53184" cy="62407"/>
            </a:xfrm>
            <a:custGeom>
              <a:avLst/>
              <a:gdLst>
                <a:gd name="connsiteX0" fmla="*/ 53185 w 53184"/>
                <a:gd name="connsiteY0" fmla="*/ 29773 h 62407"/>
                <a:gd name="connsiteX1" fmla="*/ 0 w 53184"/>
                <a:gd name="connsiteY1" fmla="*/ 62407 h 62407"/>
                <a:gd name="connsiteX2" fmla="*/ 927 w 53184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84" h="62407">
                  <a:moveTo>
                    <a:pt x="53185" y="29773"/>
                  </a:moveTo>
                  <a:lnTo>
                    <a:pt x="0" y="6240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2623D02-56B4-4E8B-51C9-62157EE23B3F}"/>
                </a:ext>
              </a:extLst>
            </p:cNvPr>
            <p:cNvSpPr/>
            <p:nvPr/>
          </p:nvSpPr>
          <p:spPr>
            <a:xfrm>
              <a:off x="6411402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7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CB154D7-9581-37D8-FBE4-FA689D52DE1D}"/>
                </a:ext>
              </a:extLst>
            </p:cNvPr>
            <p:cNvSpPr/>
            <p:nvPr/>
          </p:nvSpPr>
          <p:spPr>
            <a:xfrm>
              <a:off x="6836853" y="5801728"/>
              <a:ext cx="71335" cy="61237"/>
            </a:xfrm>
            <a:custGeom>
              <a:avLst/>
              <a:gdLst>
                <a:gd name="connsiteX0" fmla="*/ 71335 w 71335"/>
                <a:gd name="connsiteY0" fmla="*/ 0 h 61237"/>
                <a:gd name="connsiteX1" fmla="*/ 59244 w 71335"/>
                <a:gd name="connsiteY1" fmla="*/ 61237 h 61237"/>
                <a:gd name="connsiteX2" fmla="*/ 0 w 71335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37">
                  <a:moveTo>
                    <a:pt x="71335" y="0"/>
                  </a:moveTo>
                  <a:lnTo>
                    <a:pt x="59244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75FD4A6-8A8E-1E78-D442-B1AB16D5BAEF}"/>
                </a:ext>
              </a:extLst>
            </p:cNvPr>
            <p:cNvSpPr/>
            <p:nvPr/>
          </p:nvSpPr>
          <p:spPr>
            <a:xfrm>
              <a:off x="6895057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DB217ED-9361-6604-73D5-A0A959FE0EEA}"/>
                </a:ext>
              </a:extLst>
            </p:cNvPr>
            <p:cNvSpPr/>
            <p:nvPr/>
          </p:nvSpPr>
          <p:spPr>
            <a:xfrm>
              <a:off x="7016230" y="526905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2793254-232A-CA62-C6CC-91D1E1BFFE61}"/>
                </a:ext>
              </a:extLst>
            </p:cNvPr>
            <p:cNvSpPr/>
            <p:nvPr/>
          </p:nvSpPr>
          <p:spPr>
            <a:xfrm>
              <a:off x="6986977" y="5806798"/>
              <a:ext cx="60110" cy="55126"/>
            </a:xfrm>
            <a:custGeom>
              <a:avLst/>
              <a:gdLst>
                <a:gd name="connsiteX0" fmla="*/ 60110 w 60110"/>
                <a:gd name="connsiteY0" fmla="*/ 910 h 55126"/>
                <a:gd name="connsiteX1" fmla="*/ 29253 w 60110"/>
                <a:gd name="connsiteY1" fmla="*/ 55127 h 55126"/>
                <a:gd name="connsiteX2" fmla="*/ 0 w 60110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26">
                  <a:moveTo>
                    <a:pt x="60110" y="910"/>
                  </a:moveTo>
                  <a:lnTo>
                    <a:pt x="29253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FDC4C348-0726-8F13-8339-D255BA5A5AA9}"/>
                </a:ext>
              </a:extLst>
            </p:cNvPr>
            <p:cNvSpPr/>
            <p:nvPr/>
          </p:nvSpPr>
          <p:spPr>
            <a:xfrm>
              <a:off x="7016924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11C5029-2DC3-466A-B10F-5DEFBB4E421E}"/>
                </a:ext>
              </a:extLst>
            </p:cNvPr>
            <p:cNvSpPr/>
            <p:nvPr/>
          </p:nvSpPr>
          <p:spPr>
            <a:xfrm>
              <a:off x="7016924" y="5799518"/>
              <a:ext cx="53176" cy="62407"/>
            </a:xfrm>
            <a:custGeom>
              <a:avLst/>
              <a:gdLst>
                <a:gd name="connsiteX0" fmla="*/ 53176 w 53176"/>
                <a:gd name="connsiteY0" fmla="*/ 29773 h 62407"/>
                <a:gd name="connsiteX1" fmla="*/ 0 w 53176"/>
                <a:gd name="connsiteY1" fmla="*/ 62407 h 62407"/>
                <a:gd name="connsiteX2" fmla="*/ 910 w 53176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407">
                  <a:moveTo>
                    <a:pt x="53176" y="29773"/>
                  </a:moveTo>
                  <a:lnTo>
                    <a:pt x="0" y="62407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2335F784-0F81-05AC-DCD4-2F32B8A41DB4}"/>
                </a:ext>
              </a:extLst>
            </p:cNvPr>
            <p:cNvSpPr/>
            <p:nvPr/>
          </p:nvSpPr>
          <p:spPr>
            <a:xfrm>
              <a:off x="7138445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7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5" y="0"/>
                    <a:pt x="302935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D3E988E4-1268-C679-8809-F9A27ADFD966}"/>
                </a:ext>
              </a:extLst>
            </p:cNvPr>
            <p:cNvSpPr/>
            <p:nvPr/>
          </p:nvSpPr>
          <p:spPr>
            <a:xfrm>
              <a:off x="7563896" y="5801728"/>
              <a:ext cx="71335" cy="61237"/>
            </a:xfrm>
            <a:custGeom>
              <a:avLst/>
              <a:gdLst>
                <a:gd name="connsiteX0" fmla="*/ 71335 w 71335"/>
                <a:gd name="connsiteY0" fmla="*/ 0 h 61237"/>
                <a:gd name="connsiteX1" fmla="*/ 59244 w 71335"/>
                <a:gd name="connsiteY1" fmla="*/ 61237 h 61237"/>
                <a:gd name="connsiteX2" fmla="*/ 0 w 71335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37">
                  <a:moveTo>
                    <a:pt x="71335" y="0"/>
                  </a:moveTo>
                  <a:lnTo>
                    <a:pt x="59244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B842E445-1FDD-A302-23CC-B660EB476694}"/>
                </a:ext>
              </a:extLst>
            </p:cNvPr>
            <p:cNvSpPr/>
            <p:nvPr/>
          </p:nvSpPr>
          <p:spPr>
            <a:xfrm>
              <a:off x="7623140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93EC85E-2BC6-E170-0165-6AC7B405033E}"/>
                </a:ext>
              </a:extLst>
            </p:cNvPr>
            <p:cNvSpPr/>
            <p:nvPr/>
          </p:nvSpPr>
          <p:spPr>
            <a:xfrm>
              <a:off x="7744313" y="526905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B0DA5FDF-9AB3-E523-4EC1-945A4AE56FC5}"/>
                </a:ext>
              </a:extLst>
            </p:cNvPr>
            <p:cNvSpPr/>
            <p:nvPr/>
          </p:nvSpPr>
          <p:spPr>
            <a:xfrm>
              <a:off x="7715060" y="5806798"/>
              <a:ext cx="60110" cy="55126"/>
            </a:xfrm>
            <a:custGeom>
              <a:avLst/>
              <a:gdLst>
                <a:gd name="connsiteX0" fmla="*/ 60110 w 60110"/>
                <a:gd name="connsiteY0" fmla="*/ 910 h 55126"/>
                <a:gd name="connsiteX1" fmla="*/ 29253 w 60110"/>
                <a:gd name="connsiteY1" fmla="*/ 55127 h 55126"/>
                <a:gd name="connsiteX2" fmla="*/ 0 w 60110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26">
                  <a:moveTo>
                    <a:pt x="60110" y="910"/>
                  </a:moveTo>
                  <a:lnTo>
                    <a:pt x="29253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A408A3CF-E30C-EB17-C4D0-49EB9B9803F4}"/>
                </a:ext>
              </a:extLst>
            </p:cNvPr>
            <p:cNvSpPr/>
            <p:nvPr/>
          </p:nvSpPr>
          <p:spPr>
            <a:xfrm>
              <a:off x="7740673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37CAE039-FF3D-A7FE-D711-E9BDA0327210}"/>
                </a:ext>
              </a:extLst>
            </p:cNvPr>
            <p:cNvSpPr/>
            <p:nvPr/>
          </p:nvSpPr>
          <p:spPr>
            <a:xfrm>
              <a:off x="7740673" y="5799518"/>
              <a:ext cx="53176" cy="62407"/>
            </a:xfrm>
            <a:custGeom>
              <a:avLst/>
              <a:gdLst>
                <a:gd name="connsiteX0" fmla="*/ 53176 w 53176"/>
                <a:gd name="connsiteY0" fmla="*/ 29773 h 62407"/>
                <a:gd name="connsiteX1" fmla="*/ 0 w 53176"/>
                <a:gd name="connsiteY1" fmla="*/ 62407 h 62407"/>
                <a:gd name="connsiteX2" fmla="*/ 910 w 53176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407">
                  <a:moveTo>
                    <a:pt x="53176" y="29773"/>
                  </a:moveTo>
                  <a:lnTo>
                    <a:pt x="0" y="62407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76C2EEBA-A930-743B-C178-AD3E2D2FDB99}"/>
                </a:ext>
              </a:extLst>
            </p:cNvPr>
            <p:cNvSpPr/>
            <p:nvPr/>
          </p:nvSpPr>
          <p:spPr>
            <a:xfrm>
              <a:off x="7865488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7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3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D6D0EC20-E9AA-C951-2895-281CC78951BD}"/>
                </a:ext>
              </a:extLst>
            </p:cNvPr>
            <p:cNvSpPr/>
            <p:nvPr/>
          </p:nvSpPr>
          <p:spPr>
            <a:xfrm>
              <a:off x="8290939" y="5801728"/>
              <a:ext cx="71335" cy="61237"/>
            </a:xfrm>
            <a:custGeom>
              <a:avLst/>
              <a:gdLst>
                <a:gd name="connsiteX0" fmla="*/ 71335 w 71335"/>
                <a:gd name="connsiteY0" fmla="*/ 0 h 61237"/>
                <a:gd name="connsiteX1" fmla="*/ 59244 w 71335"/>
                <a:gd name="connsiteY1" fmla="*/ 61237 h 61237"/>
                <a:gd name="connsiteX2" fmla="*/ 0 w 71335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37">
                  <a:moveTo>
                    <a:pt x="71335" y="0"/>
                  </a:moveTo>
                  <a:lnTo>
                    <a:pt x="59244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1A306AD-0A51-58DD-5931-0679335A00E1}"/>
                </a:ext>
              </a:extLst>
            </p:cNvPr>
            <p:cNvSpPr/>
            <p:nvPr/>
          </p:nvSpPr>
          <p:spPr>
            <a:xfrm>
              <a:off x="8346889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9F884B8B-3E25-68C7-4164-AB9AD191D56C}"/>
                </a:ext>
              </a:extLst>
            </p:cNvPr>
            <p:cNvSpPr/>
            <p:nvPr/>
          </p:nvSpPr>
          <p:spPr>
            <a:xfrm>
              <a:off x="8468063" y="526905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AC363D4-E370-9F62-4D30-E5CDA703BD6F}"/>
                </a:ext>
              </a:extLst>
            </p:cNvPr>
            <p:cNvSpPr/>
            <p:nvPr/>
          </p:nvSpPr>
          <p:spPr>
            <a:xfrm>
              <a:off x="8438809" y="5806798"/>
              <a:ext cx="60110" cy="55126"/>
            </a:xfrm>
            <a:custGeom>
              <a:avLst/>
              <a:gdLst>
                <a:gd name="connsiteX0" fmla="*/ 60110 w 60110"/>
                <a:gd name="connsiteY0" fmla="*/ 910 h 55126"/>
                <a:gd name="connsiteX1" fmla="*/ 29253 w 60110"/>
                <a:gd name="connsiteY1" fmla="*/ 55127 h 55126"/>
                <a:gd name="connsiteX2" fmla="*/ 0 w 60110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26">
                  <a:moveTo>
                    <a:pt x="60110" y="910"/>
                  </a:moveTo>
                  <a:lnTo>
                    <a:pt x="29253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2770513-DCB8-AE58-BE0E-90B5BCA578F8}"/>
                </a:ext>
              </a:extLst>
            </p:cNvPr>
            <p:cNvSpPr/>
            <p:nvPr/>
          </p:nvSpPr>
          <p:spPr>
            <a:xfrm>
              <a:off x="8468756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E16A521A-1F35-8790-5454-3776196B6275}"/>
                </a:ext>
              </a:extLst>
            </p:cNvPr>
            <p:cNvSpPr/>
            <p:nvPr/>
          </p:nvSpPr>
          <p:spPr>
            <a:xfrm>
              <a:off x="8468756" y="5799518"/>
              <a:ext cx="53176" cy="62407"/>
            </a:xfrm>
            <a:custGeom>
              <a:avLst/>
              <a:gdLst>
                <a:gd name="connsiteX0" fmla="*/ 53176 w 53176"/>
                <a:gd name="connsiteY0" fmla="*/ 29773 h 62407"/>
                <a:gd name="connsiteX1" fmla="*/ 0 w 53176"/>
                <a:gd name="connsiteY1" fmla="*/ 62407 h 62407"/>
                <a:gd name="connsiteX2" fmla="*/ 910 w 53176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407">
                  <a:moveTo>
                    <a:pt x="53176" y="29773"/>
                  </a:moveTo>
                  <a:lnTo>
                    <a:pt x="0" y="62407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71123050-3D7F-CBF4-168A-16C10B1C2CAD}"/>
                </a:ext>
              </a:extLst>
            </p:cNvPr>
            <p:cNvSpPr/>
            <p:nvPr/>
          </p:nvSpPr>
          <p:spPr>
            <a:xfrm>
              <a:off x="8592531" y="5654941"/>
              <a:ext cx="484695" cy="208024"/>
            </a:xfrm>
            <a:custGeom>
              <a:avLst/>
              <a:gdLst>
                <a:gd name="connsiteX0" fmla="*/ 0 w 484695"/>
                <a:gd name="connsiteY0" fmla="*/ 208024 h 208024"/>
                <a:gd name="connsiteX1" fmla="*/ 121174 w 484695"/>
                <a:gd name="connsiteY1" fmla="*/ 52006 h 208024"/>
                <a:gd name="connsiteX2" fmla="*/ 242347 w 484695"/>
                <a:gd name="connsiteY2" fmla="*/ 0 h 208024"/>
                <a:gd name="connsiteX3" fmla="*/ 363522 w 484695"/>
                <a:gd name="connsiteY3" fmla="*/ 52006 h 208024"/>
                <a:gd name="connsiteX4" fmla="*/ 484695 w 484695"/>
                <a:gd name="connsiteY4" fmla="*/ 208024 h 2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95" h="208024">
                  <a:moveTo>
                    <a:pt x="0" y="208024"/>
                  </a:moveTo>
                  <a:cubicBezTo>
                    <a:pt x="40391" y="138683"/>
                    <a:pt x="80782" y="86677"/>
                    <a:pt x="121174" y="52006"/>
                  </a:cubicBezTo>
                  <a:cubicBezTo>
                    <a:pt x="181761" y="0"/>
                    <a:pt x="181761" y="0"/>
                    <a:pt x="242347" y="0"/>
                  </a:cubicBezTo>
                  <a:cubicBezTo>
                    <a:pt x="302934" y="0"/>
                    <a:pt x="302934" y="0"/>
                    <a:pt x="363522" y="52006"/>
                  </a:cubicBezTo>
                  <a:cubicBezTo>
                    <a:pt x="403913" y="86677"/>
                    <a:pt x="444304" y="138683"/>
                    <a:pt x="484695" y="208024"/>
                  </a:cubicBez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0810165-D764-304E-6832-B85F713E109D}"/>
                </a:ext>
              </a:extLst>
            </p:cNvPr>
            <p:cNvSpPr/>
            <p:nvPr/>
          </p:nvSpPr>
          <p:spPr>
            <a:xfrm>
              <a:off x="9017982" y="5801728"/>
              <a:ext cx="71335" cy="61237"/>
            </a:xfrm>
            <a:custGeom>
              <a:avLst/>
              <a:gdLst>
                <a:gd name="connsiteX0" fmla="*/ 71335 w 71335"/>
                <a:gd name="connsiteY0" fmla="*/ 0 h 61237"/>
                <a:gd name="connsiteX1" fmla="*/ 59244 w 71335"/>
                <a:gd name="connsiteY1" fmla="*/ 61237 h 61237"/>
                <a:gd name="connsiteX2" fmla="*/ 0 w 71335"/>
                <a:gd name="connsiteY2" fmla="*/ 41561 h 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35" h="61237">
                  <a:moveTo>
                    <a:pt x="71335" y="0"/>
                  </a:moveTo>
                  <a:lnTo>
                    <a:pt x="59244" y="61237"/>
                  </a:lnTo>
                  <a:lnTo>
                    <a:pt x="0" y="41561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F3E8BAAC-34A6-A8A3-1F71-A092357549DB}"/>
                </a:ext>
              </a:extLst>
            </p:cNvPr>
            <p:cNvSpPr/>
            <p:nvPr/>
          </p:nvSpPr>
          <p:spPr>
            <a:xfrm>
              <a:off x="9074972" y="5862791"/>
              <a:ext cx="242347" cy="242347"/>
            </a:xfrm>
            <a:custGeom>
              <a:avLst/>
              <a:gdLst>
                <a:gd name="connsiteX0" fmla="*/ 0 w 242347"/>
                <a:gd name="connsiteY0" fmla="*/ 0 h 242347"/>
                <a:gd name="connsiteX1" fmla="*/ 242348 w 242347"/>
                <a:gd name="connsiteY1" fmla="*/ 0 h 242347"/>
                <a:gd name="connsiteX2" fmla="*/ 242348 w 242347"/>
                <a:gd name="connsiteY2" fmla="*/ 242348 h 242347"/>
                <a:gd name="connsiteX3" fmla="*/ 0 w 242347"/>
                <a:gd name="connsiteY3" fmla="*/ 242348 h 242347"/>
                <a:gd name="connsiteX4" fmla="*/ 0 w 242347"/>
                <a:gd name="connsiteY4" fmla="*/ 0 h 2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347" h="242347">
                  <a:moveTo>
                    <a:pt x="0" y="0"/>
                  </a:moveTo>
                  <a:lnTo>
                    <a:pt x="242348" y="0"/>
                  </a:lnTo>
                  <a:lnTo>
                    <a:pt x="242348" y="242348"/>
                  </a:lnTo>
                  <a:lnTo>
                    <a:pt x="0" y="24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5B73"/>
            </a:solidFill>
            <a:ln w="12473" cap="flat">
              <a:solidFill>
                <a:srgbClr val="0E41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6C6C722-A4A2-2D21-4C29-05C0E5D55D69}"/>
                </a:ext>
              </a:extLst>
            </p:cNvPr>
            <p:cNvSpPr/>
            <p:nvPr/>
          </p:nvSpPr>
          <p:spPr>
            <a:xfrm>
              <a:off x="9196146" y="5269057"/>
              <a:ext cx="8841" cy="592867"/>
            </a:xfrm>
            <a:custGeom>
              <a:avLst/>
              <a:gdLst>
                <a:gd name="connsiteX0" fmla="*/ 8841 w 8841"/>
                <a:gd name="connsiteY0" fmla="*/ 0 h 592867"/>
                <a:gd name="connsiteX1" fmla="*/ 0 w 8841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" h="592867">
                  <a:moveTo>
                    <a:pt x="8841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241228AF-AA0C-D0ED-9543-C231336445D0}"/>
                </a:ext>
              </a:extLst>
            </p:cNvPr>
            <p:cNvSpPr/>
            <p:nvPr/>
          </p:nvSpPr>
          <p:spPr>
            <a:xfrm>
              <a:off x="9166893" y="5806798"/>
              <a:ext cx="60110" cy="55126"/>
            </a:xfrm>
            <a:custGeom>
              <a:avLst/>
              <a:gdLst>
                <a:gd name="connsiteX0" fmla="*/ 60110 w 60110"/>
                <a:gd name="connsiteY0" fmla="*/ 910 h 55126"/>
                <a:gd name="connsiteX1" fmla="*/ 29253 w 60110"/>
                <a:gd name="connsiteY1" fmla="*/ 55127 h 55126"/>
                <a:gd name="connsiteX2" fmla="*/ 0 w 60110"/>
                <a:gd name="connsiteY2" fmla="*/ 0 h 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10" h="55126">
                  <a:moveTo>
                    <a:pt x="60110" y="910"/>
                  </a:moveTo>
                  <a:lnTo>
                    <a:pt x="29253" y="55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203EB907-8B94-5439-D36B-5D5E750E9758}"/>
                </a:ext>
              </a:extLst>
            </p:cNvPr>
            <p:cNvSpPr/>
            <p:nvPr/>
          </p:nvSpPr>
          <p:spPr>
            <a:xfrm>
              <a:off x="9196839" y="5269057"/>
              <a:ext cx="337518" cy="592867"/>
            </a:xfrm>
            <a:custGeom>
              <a:avLst/>
              <a:gdLst>
                <a:gd name="connsiteX0" fmla="*/ 337519 w 337518"/>
                <a:gd name="connsiteY0" fmla="*/ 0 h 592867"/>
                <a:gd name="connsiteX1" fmla="*/ 0 w 337518"/>
                <a:gd name="connsiteY1" fmla="*/ 592868 h 59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518" h="592867">
                  <a:moveTo>
                    <a:pt x="337519" y="0"/>
                  </a:moveTo>
                  <a:lnTo>
                    <a:pt x="0" y="592868"/>
                  </a:lnTo>
                </a:path>
              </a:pathLst>
            </a:custGeom>
            <a:noFill/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DE9A64B-BC35-B131-34EE-55A97AF42517}"/>
                </a:ext>
              </a:extLst>
            </p:cNvPr>
            <p:cNvSpPr/>
            <p:nvPr/>
          </p:nvSpPr>
          <p:spPr>
            <a:xfrm>
              <a:off x="9196839" y="5799518"/>
              <a:ext cx="53176" cy="62407"/>
            </a:xfrm>
            <a:custGeom>
              <a:avLst/>
              <a:gdLst>
                <a:gd name="connsiteX0" fmla="*/ 53176 w 53176"/>
                <a:gd name="connsiteY0" fmla="*/ 29773 h 62407"/>
                <a:gd name="connsiteX1" fmla="*/ 0 w 53176"/>
                <a:gd name="connsiteY1" fmla="*/ 62407 h 62407"/>
                <a:gd name="connsiteX2" fmla="*/ 910 w 53176"/>
                <a:gd name="connsiteY2" fmla="*/ 0 h 6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76" h="62407">
                  <a:moveTo>
                    <a:pt x="53176" y="29773"/>
                  </a:moveTo>
                  <a:lnTo>
                    <a:pt x="0" y="62407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385723"/>
            </a:solidFill>
            <a:ln w="24946" cap="flat">
              <a:solidFill>
                <a:srgbClr val="38572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F35BEA0D-39E6-478B-53C9-34ABCEC38C3A}"/>
                </a:ext>
              </a:extLst>
            </p:cNvPr>
            <p:cNvSpPr/>
            <p:nvPr/>
          </p:nvSpPr>
          <p:spPr>
            <a:xfrm>
              <a:off x="9308999" y="5984139"/>
              <a:ext cx="312035" cy="4333"/>
            </a:xfrm>
            <a:custGeom>
              <a:avLst/>
              <a:gdLst>
                <a:gd name="connsiteX0" fmla="*/ 0 w 312035"/>
                <a:gd name="connsiteY0" fmla="*/ 0 h 4333"/>
                <a:gd name="connsiteX1" fmla="*/ 312036 w 312035"/>
                <a:gd name="connsiteY1" fmla="*/ 0 h 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2035" h="4333">
                  <a:moveTo>
                    <a:pt x="0" y="0"/>
                  </a:moveTo>
                  <a:lnTo>
                    <a:pt x="312036" y="0"/>
                  </a:lnTo>
                </a:path>
              </a:pathLst>
            </a:custGeom>
            <a:noFill/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2126D974-6C54-D7E6-CCBE-0532268E0E0D}"/>
                </a:ext>
              </a:extLst>
            </p:cNvPr>
            <p:cNvSpPr/>
            <p:nvPr/>
          </p:nvSpPr>
          <p:spPr>
            <a:xfrm>
              <a:off x="9574229" y="5942880"/>
              <a:ext cx="46805" cy="82516"/>
            </a:xfrm>
            <a:custGeom>
              <a:avLst/>
              <a:gdLst>
                <a:gd name="connsiteX0" fmla="*/ 0 w 46805"/>
                <a:gd name="connsiteY0" fmla="*/ 0 h 82516"/>
                <a:gd name="connsiteX1" fmla="*/ 46806 w 46805"/>
                <a:gd name="connsiteY1" fmla="*/ 41258 h 82516"/>
                <a:gd name="connsiteX2" fmla="*/ 0 w 46805"/>
                <a:gd name="connsiteY2" fmla="*/ 82516 h 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05" h="82516">
                  <a:moveTo>
                    <a:pt x="0" y="0"/>
                  </a:moveTo>
                  <a:lnTo>
                    <a:pt x="46806" y="41258"/>
                  </a:lnTo>
                  <a:lnTo>
                    <a:pt x="0" y="82516"/>
                  </a:lnTo>
                  <a:close/>
                </a:path>
              </a:pathLst>
            </a:custGeom>
            <a:solidFill>
              <a:srgbClr val="670405"/>
            </a:solidFill>
            <a:ln w="24946" cap="flat">
              <a:solidFill>
                <a:srgbClr val="67040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0C4607BE-F73F-FB5D-CAA3-A0A9D192D7E5}"/>
                </a:ext>
              </a:extLst>
            </p:cNvPr>
            <p:cNvSpPr txBox="1"/>
            <p:nvPr/>
          </p:nvSpPr>
          <p:spPr>
            <a:xfrm>
              <a:off x="9606426" y="5758953"/>
              <a:ext cx="1226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spc="0" baseline="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encoding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51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Summarizing into a single vector is a big bottleneck. Every output should have direct access to the whole input</a:t>
            </a:r>
          </a:p>
        </p:txBody>
      </p:sp>
    </p:spTree>
    <p:extLst>
      <p:ext uri="{BB962C8B-B14F-4D97-AF65-F5344CB8AC3E}">
        <p14:creationId xmlns:p14="http://schemas.microsoft.com/office/powerpoint/2010/main" val="373917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26534" y="2041397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34" y="2041397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7" idx="0"/>
          </p:cNvCxnSpPr>
          <p:nvPr/>
        </p:nvCxnSpPr>
        <p:spPr>
          <a:xfrm>
            <a:off x="2198280" y="1504681"/>
            <a:ext cx="444930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6"/>
            <a:endCxn id="7" idx="1"/>
          </p:cNvCxnSpPr>
          <p:nvPr/>
        </p:nvCxnSpPr>
        <p:spPr>
          <a:xfrm flipV="1">
            <a:off x="1837707" y="2228574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2966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66" y="2016850"/>
                <a:ext cx="380488" cy="42344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0" idx="0"/>
          </p:cNvCxnSpPr>
          <p:nvPr/>
        </p:nvCxnSpPr>
        <p:spPr>
          <a:xfrm>
            <a:off x="2753672" y="1537535"/>
            <a:ext cx="652076" cy="47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833454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15504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04" y="2016850"/>
                <a:ext cx="380488" cy="423447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0"/>
          </p:cNvCxnSpPr>
          <p:nvPr/>
        </p:nvCxnSpPr>
        <p:spPr>
          <a:xfrm>
            <a:off x="3627453" y="1504681"/>
            <a:ext cx="540833" cy="5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3" idx="1"/>
          </p:cNvCxnSpPr>
          <p:nvPr/>
        </p:nvCxnSpPr>
        <p:spPr>
          <a:xfrm>
            <a:off x="3595992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78042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42" y="2016850"/>
                <a:ext cx="380488" cy="423447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16" idx="0"/>
          </p:cNvCxnSpPr>
          <p:nvPr/>
        </p:nvCxnSpPr>
        <p:spPr>
          <a:xfrm>
            <a:off x="4327850" y="1585570"/>
            <a:ext cx="602974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  <a:endCxn id="16" idx="1"/>
          </p:cNvCxnSpPr>
          <p:nvPr/>
        </p:nvCxnSpPr>
        <p:spPr>
          <a:xfrm>
            <a:off x="4358530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40580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80" y="2016850"/>
                <a:ext cx="380488" cy="423447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9" idx="0"/>
          </p:cNvCxnSpPr>
          <p:nvPr/>
        </p:nvCxnSpPr>
        <p:spPr>
          <a:xfrm>
            <a:off x="4930824" y="1594362"/>
            <a:ext cx="762538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  <a:endCxn id="19" idx="1"/>
          </p:cNvCxnSpPr>
          <p:nvPr/>
        </p:nvCxnSpPr>
        <p:spPr>
          <a:xfrm>
            <a:off x="5121068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03118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18" y="2016850"/>
                <a:ext cx="380488" cy="42344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22" idx="0"/>
          </p:cNvCxnSpPr>
          <p:nvPr/>
        </p:nvCxnSpPr>
        <p:spPr>
          <a:xfrm>
            <a:off x="5482407" y="1585570"/>
            <a:ext cx="973493" cy="43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  <a:endCxn id="22" idx="1"/>
          </p:cNvCxnSpPr>
          <p:nvPr/>
        </p:nvCxnSpPr>
        <p:spPr>
          <a:xfrm>
            <a:off x="5883606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65656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56" y="2016850"/>
                <a:ext cx="380488" cy="423447"/>
              </a:xfrm>
              <a:prstGeom prst="rect">
                <a:avLst/>
              </a:prstGeom>
              <a:blipFill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6169753" y="1548789"/>
            <a:ext cx="1048685" cy="46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  <a:endCxn id="25" idx="1"/>
          </p:cNvCxnSpPr>
          <p:nvPr/>
        </p:nvCxnSpPr>
        <p:spPr>
          <a:xfrm>
            <a:off x="6646144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028194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94" y="2016850"/>
                <a:ext cx="380488" cy="423447"/>
              </a:xfrm>
              <a:prstGeom prst="rect">
                <a:avLst/>
              </a:prstGeom>
              <a:blipFill>
                <a:blip r:embed="rId9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endCxn id="28" idx="0"/>
          </p:cNvCxnSpPr>
          <p:nvPr/>
        </p:nvCxnSpPr>
        <p:spPr>
          <a:xfrm>
            <a:off x="6934740" y="1594362"/>
            <a:ext cx="1046236" cy="42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3"/>
            <a:endCxn id="28" idx="1"/>
          </p:cNvCxnSpPr>
          <p:nvPr/>
        </p:nvCxnSpPr>
        <p:spPr>
          <a:xfrm>
            <a:off x="7408682" y="2228574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90732" y="2016850"/>
                <a:ext cx="380488" cy="423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732" y="2016850"/>
                <a:ext cx="380488" cy="423447"/>
              </a:xfrm>
              <a:prstGeom prst="rect">
                <a:avLst/>
              </a:prstGeom>
              <a:blipFill>
                <a:blip r:embed="rId1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8634720" y="2016850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20" y="2016850"/>
                <a:ext cx="411173" cy="398899"/>
              </a:xfrm>
              <a:prstGeom prst="ellipse">
                <a:avLst/>
              </a:prstGeom>
              <a:blipFill>
                <a:blip r:embed="rId11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3"/>
            <a:endCxn id="29" idx="2"/>
          </p:cNvCxnSpPr>
          <p:nvPr/>
        </p:nvCxnSpPr>
        <p:spPr>
          <a:xfrm flipV="1">
            <a:off x="8171220" y="2216300"/>
            <a:ext cx="463500" cy="1227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99643" y="1504681"/>
            <a:ext cx="7460173" cy="1383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7" idx="3"/>
          </p:cNvCxnSpPr>
          <p:nvPr/>
        </p:nvCxnSpPr>
        <p:spPr>
          <a:xfrm>
            <a:off x="2833454" y="2228574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94430" y="2223856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55406" y="2210371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10713" y="2210370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04317" y="2240846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56499" y="2234710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00923" y="2210369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72443" y="2222437"/>
            <a:ext cx="382050" cy="110049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/>
              <p:cNvSpPr/>
              <p:nvPr/>
            </p:nvSpPr>
            <p:spPr>
              <a:xfrm>
                <a:off x="3108647" y="3310868"/>
                <a:ext cx="297101" cy="3166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val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47" y="3310868"/>
                <a:ext cx="297101" cy="316604"/>
              </a:xfrm>
              <a:prstGeom prst="ellipse">
                <a:avLst/>
              </a:prstGeom>
              <a:blipFill>
                <a:blip r:embed="rId12"/>
                <a:stretch>
                  <a:fillRect l="-23529" b="-5556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8446056" y="3310868"/>
                <a:ext cx="297101" cy="3166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056" y="3310868"/>
                <a:ext cx="297101" cy="316604"/>
              </a:xfrm>
              <a:prstGeom prst="ellipse">
                <a:avLst/>
              </a:prstGeom>
              <a:blipFill>
                <a:blip r:embed="rId19"/>
                <a:stretch>
                  <a:fillRect l="-26000" b="-5556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728287" y="5773912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87" y="5773912"/>
                <a:ext cx="411173" cy="398899"/>
              </a:xfrm>
              <a:prstGeom prst="ellipse">
                <a:avLst/>
              </a:prstGeom>
              <a:blipFill>
                <a:blip r:embed="rId20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endCxn id="56" idx="2"/>
          </p:cNvCxnSpPr>
          <p:nvPr/>
        </p:nvCxnSpPr>
        <p:spPr>
          <a:xfrm flipV="1">
            <a:off x="1595155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754719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1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58" name="Straight Arrow Connector 57"/>
          <p:cNvCxnSpPr>
            <a:endCxn id="62" idx="2"/>
          </p:cNvCxnSpPr>
          <p:nvPr/>
        </p:nvCxnSpPr>
        <p:spPr>
          <a:xfrm flipV="1">
            <a:off x="2357693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2517257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4" name="Straight Arrow Connector 63"/>
          <p:cNvCxnSpPr>
            <a:endCxn id="68" idx="2"/>
          </p:cNvCxnSpPr>
          <p:nvPr/>
        </p:nvCxnSpPr>
        <p:spPr>
          <a:xfrm flipV="1">
            <a:off x="3120231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279795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70" name="Straight Arrow Connector 69"/>
          <p:cNvCxnSpPr>
            <a:endCxn id="74" idx="2"/>
          </p:cNvCxnSpPr>
          <p:nvPr/>
        </p:nvCxnSpPr>
        <p:spPr>
          <a:xfrm flipV="1">
            <a:off x="3882769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042333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76" name="Straight Arrow Connector 75"/>
          <p:cNvCxnSpPr>
            <a:endCxn id="80" idx="2"/>
          </p:cNvCxnSpPr>
          <p:nvPr/>
        </p:nvCxnSpPr>
        <p:spPr>
          <a:xfrm flipV="1">
            <a:off x="4645307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804871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5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82" name="Straight Arrow Connector 81"/>
          <p:cNvCxnSpPr>
            <a:endCxn id="86" idx="2"/>
          </p:cNvCxnSpPr>
          <p:nvPr/>
        </p:nvCxnSpPr>
        <p:spPr>
          <a:xfrm flipV="1">
            <a:off x="5407845" y="6172812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567409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88" name="Straight Arrow Connector 87"/>
          <p:cNvCxnSpPr>
            <a:endCxn id="92" idx="2"/>
          </p:cNvCxnSpPr>
          <p:nvPr/>
        </p:nvCxnSpPr>
        <p:spPr>
          <a:xfrm flipV="1">
            <a:off x="6402049" y="6172812"/>
            <a:ext cx="118142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6329947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7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94" name="Straight Arrow Connector 93"/>
          <p:cNvCxnSpPr>
            <a:endCxn id="98" idx="2"/>
          </p:cNvCxnSpPr>
          <p:nvPr/>
        </p:nvCxnSpPr>
        <p:spPr>
          <a:xfrm flipV="1">
            <a:off x="7282729" y="6172812"/>
            <a:ext cx="0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7092485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8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00" name="Straight Arrow Connector 99"/>
          <p:cNvCxnSpPr>
            <a:endCxn id="104" idx="2"/>
          </p:cNvCxnSpPr>
          <p:nvPr/>
        </p:nvCxnSpPr>
        <p:spPr>
          <a:xfrm flipV="1">
            <a:off x="7973166" y="6172812"/>
            <a:ext cx="72101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7855023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29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06" name="Straight Arrow Connector 105"/>
          <p:cNvCxnSpPr>
            <a:endCxn id="109" idx="2"/>
          </p:cNvCxnSpPr>
          <p:nvPr/>
        </p:nvCxnSpPr>
        <p:spPr>
          <a:xfrm flipV="1">
            <a:off x="8611134" y="6172812"/>
            <a:ext cx="196675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8617565" y="518476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0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tangle 109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1666021" y="5088451"/>
            <a:ext cx="7460173" cy="1277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073918" y="3789334"/>
            <a:ext cx="398900" cy="40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429214" y="3798222"/>
            <a:ext cx="398900" cy="40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1" name="Oval 120"/>
          <p:cNvSpPr/>
          <p:nvPr/>
        </p:nvSpPr>
        <p:spPr>
          <a:xfrm>
            <a:off x="5766859" y="4492416"/>
            <a:ext cx="372063" cy="38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cxnSp>
        <p:nvCxnSpPr>
          <p:cNvPr id="122" name="Straight Arrow Connector 121"/>
          <p:cNvCxnSpPr>
            <a:stCxn id="42" idx="4"/>
            <a:endCxn id="113" idx="0"/>
          </p:cNvCxnSpPr>
          <p:nvPr/>
        </p:nvCxnSpPr>
        <p:spPr>
          <a:xfrm>
            <a:off x="3257198" y="3627472"/>
            <a:ext cx="16170" cy="1618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50" idx="4"/>
            <a:endCxn id="120" idx="0"/>
          </p:cNvCxnSpPr>
          <p:nvPr/>
        </p:nvCxnSpPr>
        <p:spPr>
          <a:xfrm>
            <a:off x="8594607" y="3627472"/>
            <a:ext cx="34057" cy="1707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13" idx="2"/>
            <a:endCxn id="121" idx="1"/>
          </p:cNvCxnSpPr>
          <p:nvPr/>
        </p:nvCxnSpPr>
        <p:spPr>
          <a:xfrm>
            <a:off x="3273368" y="4192068"/>
            <a:ext cx="2547978" cy="35662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121" idx="1"/>
          </p:cNvCxnSpPr>
          <p:nvPr/>
        </p:nvCxnSpPr>
        <p:spPr>
          <a:xfrm>
            <a:off x="4024549" y="4200956"/>
            <a:ext cx="1796797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endCxn id="121" idx="1"/>
          </p:cNvCxnSpPr>
          <p:nvPr/>
        </p:nvCxnSpPr>
        <p:spPr>
          <a:xfrm>
            <a:off x="4791901" y="4200956"/>
            <a:ext cx="1029445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21" idx="1"/>
          </p:cNvCxnSpPr>
          <p:nvPr/>
        </p:nvCxnSpPr>
        <p:spPr>
          <a:xfrm>
            <a:off x="5559253" y="4200956"/>
            <a:ext cx="262093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121" idx="0"/>
          </p:cNvCxnSpPr>
          <p:nvPr/>
        </p:nvCxnSpPr>
        <p:spPr>
          <a:xfrm flipH="1">
            <a:off x="5952891" y="4200956"/>
            <a:ext cx="373714" cy="29146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endCxn id="121" idx="7"/>
          </p:cNvCxnSpPr>
          <p:nvPr/>
        </p:nvCxnSpPr>
        <p:spPr>
          <a:xfrm flipH="1">
            <a:off x="6084435" y="4200956"/>
            <a:ext cx="1009522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endCxn id="121" idx="7"/>
          </p:cNvCxnSpPr>
          <p:nvPr/>
        </p:nvCxnSpPr>
        <p:spPr>
          <a:xfrm flipH="1">
            <a:off x="6084435" y="4200956"/>
            <a:ext cx="1776874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20" idx="2"/>
            <a:endCxn id="121" idx="7"/>
          </p:cNvCxnSpPr>
          <p:nvPr/>
        </p:nvCxnSpPr>
        <p:spPr>
          <a:xfrm flipH="1">
            <a:off x="6084435" y="4200956"/>
            <a:ext cx="2544229" cy="34774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1" idx="7"/>
            <a:endCxn id="113" idx="1"/>
          </p:cNvCxnSpPr>
          <p:nvPr/>
        </p:nvCxnSpPr>
        <p:spPr>
          <a:xfrm rot="5400000" flipH="1" flipV="1">
            <a:off x="1155767" y="3914179"/>
            <a:ext cx="1841628" cy="19946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732635" y="365316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185" name="Elbow Connector 184"/>
          <p:cNvCxnSpPr>
            <a:stCxn id="121" idx="2"/>
            <a:endCxn id="56" idx="1"/>
          </p:cNvCxnSpPr>
          <p:nvPr/>
        </p:nvCxnSpPr>
        <p:spPr>
          <a:xfrm rot="10800000" flipV="1">
            <a:off x="1754719" y="4684573"/>
            <a:ext cx="4012140" cy="1276516"/>
          </a:xfrm>
          <a:prstGeom prst="bentConnector3">
            <a:avLst>
              <a:gd name="adj1" fmla="val 1056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6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RobustFill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example case</a:t>
            </a:r>
          </a:p>
          <a:p>
            <a:pPr lvl="1"/>
            <a:r>
              <a:rPr lang="en-US" dirty="0"/>
              <a:t>Attend over the input/output to produce each token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3" b="49843"/>
          <a:stretch/>
        </p:blipFill>
        <p:spPr>
          <a:xfrm>
            <a:off x="1224454" y="2890344"/>
            <a:ext cx="7803931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RobustFill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example case</a:t>
            </a:r>
          </a:p>
          <a:p>
            <a:pPr lvl="1"/>
            <a:r>
              <a:rPr lang="en-US" dirty="0"/>
              <a:t>Compute each example independently</a:t>
            </a:r>
          </a:p>
          <a:p>
            <a:pPr lvl="1"/>
            <a:r>
              <a:rPr lang="en-US" dirty="0"/>
              <a:t>pool over the result to decide which token to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3" b="49843"/>
          <a:stretch/>
        </p:blipFill>
        <p:spPr>
          <a:xfrm>
            <a:off x="1755225" y="2984936"/>
            <a:ext cx="3547278" cy="1433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7" b="45831"/>
          <a:stretch/>
        </p:blipFill>
        <p:spPr>
          <a:xfrm>
            <a:off x="1755225" y="5062477"/>
            <a:ext cx="3597387" cy="1547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7559" y="3457903"/>
            <a:ext cx="362607" cy="2952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7819" y="430591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0166" y="4934281"/>
            <a:ext cx="11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max_pool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5850855" y="5108028"/>
            <a:ext cx="455352" cy="1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6207" y="4934281"/>
            <a:ext cx="689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token</a:t>
            </a:r>
            <a:r>
              <a:rPr lang="en-US" sz="1600" baseline="-25000" dirty="0" err="1"/>
              <a:t>i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565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74673" y="1949503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	0.1</a:t>
            </a:r>
          </a:p>
          <a:p>
            <a:r>
              <a:rPr lang="en-US" dirty="0"/>
              <a:t>lion	0.05</a:t>
            </a:r>
          </a:p>
          <a:p>
            <a:r>
              <a:rPr lang="en-US" dirty="0"/>
              <a:t>fox	0.01</a:t>
            </a:r>
          </a:p>
          <a:p>
            <a:r>
              <a:rPr lang="en-US" dirty="0"/>
              <a:t>cat	0.001</a:t>
            </a:r>
          </a:p>
        </p:txBody>
      </p:sp>
      <p:cxnSp>
        <p:nvCxnSpPr>
          <p:cNvPr id="70" name="Straight Arrow Connector 69"/>
          <p:cNvCxnSpPr>
            <a:stCxn id="23" idx="3"/>
            <a:endCxn id="68" idx="1"/>
          </p:cNvCxnSpPr>
          <p:nvPr/>
        </p:nvCxnSpPr>
        <p:spPr>
          <a:xfrm flipV="1">
            <a:off x="4443089" y="2549668"/>
            <a:ext cx="731584" cy="6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29055" y="4565073"/>
            <a:ext cx="440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each step pick the K most likely successors</a:t>
            </a:r>
          </a:p>
        </p:txBody>
      </p:sp>
    </p:spTree>
    <p:extLst>
      <p:ext uri="{BB962C8B-B14F-4D97-AF65-F5344CB8AC3E}">
        <p14:creationId xmlns:p14="http://schemas.microsoft.com/office/powerpoint/2010/main" val="244043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06837" y="155144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	0.05</a:t>
            </a:r>
          </a:p>
          <a:p>
            <a:r>
              <a:rPr lang="en-US" dirty="0"/>
              <a:t>scares	0.03</a:t>
            </a:r>
          </a:p>
          <a:p>
            <a:r>
              <a:rPr lang="en-US" dirty="0"/>
              <a:t>eats	0.01</a:t>
            </a:r>
          </a:p>
          <a:p>
            <a:r>
              <a:rPr lang="en-US" dirty="0"/>
              <a:t>sleeps	0.007</a:t>
            </a:r>
          </a:p>
        </p:txBody>
      </p:sp>
      <p:cxnSp>
        <p:nvCxnSpPr>
          <p:cNvPr id="70" name="Straight Arrow Connector 69"/>
          <p:cNvCxnSpPr>
            <a:stCxn id="31" idx="3"/>
            <a:endCxn id="68" idx="1"/>
          </p:cNvCxnSpPr>
          <p:nvPr/>
        </p:nvCxnSpPr>
        <p:spPr>
          <a:xfrm flipV="1">
            <a:off x="5773125" y="2151609"/>
            <a:ext cx="433712" cy="62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9" idx="0"/>
            <a:endCxn id="36" idx="2"/>
          </p:cNvCxnSpPr>
          <p:nvPr/>
        </p:nvCxnSpPr>
        <p:spPr>
          <a:xfrm flipH="1" flipV="1">
            <a:off x="5448837" y="5271892"/>
            <a:ext cx="227799" cy="17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bear </a:t>
            </a:r>
            <a:r>
              <a:rPr lang="en-US" sz="2000" dirty="0"/>
              <a:t>(0.1)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lion </a:t>
            </a:r>
            <a:r>
              <a:rPr lang="en-US" sz="2000" dirty="0"/>
              <a:t>(0.05)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72997" y="414957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hunts	0.1</a:t>
            </a:r>
          </a:p>
          <a:p>
            <a:r>
              <a:rPr lang="en-US" dirty="0"/>
              <a:t>hides	0.07</a:t>
            </a:r>
          </a:p>
          <a:p>
            <a:r>
              <a:rPr lang="en-US" dirty="0"/>
              <a:t>eats	0.01</a:t>
            </a:r>
          </a:p>
          <a:p>
            <a:r>
              <a:rPr lang="en-US" dirty="0"/>
              <a:t>sleeps	0.001</a:t>
            </a:r>
          </a:p>
        </p:txBody>
      </p:sp>
      <p:cxnSp>
        <p:nvCxnSpPr>
          <p:cNvPr id="49" name="Straight Arrow Connector 48"/>
          <p:cNvCxnSpPr>
            <a:stCxn id="37" idx="3"/>
            <a:endCxn id="48" idx="1"/>
          </p:cNvCxnSpPr>
          <p:nvPr/>
        </p:nvCxnSpPr>
        <p:spPr>
          <a:xfrm>
            <a:off x="5657493" y="4485216"/>
            <a:ext cx="815504" cy="26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9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06837" y="155144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runs	0.05</a:t>
            </a:r>
          </a:p>
          <a:p>
            <a:r>
              <a:rPr lang="en-US" dirty="0"/>
              <a:t>scares	0.03</a:t>
            </a:r>
          </a:p>
          <a:p>
            <a:r>
              <a:rPr lang="en-US" dirty="0"/>
              <a:t>eats	0.01</a:t>
            </a:r>
          </a:p>
          <a:p>
            <a:r>
              <a:rPr lang="en-US" dirty="0"/>
              <a:t>sleeps	0.007</a:t>
            </a:r>
          </a:p>
        </p:txBody>
      </p:sp>
      <p:cxnSp>
        <p:nvCxnSpPr>
          <p:cNvPr id="70" name="Straight Arrow Connector 69"/>
          <p:cNvCxnSpPr>
            <a:stCxn id="31" idx="3"/>
            <a:endCxn id="68" idx="1"/>
          </p:cNvCxnSpPr>
          <p:nvPr/>
        </p:nvCxnSpPr>
        <p:spPr>
          <a:xfrm flipV="1">
            <a:off x="5773125" y="2151609"/>
            <a:ext cx="433712" cy="62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9" idx="0"/>
            <a:endCxn id="36" idx="2"/>
          </p:cNvCxnSpPr>
          <p:nvPr/>
        </p:nvCxnSpPr>
        <p:spPr>
          <a:xfrm flipH="1" flipV="1">
            <a:off x="5448837" y="5271892"/>
            <a:ext cx="227799" cy="17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bear </a:t>
            </a:r>
            <a:r>
              <a:rPr lang="en-US" sz="2000" dirty="0"/>
              <a:t>(0.1)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lion </a:t>
            </a:r>
            <a:r>
              <a:rPr lang="en-US" sz="2000" dirty="0"/>
              <a:t>(0.05)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72997" y="4149574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hunts	0.1</a:t>
            </a:r>
          </a:p>
          <a:p>
            <a:r>
              <a:rPr lang="en-US" dirty="0"/>
              <a:t>hides	0.07</a:t>
            </a:r>
          </a:p>
          <a:p>
            <a:r>
              <a:rPr lang="en-US" dirty="0"/>
              <a:t>eats	0.01</a:t>
            </a:r>
          </a:p>
          <a:p>
            <a:r>
              <a:rPr lang="en-US" dirty="0"/>
              <a:t>sleeps	0.001</a:t>
            </a:r>
          </a:p>
        </p:txBody>
      </p:sp>
      <p:cxnSp>
        <p:nvCxnSpPr>
          <p:cNvPr id="49" name="Straight Arrow Connector 48"/>
          <p:cNvCxnSpPr>
            <a:stCxn id="37" idx="3"/>
            <a:endCxn id="48" idx="1"/>
          </p:cNvCxnSpPr>
          <p:nvPr/>
        </p:nvCxnSpPr>
        <p:spPr>
          <a:xfrm>
            <a:off x="5657493" y="4485216"/>
            <a:ext cx="815504" cy="26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169631" y="1551444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330422" y="4123779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3197331"/>
                <a:ext cx="9761306" cy="29796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Probability of a word depends on the previous n words</a:t>
                </a:r>
              </a:p>
              <a:p>
                <a:r>
                  <a:rPr lang="en-US" dirty="0"/>
                  <a:t>Represented with a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Bigger n makes more accurate, but also more difficult to learn, requires much bigger table</a:t>
                </a:r>
              </a:p>
              <a:p>
                <a:r>
                  <a:rPr lang="en-US" dirty="0"/>
                  <a:t>Downsides</a:t>
                </a:r>
              </a:p>
              <a:p>
                <a:pPr lvl="1"/>
                <a:r>
                  <a:rPr lang="en-US" dirty="0"/>
                  <a:t>some words require more context than others</a:t>
                </a:r>
              </a:p>
              <a:p>
                <a:pPr lvl="1"/>
                <a:r>
                  <a:rPr lang="en-US" dirty="0"/>
                  <a:t>some words carry very little information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3197331"/>
                <a:ext cx="9761306" cy="2979631"/>
              </a:xfrm>
              <a:blipFill>
                <a:blip r:embed="rId2"/>
                <a:stretch>
                  <a:fillRect t="-4499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62712" y="1660227"/>
            <a:ext cx="784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 bear scares the children with its roar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71730" y="2248640"/>
                <a:ext cx="2610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𝑠𝑐𝑎𝑟𝑒𝑠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𝑏𝑟𝑜𝑤𝑛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730" y="2248640"/>
                <a:ext cx="26107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1"/>
          </p:cNvCxnSpPr>
          <p:nvPr/>
        </p:nvCxnSpPr>
        <p:spPr>
          <a:xfrm flipH="1" flipV="1">
            <a:off x="5682781" y="2091375"/>
            <a:ext cx="188949" cy="34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6" idx="2"/>
          </p:cNvCxnSpPr>
          <p:nvPr/>
        </p:nvCxnSpPr>
        <p:spPr>
          <a:xfrm flipV="1">
            <a:off x="5448837" y="5271892"/>
            <a:ext cx="0" cy="2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bear </a:t>
            </a:r>
            <a:r>
              <a:rPr lang="en-US" sz="2000" dirty="0"/>
              <a:t>(0.1)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lion </a:t>
            </a:r>
            <a:r>
              <a:rPr lang="en-US" sz="2000" dirty="0"/>
              <a:t>(0.02)</a:t>
            </a:r>
          </a:p>
        </p:txBody>
      </p:sp>
      <p:cxnSp>
        <p:nvCxnSpPr>
          <p:cNvPr id="41" name="Straight Arrow Connector 40"/>
          <p:cNvCxnSpPr>
            <a:stCxn id="30" idx="3"/>
            <a:endCxn id="46" idx="1"/>
          </p:cNvCxnSpPr>
          <p:nvPr/>
        </p:nvCxnSpPr>
        <p:spPr>
          <a:xfrm flipV="1">
            <a:off x="5754713" y="3000165"/>
            <a:ext cx="926726" cy="35103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  <a:endCxn id="51" idx="1"/>
          </p:cNvCxnSpPr>
          <p:nvPr/>
        </p:nvCxnSpPr>
        <p:spPr>
          <a:xfrm flipV="1">
            <a:off x="5639081" y="4881320"/>
            <a:ext cx="1042358" cy="1788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681439" y="222384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81439" y="410500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53" name="Straight Arrow Connector 52"/>
          <p:cNvCxnSpPr>
            <a:stCxn id="30" idx="3"/>
            <a:endCxn id="47" idx="1"/>
          </p:cNvCxnSpPr>
          <p:nvPr/>
        </p:nvCxnSpPr>
        <p:spPr>
          <a:xfrm flipV="1">
            <a:off x="5754713" y="2425212"/>
            <a:ext cx="926726" cy="92598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  <a:endCxn id="52" idx="1"/>
          </p:cNvCxnSpPr>
          <p:nvPr/>
        </p:nvCxnSpPr>
        <p:spPr>
          <a:xfrm flipV="1">
            <a:off x="5639081" y="4306367"/>
            <a:ext cx="1042358" cy="75380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1" idx="2"/>
          </p:cNvCxnSpPr>
          <p:nvPr/>
        </p:nvCxnSpPr>
        <p:spPr>
          <a:xfrm flipH="1" flipV="1">
            <a:off x="6871683" y="5093043"/>
            <a:ext cx="337460" cy="37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60329" y="5435546"/>
            <a:ext cx="213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hunts </a:t>
            </a:r>
            <a:r>
              <a:rPr lang="en-US" sz="2000" dirty="0"/>
              <a:t>(0.005)</a:t>
            </a:r>
          </a:p>
        </p:txBody>
      </p:sp>
      <p:cxnSp>
        <p:nvCxnSpPr>
          <p:cNvPr id="63" name="Straight Arrow Connector 62"/>
          <p:cNvCxnSpPr>
            <a:endCxn id="46" idx="2"/>
          </p:cNvCxnSpPr>
          <p:nvPr/>
        </p:nvCxnSpPr>
        <p:spPr>
          <a:xfrm flipH="1" flipV="1">
            <a:off x="6871683" y="3211888"/>
            <a:ext cx="256693" cy="22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77825" y="3338163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runs </a:t>
            </a:r>
            <a:r>
              <a:rPr lang="en-US" sz="2000" dirty="0"/>
              <a:t>(0.005)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08007" y="1534129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	0.07</a:t>
            </a:r>
          </a:p>
          <a:p>
            <a:r>
              <a:rPr lang="en-US" dirty="0"/>
              <a:t>after	0.03</a:t>
            </a:r>
          </a:p>
          <a:p>
            <a:r>
              <a:rPr lang="en-US" dirty="0"/>
              <a:t>towards	0.01</a:t>
            </a:r>
          </a:p>
          <a:p>
            <a:r>
              <a:rPr lang="en-US" dirty="0"/>
              <a:t>into	0.007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29239" y="4024486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gazelles	0.05</a:t>
            </a:r>
          </a:p>
          <a:p>
            <a:r>
              <a:rPr lang="en-US" dirty="0"/>
              <a:t>its	0.03</a:t>
            </a:r>
          </a:p>
          <a:p>
            <a:r>
              <a:rPr lang="en-US" dirty="0"/>
              <a:t>prey	0.01</a:t>
            </a:r>
          </a:p>
          <a:p>
            <a:r>
              <a:rPr lang="en-US" dirty="0"/>
              <a:t>into	0.007</a:t>
            </a:r>
          </a:p>
        </p:txBody>
      </p:sp>
      <p:cxnSp>
        <p:nvCxnSpPr>
          <p:cNvPr id="71" name="Straight Arrow Connector 70"/>
          <p:cNvCxnSpPr>
            <a:stCxn id="47" idx="3"/>
            <a:endCxn id="66" idx="1"/>
          </p:cNvCxnSpPr>
          <p:nvPr/>
        </p:nvCxnSpPr>
        <p:spPr>
          <a:xfrm flipV="1">
            <a:off x="7080339" y="2134294"/>
            <a:ext cx="1027668" cy="29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69" idx="1"/>
          </p:cNvCxnSpPr>
          <p:nvPr/>
        </p:nvCxnSpPr>
        <p:spPr>
          <a:xfrm>
            <a:off x="7080339" y="4306367"/>
            <a:ext cx="948900" cy="31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978" y="4165876"/>
            <a:ext cx="22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81" y="3537608"/>
                <a:ext cx="411173" cy="398899"/>
              </a:xfrm>
              <a:prstGeom prst="ellipse">
                <a:avLst/>
              </a:prstGeom>
              <a:blipFill>
                <a:blip r:embed="rId2"/>
                <a:stretch>
                  <a:fillRect l="-289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2"/>
          </p:cNvCxnSpPr>
          <p:nvPr/>
        </p:nvCxnSpPr>
        <p:spPr>
          <a:xfrm flipV="1">
            <a:off x="2359549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0" idx="1"/>
          </p:cNvCxnSpPr>
          <p:nvPr/>
        </p:nvCxnSpPr>
        <p:spPr>
          <a:xfrm flipV="1">
            <a:off x="1903854" y="3724785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3"/>
            <a:endCxn id="17" idx="1"/>
          </p:cNvCxnSpPr>
          <p:nvPr/>
        </p:nvCxnSpPr>
        <p:spPr>
          <a:xfrm flipV="1">
            <a:off x="2899601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519113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2" name="Straight Arrow Connector 11"/>
          <p:cNvCxnSpPr>
            <a:endCxn id="16" idx="2"/>
          </p:cNvCxnSpPr>
          <p:nvPr/>
        </p:nvCxnSpPr>
        <p:spPr>
          <a:xfrm flipV="1">
            <a:off x="3122087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>
            <a:off x="2899601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  <a:endCxn id="23" idx="1"/>
          </p:cNvCxnSpPr>
          <p:nvPr/>
        </p:nvCxnSpPr>
        <p:spPr>
          <a:xfrm flipV="1">
            <a:off x="3662139" y="3149832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281651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8" name="Straight Arrow Connector 17"/>
          <p:cNvCxnSpPr>
            <a:endCxn id="22" idx="2"/>
          </p:cNvCxnSpPr>
          <p:nvPr/>
        </p:nvCxnSpPr>
        <p:spPr>
          <a:xfrm flipV="1">
            <a:off x="3884625" y="393650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3"/>
            <a:endCxn id="22" idx="1"/>
          </p:cNvCxnSpPr>
          <p:nvPr/>
        </p:nvCxnSpPr>
        <p:spPr>
          <a:xfrm>
            <a:off x="3662139" y="3724785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4189" y="294846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5" name="Straight Arrow Connector 64"/>
          <p:cNvCxnSpPr>
            <a:stCxn id="5" idx="6"/>
            <a:endCxn id="11" idx="1"/>
          </p:cNvCxnSpPr>
          <p:nvPr/>
        </p:nvCxnSpPr>
        <p:spPr>
          <a:xfrm flipV="1">
            <a:off x="1903854" y="3149832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1"/>
          </p:cNvCxnSpPr>
          <p:nvPr/>
        </p:nvCxnSpPr>
        <p:spPr>
          <a:xfrm flipV="1">
            <a:off x="4424677" y="2776246"/>
            <a:ext cx="949548" cy="94853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V="1">
            <a:off x="5448837" y="3562922"/>
            <a:ext cx="115632" cy="219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30" idx="1"/>
          </p:cNvCxnSpPr>
          <p:nvPr/>
        </p:nvCxnSpPr>
        <p:spPr>
          <a:xfrm flipV="1">
            <a:off x="4424677" y="3351199"/>
            <a:ext cx="949548" cy="37358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374225" y="257487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32" name="Straight Arrow Connector 31"/>
          <p:cNvCxnSpPr>
            <a:stCxn id="22" idx="3"/>
            <a:endCxn id="37" idx="1"/>
          </p:cNvCxnSpPr>
          <p:nvPr/>
        </p:nvCxnSpPr>
        <p:spPr>
          <a:xfrm>
            <a:off x="4424677" y="3724785"/>
            <a:ext cx="833916" cy="76043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6" idx="2"/>
          </p:cNvCxnSpPr>
          <p:nvPr/>
        </p:nvCxnSpPr>
        <p:spPr>
          <a:xfrm flipV="1">
            <a:off x="5448837" y="5271892"/>
            <a:ext cx="0" cy="21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36" idx="1"/>
          </p:cNvCxnSpPr>
          <p:nvPr/>
        </p:nvCxnSpPr>
        <p:spPr>
          <a:xfrm>
            <a:off x="4424677" y="3724785"/>
            <a:ext cx="833916" cy="133538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258593" y="4283849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5410" y="3680262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bear </a:t>
            </a:r>
            <a:r>
              <a:rPr lang="en-US" sz="2000" dirty="0"/>
              <a:t>(0.1)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67147" y="5446146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lion </a:t>
            </a:r>
            <a:r>
              <a:rPr lang="en-US" sz="2000" dirty="0"/>
              <a:t>(0.02)</a:t>
            </a:r>
          </a:p>
        </p:txBody>
      </p:sp>
      <p:cxnSp>
        <p:nvCxnSpPr>
          <p:cNvPr id="41" name="Straight Arrow Connector 40"/>
          <p:cNvCxnSpPr>
            <a:stCxn id="30" idx="3"/>
            <a:endCxn id="46" idx="1"/>
          </p:cNvCxnSpPr>
          <p:nvPr/>
        </p:nvCxnSpPr>
        <p:spPr>
          <a:xfrm flipV="1">
            <a:off x="5754713" y="3000165"/>
            <a:ext cx="926726" cy="35103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  <a:endCxn id="51" idx="1"/>
          </p:cNvCxnSpPr>
          <p:nvPr/>
        </p:nvCxnSpPr>
        <p:spPr>
          <a:xfrm flipV="1">
            <a:off x="5639081" y="4881320"/>
            <a:ext cx="1042358" cy="17884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681439" y="222384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81439" y="4105000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53" name="Straight Arrow Connector 52"/>
          <p:cNvCxnSpPr>
            <a:stCxn id="30" idx="3"/>
            <a:endCxn id="47" idx="1"/>
          </p:cNvCxnSpPr>
          <p:nvPr/>
        </p:nvCxnSpPr>
        <p:spPr>
          <a:xfrm flipV="1">
            <a:off x="5754713" y="2425212"/>
            <a:ext cx="926726" cy="92598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  <a:endCxn id="52" idx="1"/>
          </p:cNvCxnSpPr>
          <p:nvPr/>
        </p:nvCxnSpPr>
        <p:spPr>
          <a:xfrm flipV="1">
            <a:off x="5639081" y="4306367"/>
            <a:ext cx="1042358" cy="75380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1" idx="2"/>
          </p:cNvCxnSpPr>
          <p:nvPr/>
        </p:nvCxnSpPr>
        <p:spPr>
          <a:xfrm flipH="1" flipV="1">
            <a:off x="6871683" y="5093043"/>
            <a:ext cx="337460" cy="379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60329" y="5435546"/>
            <a:ext cx="213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hunts </a:t>
            </a:r>
            <a:r>
              <a:rPr lang="en-US" sz="2000" dirty="0"/>
              <a:t>(0.005)</a:t>
            </a:r>
          </a:p>
        </p:txBody>
      </p:sp>
      <p:cxnSp>
        <p:nvCxnSpPr>
          <p:cNvPr id="63" name="Straight Arrow Connector 62"/>
          <p:cNvCxnSpPr>
            <a:endCxn id="46" idx="2"/>
          </p:cNvCxnSpPr>
          <p:nvPr/>
        </p:nvCxnSpPr>
        <p:spPr>
          <a:xfrm flipH="1" flipV="1">
            <a:off x="6871683" y="3211888"/>
            <a:ext cx="256693" cy="22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77825" y="3338163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runs </a:t>
            </a:r>
            <a:r>
              <a:rPr lang="en-US" sz="2000" dirty="0"/>
              <a:t>(0.005)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08007" y="1534129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	0.07</a:t>
            </a:r>
          </a:p>
          <a:p>
            <a:r>
              <a:rPr lang="en-US" dirty="0"/>
              <a:t>after	0.06</a:t>
            </a:r>
          </a:p>
          <a:p>
            <a:r>
              <a:rPr lang="en-US" dirty="0"/>
              <a:t>towards	0.01</a:t>
            </a:r>
          </a:p>
          <a:p>
            <a:r>
              <a:rPr lang="en-US" dirty="0"/>
              <a:t>into	0.007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29239" y="4024486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gazelles	0.05</a:t>
            </a:r>
          </a:p>
          <a:p>
            <a:r>
              <a:rPr lang="en-US" dirty="0"/>
              <a:t>its	0.03</a:t>
            </a:r>
          </a:p>
          <a:p>
            <a:r>
              <a:rPr lang="en-US" dirty="0"/>
              <a:t>prey	0.01</a:t>
            </a:r>
          </a:p>
          <a:p>
            <a:r>
              <a:rPr lang="en-US" dirty="0"/>
              <a:t>into	0.007</a:t>
            </a:r>
          </a:p>
        </p:txBody>
      </p:sp>
      <p:cxnSp>
        <p:nvCxnSpPr>
          <p:cNvPr id="71" name="Straight Arrow Connector 70"/>
          <p:cNvCxnSpPr>
            <a:stCxn id="47" idx="3"/>
            <a:endCxn id="66" idx="1"/>
          </p:cNvCxnSpPr>
          <p:nvPr/>
        </p:nvCxnSpPr>
        <p:spPr>
          <a:xfrm flipV="1">
            <a:off x="7080339" y="2134294"/>
            <a:ext cx="1027668" cy="29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69" idx="1"/>
          </p:cNvCxnSpPr>
          <p:nvPr/>
        </p:nvCxnSpPr>
        <p:spPr>
          <a:xfrm>
            <a:off x="7080339" y="4306367"/>
            <a:ext cx="948900" cy="318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8075938" y="1534129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070801" y="1856558"/>
            <a:ext cx="1670987" cy="3133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 for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top-down search</a:t>
            </a:r>
          </a:p>
          <a:p>
            <a:pPr lvl="1"/>
            <a:r>
              <a:rPr lang="en-US" dirty="0"/>
              <a:t>Same strategies for pruning the search space apply</a:t>
            </a:r>
          </a:p>
        </p:txBody>
      </p:sp>
    </p:spTree>
    <p:extLst>
      <p:ext uri="{BB962C8B-B14F-4D97-AF65-F5344CB8AC3E}">
        <p14:creationId xmlns:p14="http://schemas.microsoft.com/office/powerpoint/2010/main" val="78846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View of PBE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𝑒𝑣𝑖𝑑𝑒𝑛𝑐𝑒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𝑒𝑣𝑖𝑑𝑒𝑛𝑐𝑒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22" y="1834276"/>
                <a:ext cx="8169031" cy="12657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659" y="435043"/>
            <a:ext cx="2903881" cy="71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5381" y="4378037"/>
                <a:ext cx="73671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Can we learn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𝑒𝑣𝑖𝑑𝑒𝑛𝑐𝑒</m:t>
                        </m:r>
                      </m:e>
                    </m:d>
                  </m:oMath>
                </a14:m>
                <a:r>
                  <a:rPr lang="en-US" sz="3600" dirty="0"/>
                  <a:t> directly?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381" y="4378037"/>
                <a:ext cx="7367145" cy="646331"/>
              </a:xfrm>
              <a:prstGeom prst="rect">
                <a:avLst/>
              </a:prstGeom>
              <a:blipFill>
                <a:blip r:embed="rId4"/>
                <a:stretch>
                  <a:fillRect l="-2566" t="-14151" r="-157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58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56" y="3268473"/>
            <a:ext cx="1524000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4AF9-C0A3-D948-905C-91873489708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from ambiguous evidence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416728" y="1687842"/>
            <a:ext cx="1850472" cy="1184902"/>
          </a:xfrm>
          <a:prstGeom prst="cloudCallout">
            <a:avLst>
              <a:gd name="adj1" fmla="val -7925"/>
              <a:gd name="adj2" fmla="val 8538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An idealized program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322376" y="3353287"/>
            <a:ext cx="2971801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4286517" y="3860961"/>
            <a:ext cx="2895599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44672" y="4437821"/>
            <a:ext cx="392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Type-safe, </a:t>
            </a:r>
            <a:r>
              <a:rPr lang="en-US" dirty="0" err="1"/>
              <a:t>compilable</a:t>
            </a:r>
            <a:r>
              <a:rPr lang="en-US" dirty="0"/>
              <a:t> candidate </a:t>
            </a:r>
            <a:br>
              <a:rPr lang="en-US" dirty="0"/>
            </a:br>
            <a:r>
              <a:rPr lang="en-US" dirty="0"/>
              <a:t>implementations </a:t>
            </a:r>
            <a:r>
              <a:rPr lang="en-US" i="1" dirty="0"/>
              <a:t>(</a:t>
            </a:r>
            <a:r>
              <a:rPr lang="en-US" i="1" dirty="0" err="1"/>
              <a:t>Prog</a:t>
            </a:r>
            <a:r>
              <a:rPr lang="en-US" i="1" dirty="0"/>
              <a:t>)</a:t>
            </a:r>
          </a:p>
        </p:txBody>
      </p:sp>
      <p:sp>
        <p:nvSpPr>
          <p:cNvPr id="24" name="Cloud 23"/>
          <p:cNvSpPr/>
          <p:nvPr/>
        </p:nvSpPr>
        <p:spPr>
          <a:xfrm>
            <a:off x="7182116" y="1447800"/>
            <a:ext cx="2647685" cy="134743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Statistical model learned from corpus of code</a:t>
            </a:r>
          </a:p>
        </p:txBody>
      </p:sp>
      <p:sp>
        <p:nvSpPr>
          <p:cNvPr id="26" name="Right Arrow 25"/>
          <p:cNvSpPr/>
          <p:nvPr/>
        </p:nvSpPr>
        <p:spPr>
          <a:xfrm rot="5400000">
            <a:off x="8218829" y="2978515"/>
            <a:ext cx="582316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476229" y="3497074"/>
            <a:ext cx="1951551" cy="9177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a typeface="Helvetica Neue" charset="0"/>
                <a:cs typeface="Helvetica Neue" charset="0"/>
              </a:rPr>
              <a:t>Synthesizer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7386" y="2488050"/>
            <a:ext cx="3227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Ambiguous, syntactic “evidence</a:t>
            </a:r>
            <a:r>
              <a:rPr lang="en-US" b="1">
                <a:solidFill>
                  <a:srgbClr val="FF0000"/>
                </a:solidFill>
              </a:rPr>
              <a:t>” about </a:t>
            </a:r>
            <a:r>
              <a:rPr lang="en-US" b="1" dirty="0">
                <a:solidFill>
                  <a:srgbClr val="FF0000"/>
                </a:solidFill>
              </a:rPr>
              <a:t>what the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program does</a:t>
            </a:r>
            <a:br>
              <a:rPr lang="en-US" sz="1600" b="1" dirty="0">
                <a:solidFill>
                  <a:srgbClr val="FF0000"/>
                </a:solidFill>
              </a:rPr>
            </a:b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982986" y="4495801"/>
            <a:ext cx="322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7AE6D"/>
                </a:solidFill>
              </a:rPr>
              <a:t>Search guided by</a:t>
            </a:r>
            <a:br>
              <a:rPr lang="en-US" dirty="0">
                <a:solidFill>
                  <a:srgbClr val="07AE6D"/>
                </a:solidFill>
              </a:rPr>
            </a:br>
            <a:r>
              <a:rPr lang="en-US" dirty="0">
                <a:solidFill>
                  <a:srgbClr val="07AE6D"/>
                </a:solidFill>
              </a:rPr>
              <a:t>statistical model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1" y="5587426"/>
            <a:ext cx="804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ea typeface="Helvetica Neue" charset="0"/>
                <a:cs typeface="Helvetica Neue" charset="0"/>
              </a:rPr>
              <a:t>Neural Sketch Learning for Conditional Program Generation. </a:t>
            </a:r>
            <a:r>
              <a:rPr lang="en-US" sz="1600" dirty="0" err="1">
                <a:ea typeface="Helvetica Neue" charset="0"/>
                <a:cs typeface="Helvetica Neue" charset="0"/>
              </a:rPr>
              <a:t>Murali</a:t>
            </a:r>
            <a:r>
              <a:rPr lang="en-US" sz="1600" dirty="0">
                <a:ea typeface="Helvetica Neue" charset="0"/>
                <a:cs typeface="Helvetica Neue" charset="0"/>
              </a:rPr>
              <a:t>, Qi, Chaudhuri, and Jermaine. ICLR 2018 (oral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175579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4AF9-C0A3-D948-905C-91873489708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Bayou system: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2359164"/>
            <a:ext cx="6096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read(String file) {        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String s;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BufferedReader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FileReader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try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{	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FileReader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(file);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new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BufferedReader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fr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);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while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((s =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br.readLine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())!=null){</a:t>
            </a:r>
            <a:b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 }	      	   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br.close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();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 } </a:t>
            </a:r>
            <a:b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catch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FileNotFoundException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_e) {} 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catch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sz="1500" dirty="0" err="1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IOException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_e) {}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}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2895" y="3429001"/>
            <a:ext cx="664797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950000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read(String file) {        			</a:t>
            </a:r>
          </a:p>
          <a:p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5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/// </a:t>
            </a:r>
            <a:r>
              <a:rPr lang="en-US" sz="1500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call:readline</a:t>
            </a:r>
            <a:endParaRPr lang="en-US" sz="15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/// </a:t>
            </a:r>
            <a:r>
              <a:rPr lang="en-US" sz="1500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type:BufferedReader</a:t>
            </a:r>
            <a:endParaRPr lang="en-US" sz="15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b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500" dirty="0">
                <a:solidFill>
                  <a:srgbClr val="00206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9912" y="1959054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1" y="1959054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Input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993699" y="3579099"/>
            <a:ext cx="1045776" cy="484632"/>
          </a:xfrm>
          <a:prstGeom prst="rightArrow">
            <a:avLst>
              <a:gd name="adj1" fmla="val 50000"/>
              <a:gd name="adj2" fmla="val 75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Sketch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134" y="2123440"/>
            <a:ext cx="17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Constraints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440" y="1471514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 Constraints</a:t>
            </a: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395680" y="1656180"/>
            <a:ext cx="703120" cy="23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434985" y="2308106"/>
            <a:ext cx="61809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1417" y="1351578"/>
            <a:ext cx="78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encoder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20631" y="1656180"/>
            <a:ext cx="1950226" cy="1591749"/>
            <a:chOff x="2820631" y="1656180"/>
            <a:chExt cx="1950226" cy="15917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31080" y="2338309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 Vector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61558" y="2301340"/>
            <a:ext cx="1950226" cy="1591749"/>
            <a:chOff x="2820631" y="1656180"/>
            <a:chExt cx="1950226" cy="15917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4257040" y="2338310"/>
            <a:ext cx="574040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9" idx="1"/>
          </p:cNvCxnSpPr>
          <p:nvPr/>
        </p:nvCxnSpPr>
        <p:spPr>
          <a:xfrm>
            <a:off x="6119318" y="2522975"/>
            <a:ext cx="478811" cy="42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26120" y="501904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</a:t>
            </a:r>
          </a:p>
        </p:txBody>
      </p:sp>
      <p:cxnSp>
        <p:nvCxnSpPr>
          <p:cNvPr id="29" name="Elbow Connector 28"/>
          <p:cNvCxnSpPr>
            <a:endCxn id="27" idx="0"/>
          </p:cNvCxnSpPr>
          <p:nvPr/>
        </p:nvCxnSpPr>
        <p:spPr>
          <a:xfrm rot="16200000" flipH="1">
            <a:off x="7289002" y="3648337"/>
            <a:ext cx="1925220" cy="816185"/>
          </a:xfrm>
          <a:prstGeom prst="bentConnector3">
            <a:avLst>
              <a:gd name="adj1" fmla="val 6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6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2299" y="2123440"/>
                <a:ext cx="1943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[1,3,5,8,9]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[1,5,8]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99" y="2123440"/>
                <a:ext cx="1943161" cy="369332"/>
              </a:xfrm>
              <a:prstGeom prst="rect">
                <a:avLst/>
              </a:prstGeom>
              <a:blipFill>
                <a:blip r:embed="rId2"/>
                <a:stretch>
                  <a:fillRect l="-2508" t="-8197" r="-18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0962" y="1455142"/>
            <a:ext cx="232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“Drop some elements”</a:t>
            </a: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395680" y="1656180"/>
            <a:ext cx="703120" cy="23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434985" y="2308106"/>
            <a:ext cx="61809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1417" y="1351578"/>
            <a:ext cx="78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encoder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20631" y="1656180"/>
            <a:ext cx="1950226" cy="1591749"/>
            <a:chOff x="2820631" y="1656180"/>
            <a:chExt cx="1950226" cy="15917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31080" y="2338309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 Vector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61558" y="2448660"/>
            <a:ext cx="1950226" cy="1591749"/>
            <a:chOff x="2820631" y="1656180"/>
            <a:chExt cx="1950226" cy="15917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02" y="1656180"/>
              <a:ext cx="1613655" cy="1290320"/>
            </a:xfrm>
            <a:prstGeom prst="rect">
              <a:avLst/>
            </a:prstGeom>
          </p:spPr>
        </p:pic>
        <p:sp>
          <p:nvSpPr>
            <p:cNvPr id="20" name="Freeform 19"/>
            <p:cNvSpPr/>
            <p:nvPr/>
          </p:nvSpPr>
          <p:spPr>
            <a:xfrm>
              <a:off x="2820631" y="2707641"/>
              <a:ext cx="1761529" cy="540288"/>
            </a:xfrm>
            <a:custGeom>
              <a:avLst/>
              <a:gdLst>
                <a:gd name="connsiteX0" fmla="*/ 1492289 w 1841797"/>
                <a:gd name="connsiteY0" fmla="*/ 0 h 774509"/>
                <a:gd name="connsiteX1" fmla="*/ 1771689 w 1841797"/>
                <a:gd name="connsiteY1" fmla="*/ 238760 h 774509"/>
                <a:gd name="connsiteX2" fmla="*/ 1771689 w 1841797"/>
                <a:gd name="connsiteY2" fmla="*/ 568960 h 774509"/>
                <a:gd name="connsiteX3" fmla="*/ 984289 w 1841797"/>
                <a:gd name="connsiteY3" fmla="*/ 772160 h 774509"/>
                <a:gd name="connsiteX4" fmla="*/ 125769 w 1841797"/>
                <a:gd name="connsiteY4" fmla="*/ 640080 h 774509"/>
                <a:gd name="connsiteX5" fmla="*/ 19089 w 1841797"/>
                <a:gd name="connsiteY5" fmla="*/ 96520 h 774509"/>
                <a:gd name="connsiteX6" fmla="*/ 268009 w 1841797"/>
                <a:gd name="connsiteY6" fmla="*/ 30480 h 774509"/>
                <a:gd name="connsiteX7" fmla="*/ 288329 w 1841797"/>
                <a:gd name="connsiteY7" fmla="*/ 25400 h 77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1797" h="774509">
                  <a:moveTo>
                    <a:pt x="1492289" y="0"/>
                  </a:moveTo>
                  <a:cubicBezTo>
                    <a:pt x="1608705" y="71966"/>
                    <a:pt x="1725122" y="143933"/>
                    <a:pt x="1771689" y="238760"/>
                  </a:cubicBezTo>
                  <a:cubicBezTo>
                    <a:pt x="1818256" y="333587"/>
                    <a:pt x="1902922" y="480060"/>
                    <a:pt x="1771689" y="568960"/>
                  </a:cubicBezTo>
                  <a:cubicBezTo>
                    <a:pt x="1640456" y="657860"/>
                    <a:pt x="1258609" y="760307"/>
                    <a:pt x="984289" y="772160"/>
                  </a:cubicBezTo>
                  <a:cubicBezTo>
                    <a:pt x="709969" y="784013"/>
                    <a:pt x="286636" y="752687"/>
                    <a:pt x="125769" y="640080"/>
                  </a:cubicBezTo>
                  <a:cubicBezTo>
                    <a:pt x="-35098" y="527473"/>
                    <a:pt x="-4618" y="198120"/>
                    <a:pt x="19089" y="96520"/>
                  </a:cubicBezTo>
                  <a:cubicBezTo>
                    <a:pt x="42796" y="-5080"/>
                    <a:pt x="223136" y="42333"/>
                    <a:pt x="268009" y="30480"/>
                  </a:cubicBezTo>
                  <a:cubicBezTo>
                    <a:pt x="312882" y="18627"/>
                    <a:pt x="300605" y="22013"/>
                    <a:pt x="288329" y="2540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4257040" y="2338310"/>
            <a:ext cx="574040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9" idx="1"/>
          </p:cNvCxnSpPr>
          <p:nvPr/>
        </p:nvCxnSpPr>
        <p:spPr>
          <a:xfrm>
            <a:off x="6119318" y="2522975"/>
            <a:ext cx="478811" cy="57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15348" y="5139023"/>
                <a:ext cx="2088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HOLE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48" y="5139023"/>
                <a:ext cx="2088713" cy="369332"/>
              </a:xfrm>
              <a:prstGeom prst="rect">
                <a:avLst/>
              </a:prstGeom>
              <a:blipFill>
                <a:blip r:embed="rId4"/>
                <a:stretch>
                  <a:fillRect l="-2332" t="-8197" r="-204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endCxn id="27" idx="0"/>
          </p:cNvCxnSpPr>
          <p:nvPr/>
        </p:nvCxnSpPr>
        <p:spPr>
          <a:xfrm rot="16200000" flipH="1">
            <a:off x="7289002" y="3648337"/>
            <a:ext cx="1925220" cy="816185"/>
          </a:xfrm>
          <a:prstGeom prst="bentConnector3">
            <a:avLst>
              <a:gd name="adj1" fmla="val 6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39604" y="5945295"/>
                <a:ext cx="2311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x%3==0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04" y="5945295"/>
                <a:ext cx="2311530" cy="369332"/>
              </a:xfrm>
              <a:prstGeom prst="rect">
                <a:avLst/>
              </a:prstGeom>
              <a:blipFill>
                <a:blip r:embed="rId5"/>
                <a:stretch>
                  <a:fillRect l="-2375" t="-8197" r="-13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047480" y="4952999"/>
            <a:ext cx="853440" cy="121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732520" y="5139023"/>
            <a:ext cx="1168400" cy="558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11784" y="5139024"/>
            <a:ext cx="16180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75294" y="4418394"/>
            <a:ext cx="225044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1333880" y="2492772"/>
            <a:ext cx="1243930" cy="1896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7" idx="1"/>
            <a:endCxn id="7" idx="0"/>
          </p:cNvCxnSpPr>
          <p:nvPr/>
        </p:nvCxnSpPr>
        <p:spPr>
          <a:xfrm rot="10800000">
            <a:off x="3000514" y="4418395"/>
            <a:ext cx="4614834" cy="905295"/>
          </a:xfrm>
          <a:prstGeom prst="bentConnector4">
            <a:avLst>
              <a:gd name="adj1" fmla="val 37809"/>
              <a:gd name="adj2" fmla="val 125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22" idx="0"/>
          </p:cNvCxnSpPr>
          <p:nvPr/>
        </p:nvCxnSpPr>
        <p:spPr>
          <a:xfrm flipH="1">
            <a:off x="2995369" y="5205794"/>
            <a:ext cx="5145" cy="739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3" grpId="0" animBg="1"/>
      <p:bldP spid="23" grpId="0" animBg="1"/>
      <p:bldP spid="2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Search + Synthesis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23" y="3104897"/>
            <a:ext cx="867601" cy="704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35" y="2400800"/>
            <a:ext cx="867601" cy="704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95" y="3295896"/>
            <a:ext cx="867601" cy="704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95" y="2360448"/>
            <a:ext cx="867601" cy="704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56" y="1277060"/>
            <a:ext cx="867601" cy="704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8" y="4589389"/>
            <a:ext cx="867601" cy="704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07" y="3909208"/>
            <a:ext cx="867601" cy="704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40" y="5722229"/>
            <a:ext cx="867601" cy="704097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5" idx="3"/>
          </p:cNvCxnSpPr>
          <p:nvPr/>
        </p:nvCxnSpPr>
        <p:spPr>
          <a:xfrm flipV="1">
            <a:off x="2029123" y="2794000"/>
            <a:ext cx="729317" cy="6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23" idx="1"/>
          </p:cNvCxnSpPr>
          <p:nvPr/>
        </p:nvCxnSpPr>
        <p:spPr>
          <a:xfrm>
            <a:off x="2029123" y="3456946"/>
            <a:ext cx="766283" cy="80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7" idx="1"/>
          </p:cNvCxnSpPr>
          <p:nvPr/>
        </p:nvCxnSpPr>
        <p:spPr>
          <a:xfrm flipV="1">
            <a:off x="3561552" y="1629109"/>
            <a:ext cx="1649503" cy="1022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14" idx="1"/>
          </p:cNvCxnSpPr>
          <p:nvPr/>
        </p:nvCxnSpPr>
        <p:spPr>
          <a:xfrm flipV="1">
            <a:off x="3713735" y="2712497"/>
            <a:ext cx="1468759" cy="4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1" idx="1"/>
          </p:cNvCxnSpPr>
          <p:nvPr/>
        </p:nvCxnSpPr>
        <p:spPr>
          <a:xfrm>
            <a:off x="3561552" y="2803165"/>
            <a:ext cx="1620942" cy="844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3"/>
            <a:endCxn id="20" idx="1"/>
          </p:cNvCxnSpPr>
          <p:nvPr/>
        </p:nvCxnSpPr>
        <p:spPr>
          <a:xfrm>
            <a:off x="3663007" y="4261257"/>
            <a:ext cx="1505360" cy="680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3"/>
            <a:endCxn id="29" idx="1"/>
          </p:cNvCxnSpPr>
          <p:nvPr/>
        </p:nvCxnSpPr>
        <p:spPr>
          <a:xfrm>
            <a:off x="3663007" y="4261257"/>
            <a:ext cx="1454632" cy="1813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6622" y="2633888"/>
            <a:ext cx="581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21828" y="3935226"/>
            <a:ext cx="5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fold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66600" y="1763054"/>
            <a:ext cx="782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filter 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24636" y="2373942"/>
            <a:ext cx="996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filter map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68163" y="3413510"/>
            <a:ext cx="949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filter fold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30229" y="4193132"/>
            <a:ext cx="70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fold 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21593" y="5417033"/>
            <a:ext cx="949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fold filter</a:t>
            </a:r>
          </a:p>
        </p:txBody>
      </p:sp>
    </p:spTree>
    <p:extLst>
      <p:ext uri="{BB962C8B-B14F-4D97-AF65-F5344CB8AC3E}">
        <p14:creationId xmlns:p14="http://schemas.microsoft.com/office/powerpoint/2010/main" val="4044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7" grpId="0"/>
      <p:bldP spid="38" grpId="0"/>
      <p:bldP spid="40" grpId="0"/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28539" y="3601153"/>
                <a:ext cx="1943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[1,3,5,8,9]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[1,5,8]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39" y="3601153"/>
                <a:ext cx="1943161" cy="369332"/>
              </a:xfrm>
              <a:prstGeom prst="rect">
                <a:avLst/>
              </a:prstGeom>
              <a:blipFill>
                <a:blip r:embed="rId2"/>
                <a:stretch>
                  <a:fillRect l="-2821" t="-10000" r="-15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67202" y="2932855"/>
            <a:ext cx="232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“Drop some elements”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22044" y="3243676"/>
                <a:ext cx="2311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x%3==0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4" y="3243676"/>
                <a:ext cx="2311530" cy="369332"/>
              </a:xfrm>
              <a:prstGeom prst="rect">
                <a:avLst/>
              </a:prstGeom>
              <a:blipFill>
                <a:blip r:embed="rId3"/>
                <a:stretch>
                  <a:fillRect l="-2111" t="-8197" r="-15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4557007" y="3302187"/>
            <a:ext cx="1198880" cy="3352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22044" y="3714549"/>
                <a:ext cx="2227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fold</a:t>
                </a:r>
                <a:r>
                  <a:rPr lang="en-US" dirty="0"/>
                  <a:t>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x%3==0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044" y="3714549"/>
                <a:ext cx="2227405" cy="369332"/>
              </a:xfrm>
              <a:prstGeom prst="rect">
                <a:avLst/>
              </a:prstGeom>
              <a:blipFill>
                <a:blip r:embed="rId4"/>
                <a:stretch>
                  <a:fillRect l="-2186" t="-8197" r="-13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49640" y="3613008"/>
            <a:ext cx="77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8449" y="1758078"/>
            <a:ext cx="34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Penalize heavily for incorrect token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2927" y="4322033"/>
                <a:ext cx="2088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filter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HOLE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27" y="4322033"/>
                <a:ext cx="2088713" cy="369332"/>
              </a:xfrm>
              <a:prstGeom prst="rect">
                <a:avLst/>
              </a:prstGeom>
              <a:blipFill>
                <a:blip r:embed="rId5"/>
                <a:stretch>
                  <a:fillRect l="-2632" t="-9836" r="-23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18449" y="1899602"/>
            <a:ext cx="3310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Penalty for hole depends on cost </a:t>
            </a:r>
            <a:br>
              <a:rPr lang="en-US" dirty="0"/>
            </a:br>
            <a:r>
              <a:rPr lang="en-US" dirty="0"/>
              <a:t>of completing 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0029" y="434098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HOLE</a:t>
            </a:r>
          </a:p>
        </p:txBody>
      </p:sp>
    </p:spTree>
    <p:extLst>
      <p:ext uri="{BB962C8B-B14F-4D97-AF65-F5344CB8AC3E}">
        <p14:creationId xmlns:p14="http://schemas.microsoft.com/office/powerpoint/2010/main" val="12098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2" grpId="0"/>
      <p:bldP spid="12" grpId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idea: let the system figure out how to construct its own context</a:t>
                </a:r>
              </a:p>
              <a:p>
                <a:r>
                  <a:rPr lang="en-US" dirty="0"/>
                  <a:t>Now need to learn two interrelated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𝑤𝑜𝑟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𝑐𝑜𝑛𝑡𝑒𝑥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𝑐𝑜𝑛𝑡𝑒𝑥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𝑤𝑜𝑟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𝑐𝑜𝑛𝑡𝑒𝑥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92687" y="5863057"/>
            <a:ext cx="784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big brown bear scares the children with its roar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520390" y="5234789"/>
                <a:ext cx="411173" cy="39889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90" y="5234789"/>
                <a:ext cx="411173" cy="398899"/>
              </a:xfrm>
              <a:prstGeom prst="ellipse">
                <a:avLst/>
              </a:prstGeom>
              <a:blipFill>
                <a:blip r:embed="rId3"/>
                <a:stretch>
                  <a:fillRect l="-1429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2387258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6"/>
            <a:endCxn id="6" idx="1"/>
          </p:cNvCxnSpPr>
          <p:nvPr/>
        </p:nvCxnSpPr>
        <p:spPr>
          <a:xfrm flipV="1">
            <a:off x="1931563" y="5421966"/>
            <a:ext cx="615259" cy="1227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38" idx="1"/>
          </p:cNvCxnSpPr>
          <p:nvPr/>
        </p:nvCxnSpPr>
        <p:spPr>
          <a:xfrm flipV="1">
            <a:off x="2927310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546822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4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33" name="Straight Arrow Connector 32"/>
          <p:cNvCxnSpPr>
            <a:endCxn id="37" idx="2"/>
          </p:cNvCxnSpPr>
          <p:nvPr/>
        </p:nvCxnSpPr>
        <p:spPr>
          <a:xfrm flipV="1">
            <a:off x="3149796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37" idx="1"/>
          </p:cNvCxnSpPr>
          <p:nvPr/>
        </p:nvCxnSpPr>
        <p:spPr>
          <a:xfrm>
            <a:off x="2927310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3"/>
            <a:endCxn id="45" idx="1"/>
          </p:cNvCxnSpPr>
          <p:nvPr/>
        </p:nvCxnSpPr>
        <p:spPr>
          <a:xfrm flipV="1">
            <a:off x="3689848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309360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5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40" name="Straight Arrow Connector 39"/>
          <p:cNvCxnSpPr>
            <a:endCxn id="44" idx="2"/>
          </p:cNvCxnSpPr>
          <p:nvPr/>
        </p:nvCxnSpPr>
        <p:spPr>
          <a:xfrm flipV="1">
            <a:off x="3912334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3"/>
            <a:endCxn id="44" idx="1"/>
          </p:cNvCxnSpPr>
          <p:nvPr/>
        </p:nvCxnSpPr>
        <p:spPr>
          <a:xfrm>
            <a:off x="3689848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3"/>
            <a:endCxn id="52" idx="1"/>
          </p:cNvCxnSpPr>
          <p:nvPr/>
        </p:nvCxnSpPr>
        <p:spPr>
          <a:xfrm flipV="1">
            <a:off x="4452386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71898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47" name="Straight Arrow Connector 46"/>
          <p:cNvCxnSpPr>
            <a:endCxn id="51" idx="2"/>
          </p:cNvCxnSpPr>
          <p:nvPr/>
        </p:nvCxnSpPr>
        <p:spPr>
          <a:xfrm flipV="1">
            <a:off x="4674872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3"/>
            <a:endCxn id="51" idx="1"/>
          </p:cNvCxnSpPr>
          <p:nvPr/>
        </p:nvCxnSpPr>
        <p:spPr>
          <a:xfrm>
            <a:off x="4452386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1" idx="3"/>
            <a:endCxn id="59" idx="1"/>
          </p:cNvCxnSpPr>
          <p:nvPr/>
        </p:nvCxnSpPr>
        <p:spPr>
          <a:xfrm flipV="1">
            <a:off x="5214924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834436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7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54" name="Straight Arrow Connector 53"/>
          <p:cNvCxnSpPr>
            <a:endCxn id="58" idx="2"/>
          </p:cNvCxnSpPr>
          <p:nvPr/>
        </p:nvCxnSpPr>
        <p:spPr>
          <a:xfrm flipV="1">
            <a:off x="5437410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3"/>
            <a:endCxn id="58" idx="1"/>
          </p:cNvCxnSpPr>
          <p:nvPr/>
        </p:nvCxnSpPr>
        <p:spPr>
          <a:xfrm>
            <a:off x="5214924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3"/>
            <a:endCxn id="66" idx="1"/>
          </p:cNvCxnSpPr>
          <p:nvPr/>
        </p:nvCxnSpPr>
        <p:spPr>
          <a:xfrm flipV="1">
            <a:off x="5977462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596974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8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1" name="Straight Arrow Connector 60"/>
          <p:cNvCxnSpPr>
            <a:endCxn id="65" idx="2"/>
          </p:cNvCxnSpPr>
          <p:nvPr/>
        </p:nvCxnSpPr>
        <p:spPr>
          <a:xfrm flipV="1">
            <a:off x="6199948" y="5633689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3"/>
            <a:endCxn id="65" idx="1"/>
          </p:cNvCxnSpPr>
          <p:nvPr/>
        </p:nvCxnSpPr>
        <p:spPr>
          <a:xfrm>
            <a:off x="5977462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5" idx="3"/>
            <a:endCxn id="73" idx="1"/>
          </p:cNvCxnSpPr>
          <p:nvPr/>
        </p:nvCxnSpPr>
        <p:spPr>
          <a:xfrm flipV="1">
            <a:off x="6740000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6359512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9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68" name="Straight Arrow Connector 67"/>
          <p:cNvCxnSpPr>
            <a:endCxn id="72" idx="2"/>
          </p:cNvCxnSpPr>
          <p:nvPr/>
        </p:nvCxnSpPr>
        <p:spPr>
          <a:xfrm flipV="1">
            <a:off x="7194152" y="5633689"/>
            <a:ext cx="118142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3"/>
            <a:endCxn id="72" idx="1"/>
          </p:cNvCxnSpPr>
          <p:nvPr/>
        </p:nvCxnSpPr>
        <p:spPr>
          <a:xfrm>
            <a:off x="6740000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2" idx="3"/>
            <a:endCxn id="80" idx="1"/>
          </p:cNvCxnSpPr>
          <p:nvPr/>
        </p:nvCxnSpPr>
        <p:spPr>
          <a:xfrm flipV="1">
            <a:off x="7502538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7122050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0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75" name="Straight Arrow Connector 74"/>
          <p:cNvCxnSpPr>
            <a:endCxn id="79" idx="2"/>
          </p:cNvCxnSpPr>
          <p:nvPr/>
        </p:nvCxnSpPr>
        <p:spPr>
          <a:xfrm flipV="1">
            <a:off x="8074832" y="5633689"/>
            <a:ext cx="0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3"/>
            <a:endCxn id="79" idx="1"/>
          </p:cNvCxnSpPr>
          <p:nvPr/>
        </p:nvCxnSpPr>
        <p:spPr>
          <a:xfrm>
            <a:off x="7502538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9" idx="3"/>
            <a:endCxn id="87" idx="1"/>
          </p:cNvCxnSpPr>
          <p:nvPr/>
        </p:nvCxnSpPr>
        <p:spPr>
          <a:xfrm flipV="1">
            <a:off x="8265076" y="4847013"/>
            <a:ext cx="382050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884588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1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82" name="Straight Arrow Connector 81"/>
          <p:cNvCxnSpPr>
            <a:endCxn id="86" idx="2"/>
          </p:cNvCxnSpPr>
          <p:nvPr/>
        </p:nvCxnSpPr>
        <p:spPr>
          <a:xfrm flipV="1">
            <a:off x="8765269" y="5633689"/>
            <a:ext cx="72101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  <a:endCxn id="86" idx="1"/>
          </p:cNvCxnSpPr>
          <p:nvPr/>
        </p:nvCxnSpPr>
        <p:spPr>
          <a:xfrm>
            <a:off x="8265076" y="5421966"/>
            <a:ext cx="3820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6" idx="3"/>
            <a:endCxn id="94" idx="1"/>
          </p:cNvCxnSpPr>
          <p:nvPr/>
        </p:nvCxnSpPr>
        <p:spPr>
          <a:xfrm flipV="1">
            <a:off x="9027614" y="4847013"/>
            <a:ext cx="382054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8647126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2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89" name="Straight Arrow Connector 88"/>
          <p:cNvCxnSpPr>
            <a:endCxn id="93" idx="2"/>
          </p:cNvCxnSpPr>
          <p:nvPr/>
        </p:nvCxnSpPr>
        <p:spPr>
          <a:xfrm flipV="1">
            <a:off x="9403237" y="5633689"/>
            <a:ext cx="196675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6" idx="3"/>
            <a:endCxn id="93" idx="1"/>
          </p:cNvCxnSpPr>
          <p:nvPr/>
        </p:nvCxnSpPr>
        <p:spPr>
          <a:xfrm>
            <a:off x="9027614" y="5421966"/>
            <a:ext cx="38205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9409668" y="4645646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1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Rectangle 93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15" name="Straight Arrow Connector 114"/>
          <p:cNvCxnSpPr>
            <a:stCxn id="5" idx="6"/>
            <a:endCxn id="22" idx="1"/>
          </p:cNvCxnSpPr>
          <p:nvPr/>
        </p:nvCxnSpPr>
        <p:spPr>
          <a:xfrm flipV="1">
            <a:off x="1931563" y="4847013"/>
            <a:ext cx="615259" cy="5872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35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0" y="1827650"/>
            <a:ext cx="9740160" cy="3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92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80" y="1900180"/>
            <a:ext cx="4815360" cy="3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09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Algolisp</a:t>
            </a:r>
            <a:r>
              <a:rPr lang="en-US" dirty="0"/>
              <a:t>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62" y="1616700"/>
            <a:ext cx="6439317" cy="43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0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2" y="2280920"/>
            <a:ext cx="1613655" cy="129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680" y="2280920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0204" y="2992120"/>
            <a:ext cx="162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Recurrent state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9650" y="2465586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89651" y="319889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78004" y="2280920"/>
            <a:ext cx="162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Recurrent state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74331" y="251309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33884" y="2926080"/>
            <a:ext cx="161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command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75065" y="306681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19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2" y="2280920"/>
            <a:ext cx="1613655" cy="129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680" y="2280920"/>
            <a:ext cx="13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5284" y="2682240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so far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89650" y="2465586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94731" y="2889012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75561" y="2646958"/>
            <a:ext cx="161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command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16742" y="2831624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95284" y="3051572"/>
            <a:ext cx="14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state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94731" y="3258344"/>
            <a:ext cx="449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34" y="2673058"/>
            <a:ext cx="963251" cy="4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292991" y="1823663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14054" y="2301897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93074" y="2644444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996" y="1193524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996" y="24815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996" y="348410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996" y="44866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086" y="111448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086" y="239728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086" y="344196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086" y="4432822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3</a:t>
            </a:r>
          </a:p>
        </p:txBody>
      </p:sp>
      <p:sp>
        <p:nvSpPr>
          <p:cNvPr id="30" name="Freeform 29"/>
          <p:cNvSpPr/>
          <p:nvPr/>
        </p:nvSpPr>
        <p:spPr>
          <a:xfrm>
            <a:off x="460114" y="1558197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12" y="2690886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8057" y="3705956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0114" y="4855983"/>
            <a:ext cx="544654" cy="461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3367" y="1868640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Next Instruction:</a:t>
            </a:r>
          </a:p>
          <a:p>
            <a:r>
              <a:rPr lang="en-US" sz="1600" dirty="0"/>
              <a:t>Subtract($3, $1)  .5</a:t>
            </a:r>
          </a:p>
          <a:p>
            <a:r>
              <a:rPr lang="en-US" sz="1600" dirty="0"/>
              <a:t>Subtract($3, $2)  .4</a:t>
            </a:r>
          </a:p>
          <a:p>
            <a:r>
              <a:rPr lang="en-US" sz="1600" dirty="0"/>
              <a:t>Rectangle(….)       .1</a:t>
            </a:r>
          </a:p>
          <a:p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7035755" y="1785668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149154" y="2210841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7082071" y="2606449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1664" y="1155529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1664" y="244355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71664" y="344610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1754" y="107649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1754" y="235928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11754" y="340397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2</a:t>
            </a:r>
          </a:p>
        </p:txBody>
      </p:sp>
      <p:sp>
        <p:nvSpPr>
          <p:cNvPr id="44" name="Freeform 43"/>
          <p:cNvSpPr/>
          <p:nvPr/>
        </p:nvSpPr>
        <p:spPr>
          <a:xfrm>
            <a:off x="6161782" y="1520202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99725" y="3667961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197349" y="2765471"/>
            <a:ext cx="544654" cy="461757"/>
          </a:xfrm>
          <a:custGeom>
            <a:avLst/>
            <a:gdLst>
              <a:gd name="connsiteX0" fmla="*/ 0 w 544654"/>
              <a:gd name="connsiteY0" fmla="*/ 0 h 461757"/>
              <a:gd name="connsiteX1" fmla="*/ 141950 w 544654"/>
              <a:gd name="connsiteY1" fmla="*/ 0 h 461757"/>
              <a:gd name="connsiteX2" fmla="*/ 141950 w 544654"/>
              <a:gd name="connsiteY2" fmla="*/ 236649 h 461757"/>
              <a:gd name="connsiteX3" fmla="*/ 219006 w 544654"/>
              <a:gd name="connsiteY3" fmla="*/ 236649 h 461757"/>
              <a:gd name="connsiteX4" fmla="*/ 219006 w 544654"/>
              <a:gd name="connsiteY4" fmla="*/ 0 h 461757"/>
              <a:gd name="connsiteX5" fmla="*/ 544654 w 544654"/>
              <a:gd name="connsiteY5" fmla="*/ 0 h 461757"/>
              <a:gd name="connsiteX6" fmla="*/ 544654 w 544654"/>
              <a:gd name="connsiteY6" fmla="*/ 461757 h 461757"/>
              <a:gd name="connsiteX7" fmla="*/ 0 w 544654"/>
              <a:gd name="connsiteY7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54" h="461757">
                <a:moveTo>
                  <a:pt x="0" y="0"/>
                </a:moveTo>
                <a:lnTo>
                  <a:pt x="141950" y="0"/>
                </a:lnTo>
                <a:lnTo>
                  <a:pt x="141950" y="236649"/>
                </a:lnTo>
                <a:lnTo>
                  <a:pt x="219006" y="236649"/>
                </a:lnTo>
                <a:lnTo>
                  <a:pt x="219006" y="0"/>
                </a:lnTo>
                <a:lnTo>
                  <a:pt x="544654" y="0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98391" y="1830645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Next Instruction:</a:t>
            </a:r>
          </a:p>
          <a:p>
            <a:r>
              <a:rPr lang="en-US" sz="1600" dirty="0"/>
              <a:t>Subtract($1, $2)  .5</a:t>
            </a:r>
          </a:p>
          <a:p>
            <a:r>
              <a:rPr lang="en-US" sz="1600" dirty="0"/>
              <a:t>Rectangle(….)       .4</a:t>
            </a:r>
          </a:p>
          <a:p>
            <a:r>
              <a:rPr lang="en-US" sz="1600" dirty="0"/>
              <a:t>Circle(…)                .1</a:t>
            </a:r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068532" y="2174988"/>
            <a:ext cx="1358334" cy="2753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0" y="1780588"/>
            <a:ext cx="1613655" cy="12903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67" y="1794951"/>
            <a:ext cx="1613655" cy="12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4" grpId="0" animBg="1"/>
      <p:bldP spid="46" grpId="0" animBg="1"/>
      <p:bldP spid="50" grpId="0" animBg="1"/>
      <p:bldP spid="48" grpId="0"/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292991" y="1823663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14054" y="2301897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293074" y="2644444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996" y="1193524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996" y="24815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996" y="348410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996" y="448665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086" y="111448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086" y="239728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086" y="344196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086" y="4432822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3</a:t>
            </a:r>
          </a:p>
        </p:txBody>
      </p:sp>
      <p:sp>
        <p:nvSpPr>
          <p:cNvPr id="30" name="Freeform 29"/>
          <p:cNvSpPr/>
          <p:nvPr/>
        </p:nvSpPr>
        <p:spPr>
          <a:xfrm>
            <a:off x="460114" y="1558197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12" y="2690886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8057" y="3705956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0114" y="4855983"/>
            <a:ext cx="544654" cy="461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3367" y="1868640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Next Instruction:</a:t>
            </a:r>
          </a:p>
          <a:p>
            <a:r>
              <a:rPr lang="en-US" sz="1600" dirty="0"/>
              <a:t>Subtract($3, $1)  .5</a:t>
            </a:r>
          </a:p>
          <a:p>
            <a:r>
              <a:rPr lang="en-US" sz="1600" dirty="0"/>
              <a:t>Subtract($3, $2)  .4</a:t>
            </a:r>
          </a:p>
          <a:p>
            <a:r>
              <a:rPr lang="en-US" sz="1600" dirty="0"/>
              <a:t>Rectangle(….)       .1</a:t>
            </a:r>
          </a:p>
          <a:p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7035755" y="1785668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149154" y="2210841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7082071" y="2606449"/>
            <a:ext cx="562136" cy="24205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1664" y="1155529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1664" y="244355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71664" y="3446106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1754" y="107649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11754" y="235928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11754" y="3403971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2</a:t>
            </a:r>
          </a:p>
        </p:txBody>
      </p:sp>
      <p:sp>
        <p:nvSpPr>
          <p:cNvPr id="44" name="Freeform 43"/>
          <p:cNvSpPr/>
          <p:nvPr/>
        </p:nvSpPr>
        <p:spPr>
          <a:xfrm>
            <a:off x="6161782" y="1520202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98391" y="1830645"/>
            <a:ext cx="1797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Next Instruction:</a:t>
            </a:r>
          </a:p>
          <a:p>
            <a:r>
              <a:rPr lang="en-US" sz="1600" dirty="0"/>
              <a:t>Subtract($1, $2)  .5</a:t>
            </a:r>
          </a:p>
          <a:p>
            <a:r>
              <a:rPr lang="en-US" sz="1600" dirty="0"/>
              <a:t>Rectangle(….)       .4</a:t>
            </a:r>
          </a:p>
          <a:p>
            <a:r>
              <a:rPr lang="en-US" sz="1600" dirty="0"/>
              <a:t>Circle(…)                .1</a:t>
            </a:r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068532" y="2174988"/>
            <a:ext cx="1358334" cy="2753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0" y="1780588"/>
            <a:ext cx="1613655" cy="12903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67" y="1794951"/>
            <a:ext cx="1613655" cy="1290320"/>
          </a:xfrm>
          <a:prstGeom prst="rect">
            <a:avLst/>
          </a:prstGeom>
        </p:spPr>
      </p:pic>
      <p:sp>
        <p:nvSpPr>
          <p:cNvPr id="52" name="Freeform 51"/>
          <p:cNvSpPr/>
          <p:nvPr/>
        </p:nvSpPr>
        <p:spPr>
          <a:xfrm>
            <a:off x="6161782" y="3773303"/>
            <a:ext cx="544654" cy="461757"/>
          </a:xfrm>
          <a:custGeom>
            <a:avLst/>
            <a:gdLst>
              <a:gd name="connsiteX0" fmla="*/ 0 w 544654"/>
              <a:gd name="connsiteY0" fmla="*/ 0 h 461757"/>
              <a:gd name="connsiteX1" fmla="*/ 303934 w 544654"/>
              <a:gd name="connsiteY1" fmla="*/ 0 h 461757"/>
              <a:gd name="connsiteX2" fmla="*/ 303160 w 544654"/>
              <a:gd name="connsiteY2" fmla="*/ 7983 h 461757"/>
              <a:gd name="connsiteX3" fmla="*/ 503285 w 544654"/>
              <a:gd name="connsiteY3" fmla="*/ 216035 h 461757"/>
              <a:gd name="connsiteX4" fmla="*/ 543617 w 544654"/>
              <a:gd name="connsiteY4" fmla="*/ 211808 h 461757"/>
              <a:gd name="connsiteX5" fmla="*/ 544654 w 544654"/>
              <a:gd name="connsiteY5" fmla="*/ 211474 h 461757"/>
              <a:gd name="connsiteX6" fmla="*/ 544654 w 544654"/>
              <a:gd name="connsiteY6" fmla="*/ 461757 h 461757"/>
              <a:gd name="connsiteX7" fmla="*/ 0 w 544654"/>
              <a:gd name="connsiteY7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54" h="461757">
                <a:moveTo>
                  <a:pt x="0" y="0"/>
                </a:moveTo>
                <a:lnTo>
                  <a:pt x="303934" y="0"/>
                </a:lnTo>
                <a:lnTo>
                  <a:pt x="303160" y="7983"/>
                </a:lnTo>
                <a:cubicBezTo>
                  <a:pt x="303160" y="122887"/>
                  <a:pt x="392759" y="216035"/>
                  <a:pt x="503285" y="216035"/>
                </a:cubicBezTo>
                <a:cubicBezTo>
                  <a:pt x="517101" y="216035"/>
                  <a:pt x="530590" y="214580"/>
                  <a:pt x="543617" y="211808"/>
                </a:cubicBezTo>
                <a:lnTo>
                  <a:pt x="544654" y="211474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43498" y="2672044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31785" y="4948408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321903" y="5144399"/>
            <a:ext cx="544654" cy="597367"/>
          </a:xfrm>
          <a:custGeom>
            <a:avLst/>
            <a:gdLst>
              <a:gd name="connsiteX0" fmla="*/ 109294 w 544654"/>
              <a:gd name="connsiteY0" fmla="*/ 0 h 597367"/>
              <a:gd name="connsiteX1" fmla="*/ 186350 w 544654"/>
              <a:gd name="connsiteY1" fmla="*/ 0 h 597367"/>
              <a:gd name="connsiteX2" fmla="*/ 186350 w 544654"/>
              <a:gd name="connsiteY2" fmla="*/ 131206 h 597367"/>
              <a:gd name="connsiteX3" fmla="*/ 303934 w 544654"/>
              <a:gd name="connsiteY3" fmla="*/ 131206 h 597367"/>
              <a:gd name="connsiteX4" fmla="*/ 303160 w 544654"/>
              <a:gd name="connsiteY4" fmla="*/ 139189 h 597367"/>
              <a:gd name="connsiteX5" fmla="*/ 503285 w 544654"/>
              <a:gd name="connsiteY5" fmla="*/ 347241 h 597367"/>
              <a:gd name="connsiteX6" fmla="*/ 543617 w 544654"/>
              <a:gd name="connsiteY6" fmla="*/ 343014 h 597367"/>
              <a:gd name="connsiteX7" fmla="*/ 544654 w 544654"/>
              <a:gd name="connsiteY7" fmla="*/ 342680 h 597367"/>
              <a:gd name="connsiteX8" fmla="*/ 544654 w 544654"/>
              <a:gd name="connsiteY8" fmla="*/ 592963 h 597367"/>
              <a:gd name="connsiteX9" fmla="*/ 186350 w 544654"/>
              <a:gd name="connsiteY9" fmla="*/ 592963 h 597367"/>
              <a:gd name="connsiteX10" fmla="*/ 186350 w 544654"/>
              <a:gd name="connsiteY10" fmla="*/ 597367 h 597367"/>
              <a:gd name="connsiteX11" fmla="*/ 109294 w 544654"/>
              <a:gd name="connsiteY11" fmla="*/ 597367 h 597367"/>
              <a:gd name="connsiteX12" fmla="*/ 109294 w 544654"/>
              <a:gd name="connsiteY12" fmla="*/ 592963 h 597367"/>
              <a:gd name="connsiteX13" fmla="*/ 0 w 544654"/>
              <a:gd name="connsiteY13" fmla="*/ 592963 h 597367"/>
              <a:gd name="connsiteX14" fmla="*/ 0 w 544654"/>
              <a:gd name="connsiteY14" fmla="*/ 131206 h 597367"/>
              <a:gd name="connsiteX15" fmla="*/ 109294 w 544654"/>
              <a:gd name="connsiteY15" fmla="*/ 131206 h 59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4654" h="597367">
                <a:moveTo>
                  <a:pt x="109294" y="0"/>
                </a:moveTo>
                <a:lnTo>
                  <a:pt x="186350" y="0"/>
                </a:lnTo>
                <a:lnTo>
                  <a:pt x="186350" y="131206"/>
                </a:lnTo>
                <a:lnTo>
                  <a:pt x="303934" y="131206"/>
                </a:lnTo>
                <a:lnTo>
                  <a:pt x="303160" y="139189"/>
                </a:lnTo>
                <a:cubicBezTo>
                  <a:pt x="303160" y="254093"/>
                  <a:pt x="392759" y="347241"/>
                  <a:pt x="503285" y="347241"/>
                </a:cubicBezTo>
                <a:cubicBezTo>
                  <a:pt x="517101" y="347241"/>
                  <a:pt x="530590" y="345786"/>
                  <a:pt x="543617" y="343014"/>
                </a:cubicBezTo>
                <a:lnTo>
                  <a:pt x="544654" y="342680"/>
                </a:lnTo>
                <a:lnTo>
                  <a:pt x="544654" y="592963"/>
                </a:lnTo>
                <a:lnTo>
                  <a:pt x="186350" y="592963"/>
                </a:lnTo>
                <a:lnTo>
                  <a:pt x="186350" y="597367"/>
                </a:lnTo>
                <a:lnTo>
                  <a:pt x="109294" y="597367"/>
                </a:lnTo>
                <a:lnTo>
                  <a:pt x="109294" y="592963"/>
                </a:lnTo>
                <a:lnTo>
                  <a:pt x="0" y="592963"/>
                </a:lnTo>
                <a:lnTo>
                  <a:pt x="0" y="131206"/>
                </a:lnTo>
                <a:lnTo>
                  <a:pt x="109294" y="1312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60522" y="493257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00612" y="4853535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61" name="Freeform 60"/>
          <p:cNvSpPr/>
          <p:nvPr/>
        </p:nvSpPr>
        <p:spPr>
          <a:xfrm>
            <a:off x="4650640" y="5297244"/>
            <a:ext cx="690685" cy="461757"/>
          </a:xfrm>
          <a:custGeom>
            <a:avLst/>
            <a:gdLst>
              <a:gd name="connsiteX0" fmla="*/ 0 w 690685"/>
              <a:gd name="connsiteY0" fmla="*/ 0 h 461757"/>
              <a:gd name="connsiteX1" fmla="*/ 144404 w 690685"/>
              <a:gd name="connsiteY1" fmla="*/ 0 h 461757"/>
              <a:gd name="connsiteX2" fmla="*/ 144404 w 690685"/>
              <a:gd name="connsiteY2" fmla="*/ 230878 h 461757"/>
              <a:gd name="connsiteX3" fmla="*/ 221460 w 690685"/>
              <a:gd name="connsiteY3" fmla="*/ 230878 h 461757"/>
              <a:gd name="connsiteX4" fmla="*/ 221460 w 690685"/>
              <a:gd name="connsiteY4" fmla="*/ 0 h 461757"/>
              <a:gd name="connsiteX5" fmla="*/ 304533 w 690685"/>
              <a:gd name="connsiteY5" fmla="*/ 0 h 461757"/>
              <a:gd name="connsiteX6" fmla="*/ 504658 w 690685"/>
              <a:gd name="connsiteY6" fmla="*/ 208052 h 461757"/>
              <a:gd name="connsiteX7" fmla="*/ 544654 w 690685"/>
              <a:gd name="connsiteY7" fmla="*/ 203860 h 461757"/>
              <a:gd name="connsiteX8" fmla="*/ 544654 w 690685"/>
              <a:gd name="connsiteY8" fmla="*/ 296452 h 461757"/>
              <a:gd name="connsiteX9" fmla="*/ 690685 w 690685"/>
              <a:gd name="connsiteY9" fmla="*/ 296452 h 461757"/>
              <a:gd name="connsiteX10" fmla="*/ 690685 w 690685"/>
              <a:gd name="connsiteY10" fmla="*/ 383783 h 461757"/>
              <a:gd name="connsiteX11" fmla="*/ 544654 w 690685"/>
              <a:gd name="connsiteY11" fmla="*/ 383783 h 461757"/>
              <a:gd name="connsiteX12" fmla="*/ 544654 w 690685"/>
              <a:gd name="connsiteY12" fmla="*/ 461757 h 461757"/>
              <a:gd name="connsiteX13" fmla="*/ 0 w 690685"/>
              <a:gd name="connsiteY13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685" h="461757">
                <a:moveTo>
                  <a:pt x="0" y="0"/>
                </a:moveTo>
                <a:lnTo>
                  <a:pt x="144404" y="0"/>
                </a:lnTo>
                <a:lnTo>
                  <a:pt x="144404" y="230878"/>
                </a:lnTo>
                <a:lnTo>
                  <a:pt x="221460" y="230878"/>
                </a:lnTo>
                <a:lnTo>
                  <a:pt x="221460" y="0"/>
                </a:lnTo>
                <a:lnTo>
                  <a:pt x="304533" y="0"/>
                </a:lnTo>
                <a:cubicBezTo>
                  <a:pt x="304533" y="114904"/>
                  <a:pt x="394132" y="208052"/>
                  <a:pt x="504658" y="208052"/>
                </a:cubicBezTo>
                <a:lnTo>
                  <a:pt x="544654" y="203860"/>
                </a:lnTo>
                <a:lnTo>
                  <a:pt x="544654" y="296452"/>
                </a:lnTo>
                <a:lnTo>
                  <a:pt x="690685" y="296452"/>
                </a:lnTo>
                <a:lnTo>
                  <a:pt x="690685" y="383783"/>
                </a:lnTo>
                <a:lnTo>
                  <a:pt x="544654" y="383783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24438" y="3372523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24438" y="4375073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64528" y="3288253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64528" y="4332938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2</a:t>
            </a:r>
          </a:p>
        </p:txBody>
      </p:sp>
      <p:sp>
        <p:nvSpPr>
          <p:cNvPr id="66" name="Freeform 65"/>
          <p:cNvSpPr/>
          <p:nvPr/>
        </p:nvSpPr>
        <p:spPr>
          <a:xfrm>
            <a:off x="8014556" y="4702270"/>
            <a:ext cx="544654" cy="461757"/>
          </a:xfrm>
          <a:custGeom>
            <a:avLst/>
            <a:gdLst>
              <a:gd name="connsiteX0" fmla="*/ 0 w 544654"/>
              <a:gd name="connsiteY0" fmla="*/ 0 h 461757"/>
              <a:gd name="connsiteX1" fmla="*/ 303934 w 544654"/>
              <a:gd name="connsiteY1" fmla="*/ 0 h 461757"/>
              <a:gd name="connsiteX2" fmla="*/ 303160 w 544654"/>
              <a:gd name="connsiteY2" fmla="*/ 7983 h 461757"/>
              <a:gd name="connsiteX3" fmla="*/ 503285 w 544654"/>
              <a:gd name="connsiteY3" fmla="*/ 216035 h 461757"/>
              <a:gd name="connsiteX4" fmla="*/ 543617 w 544654"/>
              <a:gd name="connsiteY4" fmla="*/ 211808 h 461757"/>
              <a:gd name="connsiteX5" fmla="*/ 544654 w 544654"/>
              <a:gd name="connsiteY5" fmla="*/ 211474 h 461757"/>
              <a:gd name="connsiteX6" fmla="*/ 544654 w 544654"/>
              <a:gd name="connsiteY6" fmla="*/ 461757 h 461757"/>
              <a:gd name="connsiteX7" fmla="*/ 0 w 544654"/>
              <a:gd name="connsiteY7" fmla="*/ 461757 h 4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54" h="461757">
                <a:moveTo>
                  <a:pt x="0" y="0"/>
                </a:moveTo>
                <a:lnTo>
                  <a:pt x="303934" y="0"/>
                </a:lnTo>
                <a:lnTo>
                  <a:pt x="303160" y="7983"/>
                </a:lnTo>
                <a:cubicBezTo>
                  <a:pt x="303160" y="122887"/>
                  <a:pt x="392759" y="216035"/>
                  <a:pt x="503285" y="216035"/>
                </a:cubicBezTo>
                <a:cubicBezTo>
                  <a:pt x="517101" y="216035"/>
                  <a:pt x="530590" y="214580"/>
                  <a:pt x="543617" y="211808"/>
                </a:cubicBezTo>
                <a:lnTo>
                  <a:pt x="544654" y="211474"/>
                </a:lnTo>
                <a:lnTo>
                  <a:pt x="544654" y="461757"/>
                </a:lnTo>
                <a:lnTo>
                  <a:pt x="0" y="4617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96272" y="3601011"/>
            <a:ext cx="77056" cy="597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910033" y="5423442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50123" y="5381307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3</a:t>
            </a:r>
          </a:p>
        </p:txBody>
      </p:sp>
      <p:sp>
        <p:nvSpPr>
          <p:cNvPr id="70" name="Oval 69"/>
          <p:cNvSpPr/>
          <p:nvPr/>
        </p:nvSpPr>
        <p:spPr>
          <a:xfrm>
            <a:off x="8154505" y="5871922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71875" y="4906273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168203" y="4739171"/>
            <a:ext cx="934700" cy="92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108293" y="3694486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108293" y="4685342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canvas 1</a:t>
            </a:r>
          </a:p>
        </p:txBody>
      </p:sp>
      <p:sp>
        <p:nvSpPr>
          <p:cNvPr id="75" name="Oval 74"/>
          <p:cNvSpPr/>
          <p:nvPr/>
        </p:nvSpPr>
        <p:spPr>
          <a:xfrm>
            <a:off x="10596264" y="3958476"/>
            <a:ext cx="400250" cy="416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10258321" y="4955974"/>
            <a:ext cx="728031" cy="614284"/>
          </a:xfrm>
          <a:custGeom>
            <a:avLst/>
            <a:gdLst>
              <a:gd name="connsiteX0" fmla="*/ 527906 w 728031"/>
              <a:gd name="connsiteY0" fmla="*/ 0 h 614284"/>
              <a:gd name="connsiteX1" fmla="*/ 728031 w 728031"/>
              <a:gd name="connsiteY1" fmla="*/ 208052 h 614284"/>
              <a:gd name="connsiteX2" fmla="*/ 568238 w 728031"/>
              <a:gd name="connsiteY2" fmla="*/ 411877 h 614284"/>
              <a:gd name="connsiteX3" fmla="*/ 544654 w 728031"/>
              <a:gd name="connsiteY3" fmla="*/ 414349 h 614284"/>
              <a:gd name="connsiteX4" fmla="*/ 544654 w 728031"/>
              <a:gd name="connsiteY4" fmla="*/ 614284 h 614284"/>
              <a:gd name="connsiteX5" fmla="*/ 0 w 728031"/>
              <a:gd name="connsiteY5" fmla="*/ 614284 h 614284"/>
              <a:gd name="connsiteX6" fmla="*/ 0 w 728031"/>
              <a:gd name="connsiteY6" fmla="*/ 152527 h 614284"/>
              <a:gd name="connsiteX7" fmla="*/ 69128 w 728031"/>
              <a:gd name="connsiteY7" fmla="*/ 152527 h 614284"/>
              <a:gd name="connsiteX8" fmla="*/ 69128 w 728031"/>
              <a:gd name="connsiteY8" fmla="*/ 12630 h 614284"/>
              <a:gd name="connsiteX9" fmla="*/ 146184 w 728031"/>
              <a:gd name="connsiteY9" fmla="*/ 12630 h 614284"/>
              <a:gd name="connsiteX10" fmla="*/ 146184 w 728031"/>
              <a:gd name="connsiteY10" fmla="*/ 152527 h 614284"/>
              <a:gd name="connsiteX11" fmla="*/ 338564 w 728031"/>
              <a:gd name="connsiteY11" fmla="*/ 152527 h 614284"/>
              <a:gd name="connsiteX12" fmla="*/ 343508 w 728031"/>
              <a:gd name="connsiteY12" fmla="*/ 127069 h 614284"/>
              <a:gd name="connsiteX13" fmla="*/ 527906 w 728031"/>
              <a:gd name="connsiteY13" fmla="*/ 0 h 61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031" h="614284">
                <a:moveTo>
                  <a:pt x="527906" y="0"/>
                </a:moveTo>
                <a:cubicBezTo>
                  <a:pt x="638432" y="0"/>
                  <a:pt x="728031" y="93148"/>
                  <a:pt x="728031" y="208052"/>
                </a:cubicBezTo>
                <a:cubicBezTo>
                  <a:pt x="728031" y="308593"/>
                  <a:pt x="659432" y="392477"/>
                  <a:pt x="568238" y="411877"/>
                </a:cubicBezTo>
                <a:lnTo>
                  <a:pt x="544654" y="414349"/>
                </a:lnTo>
                <a:lnTo>
                  <a:pt x="544654" y="614284"/>
                </a:lnTo>
                <a:lnTo>
                  <a:pt x="0" y="614284"/>
                </a:lnTo>
                <a:lnTo>
                  <a:pt x="0" y="152527"/>
                </a:lnTo>
                <a:lnTo>
                  <a:pt x="69128" y="152527"/>
                </a:lnTo>
                <a:lnTo>
                  <a:pt x="69128" y="12630"/>
                </a:lnTo>
                <a:lnTo>
                  <a:pt x="146184" y="12630"/>
                </a:lnTo>
                <a:lnTo>
                  <a:pt x="146184" y="152527"/>
                </a:lnTo>
                <a:lnTo>
                  <a:pt x="338564" y="152527"/>
                </a:lnTo>
                <a:lnTo>
                  <a:pt x="343508" y="127069"/>
                </a:lnTo>
                <a:cubicBezTo>
                  <a:pt x="373888" y="52396"/>
                  <a:pt x="445012" y="0"/>
                  <a:pt x="52790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4" grpId="0" animBg="1"/>
      <p:bldP spid="48" grpId="0"/>
      <p:bldP spid="49" grpId="0" animBg="1"/>
      <p:bldP spid="54" grpId="0" animBg="1"/>
      <p:bldP spid="62" grpId="0" animBg="1"/>
      <p:bldP spid="63" grpId="0" animBg="1"/>
      <p:bldP spid="64" grpId="0"/>
      <p:bldP spid="65" grpId="0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" y="2192320"/>
            <a:ext cx="10684420" cy="30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2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601620" cy="1325563"/>
          </a:xfrm>
        </p:spPr>
        <p:txBody>
          <a:bodyPr/>
          <a:lstStyle/>
          <a:p>
            <a:r>
              <a:rPr lang="en-US" dirty="0"/>
              <a:t>Value function over </a:t>
            </a:r>
            <a:r>
              <a:rPr lang="en-US" i="1" dirty="0"/>
              <a:t>program states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85" y="3275283"/>
            <a:ext cx="867601" cy="704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7" y="2571186"/>
            <a:ext cx="867601" cy="704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69" y="4079594"/>
            <a:ext cx="867601" cy="704097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5" idx="3"/>
          </p:cNvCxnSpPr>
          <p:nvPr/>
        </p:nvCxnSpPr>
        <p:spPr>
          <a:xfrm flipV="1">
            <a:off x="4062385" y="2964386"/>
            <a:ext cx="729317" cy="66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23" idx="1"/>
          </p:cNvCxnSpPr>
          <p:nvPr/>
        </p:nvCxnSpPr>
        <p:spPr>
          <a:xfrm>
            <a:off x="4062385" y="3627332"/>
            <a:ext cx="766283" cy="80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94814" y="1837558"/>
            <a:ext cx="1155994" cy="98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</p:cNvCxnSpPr>
          <p:nvPr/>
        </p:nvCxnSpPr>
        <p:spPr>
          <a:xfrm flipV="1">
            <a:off x="5746997" y="2906962"/>
            <a:ext cx="715418" cy="1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94814" y="3008569"/>
            <a:ext cx="1062361" cy="102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3"/>
          </p:cNvCxnSpPr>
          <p:nvPr/>
        </p:nvCxnSpPr>
        <p:spPr>
          <a:xfrm>
            <a:off x="5696269" y="4431643"/>
            <a:ext cx="873578" cy="616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3"/>
          </p:cNvCxnSpPr>
          <p:nvPr/>
        </p:nvCxnSpPr>
        <p:spPr>
          <a:xfrm>
            <a:off x="5696270" y="4431643"/>
            <a:ext cx="873577" cy="156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99" y="1704186"/>
            <a:ext cx="546897" cy="54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503" y="3038595"/>
            <a:ext cx="422751" cy="1200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177" y="2204420"/>
            <a:ext cx="455169" cy="868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509" y="1564679"/>
            <a:ext cx="475590" cy="44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679" y="2542833"/>
            <a:ext cx="484083" cy="470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679" y="3217001"/>
            <a:ext cx="431438" cy="1224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743" y="4153794"/>
            <a:ext cx="485603" cy="9077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050" y="4745475"/>
            <a:ext cx="475590" cy="4458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050" y="5757097"/>
            <a:ext cx="502078" cy="4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81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CSG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40" y="2285570"/>
            <a:ext cx="8782560" cy="25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2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way of representing recurrent models</a:t>
            </a:r>
          </a:p>
          <a:p>
            <a:r>
              <a:rPr lang="en-US" dirty="0"/>
              <a:t>Standard neural network model: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4829" y="3794284"/>
            <a:ext cx="266700" cy="2000351"/>
            <a:chOff x="1943100" y="3215640"/>
            <a:chExt cx="266700" cy="2000351"/>
          </a:xfrm>
        </p:grpSpPr>
        <p:sp>
          <p:nvSpPr>
            <p:cNvPr id="4" name="Flowchart: Process 3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44015" y="3323411"/>
                <a:ext cx="448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15" y="3323411"/>
                <a:ext cx="4483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43864" y="4212464"/>
                <a:ext cx="1184788" cy="10864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64" y="4212464"/>
                <a:ext cx="1184788" cy="1086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11247" y="4512164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47" y="4512164"/>
                <a:ext cx="5228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4128652" y="4755696"/>
            <a:ext cx="3401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68761" y="4471741"/>
                <a:ext cx="604684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61" y="4471741"/>
                <a:ext cx="604684" cy="604066"/>
              </a:xfrm>
              <a:prstGeom prst="rect">
                <a:avLst/>
              </a:prstGeom>
              <a:blipFill>
                <a:blip r:embed="rId5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073445" y="4755696"/>
            <a:ext cx="340109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432425" y="3843446"/>
            <a:ext cx="266700" cy="2000351"/>
            <a:chOff x="1943100" y="3215640"/>
            <a:chExt cx="266700" cy="2000351"/>
          </a:xfrm>
        </p:grpSpPr>
        <p:sp>
          <p:nvSpPr>
            <p:cNvPr id="23" name="Flowchart: Process 22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Process 24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41611" y="3372573"/>
                <a:ext cx="43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11" y="3372573"/>
                <a:ext cx="4328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6452625" y="4754746"/>
            <a:ext cx="340109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811605" y="3842496"/>
            <a:ext cx="266700" cy="2000351"/>
            <a:chOff x="1943100" y="3215640"/>
            <a:chExt cx="266700" cy="2000351"/>
          </a:xfrm>
        </p:grpSpPr>
        <p:sp>
          <p:nvSpPr>
            <p:cNvPr id="34" name="Flowchart: Process 33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20791" y="3371623"/>
                <a:ext cx="446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791" y="3371623"/>
                <a:ext cx="4469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50046" y="4520274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046" y="4520274"/>
                <a:ext cx="5357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670428" y="4229591"/>
                <a:ext cx="1184788" cy="10864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428" y="4229591"/>
                <a:ext cx="1184788" cy="1086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37811" y="4529291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811" y="4529291"/>
                <a:ext cx="52289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44" idx="3"/>
          </p:cNvCxnSpPr>
          <p:nvPr/>
        </p:nvCxnSpPr>
        <p:spPr>
          <a:xfrm flipV="1">
            <a:off x="8855216" y="4772823"/>
            <a:ext cx="3401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9195325" y="4488868"/>
                <a:ext cx="604684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𝑟𝑒𝑐𝑡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25" y="4488868"/>
                <a:ext cx="604684" cy="6040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47" idx="3"/>
          </p:cNvCxnSpPr>
          <p:nvPr/>
        </p:nvCxnSpPr>
        <p:spPr>
          <a:xfrm flipV="1">
            <a:off x="9800009" y="4772823"/>
            <a:ext cx="340109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0158989" y="3860573"/>
            <a:ext cx="266700" cy="2000351"/>
            <a:chOff x="1943100" y="3215640"/>
            <a:chExt cx="266700" cy="2000351"/>
          </a:xfrm>
        </p:grpSpPr>
        <p:sp>
          <p:nvSpPr>
            <p:cNvPr id="50" name="Flowchart: Process 49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068175" y="3389700"/>
                <a:ext cx="591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175" y="3389700"/>
                <a:ext cx="5910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/>
          <p:cNvSpPr/>
          <p:nvPr/>
        </p:nvSpPr>
        <p:spPr>
          <a:xfrm>
            <a:off x="3942970" y="6290509"/>
            <a:ext cx="4253948" cy="48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Matrices of parameters to be discovered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3754152" y="5485355"/>
            <a:ext cx="714609" cy="90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474226" y="5582884"/>
            <a:ext cx="630425" cy="829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671998" y="5724578"/>
            <a:ext cx="446072" cy="2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61158" y="5977426"/>
            <a:ext cx="11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1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581467" y="3016469"/>
            <a:ext cx="440148" cy="1195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849312" y="243121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802" y="1934537"/>
            <a:ext cx="2776373" cy="17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7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60" y="801790"/>
            <a:ext cx="9015120" cy="53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15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4" y="1767840"/>
            <a:ext cx="10647496" cy="30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recurrent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4604951" y="2055152"/>
                <a:ext cx="498179" cy="42344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51" y="2055152"/>
                <a:ext cx="498179" cy="423446"/>
              </a:xfrm>
              <a:prstGeom prst="ellipse">
                <a:avLst/>
              </a:prstGeom>
              <a:blipFill>
                <a:blip r:embed="rId2"/>
                <a:stretch>
                  <a:fillRect l="-11905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8" idx="2"/>
          </p:cNvCxnSpPr>
          <p:nvPr/>
        </p:nvCxnSpPr>
        <p:spPr>
          <a:xfrm flipV="1">
            <a:off x="5558825" y="2478598"/>
            <a:ext cx="349808" cy="270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6"/>
            <a:endCxn id="8" idx="1"/>
          </p:cNvCxnSpPr>
          <p:nvPr/>
        </p:nvCxnSpPr>
        <p:spPr>
          <a:xfrm>
            <a:off x="5103130" y="2266875"/>
            <a:ext cx="615259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718389" y="1490555"/>
            <a:ext cx="398900" cy="988043"/>
            <a:chOff x="2645014" y="4320387"/>
            <a:chExt cx="398900" cy="988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014" y="4884983"/>
                  <a:ext cx="380488" cy="423447"/>
                </a:xfrm>
                <a:prstGeom prst="rect">
                  <a:avLst/>
                </a:prstGeom>
                <a:blipFill>
                  <a:blip r:embed="rId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2645014" y="4320387"/>
              <a:ext cx="398900" cy="402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cxnSp>
        <p:nvCxnSpPr>
          <p:cNvPr id="10" name="Straight Arrow Connector 9"/>
          <p:cNvCxnSpPr>
            <a:stCxn id="4" idx="6"/>
            <a:endCxn id="9" idx="1"/>
          </p:cNvCxnSpPr>
          <p:nvPr/>
        </p:nvCxnSpPr>
        <p:spPr>
          <a:xfrm flipV="1">
            <a:off x="5103130" y="1691922"/>
            <a:ext cx="615259" cy="5749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19002" y="3827235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95420" y="4545115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20" y="4545115"/>
                <a:ext cx="5228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5288692" y="2748622"/>
                <a:ext cx="429697" cy="423447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692" y="2748622"/>
                <a:ext cx="429697" cy="423447"/>
              </a:xfrm>
              <a:prstGeom prst="roundRect">
                <a:avLst/>
              </a:prstGeom>
              <a:blipFill>
                <a:blip r:embed="rId5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6556633" y="2055152"/>
                <a:ext cx="498179" cy="42344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633" y="2055152"/>
                <a:ext cx="498179" cy="4234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8" idx="3"/>
            <a:endCxn id="24" idx="2"/>
          </p:cNvCxnSpPr>
          <p:nvPr/>
        </p:nvCxnSpPr>
        <p:spPr>
          <a:xfrm>
            <a:off x="6098877" y="2266875"/>
            <a:ext cx="457756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6625115" y="1387366"/>
                <a:ext cx="429697" cy="42344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15" y="1387366"/>
                <a:ext cx="429697" cy="4234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9" idx="3"/>
            <a:endCxn id="29" idx="1"/>
          </p:cNvCxnSpPr>
          <p:nvPr/>
        </p:nvCxnSpPr>
        <p:spPr>
          <a:xfrm flipV="1">
            <a:off x="6117289" y="1599090"/>
            <a:ext cx="507826" cy="92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28037" y="4245415"/>
                <a:ext cx="1184788" cy="10864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37" y="4245415"/>
                <a:ext cx="1184788" cy="1086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6212825" y="4788647"/>
            <a:ext cx="3401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52933" y="4504692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33" y="4504692"/>
                <a:ext cx="634369" cy="604066"/>
              </a:xfrm>
              <a:prstGeom prst="rect">
                <a:avLst/>
              </a:prstGeom>
              <a:blipFill>
                <a:blip r:embed="rId9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5" idx="3"/>
          </p:cNvCxnSpPr>
          <p:nvPr/>
        </p:nvCxnSpPr>
        <p:spPr>
          <a:xfrm flipV="1">
            <a:off x="7187302" y="4788647"/>
            <a:ext cx="310425" cy="1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551202" y="3806549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50511" y="4202807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511" y="4202807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019255" y="4728847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255" y="4728847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endCxn id="19" idx="1"/>
          </p:cNvCxnSpPr>
          <p:nvPr/>
        </p:nvCxnSpPr>
        <p:spPr>
          <a:xfrm flipV="1">
            <a:off x="3772930" y="5701856"/>
            <a:ext cx="446072" cy="2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62090" y="5954704"/>
            <a:ext cx="119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019255" y="4201406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255" y="4201406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01114" y="4728847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4" y="4728847"/>
                <a:ext cx="526298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61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urved Connector 89"/>
          <p:cNvCxnSpPr>
            <a:stCxn id="35" idx="3"/>
            <a:endCxn id="31" idx="4"/>
          </p:cNvCxnSpPr>
          <p:nvPr/>
        </p:nvCxnSpPr>
        <p:spPr>
          <a:xfrm flipV="1">
            <a:off x="6307019" y="3062745"/>
            <a:ext cx="466647" cy="82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28313" y="2494211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26378" y="151690"/>
            <a:ext cx="2449861" cy="1784703"/>
            <a:chOff x="4604951" y="1387366"/>
            <a:chExt cx="2449861" cy="1784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blipFill>
                  <a:blip r:embed="rId2"/>
                  <a:stretch>
                    <a:fillRect l="-12048"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endCxn id="8" idx="2"/>
            </p:cNvCxnSpPr>
            <p:nvPr/>
          </p:nvCxnSpPr>
          <p:spPr>
            <a:xfrm flipV="1">
              <a:off x="5558825" y="2478598"/>
              <a:ext cx="349808" cy="270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6"/>
              <a:endCxn id="8" idx="1"/>
            </p:cNvCxnSpPr>
            <p:nvPr/>
          </p:nvCxnSpPr>
          <p:spPr>
            <a:xfrm>
              <a:off x="5103130" y="2266875"/>
              <a:ext cx="615259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718389" y="1490555"/>
              <a:ext cx="398900" cy="988043"/>
              <a:chOff x="2645014" y="4320387"/>
              <a:chExt cx="398900" cy="9880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2645014" y="4320387"/>
                <a:ext cx="398900" cy="402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</p:grpSp>
        <p:cxnSp>
          <p:nvCxnSpPr>
            <p:cNvPr id="10" name="Straight Arrow Connector 9"/>
            <p:cNvCxnSpPr>
              <a:stCxn id="4" idx="6"/>
              <a:endCxn id="9" idx="1"/>
            </p:cNvCxnSpPr>
            <p:nvPr/>
          </p:nvCxnSpPr>
          <p:spPr>
            <a:xfrm flipV="1">
              <a:off x="5103130" y="1691922"/>
              <a:ext cx="615259" cy="57495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blipFill>
                  <a:blip r:embed="rId4"/>
                  <a:stretch>
                    <a:fillRect l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8" idx="3"/>
              <a:endCxn id="24" idx="2"/>
            </p:cNvCxnSpPr>
            <p:nvPr/>
          </p:nvCxnSpPr>
          <p:spPr>
            <a:xfrm>
              <a:off x="6098877" y="2266875"/>
              <a:ext cx="457756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9" idx="3"/>
              <a:endCxn id="29" idx="1"/>
            </p:cNvCxnSpPr>
            <p:nvPr/>
          </p:nvCxnSpPr>
          <p:spPr>
            <a:xfrm flipV="1">
              <a:off x="6117289" y="1599090"/>
              <a:ext cx="507826" cy="92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20743" y="350136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0785675" y="2501193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28313" y="4834874"/>
            <a:ext cx="266700" cy="1250825"/>
            <a:chOff x="1990667" y="4103156"/>
            <a:chExt cx="266700" cy="1250825"/>
          </a:xfrm>
        </p:grpSpPr>
        <p:sp>
          <p:nvSpPr>
            <p:cNvPr id="49" name="Flowchart: Process 48"/>
            <p:cNvSpPr/>
            <p:nvPr/>
          </p:nvSpPr>
          <p:spPr>
            <a:xfrm>
              <a:off x="1990667" y="410315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90667" y="435299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90667" y="460284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90667" y="485268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90667" y="510252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020208" y="3239115"/>
            <a:ext cx="329514" cy="2846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472227" y="4032433"/>
            <a:ext cx="266700" cy="2251811"/>
            <a:chOff x="3222951" y="4625256"/>
            <a:chExt cx="266700" cy="2251811"/>
          </a:xfrm>
        </p:grpSpPr>
        <p:grpSp>
          <p:nvGrpSpPr>
            <p:cNvPr id="59" name="Group 58"/>
            <p:cNvGrpSpPr/>
            <p:nvPr/>
          </p:nvGrpSpPr>
          <p:grpSpPr>
            <a:xfrm>
              <a:off x="3222951" y="5626242"/>
              <a:ext cx="266700" cy="1250825"/>
              <a:chOff x="1990667" y="4103156"/>
              <a:chExt cx="266700" cy="1250825"/>
            </a:xfrm>
          </p:grpSpPr>
          <p:sp>
            <p:nvSpPr>
              <p:cNvPr id="60" name="Flowchart: Process 59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1990667" y="5102521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22951" y="4625256"/>
              <a:ext cx="266700" cy="1000986"/>
              <a:chOff x="1990667" y="4103156"/>
              <a:chExt cx="266700" cy="100098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6" name="Flowchart: Process 65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947078" y="4360901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944890" y="5187975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0"/>
                  <a:stretch>
                    <a:fillRect l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3940341" y="601504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13" idx="3"/>
            <a:endCxn id="31" idx="2"/>
          </p:cNvCxnSpPr>
          <p:nvPr/>
        </p:nvCxnSpPr>
        <p:spPr>
          <a:xfrm>
            <a:off x="1695013" y="2869783"/>
            <a:ext cx="4882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/>
              <p:cNvSpPr/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Oval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urved Connector 91"/>
          <p:cNvCxnSpPr>
            <a:stCxn id="75" idx="3"/>
            <a:endCxn id="91" idx="2"/>
          </p:cNvCxnSpPr>
          <p:nvPr/>
        </p:nvCxnSpPr>
        <p:spPr>
          <a:xfrm flipV="1">
            <a:off x="6333354" y="4725079"/>
            <a:ext cx="1445050" cy="241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81" idx="3"/>
            <a:endCxn id="91" idx="4"/>
          </p:cNvCxnSpPr>
          <p:nvPr/>
        </p:nvCxnSpPr>
        <p:spPr>
          <a:xfrm flipV="1">
            <a:off x="6331166" y="4918041"/>
            <a:ext cx="1643223" cy="6582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urved Connector 98"/>
          <p:cNvCxnSpPr>
            <a:stCxn id="31" idx="6"/>
            <a:endCxn id="98" idx="2"/>
          </p:cNvCxnSpPr>
          <p:nvPr/>
        </p:nvCxnSpPr>
        <p:spPr>
          <a:xfrm>
            <a:off x="6969650" y="2869783"/>
            <a:ext cx="808754" cy="2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1" idx="0"/>
            <a:endCxn id="98" idx="4"/>
          </p:cNvCxnSpPr>
          <p:nvPr/>
        </p:nvCxnSpPr>
        <p:spPr>
          <a:xfrm flipV="1">
            <a:off x="7974389" y="3065558"/>
            <a:ext cx="0" cy="146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6"/>
            <a:endCxn id="40" idx="1"/>
          </p:cNvCxnSpPr>
          <p:nvPr/>
        </p:nvCxnSpPr>
        <p:spPr>
          <a:xfrm>
            <a:off x="8170373" y="2872596"/>
            <a:ext cx="2615302" cy="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  <a:blipFill>
                <a:blip r:embed="rId27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Curved Connector 119"/>
          <p:cNvCxnSpPr>
            <a:stCxn id="98" idx="6"/>
            <a:endCxn id="118" idx="0"/>
          </p:cNvCxnSpPr>
          <p:nvPr/>
        </p:nvCxnSpPr>
        <p:spPr>
          <a:xfrm>
            <a:off x="8170373" y="2872596"/>
            <a:ext cx="1112640" cy="8854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/>
              <p:cNvSpPr/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Oval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Curved Connector 123"/>
          <p:cNvCxnSpPr>
            <a:stCxn id="122" idx="6"/>
            <a:endCxn id="44" idx="1"/>
          </p:cNvCxnSpPr>
          <p:nvPr/>
        </p:nvCxnSpPr>
        <p:spPr>
          <a:xfrm flipV="1">
            <a:off x="9475467" y="3876133"/>
            <a:ext cx="1310208" cy="13343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87" idx="3"/>
            <a:endCxn id="122" idx="4"/>
          </p:cNvCxnSpPr>
          <p:nvPr/>
        </p:nvCxnSpPr>
        <p:spPr>
          <a:xfrm flipV="1">
            <a:off x="6326617" y="5403408"/>
            <a:ext cx="2952866" cy="9999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8" idx="2"/>
            <a:endCxn id="122" idx="0"/>
          </p:cNvCxnSpPr>
          <p:nvPr/>
        </p:nvCxnSpPr>
        <p:spPr>
          <a:xfrm flipH="1">
            <a:off x="9279483" y="4362116"/>
            <a:ext cx="3530" cy="65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2" idx="1"/>
          </p:cNvCxnSpPr>
          <p:nvPr/>
        </p:nvCxnSpPr>
        <p:spPr>
          <a:xfrm>
            <a:off x="2349722" y="4662407"/>
            <a:ext cx="1047160" cy="3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urved Connector 89"/>
          <p:cNvCxnSpPr>
            <a:stCxn id="35" idx="3"/>
            <a:endCxn id="31" idx="4"/>
          </p:cNvCxnSpPr>
          <p:nvPr/>
        </p:nvCxnSpPr>
        <p:spPr>
          <a:xfrm flipV="1">
            <a:off x="6307019" y="3062745"/>
            <a:ext cx="466647" cy="82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28313" y="2494211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26378" y="151690"/>
            <a:ext cx="2449861" cy="1784703"/>
            <a:chOff x="4604951" y="1387366"/>
            <a:chExt cx="2449861" cy="1784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blipFill>
                  <a:blip r:embed="rId2"/>
                  <a:stretch>
                    <a:fillRect l="-12048"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endCxn id="8" idx="2"/>
            </p:cNvCxnSpPr>
            <p:nvPr/>
          </p:nvCxnSpPr>
          <p:spPr>
            <a:xfrm flipV="1">
              <a:off x="5558825" y="2478598"/>
              <a:ext cx="349808" cy="270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6"/>
              <a:endCxn id="8" idx="1"/>
            </p:cNvCxnSpPr>
            <p:nvPr/>
          </p:nvCxnSpPr>
          <p:spPr>
            <a:xfrm>
              <a:off x="5103130" y="2266875"/>
              <a:ext cx="615259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718389" y="1490555"/>
              <a:ext cx="398900" cy="988043"/>
              <a:chOff x="2645014" y="4320387"/>
              <a:chExt cx="398900" cy="9880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2645014" y="4320387"/>
                <a:ext cx="398900" cy="402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</p:grpSp>
        <p:cxnSp>
          <p:nvCxnSpPr>
            <p:cNvPr id="10" name="Straight Arrow Connector 9"/>
            <p:cNvCxnSpPr>
              <a:stCxn id="4" idx="6"/>
              <a:endCxn id="9" idx="1"/>
            </p:cNvCxnSpPr>
            <p:nvPr/>
          </p:nvCxnSpPr>
          <p:spPr>
            <a:xfrm flipV="1">
              <a:off x="5103130" y="1691922"/>
              <a:ext cx="615259" cy="57495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blipFill>
                  <a:blip r:embed="rId4"/>
                  <a:stretch>
                    <a:fillRect l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8" idx="3"/>
              <a:endCxn id="24" idx="2"/>
            </p:cNvCxnSpPr>
            <p:nvPr/>
          </p:nvCxnSpPr>
          <p:spPr>
            <a:xfrm>
              <a:off x="6098877" y="2266875"/>
              <a:ext cx="457756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9" idx="3"/>
              <a:endCxn id="29" idx="1"/>
            </p:cNvCxnSpPr>
            <p:nvPr/>
          </p:nvCxnSpPr>
          <p:spPr>
            <a:xfrm flipV="1">
              <a:off x="6117289" y="1599090"/>
              <a:ext cx="507826" cy="92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20743" y="350136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0785675" y="2501193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28313" y="4834874"/>
            <a:ext cx="266700" cy="1250825"/>
            <a:chOff x="1990667" y="4103156"/>
            <a:chExt cx="266700" cy="1250825"/>
          </a:xfrm>
        </p:grpSpPr>
        <p:sp>
          <p:nvSpPr>
            <p:cNvPr id="49" name="Flowchart: Process 48"/>
            <p:cNvSpPr/>
            <p:nvPr/>
          </p:nvSpPr>
          <p:spPr>
            <a:xfrm>
              <a:off x="1990667" y="410315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90667" y="435299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90667" y="460284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90667" y="485268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90667" y="510252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020208" y="3239115"/>
            <a:ext cx="329514" cy="2846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472227" y="4032433"/>
            <a:ext cx="266700" cy="2251811"/>
            <a:chOff x="3222951" y="4625256"/>
            <a:chExt cx="266700" cy="2251811"/>
          </a:xfrm>
        </p:grpSpPr>
        <p:grpSp>
          <p:nvGrpSpPr>
            <p:cNvPr id="59" name="Group 58"/>
            <p:cNvGrpSpPr/>
            <p:nvPr/>
          </p:nvGrpSpPr>
          <p:grpSpPr>
            <a:xfrm>
              <a:off x="3222951" y="5626242"/>
              <a:ext cx="266700" cy="1250825"/>
              <a:chOff x="1990667" y="4103156"/>
              <a:chExt cx="266700" cy="1250825"/>
            </a:xfrm>
          </p:grpSpPr>
          <p:sp>
            <p:nvSpPr>
              <p:cNvPr id="60" name="Flowchart: Process 59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1990667" y="5102521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22951" y="4625256"/>
              <a:ext cx="266700" cy="1000986"/>
              <a:chOff x="1990667" y="4103156"/>
              <a:chExt cx="266700" cy="100098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6" name="Flowchart: Process 65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947078" y="4360901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944890" y="5187975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0"/>
                  <a:stretch>
                    <a:fillRect l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3940341" y="601504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13" idx="3"/>
            <a:endCxn id="31" idx="2"/>
          </p:cNvCxnSpPr>
          <p:nvPr/>
        </p:nvCxnSpPr>
        <p:spPr>
          <a:xfrm>
            <a:off x="1695013" y="2869783"/>
            <a:ext cx="4882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/>
              <p:cNvSpPr/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Oval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urved Connector 91"/>
          <p:cNvCxnSpPr>
            <a:stCxn id="75" idx="3"/>
            <a:endCxn id="91" idx="2"/>
          </p:cNvCxnSpPr>
          <p:nvPr/>
        </p:nvCxnSpPr>
        <p:spPr>
          <a:xfrm flipV="1">
            <a:off x="6333354" y="4725079"/>
            <a:ext cx="1445050" cy="241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81" idx="3"/>
            <a:endCxn id="91" idx="4"/>
          </p:cNvCxnSpPr>
          <p:nvPr/>
        </p:nvCxnSpPr>
        <p:spPr>
          <a:xfrm flipV="1">
            <a:off x="6331166" y="4918041"/>
            <a:ext cx="1643223" cy="6582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urved Connector 98"/>
          <p:cNvCxnSpPr>
            <a:stCxn id="31" idx="6"/>
            <a:endCxn id="98" idx="2"/>
          </p:cNvCxnSpPr>
          <p:nvPr/>
        </p:nvCxnSpPr>
        <p:spPr>
          <a:xfrm>
            <a:off x="6969650" y="2869783"/>
            <a:ext cx="808754" cy="2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1" idx="0"/>
            <a:endCxn id="98" idx="4"/>
          </p:cNvCxnSpPr>
          <p:nvPr/>
        </p:nvCxnSpPr>
        <p:spPr>
          <a:xfrm flipV="1">
            <a:off x="7974389" y="3065558"/>
            <a:ext cx="0" cy="146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6"/>
            <a:endCxn id="40" idx="1"/>
          </p:cNvCxnSpPr>
          <p:nvPr/>
        </p:nvCxnSpPr>
        <p:spPr>
          <a:xfrm>
            <a:off x="8170373" y="2872596"/>
            <a:ext cx="2615302" cy="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  <a:blipFill>
                <a:blip r:embed="rId27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Curved Connector 119"/>
          <p:cNvCxnSpPr>
            <a:stCxn id="98" idx="6"/>
            <a:endCxn id="118" idx="0"/>
          </p:cNvCxnSpPr>
          <p:nvPr/>
        </p:nvCxnSpPr>
        <p:spPr>
          <a:xfrm>
            <a:off x="8170373" y="2872596"/>
            <a:ext cx="1112640" cy="8854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/>
              <p:cNvSpPr/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Oval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Curved Connector 123"/>
          <p:cNvCxnSpPr>
            <a:stCxn id="122" idx="6"/>
            <a:endCxn id="44" idx="1"/>
          </p:cNvCxnSpPr>
          <p:nvPr/>
        </p:nvCxnSpPr>
        <p:spPr>
          <a:xfrm flipV="1">
            <a:off x="9475467" y="3876133"/>
            <a:ext cx="1310208" cy="13343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87" idx="3"/>
            <a:endCxn id="122" idx="4"/>
          </p:cNvCxnSpPr>
          <p:nvPr/>
        </p:nvCxnSpPr>
        <p:spPr>
          <a:xfrm flipV="1">
            <a:off x="6326617" y="5403408"/>
            <a:ext cx="2952866" cy="9999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8" idx="2"/>
            <a:endCxn id="122" idx="0"/>
          </p:cNvCxnSpPr>
          <p:nvPr/>
        </p:nvCxnSpPr>
        <p:spPr>
          <a:xfrm flipH="1">
            <a:off x="9279483" y="4362116"/>
            <a:ext cx="3530" cy="65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2" idx="1"/>
          </p:cNvCxnSpPr>
          <p:nvPr/>
        </p:nvCxnSpPr>
        <p:spPr>
          <a:xfrm>
            <a:off x="2349722" y="4662407"/>
            <a:ext cx="1047160" cy="3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2148459" y="2961483"/>
            <a:ext cx="1794164" cy="564800"/>
          </a:xfrm>
          <a:prstGeom prst="wedgeRoundRectCallout">
            <a:avLst>
              <a:gd name="adj1" fmla="val 61406"/>
              <a:gd name="adj2" fmla="val 122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Forget Gate Layer</a:t>
            </a:r>
          </a:p>
        </p:txBody>
      </p:sp>
    </p:spTree>
    <p:extLst>
      <p:ext uri="{BB962C8B-B14F-4D97-AF65-F5344CB8AC3E}">
        <p14:creationId xmlns:p14="http://schemas.microsoft.com/office/powerpoint/2010/main" val="42642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Curved Connector 89"/>
          <p:cNvCxnSpPr>
            <a:stCxn id="35" idx="3"/>
            <a:endCxn id="31" idx="4"/>
          </p:cNvCxnSpPr>
          <p:nvPr/>
        </p:nvCxnSpPr>
        <p:spPr>
          <a:xfrm flipV="1">
            <a:off x="6307019" y="3062745"/>
            <a:ext cx="466647" cy="82693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28313" y="2494211"/>
            <a:ext cx="266700" cy="2000351"/>
            <a:chOff x="1943100" y="3215640"/>
            <a:chExt cx="266700" cy="2000351"/>
          </a:xfrm>
        </p:grpSpPr>
        <p:sp>
          <p:nvSpPr>
            <p:cNvPr id="12" name="Flowchart: Process 11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26378" y="151690"/>
            <a:ext cx="2449861" cy="1784703"/>
            <a:chOff x="4604951" y="1387366"/>
            <a:chExt cx="2449861" cy="1784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951" y="2055152"/>
                  <a:ext cx="498179" cy="423446"/>
                </a:xfrm>
                <a:prstGeom prst="ellipse">
                  <a:avLst/>
                </a:prstGeom>
                <a:blipFill>
                  <a:blip r:embed="rId2"/>
                  <a:stretch>
                    <a:fillRect l="-12048"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endCxn id="8" idx="2"/>
            </p:cNvCxnSpPr>
            <p:nvPr/>
          </p:nvCxnSpPr>
          <p:spPr>
            <a:xfrm flipV="1">
              <a:off x="5558825" y="2478598"/>
              <a:ext cx="349808" cy="270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6"/>
              <a:endCxn id="8" idx="1"/>
            </p:cNvCxnSpPr>
            <p:nvPr/>
          </p:nvCxnSpPr>
          <p:spPr>
            <a:xfrm>
              <a:off x="5103130" y="2266875"/>
              <a:ext cx="615259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718389" y="1490555"/>
              <a:ext cx="398900" cy="988043"/>
              <a:chOff x="2645014" y="4320387"/>
              <a:chExt cx="398900" cy="9880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288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5014" y="4884983"/>
                    <a:ext cx="380488" cy="4234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/>
              <p:cNvSpPr/>
              <p:nvPr/>
            </p:nvSpPr>
            <p:spPr>
              <a:xfrm>
                <a:off x="2645014" y="4320387"/>
                <a:ext cx="398900" cy="402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</p:grpSp>
        <p:cxnSp>
          <p:nvCxnSpPr>
            <p:cNvPr id="10" name="Straight Arrow Connector 9"/>
            <p:cNvCxnSpPr>
              <a:stCxn id="4" idx="6"/>
              <a:endCxn id="9" idx="1"/>
            </p:cNvCxnSpPr>
            <p:nvPr/>
          </p:nvCxnSpPr>
          <p:spPr>
            <a:xfrm flipV="1">
              <a:off x="5103130" y="1691922"/>
              <a:ext cx="615259" cy="574953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92" y="2748622"/>
                  <a:ext cx="429697" cy="423447"/>
                </a:xfrm>
                <a:prstGeom prst="roundRect">
                  <a:avLst/>
                </a:prstGeom>
                <a:blipFill>
                  <a:blip r:embed="rId4"/>
                  <a:stretch>
                    <a:fillRect l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633" y="2055152"/>
                  <a:ext cx="498179" cy="42344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8" idx="3"/>
              <a:endCxn id="24" idx="2"/>
            </p:cNvCxnSpPr>
            <p:nvPr/>
          </p:nvCxnSpPr>
          <p:spPr>
            <a:xfrm>
              <a:off x="6098877" y="2266875"/>
              <a:ext cx="457756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/>
                <p:cNvSpPr/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ounded 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115" y="1387366"/>
                  <a:ext cx="429697" cy="423447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9" idx="3"/>
              <a:endCxn id="29" idx="1"/>
            </p:cNvCxnSpPr>
            <p:nvPr/>
          </p:nvCxnSpPr>
          <p:spPr>
            <a:xfrm flipV="1">
              <a:off x="6117289" y="1599090"/>
              <a:ext cx="507826" cy="92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20743" y="350136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0785675" y="2501193"/>
            <a:ext cx="266700" cy="2000351"/>
            <a:chOff x="1943100" y="3215640"/>
            <a:chExt cx="266700" cy="2000351"/>
          </a:xfrm>
        </p:grpSpPr>
        <p:sp>
          <p:nvSpPr>
            <p:cNvPr id="39" name="Flowchart: Process 38"/>
            <p:cNvSpPr/>
            <p:nvPr/>
          </p:nvSpPr>
          <p:spPr>
            <a:xfrm>
              <a:off x="1943100" y="3215640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1943100" y="3465482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1943100" y="3715324"/>
              <a:ext cx="266700" cy="25146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1943100" y="3965166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1943100" y="4215008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1943100" y="4464850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1943100" y="4714692"/>
              <a:ext cx="266700" cy="25146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1943100" y="496453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2" y="2869783"/>
                <a:ext cx="65614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3423491"/>
                <a:ext cx="498669" cy="37991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728" y="2896050"/>
                <a:ext cx="4365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3" y="3395823"/>
                <a:ext cx="65274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28313" y="4834874"/>
            <a:ext cx="266700" cy="1250825"/>
            <a:chOff x="1990667" y="4103156"/>
            <a:chExt cx="266700" cy="1250825"/>
          </a:xfrm>
        </p:grpSpPr>
        <p:sp>
          <p:nvSpPr>
            <p:cNvPr id="49" name="Flowchart: Process 48"/>
            <p:cNvSpPr/>
            <p:nvPr/>
          </p:nvSpPr>
          <p:spPr>
            <a:xfrm>
              <a:off x="1990667" y="4103156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990667" y="4352998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1990667" y="4602840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1990667" y="4852682"/>
              <a:ext cx="266700" cy="251460"/>
            </a:xfrm>
            <a:prstGeom prst="flowChartProcess">
              <a:avLst/>
            </a:prstGeom>
            <a:solidFill>
              <a:schemeClr val="accent4">
                <a:lumMod val="90000"/>
                <a:lumOff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1990667" y="5102521"/>
              <a:ext cx="266700" cy="251460"/>
            </a:xfrm>
            <a:prstGeom prst="flowChartProcess">
              <a:avLst/>
            </a:prstGeom>
            <a:solidFill>
              <a:schemeClr val="accent4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8" y="5149892"/>
                <a:ext cx="526298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020208" y="3239115"/>
            <a:ext cx="329514" cy="2846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472227" y="4032433"/>
            <a:ext cx="266700" cy="2251811"/>
            <a:chOff x="3222951" y="4625256"/>
            <a:chExt cx="266700" cy="2251811"/>
          </a:xfrm>
        </p:grpSpPr>
        <p:grpSp>
          <p:nvGrpSpPr>
            <p:cNvPr id="59" name="Group 58"/>
            <p:cNvGrpSpPr/>
            <p:nvPr/>
          </p:nvGrpSpPr>
          <p:grpSpPr>
            <a:xfrm>
              <a:off x="3222951" y="5626242"/>
              <a:ext cx="266700" cy="1250825"/>
              <a:chOff x="1990667" y="4103156"/>
              <a:chExt cx="266700" cy="1250825"/>
            </a:xfrm>
          </p:grpSpPr>
          <p:sp>
            <p:nvSpPr>
              <p:cNvPr id="60" name="Flowchart: Process 59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1990667" y="5102521"/>
                <a:ext cx="266700" cy="251460"/>
              </a:xfrm>
              <a:prstGeom prst="flowChartProcess">
                <a:avLst/>
              </a:prstGeom>
              <a:solidFill>
                <a:schemeClr val="accent4">
                  <a:lumMod val="25000"/>
                  <a:lumOff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22951" y="4625256"/>
              <a:ext cx="266700" cy="1000986"/>
              <a:chOff x="1990667" y="4103156"/>
              <a:chExt cx="266700" cy="100098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6" name="Flowchart: Process 65"/>
              <p:cNvSpPr/>
              <p:nvPr/>
            </p:nvSpPr>
            <p:spPr>
              <a:xfrm>
                <a:off x="1990667" y="4103156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Process 66"/>
              <p:cNvSpPr/>
              <p:nvPr/>
            </p:nvSpPr>
            <p:spPr>
              <a:xfrm>
                <a:off x="1990667" y="4352998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1990667" y="4602840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1990667" y="4852682"/>
                <a:ext cx="266700" cy="25146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947078" y="4360901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944890" y="5187975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𝑡𝑎𝑛h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0"/>
                  <a:stretch>
                    <a:fillRect l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3940341" y="6015049"/>
            <a:ext cx="2386276" cy="797438"/>
            <a:chOff x="3878361" y="4570906"/>
            <a:chExt cx="2386276" cy="797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361" y="4704567"/>
                  <a:ext cx="522899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27432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1937" y="4570906"/>
                  <a:ext cx="886755" cy="79743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/>
            <p:cNvCxnSpPr/>
            <p:nvPr/>
          </p:nvCxnSpPr>
          <p:spPr>
            <a:xfrm flipV="1">
              <a:off x="5290160" y="4941139"/>
              <a:ext cx="34010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0268" y="4657184"/>
                  <a:ext cx="634369" cy="60406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81" y="2676821"/>
                <a:ext cx="391969" cy="385924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13" idx="3"/>
            <a:endCxn id="31" idx="2"/>
          </p:cNvCxnSpPr>
          <p:nvPr/>
        </p:nvCxnSpPr>
        <p:spPr>
          <a:xfrm>
            <a:off x="1695013" y="2869783"/>
            <a:ext cx="4882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/>
              <p:cNvSpPr/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1" name="Oval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4532117"/>
                <a:ext cx="391969" cy="385924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urved Connector 91"/>
          <p:cNvCxnSpPr>
            <a:stCxn id="75" idx="3"/>
            <a:endCxn id="91" idx="2"/>
          </p:cNvCxnSpPr>
          <p:nvPr/>
        </p:nvCxnSpPr>
        <p:spPr>
          <a:xfrm flipV="1">
            <a:off x="6333354" y="4725079"/>
            <a:ext cx="1445050" cy="241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81" idx="3"/>
            <a:endCxn id="91" idx="4"/>
          </p:cNvCxnSpPr>
          <p:nvPr/>
        </p:nvCxnSpPr>
        <p:spPr>
          <a:xfrm flipV="1">
            <a:off x="6331166" y="4918041"/>
            <a:ext cx="1643223" cy="6582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/>
              <p:cNvSpPr/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2679634"/>
                <a:ext cx="391969" cy="385924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urved Connector 98"/>
          <p:cNvCxnSpPr>
            <a:stCxn id="31" idx="6"/>
            <a:endCxn id="98" idx="2"/>
          </p:cNvCxnSpPr>
          <p:nvPr/>
        </p:nvCxnSpPr>
        <p:spPr>
          <a:xfrm>
            <a:off x="6969650" y="2869783"/>
            <a:ext cx="808754" cy="28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1" idx="0"/>
            <a:endCxn id="98" idx="4"/>
          </p:cNvCxnSpPr>
          <p:nvPr/>
        </p:nvCxnSpPr>
        <p:spPr>
          <a:xfrm flipV="1">
            <a:off x="7974389" y="3065558"/>
            <a:ext cx="0" cy="146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8" idx="6"/>
            <a:endCxn id="40" idx="1"/>
          </p:cNvCxnSpPr>
          <p:nvPr/>
        </p:nvCxnSpPr>
        <p:spPr>
          <a:xfrm>
            <a:off x="8170373" y="2872596"/>
            <a:ext cx="2615302" cy="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28" y="3758050"/>
                <a:ext cx="634369" cy="604066"/>
              </a:xfrm>
              <a:prstGeom prst="rect">
                <a:avLst/>
              </a:prstGeom>
              <a:blipFill>
                <a:blip r:embed="rId27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Curved Connector 119"/>
          <p:cNvCxnSpPr>
            <a:stCxn id="98" idx="6"/>
            <a:endCxn id="118" idx="0"/>
          </p:cNvCxnSpPr>
          <p:nvPr/>
        </p:nvCxnSpPr>
        <p:spPr>
          <a:xfrm>
            <a:off x="8170373" y="2872596"/>
            <a:ext cx="1112640" cy="8854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Oval 121"/>
              <p:cNvSpPr/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Oval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98" y="5017484"/>
                <a:ext cx="391969" cy="385924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Curved Connector 123"/>
          <p:cNvCxnSpPr>
            <a:stCxn id="122" idx="6"/>
            <a:endCxn id="44" idx="1"/>
          </p:cNvCxnSpPr>
          <p:nvPr/>
        </p:nvCxnSpPr>
        <p:spPr>
          <a:xfrm flipV="1">
            <a:off x="9475467" y="3876133"/>
            <a:ext cx="1310208" cy="13343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87" idx="3"/>
            <a:endCxn id="122" idx="4"/>
          </p:cNvCxnSpPr>
          <p:nvPr/>
        </p:nvCxnSpPr>
        <p:spPr>
          <a:xfrm flipV="1">
            <a:off x="6326617" y="5403408"/>
            <a:ext cx="2952866" cy="9999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8" idx="2"/>
            <a:endCxn id="122" idx="0"/>
          </p:cNvCxnSpPr>
          <p:nvPr/>
        </p:nvCxnSpPr>
        <p:spPr>
          <a:xfrm flipH="1">
            <a:off x="9279483" y="4362116"/>
            <a:ext cx="3530" cy="65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22" idx="1"/>
          </p:cNvCxnSpPr>
          <p:nvPr/>
        </p:nvCxnSpPr>
        <p:spPr>
          <a:xfrm>
            <a:off x="2349722" y="4662407"/>
            <a:ext cx="1047160" cy="38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ular Callout 95"/>
          <p:cNvSpPr/>
          <p:nvPr/>
        </p:nvSpPr>
        <p:spPr>
          <a:xfrm>
            <a:off x="2053002" y="3828501"/>
            <a:ext cx="1794164" cy="564800"/>
          </a:xfrm>
          <a:prstGeom prst="wedgeRoundRectCallout">
            <a:avLst>
              <a:gd name="adj1" fmla="val 61406"/>
              <a:gd name="adj2" fmla="val 122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Gate Layer</a:t>
            </a:r>
          </a:p>
        </p:txBody>
      </p:sp>
    </p:spTree>
    <p:extLst>
      <p:ext uri="{BB962C8B-B14F-4D97-AF65-F5344CB8AC3E}">
        <p14:creationId xmlns:p14="http://schemas.microsoft.com/office/powerpoint/2010/main" val="262734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sensitive P 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73" y="196680"/>
            <a:ext cx="5194393" cy="179779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88678" y="3188938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6" name="Oval 25"/>
          <p:cNvSpPr/>
          <p:nvPr/>
        </p:nvSpPr>
        <p:spPr>
          <a:xfrm>
            <a:off x="5410729" y="3822857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27" name="Oval 26"/>
          <p:cNvSpPr/>
          <p:nvPr/>
        </p:nvSpPr>
        <p:spPr>
          <a:xfrm>
            <a:off x="4330959" y="3858303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28" name="Oval 27"/>
          <p:cNvSpPr/>
          <p:nvPr/>
        </p:nvSpPr>
        <p:spPr>
          <a:xfrm>
            <a:off x="354950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29" name="Oval 28"/>
          <p:cNvSpPr/>
          <p:nvPr/>
        </p:nvSpPr>
        <p:spPr>
          <a:xfrm>
            <a:off x="4543347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5376684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1" name="Oval 30"/>
          <p:cNvSpPr/>
          <p:nvPr/>
        </p:nvSpPr>
        <p:spPr>
          <a:xfrm>
            <a:off x="6077680" y="4656194"/>
            <a:ext cx="292847" cy="292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2" name="Straight Arrow Connector 31"/>
          <p:cNvCxnSpPr>
            <a:stCxn id="27" idx="3"/>
            <a:endCxn id="28" idx="7"/>
          </p:cNvCxnSpPr>
          <p:nvPr/>
        </p:nvCxnSpPr>
        <p:spPr>
          <a:xfrm flipH="1">
            <a:off x="3799465" y="4108264"/>
            <a:ext cx="574380" cy="59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5"/>
            <a:endCxn id="29" idx="0"/>
          </p:cNvCxnSpPr>
          <p:nvPr/>
        </p:nvCxnSpPr>
        <p:spPr>
          <a:xfrm>
            <a:off x="4580920" y="4108264"/>
            <a:ext cx="108851" cy="54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4"/>
            <a:endCxn id="30" idx="0"/>
          </p:cNvCxnSpPr>
          <p:nvPr/>
        </p:nvCxnSpPr>
        <p:spPr>
          <a:xfrm flipH="1">
            <a:off x="5523108" y="4115704"/>
            <a:ext cx="34045" cy="54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5"/>
            <a:endCxn id="31" idx="0"/>
          </p:cNvCxnSpPr>
          <p:nvPr/>
        </p:nvCxnSpPr>
        <p:spPr>
          <a:xfrm>
            <a:off x="5660690" y="4072818"/>
            <a:ext cx="563414" cy="58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7" idx="7"/>
          </p:cNvCxnSpPr>
          <p:nvPr/>
        </p:nvCxnSpPr>
        <p:spPr>
          <a:xfrm flipH="1">
            <a:off x="4580920" y="3438899"/>
            <a:ext cx="350644" cy="46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5"/>
            <a:endCxn id="26" idx="1"/>
          </p:cNvCxnSpPr>
          <p:nvPr/>
        </p:nvCxnSpPr>
        <p:spPr>
          <a:xfrm>
            <a:off x="5138639" y="3438899"/>
            <a:ext cx="314976" cy="426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733" y="1704328"/>
            <a:ext cx="369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Generalizes n-gram for n =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733" y="2154429"/>
            <a:ext cx="4591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be extended to bigger contexts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83098" y="4949041"/>
                <a:ext cx="3137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𝑝𝑟𝑜𝑑𝑢𝑐𝑡𝑖𝑜𝑛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098" y="4949041"/>
                <a:ext cx="313784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645616" y="4071688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27618" y="3431947"/>
            <a:ext cx="73152" cy="7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91733" y="5640024"/>
            <a:ext cx="576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also be generalized to a recurrent model</a:t>
            </a:r>
          </a:p>
        </p:txBody>
      </p:sp>
    </p:spTree>
    <p:extLst>
      <p:ext uri="{BB962C8B-B14F-4D97-AF65-F5344CB8AC3E}">
        <p14:creationId xmlns:p14="http://schemas.microsoft.com/office/powerpoint/2010/main" val="652007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116991</TotalTime>
  <Words>1348</Words>
  <Application>Microsoft Office PowerPoint</Application>
  <PresentationFormat>Widescreen</PresentationFormat>
  <Paragraphs>519</Paragraphs>
  <Slides>41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Berlin Sans FB</vt:lpstr>
      <vt:lpstr>Calibri</vt:lpstr>
      <vt:lpstr>Cambria Math</vt:lpstr>
      <vt:lpstr>Courier</vt:lpstr>
      <vt:lpstr>Helvetica Neue</vt:lpstr>
      <vt:lpstr>office theme</vt:lpstr>
      <vt:lpstr>Lecture 22 Learning Complex Distributions</vt:lpstr>
      <vt:lpstr>n-gram models</vt:lpstr>
      <vt:lpstr>Recurrent models</vt:lpstr>
      <vt:lpstr>Neural Networks</vt:lpstr>
      <vt:lpstr>Simple recurrent neural network</vt:lpstr>
      <vt:lpstr>LSTM</vt:lpstr>
      <vt:lpstr>LSTM</vt:lpstr>
      <vt:lpstr>LSTM</vt:lpstr>
      <vt:lpstr>Context sensitive P G</vt:lpstr>
      <vt:lpstr>Context sensitive P G</vt:lpstr>
      <vt:lpstr>Encoder-decoder model</vt:lpstr>
      <vt:lpstr>Multilayer and bidirectional models</vt:lpstr>
      <vt:lpstr>Attention</vt:lpstr>
      <vt:lpstr>Attention</vt:lpstr>
      <vt:lpstr>RobustFill</vt:lpstr>
      <vt:lpstr>RobustFill</vt:lpstr>
      <vt:lpstr>Beam Search</vt:lpstr>
      <vt:lpstr>Beam Search</vt:lpstr>
      <vt:lpstr>Beam Search</vt:lpstr>
      <vt:lpstr>Beam Search</vt:lpstr>
      <vt:lpstr>Beam Search</vt:lpstr>
      <vt:lpstr>Beam search for programs</vt:lpstr>
      <vt:lpstr>Bayesian View of PBE</vt:lpstr>
      <vt:lpstr>Synthesis from ambiguous evidence</vt:lpstr>
      <vt:lpstr>The Bayou system: Example</vt:lpstr>
      <vt:lpstr>Learning to Sketch</vt:lpstr>
      <vt:lpstr>Learning to Sketch</vt:lpstr>
      <vt:lpstr>Beam Search + Synthesis</vt:lpstr>
      <vt:lpstr>Training</vt:lpstr>
      <vt:lpstr>Results</vt:lpstr>
      <vt:lpstr>Results</vt:lpstr>
      <vt:lpstr>Algolisp Results</vt:lpstr>
      <vt:lpstr>Generating programs</vt:lpstr>
      <vt:lpstr>Generating programs</vt:lpstr>
      <vt:lpstr>PowerPoint Presentation</vt:lpstr>
      <vt:lpstr>PowerPoint Presentation</vt:lpstr>
      <vt:lpstr>REPL</vt:lpstr>
      <vt:lpstr>Value function over program states</vt:lpstr>
      <vt:lpstr>CSG domain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913</cp:revision>
  <cp:lastPrinted>2015-02-26T04:09:31Z</cp:lastPrinted>
  <dcterms:created xsi:type="dcterms:W3CDTF">2014-09-23T19:26:18Z</dcterms:created>
  <dcterms:modified xsi:type="dcterms:W3CDTF">2025-09-29T15:55:53Z</dcterms:modified>
</cp:coreProperties>
</file>