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3"/>
  </p:notesMasterIdLst>
  <p:sldIdLst>
    <p:sldId id="336" r:id="rId2"/>
    <p:sldId id="337" r:id="rId3"/>
    <p:sldId id="341" r:id="rId4"/>
    <p:sldId id="342" r:id="rId5"/>
    <p:sldId id="368" r:id="rId6"/>
    <p:sldId id="369" r:id="rId7"/>
    <p:sldId id="370" r:id="rId8"/>
    <p:sldId id="343" r:id="rId9"/>
    <p:sldId id="345" r:id="rId10"/>
    <p:sldId id="355" r:id="rId11"/>
    <p:sldId id="359" r:id="rId12"/>
    <p:sldId id="360" r:id="rId13"/>
    <p:sldId id="361" r:id="rId14"/>
    <p:sldId id="346" r:id="rId15"/>
    <p:sldId id="371" r:id="rId16"/>
    <p:sldId id="372" r:id="rId17"/>
    <p:sldId id="373" r:id="rId18"/>
    <p:sldId id="374" r:id="rId19"/>
    <p:sldId id="375" r:id="rId20"/>
    <p:sldId id="376" r:id="rId21"/>
    <p:sldId id="377" r:id="rId22"/>
    <p:sldId id="378" r:id="rId23"/>
    <p:sldId id="379" r:id="rId24"/>
    <p:sldId id="380" r:id="rId25"/>
    <p:sldId id="381" r:id="rId26"/>
    <p:sldId id="382" r:id="rId27"/>
    <p:sldId id="383" r:id="rId28"/>
    <p:sldId id="384" r:id="rId29"/>
    <p:sldId id="385" r:id="rId30"/>
    <p:sldId id="386" r:id="rId31"/>
    <p:sldId id="387" r:id="rId32"/>
    <p:sldId id="388" r:id="rId33"/>
    <p:sldId id="389" r:id="rId34"/>
    <p:sldId id="390" r:id="rId35"/>
    <p:sldId id="352" r:id="rId36"/>
    <p:sldId id="353" r:id="rId37"/>
    <p:sldId id="354" r:id="rId38"/>
    <p:sldId id="363" r:id="rId39"/>
    <p:sldId id="364" r:id="rId40"/>
    <p:sldId id="365" r:id="rId41"/>
    <p:sldId id="366" r:id="rId4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F0B"/>
    <a:srgbClr val="CA703B"/>
    <a:srgbClr val="CFE5C9"/>
    <a:srgbClr val="9AC890"/>
    <a:srgbClr val="C7CEFF"/>
    <a:srgbClr val="7F8AFF"/>
    <a:srgbClr val="FFFFFF"/>
    <a:srgbClr val="000000"/>
    <a:srgbClr val="FF77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8" autoAdjust="0"/>
    <p:restoredTop sz="80987" autoAdjust="0"/>
  </p:normalViewPr>
  <p:slideViewPr>
    <p:cSldViewPr snapToGrid="0">
      <p:cViewPr varScale="1">
        <p:scale>
          <a:sx n="91" d="100"/>
          <a:sy n="91" d="100"/>
        </p:scale>
        <p:origin x="63" y="2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122B9-8FE2-421C-8E11-DD336A60CDE5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FD60EDBD-1248-47F2-8BAF-FE56DD6E0922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dirty="0"/>
            <a:t> </a:t>
          </a:r>
        </a:p>
      </dgm:t>
    </dgm:pt>
    <dgm:pt modelId="{606E3CAD-19AA-4F47-B3DC-1DA6DCFAF679}" type="parTrans" cxnId="{97C806F4-BCC3-438A-AE63-6167F65C26E3}">
      <dgm:prSet/>
      <dgm:spPr/>
      <dgm:t>
        <a:bodyPr/>
        <a:lstStyle/>
        <a:p>
          <a:endParaRPr lang="en-US"/>
        </a:p>
      </dgm:t>
    </dgm:pt>
    <dgm:pt modelId="{A1A56B56-B0B5-455F-8BC0-BB708401BD28}" type="sibTrans" cxnId="{97C806F4-BCC3-438A-AE63-6167F65C26E3}">
      <dgm:prSet/>
      <dgm:spPr>
        <a:noFill/>
      </dgm:spPr>
      <dgm:t>
        <a:bodyPr/>
        <a:lstStyle/>
        <a:p>
          <a:endParaRPr lang="en-US"/>
        </a:p>
      </dgm:t>
    </dgm:pt>
    <dgm:pt modelId="{0E1C90BA-D4C6-4032-B43C-8BEE9E41273A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dirty="0"/>
            <a:t> </a:t>
          </a:r>
        </a:p>
      </dgm:t>
    </dgm:pt>
    <dgm:pt modelId="{68C1D0F9-B1F4-4458-B139-AFB1BD7F27FE}" type="parTrans" cxnId="{8D30399B-F44F-4A1E-A926-DEC9E522EFCC}">
      <dgm:prSet/>
      <dgm:spPr/>
      <dgm:t>
        <a:bodyPr/>
        <a:lstStyle/>
        <a:p>
          <a:endParaRPr lang="en-US"/>
        </a:p>
      </dgm:t>
    </dgm:pt>
    <dgm:pt modelId="{145A1FA4-D88A-4283-8BF0-8CBED2723E90}" type="sibTrans" cxnId="{8D30399B-F44F-4A1E-A926-DEC9E522EFCC}">
      <dgm:prSet/>
      <dgm:spPr>
        <a:noFill/>
      </dgm:spPr>
      <dgm:t>
        <a:bodyPr/>
        <a:lstStyle/>
        <a:p>
          <a:endParaRPr lang="en-US"/>
        </a:p>
      </dgm:t>
    </dgm:pt>
    <dgm:pt modelId="{B8608810-B519-441A-B4E5-CD45439D4EAD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dirty="0"/>
            <a:t> </a:t>
          </a:r>
        </a:p>
      </dgm:t>
    </dgm:pt>
    <dgm:pt modelId="{6C6C6176-1AF2-43C8-AEF3-E629708471BA}" type="parTrans" cxnId="{26045C7D-EBBD-4412-A2E8-7097AEAE0D72}">
      <dgm:prSet/>
      <dgm:spPr/>
      <dgm:t>
        <a:bodyPr/>
        <a:lstStyle/>
        <a:p>
          <a:endParaRPr lang="en-US"/>
        </a:p>
      </dgm:t>
    </dgm:pt>
    <dgm:pt modelId="{A4186169-8298-4A60-965C-18C9DE573D9A}" type="sibTrans" cxnId="{26045C7D-EBBD-4412-A2E8-7097AEAE0D72}">
      <dgm:prSet/>
      <dgm:spPr>
        <a:noFill/>
      </dgm:spPr>
      <dgm:t>
        <a:bodyPr/>
        <a:lstStyle/>
        <a:p>
          <a:endParaRPr lang="en-US"/>
        </a:p>
      </dgm:t>
    </dgm:pt>
    <dgm:pt modelId="{D7C7DBC4-F85E-4F9B-B19B-8F20B5561EDA}" type="pres">
      <dgm:prSet presAssocID="{E3B122B9-8FE2-421C-8E11-DD336A60CDE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D774C59-F796-4851-BB46-9DE87B13613D}" type="pres">
      <dgm:prSet presAssocID="{FD60EDBD-1248-47F2-8BAF-FE56DD6E0922}" presName="gear1" presStyleLbl="node1" presStyleIdx="0" presStyleCnt="3">
        <dgm:presLayoutVars>
          <dgm:chMax val="1"/>
          <dgm:bulletEnabled val="1"/>
        </dgm:presLayoutVars>
      </dgm:prSet>
      <dgm:spPr/>
    </dgm:pt>
    <dgm:pt modelId="{C28EACE9-B222-4FE1-BE0B-2A6CCB628628}" type="pres">
      <dgm:prSet presAssocID="{FD60EDBD-1248-47F2-8BAF-FE56DD6E0922}" presName="gear1srcNode" presStyleLbl="node1" presStyleIdx="0" presStyleCnt="3"/>
      <dgm:spPr/>
    </dgm:pt>
    <dgm:pt modelId="{846C3AD3-A250-45CD-9022-E3573C876FC0}" type="pres">
      <dgm:prSet presAssocID="{FD60EDBD-1248-47F2-8BAF-FE56DD6E0922}" presName="gear1dstNode" presStyleLbl="node1" presStyleIdx="0" presStyleCnt="3"/>
      <dgm:spPr/>
    </dgm:pt>
    <dgm:pt modelId="{6EABDDB6-59F1-471D-9402-11A53FE79BFA}" type="pres">
      <dgm:prSet presAssocID="{0E1C90BA-D4C6-4032-B43C-8BEE9E41273A}" presName="gear2" presStyleLbl="node1" presStyleIdx="1" presStyleCnt="3">
        <dgm:presLayoutVars>
          <dgm:chMax val="1"/>
          <dgm:bulletEnabled val="1"/>
        </dgm:presLayoutVars>
      </dgm:prSet>
      <dgm:spPr/>
    </dgm:pt>
    <dgm:pt modelId="{6EB042FB-FEF6-4743-B478-D642AFB75E14}" type="pres">
      <dgm:prSet presAssocID="{0E1C90BA-D4C6-4032-B43C-8BEE9E41273A}" presName="gear2srcNode" presStyleLbl="node1" presStyleIdx="1" presStyleCnt="3"/>
      <dgm:spPr/>
    </dgm:pt>
    <dgm:pt modelId="{084EFB29-9394-4949-8A7C-50CCEE18A957}" type="pres">
      <dgm:prSet presAssocID="{0E1C90BA-D4C6-4032-B43C-8BEE9E41273A}" presName="gear2dstNode" presStyleLbl="node1" presStyleIdx="1" presStyleCnt="3"/>
      <dgm:spPr/>
    </dgm:pt>
    <dgm:pt modelId="{CCF32827-5F35-4659-8493-FDBB03FE196C}" type="pres">
      <dgm:prSet presAssocID="{B8608810-B519-441A-B4E5-CD45439D4EAD}" presName="gear3" presStyleLbl="node1" presStyleIdx="2" presStyleCnt="3"/>
      <dgm:spPr/>
    </dgm:pt>
    <dgm:pt modelId="{FD1D1202-BD36-48C8-86E3-9B208C97CC81}" type="pres">
      <dgm:prSet presAssocID="{B8608810-B519-441A-B4E5-CD45439D4EAD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61D8DD4E-EE3E-4AC0-9700-6F8867D62DFC}" type="pres">
      <dgm:prSet presAssocID="{B8608810-B519-441A-B4E5-CD45439D4EAD}" presName="gear3srcNode" presStyleLbl="node1" presStyleIdx="2" presStyleCnt="3"/>
      <dgm:spPr/>
    </dgm:pt>
    <dgm:pt modelId="{B9FB62B3-9641-4D7D-93B4-0390992D9C95}" type="pres">
      <dgm:prSet presAssocID="{B8608810-B519-441A-B4E5-CD45439D4EAD}" presName="gear3dstNode" presStyleLbl="node1" presStyleIdx="2" presStyleCnt="3"/>
      <dgm:spPr/>
    </dgm:pt>
    <dgm:pt modelId="{02BADC76-7BE5-45AB-8974-EA14C9D02E1D}" type="pres">
      <dgm:prSet presAssocID="{A1A56B56-B0B5-455F-8BC0-BB708401BD28}" presName="connector1" presStyleLbl="sibTrans2D1" presStyleIdx="0" presStyleCnt="3"/>
      <dgm:spPr/>
    </dgm:pt>
    <dgm:pt modelId="{87BE7C3B-69F5-4AA2-BD04-A8495E9DA664}" type="pres">
      <dgm:prSet presAssocID="{145A1FA4-D88A-4283-8BF0-8CBED2723E90}" presName="connector2" presStyleLbl="sibTrans2D1" presStyleIdx="1" presStyleCnt="3" custLinFactNeighborX="-8202" custLinFactNeighborY="2723"/>
      <dgm:spPr/>
    </dgm:pt>
    <dgm:pt modelId="{B3000EFB-AC8A-42B8-952C-311B2F7ED3CA}" type="pres">
      <dgm:prSet presAssocID="{A4186169-8298-4A60-965C-18C9DE573D9A}" presName="connector3" presStyleLbl="sibTrans2D1" presStyleIdx="2" presStyleCnt="3"/>
      <dgm:spPr/>
    </dgm:pt>
  </dgm:ptLst>
  <dgm:cxnLst>
    <dgm:cxn modelId="{0592EA35-D6B2-4FE5-BBDE-49F8A50FA3E6}" type="presOf" srcId="{0E1C90BA-D4C6-4032-B43C-8BEE9E41273A}" destId="{6EABDDB6-59F1-471D-9402-11A53FE79BFA}" srcOrd="0" destOrd="0" presId="urn:microsoft.com/office/officeart/2005/8/layout/gear1"/>
    <dgm:cxn modelId="{C5CBA05C-EA23-4BC7-8877-396D4C9D0B93}" type="presOf" srcId="{0E1C90BA-D4C6-4032-B43C-8BEE9E41273A}" destId="{084EFB29-9394-4949-8A7C-50CCEE18A957}" srcOrd="2" destOrd="0" presId="urn:microsoft.com/office/officeart/2005/8/layout/gear1"/>
    <dgm:cxn modelId="{B6044A57-05EE-4058-AF47-280A3A7B774C}" type="presOf" srcId="{FD60EDBD-1248-47F2-8BAF-FE56DD6E0922}" destId="{846C3AD3-A250-45CD-9022-E3573C876FC0}" srcOrd="2" destOrd="0" presId="urn:microsoft.com/office/officeart/2005/8/layout/gear1"/>
    <dgm:cxn modelId="{E9C04D59-166F-4975-8689-31D6073F30B7}" type="presOf" srcId="{FD60EDBD-1248-47F2-8BAF-FE56DD6E0922}" destId="{C28EACE9-B222-4FE1-BE0B-2A6CCB628628}" srcOrd="1" destOrd="0" presId="urn:microsoft.com/office/officeart/2005/8/layout/gear1"/>
    <dgm:cxn modelId="{8684DA5A-BDED-483A-9207-E8BD2C9DEAC2}" type="presOf" srcId="{0E1C90BA-D4C6-4032-B43C-8BEE9E41273A}" destId="{6EB042FB-FEF6-4743-B478-D642AFB75E14}" srcOrd="1" destOrd="0" presId="urn:microsoft.com/office/officeart/2005/8/layout/gear1"/>
    <dgm:cxn modelId="{26045C7D-EBBD-4412-A2E8-7097AEAE0D72}" srcId="{E3B122B9-8FE2-421C-8E11-DD336A60CDE5}" destId="{B8608810-B519-441A-B4E5-CD45439D4EAD}" srcOrd="2" destOrd="0" parTransId="{6C6C6176-1AF2-43C8-AEF3-E629708471BA}" sibTransId="{A4186169-8298-4A60-965C-18C9DE573D9A}"/>
    <dgm:cxn modelId="{D3FA588A-C2D0-4E94-95FE-3D26C12FCB2C}" type="presOf" srcId="{FD60EDBD-1248-47F2-8BAF-FE56DD6E0922}" destId="{0D774C59-F796-4851-BB46-9DE87B13613D}" srcOrd="0" destOrd="0" presId="urn:microsoft.com/office/officeart/2005/8/layout/gear1"/>
    <dgm:cxn modelId="{8FF7CF8A-0FC9-4E9B-B423-01E8AB6A720E}" type="presOf" srcId="{A4186169-8298-4A60-965C-18C9DE573D9A}" destId="{B3000EFB-AC8A-42B8-952C-311B2F7ED3CA}" srcOrd="0" destOrd="0" presId="urn:microsoft.com/office/officeart/2005/8/layout/gear1"/>
    <dgm:cxn modelId="{8D30399B-F44F-4A1E-A926-DEC9E522EFCC}" srcId="{E3B122B9-8FE2-421C-8E11-DD336A60CDE5}" destId="{0E1C90BA-D4C6-4032-B43C-8BEE9E41273A}" srcOrd="1" destOrd="0" parTransId="{68C1D0F9-B1F4-4458-B139-AFB1BD7F27FE}" sibTransId="{145A1FA4-D88A-4283-8BF0-8CBED2723E90}"/>
    <dgm:cxn modelId="{9651599F-7E6C-4113-952E-993E9D824796}" type="presOf" srcId="{145A1FA4-D88A-4283-8BF0-8CBED2723E90}" destId="{87BE7C3B-69F5-4AA2-BD04-A8495E9DA664}" srcOrd="0" destOrd="0" presId="urn:microsoft.com/office/officeart/2005/8/layout/gear1"/>
    <dgm:cxn modelId="{2A6452A3-320B-4EFD-90A6-548E2CC34FC2}" type="presOf" srcId="{B8608810-B519-441A-B4E5-CD45439D4EAD}" destId="{CCF32827-5F35-4659-8493-FDBB03FE196C}" srcOrd="0" destOrd="0" presId="urn:microsoft.com/office/officeart/2005/8/layout/gear1"/>
    <dgm:cxn modelId="{326B1FB7-4892-4864-9C45-69AEBEC8FD1B}" type="presOf" srcId="{B8608810-B519-441A-B4E5-CD45439D4EAD}" destId="{61D8DD4E-EE3E-4AC0-9700-6F8867D62DFC}" srcOrd="2" destOrd="0" presId="urn:microsoft.com/office/officeart/2005/8/layout/gear1"/>
    <dgm:cxn modelId="{F16736B7-B43A-423F-86F8-2D7D42E2AD8A}" type="presOf" srcId="{B8608810-B519-441A-B4E5-CD45439D4EAD}" destId="{B9FB62B3-9641-4D7D-93B4-0390992D9C95}" srcOrd="3" destOrd="0" presId="urn:microsoft.com/office/officeart/2005/8/layout/gear1"/>
    <dgm:cxn modelId="{89919AEF-55BC-4A0A-82B9-33AD81C78FAB}" type="presOf" srcId="{E3B122B9-8FE2-421C-8E11-DD336A60CDE5}" destId="{D7C7DBC4-F85E-4F9B-B19B-8F20B5561EDA}" srcOrd="0" destOrd="0" presId="urn:microsoft.com/office/officeart/2005/8/layout/gear1"/>
    <dgm:cxn modelId="{FD1378F1-F4D7-4921-9547-FBEADBD89A59}" type="presOf" srcId="{A1A56B56-B0B5-455F-8BC0-BB708401BD28}" destId="{02BADC76-7BE5-45AB-8974-EA14C9D02E1D}" srcOrd="0" destOrd="0" presId="urn:microsoft.com/office/officeart/2005/8/layout/gear1"/>
    <dgm:cxn modelId="{D6B6B0F2-F640-4200-8C6F-D7975623C25E}" type="presOf" srcId="{B8608810-B519-441A-B4E5-CD45439D4EAD}" destId="{FD1D1202-BD36-48C8-86E3-9B208C97CC81}" srcOrd="1" destOrd="0" presId="urn:microsoft.com/office/officeart/2005/8/layout/gear1"/>
    <dgm:cxn modelId="{97C806F4-BCC3-438A-AE63-6167F65C26E3}" srcId="{E3B122B9-8FE2-421C-8E11-DD336A60CDE5}" destId="{FD60EDBD-1248-47F2-8BAF-FE56DD6E0922}" srcOrd="0" destOrd="0" parTransId="{606E3CAD-19AA-4F47-B3DC-1DA6DCFAF679}" sibTransId="{A1A56B56-B0B5-455F-8BC0-BB708401BD28}"/>
    <dgm:cxn modelId="{AB3AA8CD-70AC-4123-A321-21A3D27E03BD}" type="presParOf" srcId="{D7C7DBC4-F85E-4F9B-B19B-8F20B5561EDA}" destId="{0D774C59-F796-4851-BB46-9DE87B13613D}" srcOrd="0" destOrd="0" presId="urn:microsoft.com/office/officeart/2005/8/layout/gear1"/>
    <dgm:cxn modelId="{E320B59B-78FC-4DB9-B2B0-8AF7484C302D}" type="presParOf" srcId="{D7C7DBC4-F85E-4F9B-B19B-8F20B5561EDA}" destId="{C28EACE9-B222-4FE1-BE0B-2A6CCB628628}" srcOrd="1" destOrd="0" presId="urn:microsoft.com/office/officeart/2005/8/layout/gear1"/>
    <dgm:cxn modelId="{063CD073-DA55-47EE-85CB-BC4538F834FD}" type="presParOf" srcId="{D7C7DBC4-F85E-4F9B-B19B-8F20B5561EDA}" destId="{846C3AD3-A250-45CD-9022-E3573C876FC0}" srcOrd="2" destOrd="0" presId="urn:microsoft.com/office/officeart/2005/8/layout/gear1"/>
    <dgm:cxn modelId="{293ADBAB-9E02-4E6B-AF55-ADDECEA490EE}" type="presParOf" srcId="{D7C7DBC4-F85E-4F9B-B19B-8F20B5561EDA}" destId="{6EABDDB6-59F1-471D-9402-11A53FE79BFA}" srcOrd="3" destOrd="0" presId="urn:microsoft.com/office/officeart/2005/8/layout/gear1"/>
    <dgm:cxn modelId="{95254CD9-BE95-4D2A-A335-CF1336878A3C}" type="presParOf" srcId="{D7C7DBC4-F85E-4F9B-B19B-8F20B5561EDA}" destId="{6EB042FB-FEF6-4743-B478-D642AFB75E14}" srcOrd="4" destOrd="0" presId="urn:microsoft.com/office/officeart/2005/8/layout/gear1"/>
    <dgm:cxn modelId="{B81327D1-D772-47DD-8110-5EF52774A09D}" type="presParOf" srcId="{D7C7DBC4-F85E-4F9B-B19B-8F20B5561EDA}" destId="{084EFB29-9394-4949-8A7C-50CCEE18A957}" srcOrd="5" destOrd="0" presId="urn:microsoft.com/office/officeart/2005/8/layout/gear1"/>
    <dgm:cxn modelId="{89C7AA51-12B4-478C-B1E8-7494BF866927}" type="presParOf" srcId="{D7C7DBC4-F85E-4F9B-B19B-8F20B5561EDA}" destId="{CCF32827-5F35-4659-8493-FDBB03FE196C}" srcOrd="6" destOrd="0" presId="urn:microsoft.com/office/officeart/2005/8/layout/gear1"/>
    <dgm:cxn modelId="{121D706F-AF3E-4081-A592-6003AA37EBF8}" type="presParOf" srcId="{D7C7DBC4-F85E-4F9B-B19B-8F20B5561EDA}" destId="{FD1D1202-BD36-48C8-86E3-9B208C97CC81}" srcOrd="7" destOrd="0" presId="urn:microsoft.com/office/officeart/2005/8/layout/gear1"/>
    <dgm:cxn modelId="{EB359BEA-B55A-4099-B1B9-D5CA742F78F1}" type="presParOf" srcId="{D7C7DBC4-F85E-4F9B-B19B-8F20B5561EDA}" destId="{61D8DD4E-EE3E-4AC0-9700-6F8867D62DFC}" srcOrd="8" destOrd="0" presId="urn:microsoft.com/office/officeart/2005/8/layout/gear1"/>
    <dgm:cxn modelId="{DC07ADE9-78B1-4E41-8686-3D67EDAEA406}" type="presParOf" srcId="{D7C7DBC4-F85E-4F9B-B19B-8F20B5561EDA}" destId="{B9FB62B3-9641-4D7D-93B4-0390992D9C95}" srcOrd="9" destOrd="0" presId="urn:microsoft.com/office/officeart/2005/8/layout/gear1"/>
    <dgm:cxn modelId="{35B59387-D065-42A0-A655-53D8E1C342EB}" type="presParOf" srcId="{D7C7DBC4-F85E-4F9B-B19B-8F20B5561EDA}" destId="{02BADC76-7BE5-45AB-8974-EA14C9D02E1D}" srcOrd="10" destOrd="0" presId="urn:microsoft.com/office/officeart/2005/8/layout/gear1"/>
    <dgm:cxn modelId="{D3924510-0199-4E84-B14D-06567004001D}" type="presParOf" srcId="{D7C7DBC4-F85E-4F9B-B19B-8F20B5561EDA}" destId="{87BE7C3B-69F5-4AA2-BD04-A8495E9DA664}" srcOrd="11" destOrd="0" presId="urn:microsoft.com/office/officeart/2005/8/layout/gear1"/>
    <dgm:cxn modelId="{A7BFAFB2-21AA-47DE-B8BD-9184A21F543C}" type="presParOf" srcId="{D7C7DBC4-F85E-4F9B-B19B-8F20B5561EDA}" destId="{B3000EFB-AC8A-42B8-952C-311B2F7ED3C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774C59-F796-4851-BB46-9DE87B13613D}">
      <dsp:nvSpPr>
        <dsp:cNvPr id="0" name=""/>
        <dsp:cNvSpPr/>
      </dsp:nvSpPr>
      <dsp:spPr>
        <a:xfrm>
          <a:off x="686385" y="404930"/>
          <a:ext cx="494915" cy="494915"/>
        </a:xfrm>
        <a:prstGeom prst="gear9">
          <a:avLst/>
        </a:prstGeom>
        <a:solidFill>
          <a:schemeClr val="lt1"/>
        </a:solidFill>
        <a:ln w="1079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</a:t>
          </a:r>
        </a:p>
      </dsp:txBody>
      <dsp:txXfrm>
        <a:off x="785885" y="520861"/>
        <a:ext cx="295915" cy="254397"/>
      </dsp:txXfrm>
    </dsp:sp>
    <dsp:sp modelId="{6EABDDB6-59F1-471D-9402-11A53FE79BFA}">
      <dsp:nvSpPr>
        <dsp:cNvPr id="0" name=""/>
        <dsp:cNvSpPr/>
      </dsp:nvSpPr>
      <dsp:spPr>
        <a:xfrm>
          <a:off x="398434" y="287950"/>
          <a:ext cx="359938" cy="359938"/>
        </a:xfrm>
        <a:prstGeom prst="gear6">
          <a:avLst/>
        </a:prstGeom>
        <a:solidFill>
          <a:schemeClr val="lt1"/>
        </a:solidFill>
        <a:ln w="1079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</a:t>
          </a:r>
        </a:p>
      </dsp:txBody>
      <dsp:txXfrm>
        <a:off x="489049" y="379113"/>
        <a:ext cx="178708" cy="177612"/>
      </dsp:txXfrm>
    </dsp:sp>
    <dsp:sp modelId="{CCF32827-5F35-4659-8493-FDBB03FE196C}">
      <dsp:nvSpPr>
        <dsp:cNvPr id="0" name=""/>
        <dsp:cNvSpPr/>
      </dsp:nvSpPr>
      <dsp:spPr>
        <a:xfrm rot="20700000">
          <a:off x="600036" y="39629"/>
          <a:ext cx="352666" cy="352666"/>
        </a:xfrm>
        <a:prstGeom prst="gear6">
          <a:avLst/>
        </a:prstGeom>
        <a:solidFill>
          <a:schemeClr val="lt1"/>
        </a:solidFill>
        <a:ln w="1079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</a:t>
          </a:r>
        </a:p>
      </dsp:txBody>
      <dsp:txXfrm rot="-20700000">
        <a:off x="677386" y="116979"/>
        <a:ext cx="197966" cy="197966"/>
      </dsp:txXfrm>
    </dsp:sp>
    <dsp:sp modelId="{02BADC76-7BE5-45AB-8974-EA14C9D02E1D}">
      <dsp:nvSpPr>
        <dsp:cNvPr id="0" name=""/>
        <dsp:cNvSpPr/>
      </dsp:nvSpPr>
      <dsp:spPr>
        <a:xfrm>
          <a:off x="620138" y="344342"/>
          <a:ext cx="633491" cy="633491"/>
        </a:xfrm>
        <a:prstGeom prst="circularArrow">
          <a:avLst>
            <a:gd name="adj1" fmla="val 4687"/>
            <a:gd name="adj2" fmla="val 299029"/>
            <a:gd name="adj3" fmla="val 2275773"/>
            <a:gd name="adj4" fmla="val 16544370"/>
            <a:gd name="adj5" fmla="val 5469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E7C3B-69F5-4AA2-BD04-A8495E9DA664}">
      <dsp:nvSpPr>
        <dsp:cNvPr id="0" name=""/>
        <dsp:cNvSpPr/>
      </dsp:nvSpPr>
      <dsp:spPr>
        <a:xfrm>
          <a:off x="296938" y="234981"/>
          <a:ext cx="460271" cy="46027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000EFB-AC8A-42B8-952C-311B2F7ED3CA}">
      <dsp:nvSpPr>
        <dsp:cNvPr id="0" name=""/>
        <dsp:cNvSpPr/>
      </dsp:nvSpPr>
      <dsp:spPr>
        <a:xfrm>
          <a:off x="518461" y="-23478"/>
          <a:ext cx="496265" cy="49626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357-16 14,'13'-18'15,"-13"18"-2,0 0-2,0 0-3,0 0-1,0 0-1,0 0-1,0 0-1,0 0 0,0 0 0,0 0-1,0 25-1,0-25 1,-2 31-1,-1-11 0,3 7 1,-4-3-2,0 3 1,3-4 0,-1 4 0,-2-1 0,4 1-1,-7 2 1,7 7 0,-2 2-1,0 9 0,-1 4 0,-1 8 0,-1 3 1,-3 12-1,-1 6 0,2 5 0,-4 5 1,0 11-1,-2 4 0,8 4 0,-2 7 0,5 7 1,-4-2-1,8 9 1,-4 0-1,2 8 0,-1 1 0,-1 4 0,-4-2 0,-1 0-2,2-5 1,1-4-1,4-6 1,0-6-1,5-4 1,-1-4-1,2-6 1,1 3 1,0-1-2,-3 5 0,-4 1 1,-2 3 0,0 4 0,2-3 0,-4 3 0,3 4 0,-5 2 0,-1-3 1,0 1-1,5 4 0,-9-1 0,-2 4 0,-1 7 0,-6 2-1,0 2 1,0 4-1,-2 1 2,0 1-1,2-3 1,6 4-1,3-3 1,5-4-1,4-6 1,4 1-1,4-10 1,-5-1-1,7-10 1,-5-12-1,1-13 1,-4-12-1,2-15 1,-2-11 0,0-8-1,0-10 1,-2-6-1,2 5 0,-7 1 0,7 2 1,-8 4-1,8-1 1,-7 4-1,4-3 1,-3-2-1,2-6 1,3-7-1,-1-3 1,-2-1-1,1-3 1,3-2-1,0-1 0,0-17 0,0 25 1,0-25-1,0 18 0,0-18 0,0 0-2,0 0-1,-10-24-3,10 24-16,0-37-11,0 9-5,-7-8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1228-2 10,'0'0'16,"0"0"-2,-20-4-3,20 4-2,0 0-2,0 0-2,0 0-1,0 0 1,0 0 0,0 0 0,0 0-1,0 0 1,0 0 0,0 0 0,0 0-2,0 0 0,0 0 0,0 0-2,0 0 0,0 0-1,0 0 1,0 0-1,0 0 1,-24 9 0,8-7 1,-13 1-1,-9 1 1,-13 0-1,-16-3 1,-10 1-1,-15-2 0,-5-2 0,-8 2 0,1-1-1,6 1 1,6 1-1,10 1 0,22 2 1,9 1-1,20-1 0,31-4 0,0 0 1,-5 16-1,21-10 0,2-3 0,0-1 0,2 0 0,-3 0 0,-17-2 0,16-2-1,-16 2 1,0 0 0,0 0-1,0 0 1,0 0 0,0 0 0,0 0-1,-18-11 1,18 11 0,-22-9 0,6 5 0,-6-1 0,2 1 0,-4-1 1,1 1-1,1-1 0,6 5-1,16 0 0,-17 2-3,17-2-6,0 0-21,18 9-4,-1-4 2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11 9,'0'0'7,"0"0"0,19 7 0,-19-7-2,0 0 0,14-6-1,-14 6 1,0 0 1,22-1 0,-22 1 0,0 0 1,0 0 0,20-6 0,-20 6-2,0 0 0,0 0-1,0 0 1,0 0-1,0 0 0,0 0-1,0 0 0,0 0 0,0 0 0,0 0-2,-20-5 1,-24 10 1,8-1-1,-9-1 0,-17 3-1,-9-1 1,-18-3 1,-20 2-2,-13-3-1,-11 3 1,-10-2-1,-6 1 1,4-3-1,1 2 0,8 2 0,10 0 0,14-1-1,8-1 1,-59 7-1,103-5 0,10-3-1,21 3 0,11-4 0,18 0-1,0 0-3,37 4-13,-16-4-15,8-2 0,2 4 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2202-1 17,'0'0'10,"0"0"0,0 0 0,0 0 0,16 9-1,-16-9-1,0 0-1,0 0 1,0 0-2,0 0 0,0 0 0,0 0-2,0 0-1,0 0-1,0 0 0,0 0-1,0 0 0,0 0 1,-16 3 0,16-3 0,-22 8 0,-1-12 0,-6 11 1,-17-9-1,-7 8 1,-17-3-2,-12 10 1,-16-4-1,-13 2-1,-11 5 1,-9-3-1,-7 1 0,4 1 0,-1-6 0,10-4 0,12 1 0,11-4 0,15 1 0,16-1-1,8 2 1,10 1-1,4 2 1,5-1-1,-1 3 0,3-2 0,0 0 0,-36 1 0,46-7 1,1-1 0,9-1 1,4-1 0,18 2 0,0 0-1,0 0 0,0 0-1,0 0-1,25-2-4,-25 2-4,31 2-16,-15 0-9,-16-2 1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2444-4 11,'0'0'13,"0"0"-1,0 0-2,0 0 0,0 0-2,0 0-1,0 0-1,0 0 0,-16-6 1,16 6 0,0 0-1,0 0-1,0 0 0,0 0-1,0 0-2,0 0 1,0 0-2,0 0 0,0 0 1,-28 9-1,28-9 0,-29 9 0,4-5 1,-1 3-1,-15-1 1,-12 1-1,-18 0 1,-16 0-1,-19 1 0,-15 1 0,-23-2-1,-10 0 1,-10-1-1,-9-1 0,-3-1 0,-2-3 0,6 1 0,12 2-1,-109 3 0,167 0 0,24-1 0,29 3 0,18 0 0,31-9-1,-17 16-1,17-16-1,0 0-2,22 24-7,-22-24-16,0 0-4,0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2752 2 1,'0'0'9,"0"0"-2,0 0-1,0 0-1,0 0 1,0 0-2,0 0 1,0 0 0,0 0 0,17-4 1,-17 4 0,0 0 0,0 0 1,0 0 7,0 0-9,0 0 0,-20-2-1,20 2-1,-31 4 0,5-2-1,-6 5 0,-8-3-1,-8 5 1,-13-2-1,-7 4 0,-21-4 0,-7 4 0,-20 0 0,-13 0-1,-15-4 1,-10 0-1,-10 0 0,-3-1 1,5-1-1,-1 1 0,10-3 0,10 4-1,10 6 1,6-2-1,20 2 1,7-1-1,12 3 0,19-6-1,11 3 1,13-4 1,19-3-1,26-5 1,-18 4 0,18-4 0,20-4-6,24-7-20,-15 8-7,-4-5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2796 0 9,'0'0'11,"0"0"1,0 0-1,0 0-1,0 0-1,0 0-1,0 0-1,0 0 1,0 0-2,0 0-1,0 0 0,0 0-1,0 0 0,0 0 0,0 0 0,-27 9-1,2-6 0,-3 5 0,-13-3-1,-12 4-1,-14-2 0,-21 4 1,-19-2-2,-22 0 1,-20-1-1,-22-3 1,-16-1-1,-11-1 0,-9-1 1,7 2-1,-171 10 1,219-3-1,21 2 1,24 3-1,21 6 0,15-4-1,22 0 1,13-4-1,2-5 1,12-3-1,0-4 0,22-2 0,-27-11 0,27 11 1,-22-18-1,22 18-2,-11-20-5,11 20-17,18 2-10,-18-2 1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2514 104 13,'0'0'11,"0"0"-4,0 0-3,0 0-2,0 0 1,0 0 1,0 0 0,0 0 2,0 0 0,0 0 0,0 0 0,0 0 0,0 0-1,0 0 0,0 0-2,0 0-2,0 0 2,0 0-2,-18-11 2,-2 15-1,-19-6 1,-8 6-1,-26-6 2,-19 4-1,-34-8-1,-23 3 2,-32-10-2,-21 4 0,-14-6-1,-2 3 1,1-5-2,18 8 1,-139-7-1,214 18 0,31 5 0,23 8-1,20-3-1,23 8 0,11-9-2,18 9 0,-2-20-1,18 20 1,-18-20-2,31 2-1,-31-2-3,31-11-10,-13 9-10,-18 2-1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2524-2 20,'0'0'12,"0"0"0,0 0-1,0 0-1,-17-8-2,-6 19 5,3 0-8,-15 0-1,-5 4-1,-12-1 0,-8 6-1,-19-7 0,-15-1-1,-24-3 0,-20-3 0,-26-8-1,-16-4 0,-18-3-1,-5 0 1,-3 4 0,8 0-1,13 5 1,25 3-1,31 4 0,25 4 0,37 7-1,22-1-2,32 2-2,13-19-7,20 22-7,7-4-12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35 8,'0'0'21,"0"0"-1,0 0-3,0 0-6,0 0-3,0 0-4,0 0 0,-17 7 0,1-7-1,-6 3 0,-16-3 1,-6 6-2,-19-10 1,-15 8-1,-24-8-1,-16 4 0,-26-5 0,-14 1-1,-14-3 0,-5 0 1,-164-2-1,192 7 0,22 2 0,27 2 0,25 1-1,22 10 0,21-6-3,19 10 0,13-17-3,0 27-6,0-27-13,24 12-8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2212 13 6,'0'0'11,"0"0"1,0 0-1,-18-2-1,18 2-1,-27 4 0,27-4-1,-26 5-1,26-5 1,-32 2-2,6 6 0,-14-8-1,-5 3-1,-20-3-1,-12 6 0,-19-6-1,-13 1 0,-22-2-1,-13-1-1,-19-5 0,-10-3 0,-8 3 0,8 0-1,8 7 1,16-4-2,25 4 1,22 6-1,33 8-2,20-1-2,33 12-3,-1-17-10,17-8-15,20 21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357-16 14,'13'-18'15,"-13"18"-2,0 0-2,0 0-3,0 0-1,0 0-1,0 0-1,0 0-1,0 0 0,0 0 0,0 0-1,0 25-1,0-25 1,-2 31-1,-1-11 0,3 7 1,-4-3-2,0 3 1,3-4 0,-1 4 0,-2-1 0,4 1-1,-7 2 1,7 7 0,-2 2-1,0 9 0,-1 4 0,-1 8 0,-1 3 1,-3 12-1,-1 6 0,2 5 0,-4 5 1,0 11-1,-2 4 0,8 4 0,-2 7 0,5 7 1,-4-2-1,8 9 1,-4 0-1,2 8 0,-1 1 0,-1 4 0,-4-2 0,-1 0-2,2-5 1,1-4-1,4-6 1,0-6-1,5-4 1,-1-4-1,2-6 1,1 3 1,0-1-2,-3 5 0,-4 1 1,-2 3 0,0 4 0,2-3 0,-4 3 0,3 4 0,-5 2 0,-1-3 1,0 1-1,5 4 0,-9-1 0,-2 4 0,-1 7 0,-6 2-1,0 2 1,0 4-1,-2 1 2,0 1-1,2-3 1,6 4-1,3-3 1,5-4-1,4-6 1,4 1-1,4-10 1,-5-1-1,7-10 1,-5-12-1,1-13 1,-4-12-1,2-15 1,-2-11 0,0-8-1,0-10 1,-2-6-1,2 5 0,-7 1 0,7 2 1,-8 4-1,8-1 1,-7 4-1,4-3 1,-3-2-1,2-6 1,3-7-1,-1-3 1,-2-1-1,1-3 1,3-2-1,0-1 0,0-17 0,0 25 1,0-25-1,0 18 0,0-18 0,0 0-2,0 0-1,-10-24-3,10 24-16,0-37-11,0 9-5,-7-8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1228-2 10,'0'0'16,"0"0"-2,-20-4-3,20 4-2,0 0-2,0 0-2,0 0-1,0 0 1,0 0 0,0 0 0,0 0-1,0 0 1,0 0 0,0 0 0,0 0-2,0 0 0,0 0 0,0 0-2,0 0 0,0 0-1,0 0 1,0 0-1,0 0 1,-24 9 0,8-7 1,-13 1-1,-9 1 1,-13 0-1,-16-3 1,-10 1-1,-15-2 0,-5-2 0,-8 2 0,1-1-1,6 1 1,6 1-1,10 1 0,22 2 1,9 1-1,20-1 0,31-4 0,0 0 1,-5 16-1,21-10 0,2-3 0,0-1 0,2 0 0,-3 0 0,-17-2 0,16-2-1,-16 2 1,0 0 0,0 0-1,0 0 1,0 0 0,0 0 0,0 0-1,-18-11 1,18 11 0,-22-9 0,6 5 0,-6-1 0,2 1 0,-4-1 1,1 1-1,1-1 0,6 5-1,16 0 0,-17 2-3,17-2-6,0 0-21,18 9-4,-1-4 2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11 9,'0'0'7,"0"0"0,19 7 0,-19-7-2,0 0 0,14-6-1,-14 6 1,0 0 1,22-1 0,-22 1 0,0 0 1,0 0 0,20-6 0,-20 6-2,0 0 0,0 0-1,0 0 1,0 0-1,0 0 0,0 0-1,0 0 0,0 0 0,0 0 0,0 0-2,-20-5 1,-24 10 1,8-1-1,-9-1 0,-17 3-1,-9-1 1,-18-3 1,-20 2-2,-13-3-1,-11 3 1,-10-2-1,-6 1 1,4-3-1,1 2 0,8 2 0,10 0 0,14-1-1,8-1 1,-59 7-1,103-5 0,10-3-1,21 3 0,11-4 0,18 0-1,0 0-3,37 4-13,-16-4-15,8-2 0,2 4 1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2202-1 17,'0'0'10,"0"0"0,0 0 0,0 0 0,16 9-1,-16-9-1,0 0-1,0 0 1,0 0-2,0 0 0,0 0 0,0 0-2,0 0-1,0 0-1,0 0 0,0 0-1,0 0 0,0 0 1,-16 3 0,16-3 0,-22 8 0,-1-12 0,-6 11 1,-17-9-1,-7 8 1,-17-3-2,-12 10 1,-16-4-1,-13 2-1,-11 5 1,-9-3-1,-7 1 0,4 1 0,-1-6 0,10-4 0,12 1 0,11-4 0,15 1 0,16-1-1,8 2 1,10 1-1,4 2 1,5-1-1,-1 3 0,3-2 0,0 0 0,-36 1 0,46-7 1,1-1 0,9-1 1,4-1 0,18 2 0,0 0-1,0 0 0,0 0-1,0 0-1,25-2-4,-25 2-4,31 2-16,-15 0-9,-16-2 1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2444-4 11,'0'0'13,"0"0"-1,0 0-2,0 0 0,0 0-2,0 0-1,0 0-1,0 0 0,-16-6 1,16 6 0,0 0-1,0 0-1,0 0 0,0 0-1,0 0-2,0 0 1,0 0-2,0 0 0,0 0 1,-28 9-1,28-9 0,-29 9 0,4-5 1,-1 3-1,-15-1 1,-12 1-1,-18 0 1,-16 0-1,-19 1 0,-15 1 0,-23-2-1,-10 0 1,-10-1-1,-9-1 0,-3-1 0,-2-3 0,6 1 0,12 2-1,-109 3 0,167 0 0,24-1 0,29 3 0,18 0 0,31-9-1,-17 16-1,17-16-1,0 0-2,22 24-7,-22-24-16,0 0-4,0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2752 2 1,'0'0'9,"0"0"-2,0 0-1,0 0-1,0 0 1,0 0-2,0 0 1,0 0 0,0 0 0,17-4 1,-17 4 0,0 0 0,0 0 1,0 0 7,0 0-9,0 0 0,-20-2-1,20 2-1,-31 4 0,5-2-1,-6 5 0,-8-3-1,-8 5 1,-13-2-1,-7 4 0,-21-4 0,-7 4 0,-20 0 0,-13 0-1,-15-4 1,-10 0-1,-10 0 0,-3-1 1,5-1-1,-1 1 0,10-3 0,10 4-1,10 6 1,6-2-1,20 2 1,7-1-1,12 3 0,19-6-1,11 3 1,13-4 1,19-3-1,26-5 1,-18 4 0,18-4 0,20-4-6,24-7-20,-15 8-7,-4-5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2796 0 9,'0'0'11,"0"0"1,0 0-1,0 0-1,0 0-1,0 0-1,0 0-1,0 0 1,0 0-2,0 0-1,0 0 0,0 0-1,0 0 0,0 0 0,0 0 0,-27 9-1,2-6 0,-3 5 0,-13-3-1,-12 4-1,-14-2 0,-21 4 1,-19-2-2,-22 0 1,-20-1-1,-22-3 1,-16-1-1,-11-1 0,-9-1 1,7 2-1,-171 10 1,219-3-1,21 2 1,24 3-1,21 6 0,15-4-1,22 0 1,13-4-1,2-5 1,12-3-1,0-4 0,22-2 0,-27-11 0,27 11 1,-22-18-1,22 18-2,-11-20-5,11 20-17,18 2-10,-18-2 1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2514 104 13,'0'0'11,"0"0"-4,0 0-3,0 0-2,0 0 1,0 0 1,0 0 0,0 0 2,0 0 0,0 0 0,0 0 0,0 0 0,0 0-1,0 0 0,0 0-2,0 0-2,0 0 2,0 0-2,-18-11 2,-2 15-1,-19-6 1,-8 6-1,-26-6 2,-19 4-1,-34-8-1,-23 3 2,-32-10-2,-21 4 0,-14-6-1,-2 3 1,1-5-2,18 8 1,-139-7-1,214 18 0,31 5 0,23 8-1,20-3-1,23 8 0,11-9-2,18 9 0,-2-20-1,18 20 1,-18-20-2,31 2-1,-31-2-3,31-11-10,-13 9-10,-18 2-1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2524-2 20,'0'0'12,"0"0"0,0 0-1,0 0-1,-17-8-2,-6 19 5,3 0-8,-15 0-1,-5 4-1,-12-1 0,-8 6-1,-19-7 0,-15-1-1,-24-3 0,-20-3 0,-26-8-1,-16-4 0,-18-3-1,-5 0 1,-3 4 0,8 0-1,13 5 1,25 3-1,31 4 0,25 4 0,37 7-1,22-1-2,32 2-2,13-19-7,20 22-7,7-4-12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35 8,'0'0'21,"0"0"-1,0 0-3,0 0-6,0 0-3,0 0-4,0 0 0,-17 7 0,1-7-1,-6 3 0,-16-3 1,-6 6-2,-19-10 1,-15 8-1,-24-8-1,-16 4 0,-26-5 0,-14 1-1,-14-3 0,-5 0 1,-164-2-1,192 7 0,22 2 0,27 2 0,25 1-1,22 10 0,21-6-3,19 10 0,13-17-3,0 27-6,0-27-13,24 12-8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2212 13 6,'0'0'11,"0"0"1,0 0-1,-18-2-1,18 2-1,-27 4 0,27-4-1,-26 5-1,26-5 1,-32 2-2,6 6 0,-14-8-1,-5 3-1,-20-3-1,-12 6 0,-19-6-1,-13 1 0,-22-2-1,-13-1-1,-19-5 0,-10-3 0,-8 3 0,8 0-1,8 7 1,16-4-2,25 4 1,22 6-1,33 8-2,20-1-2,33 12-3,-1-17-10,17-8-15,20 21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357-16 14,'13'-18'15,"-13"18"-2,0 0-2,0 0-3,0 0-1,0 0-1,0 0-1,0 0-1,0 0 0,0 0 0,0 0-1,0 25-1,0-25 1,-2 31-1,-1-11 0,3 7 1,-4-3-2,0 3 1,3-4 0,-1 4 0,-2-1 0,4 1-1,-7 2 1,7 7 0,-2 2-1,0 9 0,-1 4 0,-1 8 0,-1 3 1,-3 12-1,-1 6 0,2 5 0,-4 5 1,0 11-1,-2 4 0,8 4 0,-2 7 0,5 7 1,-4-2-1,8 9 1,-4 0-1,2 8 0,-1 1 0,-1 4 0,-4-2 0,-1 0-2,2-5 1,1-4-1,4-6 1,0-6-1,5-4 1,-1-4-1,2-6 1,1 3 1,0-1-2,-3 5 0,-4 1 1,-2 3 0,0 4 0,2-3 0,-4 3 0,3 4 0,-5 2 0,-1-3 1,0 1-1,5 4 0,-9-1 0,-2 4 0,-1 7 0,-6 2-1,0 2 1,0 4-1,-2 1 2,0 1-1,2-3 1,6 4-1,3-3 1,5-4-1,4-6 1,4 1-1,4-10 1,-5-1-1,7-10 1,-5-12-1,1-13 1,-4-12-1,2-15 1,-2-11 0,0-8-1,0-10 1,-2-6-1,2 5 0,-7 1 0,7 2 1,-8 4-1,8-1 1,-7 4-1,4-3 1,-3-2-1,2-6 1,3-7-1,-1-3 1,-2-1-1,1-3 1,3-2-1,0-1 0,0-17 0,0 25 1,0-25-1,0 18 0,0-18 0,0 0-2,0 0-1,-10-24-3,10 24-16,0-37-11,0 9-5,-7-8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1228-2 10,'0'0'16,"0"0"-2,-20-4-3,20 4-2,0 0-2,0 0-2,0 0-1,0 0 1,0 0 0,0 0 0,0 0-1,0 0 1,0 0 0,0 0 0,0 0-2,0 0 0,0 0 0,0 0-2,0 0 0,0 0-1,0 0 1,0 0-1,0 0 1,-24 9 0,8-7 1,-13 1-1,-9 1 1,-13 0-1,-16-3 1,-10 1-1,-15-2 0,-5-2 0,-8 2 0,1-1-1,6 1 1,6 1-1,10 1 0,22 2 1,9 1-1,20-1 0,31-4 0,0 0 1,-5 16-1,21-10 0,2-3 0,0-1 0,2 0 0,-3 0 0,-17-2 0,16-2-1,-16 2 1,0 0 0,0 0-1,0 0 1,0 0 0,0 0 0,0 0-1,-18-11 1,18 11 0,-22-9 0,6 5 0,-6-1 0,2 1 0,-4-1 1,1 1-1,1-1 0,6 5-1,16 0 0,-17 2-3,17-2-6,0 0-21,18 9-4,-1-4 2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11 9,'0'0'7,"0"0"0,19 7 0,-19-7-2,0 0 0,14-6-1,-14 6 1,0 0 1,22-1 0,-22 1 0,0 0 1,0 0 0,20-6 0,-20 6-2,0 0 0,0 0-1,0 0 1,0 0-1,0 0 0,0 0-1,0 0 0,0 0 0,0 0 0,0 0-2,-20-5 1,-24 10 1,8-1-1,-9-1 0,-17 3-1,-9-1 1,-18-3 1,-20 2-2,-13-3-1,-11 3 1,-10-2-1,-6 1 1,4-3-1,1 2 0,8 2 0,10 0 0,14-1-1,8-1 1,-59 7-1,103-5 0,10-3-1,21 3 0,11-4 0,18 0-1,0 0-3,37 4-13,-16-4-15,8-2 0,2 4 1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2202-1 17,'0'0'10,"0"0"0,0 0 0,0 0 0,16 9-1,-16-9-1,0 0-1,0 0 1,0 0-2,0 0 0,0 0 0,0 0-2,0 0-1,0 0-1,0 0 0,0 0-1,0 0 0,0 0 1,-16 3 0,16-3 0,-22 8 0,-1-12 0,-6 11 1,-17-9-1,-7 8 1,-17-3-2,-12 10 1,-16-4-1,-13 2-1,-11 5 1,-9-3-1,-7 1 0,4 1 0,-1-6 0,10-4 0,12 1 0,11-4 0,15 1 0,16-1-1,8 2 1,10 1-1,4 2 1,5-1-1,-1 3 0,3-2 0,0 0 0,-36 1 0,46-7 1,1-1 0,9-1 1,4-1 0,18 2 0,0 0-1,0 0 0,0 0-1,0 0-1,25-2-4,-25 2-4,31 2-16,-15 0-9,-16-2 1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2444-4 11,'0'0'13,"0"0"-1,0 0-2,0 0 0,0 0-2,0 0-1,0 0-1,0 0 0,-16-6 1,16 6 0,0 0-1,0 0-1,0 0 0,0 0-1,0 0-2,0 0 1,0 0-2,0 0 0,0 0 1,-28 9-1,28-9 0,-29 9 0,4-5 1,-1 3-1,-15-1 1,-12 1-1,-18 0 1,-16 0-1,-19 1 0,-15 1 0,-23-2-1,-10 0 1,-10-1-1,-9-1 0,-3-1 0,-2-3 0,6 1 0,12 2-1,-109 3 0,167 0 0,24-1 0,29 3 0,18 0 0,31-9-1,-17 16-1,17-16-1,0 0-2,22 24-7,-22-24-16,0 0-4,0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2752 2 1,'0'0'9,"0"0"-2,0 0-1,0 0-1,0 0 1,0 0-2,0 0 1,0 0 0,0 0 0,17-4 1,-17 4 0,0 0 0,0 0 1,0 0 7,0 0-9,0 0 0,-20-2-1,20 2-1,-31 4 0,5-2-1,-6 5 0,-8-3-1,-8 5 1,-13-2-1,-7 4 0,-21-4 0,-7 4 0,-20 0 0,-13 0-1,-15-4 1,-10 0-1,-10 0 0,-3-1 1,5-1-1,-1 1 0,10-3 0,10 4-1,10 6 1,6-2-1,20 2 1,7-1-1,12 3 0,19-6-1,11 3 1,13-4 1,19-3-1,26-5 1,-18 4 0,18-4 0,20-4-6,24-7-20,-15 8-7,-4-5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2796 0 9,'0'0'11,"0"0"1,0 0-1,0 0-1,0 0-1,0 0-1,0 0-1,0 0 1,0 0-2,0 0-1,0 0 0,0 0-1,0 0 0,0 0 0,0 0 0,-27 9-1,2-6 0,-3 5 0,-13-3-1,-12 4-1,-14-2 0,-21 4 1,-19-2-2,-22 0 1,-20-1-1,-22-3 1,-16-1-1,-11-1 0,-9-1 1,7 2-1,-171 10 1,219-3-1,21 2 1,24 3-1,21 6 0,15-4-1,22 0 1,13-4-1,2-5 1,12-3-1,0-4 0,22-2 0,-27-11 0,27 11 1,-22-18-1,22 18-2,-11-20-5,11 20-17,18 2-10,-18-2 1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2514 104 13,'0'0'11,"0"0"-4,0 0-3,0 0-2,0 0 1,0 0 1,0 0 0,0 0 2,0 0 0,0 0 0,0 0 0,0 0 0,0 0-1,0 0 0,0 0-2,0 0-2,0 0 2,0 0-2,-18-11 2,-2 15-1,-19-6 1,-8 6-1,-26-6 2,-19 4-1,-34-8-1,-23 3 2,-32-10-2,-21 4 0,-14-6-1,-2 3 1,1-5-2,18 8 1,-139-7-1,214 18 0,31 5 0,23 8-1,20-3-1,23 8 0,11-9-2,18 9 0,-2-20-1,18 20 1,-18-20-2,31 2-1,-31-2-3,31-11-10,-13 9-10,-18 2-1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2524-2 20,'0'0'12,"0"0"0,0 0-1,0 0-1,-17-8-2,-6 19 5,3 0-8,-15 0-1,-5 4-1,-12-1 0,-8 6-1,-19-7 0,-15-1-1,-24-3 0,-20-3 0,-26-8-1,-16-4 0,-18-3-1,-5 0 1,-3 4 0,8 0-1,13 5 1,25 3-1,31 4 0,25 4 0,37 7-1,22-1-2,32 2-2,13-19-7,20 22-7,7-4-12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35 8,'0'0'21,"0"0"-1,0 0-3,0 0-6,0 0-3,0 0-4,0 0 0,-17 7 0,1-7-1,-6 3 0,-16-3 1,-6 6-2,-19-10 1,-15 8-1,-24-8-1,-16 4 0,-26-5 0,-14 1-1,-14-3 0,-5 0 1,-164-2-1,192 7 0,22 2 0,27 2 0,25 1-1,22 10 0,21-6-3,19 10 0,13-17-3,0 27-6,0-27-13,24 12-8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2212 13 6,'0'0'11,"0"0"1,0 0-1,-18-2-1,18 2-1,-27 4 0,27-4-1,-26 5-1,26-5 1,-32 2-2,6 6 0,-14-8-1,-5 3-1,-20-3-1,-12 6 0,-19-6-1,-13 1 0,-22-2-1,-13-1-1,-19-5 0,-10-3 0,-8 3 0,8 0-1,8 7 1,16-4-2,25 4 1,22 6-1,33 8-2,20-1-2,33 12-3,-1-17-10,17-8-15,20 21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3466 16,'0'0'10,"0"0"0,0 0-1,20-25 0,-20 25-1,0 0-1,22-15-1,-22 15 0,0 0 0,7-20-1,-7 20-1,0 0 0,27-21-2,-14 4 1,9 1 0,3-9-1,8-1 1,1-4-1,14-1 0,-1-9 0,7 4 0,5-9 0,4 3 0,10-7 0,10 2-1,7-7 1,9 0 0,12-4-1,9-7 2,13-8-1,10-1 0,12-9-1,21-8 1,6-12-1,12-5 1,4-8-2,13 2 0,14-3 1,4-8 1,6-2-1,-6 2 0,9-9 1,5 1-2,3-1 2,-8 0-1,-13 7 0,-7 11-2,-24 13 2,-15 15-1,-29 17 1,-28 17-1,-27 16 0,-23 13 0,-21 8 0,-18 8 0,-10 4 0,-23 5 0,17-4 0,-17 4 0,0 0 0,0 0 0,0 0 0,0 0 0,0 0 0,0 0 0,0-21-1,0 21 1,0 0-2,-4-26 3,4 26-3,-7-18 3,7 18-3,0 0 3,0 0-2,-7-22 1,7 22 0,0 0-1,0 0 1,0 0 0,16-1 0,-16 1-1,0 0 2,0 0-1,22-11 0,-22 11 0,22-20 0,-8 4 0,8-3 0,-2 0 0,5-7 0,4 5 0,-3-1 0,1 2 0,-3 4 0,-6 1 0,-18 15 0,29-18 0,-29 18 0,16-5 0,-16 5 0,0 0 0,17 2-1,-17-2 1,0 0 0,0 0 0,18 7 0,-18-7 1,0 0-1,0 0 0,0 0 0,0 0 1,0 0-1,0 0 0,0 0 0,0 0 0,0 0-2,0 0-1,0 0-4,0 0-16,0 0-9,-35 21-6,6-8 2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5 9 7,'0'0'15,"0"0"-2,-7-18-3,7 18-2,0 0-3,0 0-2,0 0 0,0 0-2,0 0 0,0 0 1,0 0-1,0 0 0,0 0 1,0 0 0,0 0 0,0 0 1,0 0 0,0 0 0,0 0 0,0 0-1,7 25 0,0 4 0,2 7-1,6 11 0,3 7 0,-2 10-1,1 3 0,4 5 1,-6 0-1,7-3 1,-8-7-1,3-4 1,-1-10 0,4-6 0,-5-9-1,-1-6 1,4-11-1,-18-16-1,28 22-2,-28-22-6,18 9-11,-18-9-11,0 0-1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53 23,'0'0'19,"0"0"-3,0 0-1,0 0-5,0 0 0,0 0-5,0 0-1,0 0-1,0 0-1,0 0-1,-9-17 0,9 17-1,0 0 0,-2-16 0,2 16 1,0 0-1,0 0 0,-6-20 1,6 20 0,0 0 0,0 0 0,0 0 0,0 0 0,0 0 0,0 0 0,0 0-1,-9 18 1,11 0 0,5 6-1,-1 12 1,3 7-1,0 14 0,4 4 0,3 6 0,0 4 0,1 1 1,6 0-1,1 1 0,0 4 0,-1 5 0,4 10 1,-1 0 0,3 2 0,-2-1-1,-1 1 1,-5-6 0,1-10-1,-2-15 1,-3-14-1,-3-13 0,-3-12-1,-11-24 1,20 4 0,-13-26-2,-3-2-1,-6-14-3,11 13-8,-12-8-17,-1 4-3,4 13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-1 0 8,'0'0'17,"0"0"-3,-4 20-2,4-20-1,0 0-1,0 0-2,0 0 0,0 0-2,0 0-3,0 0 0,0 0-1,0 0-1,0 0-1,0 0 1,0 0 0,0 0 0,0 0 0,0 0 0,-2 22 0,2-22 0,9 34-1,-1-8 2,4 15-3,7 8 2,2 16-1,1 13 0,40 114 1,-27-82 0,-3 13-1,1 6 1,1-1 0,-1 4 0,0-3-1,0-12 1,-4-8 0,-2-14 0,0-22-1,-1-23 0,-3-21-1,-3-27 0,-2-16-2,-8-22-6,6 1-18,-5-1-6,-15 2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14-11 14,'0'0'19,"0"0"-1,-16 0-4,16 0-2,0 0-2,0 0-3,0 0-2,0 0 0,0 0-2,-4 31 1,6-15-2,7 13 1,-1 6-1,10 17-2,-6 6 1,10 16 0,2 13-1,-2 12 0,5 14 1,-2 11-2,1 3 1,-1 3 1,1 2-1,-1-7 1,2-4-1,-3-14 1,0-7-1,-3-15 1,1-11 0,-5-13-1,1-10-1,-2-11 1,-5-11-2,-11-29 0,22 29-3,-22-29-4,0 0-10,14-28-49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11-3 4,'0'0'9,"0"0"0,0 0-1,0 0 1,0 0 1,0 0-1,0 0 1,0 0 0,-16-9 0,16 9-2,4 18-1,3 3-2,-7 8-2,11 15 0,0 12-1,5 18-2,6 18 1,3 20-1,6 15 0,4 12 0,3 12 0,2 0 0,0 5 1,2-6 0,-8-20 0,-1-12-1,0-24 0,-4-25 0,0-24-1,-8-21 0,3-21-2,-15-25-5,11 8-10,-14-13-16,-12-6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-9-9 5,'0'0'10,"0"0"-1,0 0-2,0 0-1,-8-20-2,8 20-1,0 0 0,0 0 1,0 0 1,0 0 2,0 0 0,0 0 0,0 0 2,20 25-2,-20-7-1,17 22-1,-5 7-2,10 18 0,9 13-2,2 23-1,9 17 1,1 10-1,8 19 0,-2 5-1,0 0 1,-2-2 0,-1-11 0,-6-10 1,-7-12-1,-1-17 1,-6-17-1,-5-13 1,-1-15-1,8 26 2,-21-54-2,0-11 0,-7-16-1,0 0-3,0 0-5,0 0-22,-9-23-2,-7-2-1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9,'0'0'25,"0"0"-6,-7 16-3,7-16-5,0 0-1,0 18-4,7-1-1,-7-17-1,9 39-1,-2-8 0,6 14 0,2 11-1,8 15 0,-1 18-2,2 15 2,7 19-2,5 13 0,0 9 0,2 7-1,4 0 1,-2 0-1,4-8 1,-4-8-1,-2-11 1,-3-15 0,-3-16-1,-8-23 0,3-17 0,-12-23 0,-15-31-3,0 0-2,21-16-15,-26-8-12,-6-9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13-4 13,'0'0'19,"0"0"-4,0 0 6,-22 2-14,22-2 0,0 0 0,0 0-2,0 0 1,0 16-1,0-16-1,0 0 0,7 25-1,2-5-1,-2 7 0,10 11-1,-1 4 1,11 16-2,2 11 1,4 17-1,5 16 0,4 13 0,7 10 0,0 4-2,0 14 2,0 0 0,-1-1-1,-3-13 0,-5-8 1,-4-16-2,-7-16 2,-7-17-1,2-18-2,-13-21-1,1-6-1,-12-27-1,10 22-18,-10-22 4,0 0-10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-3 0 26,'0'0'21,"0"0"-4,2 18-2,-2-18-2,0 16-4,0-16-3,6 24 0,-6-24-3,9 34 0,-2-14 0,4 7-2,2 4 0,7 10-1,-4 10 0,11 9 0,-3 12 0,7 13 0,3 16 0,35 136-1,-29-112 1,0 5 0,0-1-1,2-10 0,-6-12 0,1-18 0,-6-19-1,-2-17 0,-4-19-2,-5-18-2,-20-16-5,20-25-16,-18 9-6,-6-10-1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5,'0'0'14,"0"0"-1,7 18-1,-7-18 0,0 0 9,0 0-12,0 0-2,0 0-2,0 0-2,0 0 0,0 0-2,0 0 1,0 0 0,0 0-1,0 0 0,0 0 1,0 0-1,0 23 0,0-23 1,6 31-1,-1-4 1,6 9-1,5 15 0,4 16 0,2 18 0,9 13-1,0 12 0,3 11 0,6 4-1,-3 3 1,-3 3-1,-1-5 1,0-10 0,-4-6 0,-2-10 0,0-19-1,-3-6 1,-2-23-2,1-12 0,-23-40-6,55-11-55,-51-29 28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6 0 27,'0'0'14,"0"0"0,0 0 0,-8 16-1,16-1-2,-8-15-4,-6 25-1,6-25-2,7 33 0,-3-15-1,11 9 0,-1 2-1,8 11 1,0 1-2,7 14 1,2 3-1,5 8 1,-3 3-2,-1 2 1,-4 1-1,1-1 0,-2-4-1,-2-8 1,1-4 0,-8-8-1,4-8 1,-8-2-1,6-12 0,-7-5 1,0 0 0,-13-20 0,14 25-1,-14-25 0,8 16-1,-8-16-3,0 0-13,0 0-17,0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357-16 14,'13'-18'15,"-13"18"-2,0 0-2,0 0-3,0 0-1,0 0-1,0 0-1,0 0-1,0 0 0,0 0 0,0 0-1,0 25-1,0-25 1,-2 31-1,-1-11 0,3 7 1,-4-3-2,0 3 1,3-4 0,-1 4 0,-2-1 0,4 1-1,-7 2 1,7 7 0,-2 2-1,0 9 0,-1 4 0,-1 8 0,-1 3 1,-3 12-1,-1 6 0,2 5 0,-4 5 1,0 11-1,-2 4 0,8 4 0,-2 7 0,5 7 1,-4-2-1,8 9 1,-4 0-1,2 8 0,-1 1 0,-1 4 0,-4-2 0,-1 0-2,2-5 1,1-4-1,4-6 1,0-6-1,5-4 1,-1-4-1,2-6 1,1 3 1,0-1-2,-3 5 0,-4 1 1,-2 3 0,0 4 0,2-3 0,-4 3 0,3 4 0,-5 2 0,-1-3 1,0 1-1,5 4 0,-9-1 0,-2 4 0,-1 7 0,-6 2-1,0 2 1,0 4-1,-2 1 2,0 1-1,2-3 1,6 4-1,3-3 1,5-4-1,4-6 1,4 1-1,4-10 1,-5-1-1,7-10 1,-5-12-1,1-13 1,-4-12-1,2-15 1,-2-11 0,0-8-1,0-10 1,-2-6-1,2 5 0,-7 1 0,7 2 1,-8 4-1,8-1 1,-7 4-1,4-3 1,-3-2-1,2-6 1,3-7-1,-1-3 1,-2-1-1,1-3 1,3-2-1,0-1 0,0-17 0,0 25 1,0-25-1,0 18 0,0-18 0,0 0-2,0 0-1,-10-24-3,10 24-16,0-37-11,0 9-5,-7-8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1228-2 10,'0'0'16,"0"0"-2,-20-4-3,20 4-2,0 0-2,0 0-2,0 0-1,0 0 1,0 0 0,0 0 0,0 0-1,0 0 1,0 0 0,0 0 0,0 0-2,0 0 0,0 0 0,0 0-2,0 0 0,0 0-1,0 0 1,0 0-1,0 0 1,-24 9 0,8-7 1,-13 1-1,-9 1 1,-13 0-1,-16-3 1,-10 1-1,-15-2 0,-5-2 0,-8 2 0,1-1-1,6 1 1,6 1-1,10 1 0,22 2 1,9 1-1,20-1 0,31-4 0,0 0 1,-5 16-1,21-10 0,2-3 0,0-1 0,2 0 0,-3 0 0,-17-2 0,16-2-1,-16 2 1,0 0 0,0 0-1,0 0 1,0 0 0,0 0 0,0 0-1,-18-11 1,18 11 0,-22-9 0,6 5 0,-6-1 0,2 1 0,-4-1 1,1 1-1,1-1 0,6 5-1,16 0 0,-17 2-3,17-2-6,0 0-21,18 9-4,-1-4 2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11 9,'0'0'7,"0"0"0,19 7 0,-19-7-2,0 0 0,14-6-1,-14 6 1,0 0 1,22-1 0,-22 1 0,0 0 1,0 0 0,20-6 0,-20 6-2,0 0 0,0 0-1,0 0 1,0 0-1,0 0 0,0 0-1,0 0 0,0 0 0,0 0 0,0 0-2,-20-5 1,-24 10 1,8-1-1,-9-1 0,-17 3-1,-9-1 1,-18-3 1,-20 2-2,-13-3-1,-11 3 1,-10-2-1,-6 1 1,4-3-1,1 2 0,8 2 0,10 0 0,14-1-1,8-1 1,-59 7-1,103-5 0,10-3-1,21 3 0,11-4 0,18 0-1,0 0-3,37 4-13,-16-4-15,8-2 0,2 4 1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2202-1 17,'0'0'10,"0"0"0,0 0 0,0 0 0,16 9-1,-16-9-1,0 0-1,0 0 1,0 0-2,0 0 0,0 0 0,0 0-2,0 0-1,0 0-1,0 0 0,0 0-1,0 0 0,0 0 1,-16 3 0,16-3 0,-22 8 0,-1-12 0,-6 11 1,-17-9-1,-7 8 1,-17-3-2,-12 10 1,-16-4-1,-13 2-1,-11 5 1,-9-3-1,-7 1 0,4 1 0,-1-6 0,10-4 0,12 1 0,11-4 0,15 1 0,16-1-1,8 2 1,10 1-1,4 2 1,5-1-1,-1 3 0,3-2 0,0 0 0,-36 1 0,46-7 1,1-1 0,9-1 1,4-1 0,18 2 0,0 0-1,0 0 0,0 0-1,0 0-1,25-2-4,-25 2-4,31 2-16,-15 0-9,-16-2 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2444-4 11,'0'0'13,"0"0"-1,0 0-2,0 0 0,0 0-2,0 0-1,0 0-1,0 0 0,-16-6 1,16 6 0,0 0-1,0 0-1,0 0 0,0 0-1,0 0-2,0 0 1,0 0-2,0 0 0,0 0 1,-28 9-1,28-9 0,-29 9 0,4-5 1,-1 3-1,-15-1 1,-12 1-1,-18 0 1,-16 0-1,-19 1 0,-15 1 0,-23-2-1,-10 0 1,-10-1-1,-9-1 0,-3-1 0,-2-3 0,6 1 0,12 2-1,-109 3 0,167 0 0,24-1 0,29 3 0,18 0 0,31-9-1,-17 16-1,17-16-1,0 0-2,22 24-7,-22-24-16,0 0-4,0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2752 2 1,'0'0'9,"0"0"-2,0 0-1,0 0-1,0 0 1,0 0-2,0 0 1,0 0 0,0 0 0,17-4 1,-17 4 0,0 0 0,0 0 1,0 0 7,0 0-9,0 0 0,-20-2-1,20 2-1,-31 4 0,5-2-1,-6 5 0,-8-3-1,-8 5 1,-13-2-1,-7 4 0,-21-4 0,-7 4 0,-20 0 0,-13 0-1,-15-4 1,-10 0-1,-10 0 0,-3-1 1,5-1-1,-1 1 0,10-3 0,10 4-1,10 6 1,6-2-1,20 2 1,7-1-1,12 3 0,19-6-1,11 3 1,13-4 1,19-3-1,26-5 1,-18 4 0,18-4 0,20-4-6,24-7-20,-15 8-7,-4-5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2796 0 9,'0'0'11,"0"0"1,0 0-1,0 0-1,0 0-1,0 0-1,0 0-1,0 0 1,0 0-2,0 0-1,0 0 0,0 0-1,0 0 0,0 0 0,0 0 0,-27 9-1,2-6 0,-3 5 0,-13-3-1,-12 4-1,-14-2 0,-21 4 1,-19-2-2,-22 0 1,-20-1-1,-22-3 1,-16-1-1,-11-1 0,-9-1 1,7 2-1,-171 10 1,219-3-1,21 2 1,24 3-1,21 6 0,15-4-1,22 0 1,13-4-1,2-5 1,12-3-1,0-4 0,22-2 0,-27-11 0,27 11 1,-22-18-1,22 18-2,-11-20-5,11 20-17,18 2-10,-18-2 1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2514 104 13,'0'0'11,"0"0"-4,0 0-3,0 0-2,0 0 1,0 0 1,0 0 0,0 0 2,0 0 0,0 0 0,0 0 0,0 0 0,0 0-1,0 0 0,0 0-2,0 0-2,0 0 2,0 0-2,-18-11 2,-2 15-1,-19-6 1,-8 6-1,-26-6 2,-19 4-1,-34-8-1,-23 3 2,-32-10-2,-21 4 0,-14-6-1,-2 3 1,1-5-2,18 8 1,-139-7-1,214 18 0,31 5 0,23 8-1,20-3-1,23 8 0,11-9-2,18 9 0,-2-20-1,18 20 1,-18-20-2,31 2-1,-31-2-3,31-11-10,-13 9-10,-18 2-1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2524-2 20,'0'0'12,"0"0"0,0 0-1,0 0-1,-17-8-2,-6 19 5,3 0-8,-15 0-1,-5 4-1,-12-1 0,-8 6-1,-19-7 0,-15-1-1,-24-3 0,-20-3 0,-26-8-1,-16-4 0,-18-3-1,-5 0 1,-3 4 0,8 0-1,13 5 1,25 3-1,31 4 0,25 4 0,37 7-1,22-1-2,32 2-2,13-19-7,20 22-7,7-4-12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35 8,'0'0'21,"0"0"-1,0 0-3,0 0-6,0 0-3,0 0-4,0 0 0,-17 7 0,1-7-1,-6 3 0,-16-3 1,-6 6-2,-19-10 1,-15 8-1,-24-8-1,-16 4 0,-26-5 0,-14 1-1,-14-3 0,-5 0 1,-164-2-1,192 7 0,22 2 0,27 2 0,25 1-1,22 10 0,21-6-3,19 10 0,13-17-3,0 27-6,0-27-13,24 12-8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2212 13 6,'0'0'11,"0"0"1,0 0-1,-18-2-1,18 2-1,-27 4 0,27-4-1,-26 5-1,26-5 1,-32 2-2,6 6 0,-14-8-1,-5 3-1,-20-3-1,-12 6 0,-19-6-1,-13 1 0,-22-2-1,-13-1-1,-19-5 0,-10-3 0,-8 3 0,8 0-1,8 7 1,16-4-2,25 4 1,22 6-1,33 8-2,20-1-2,33 12-3,-1-17-10,17-8-15,20 21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3466 16,'0'0'10,"0"0"0,0 0-1,20-25 0,-20 25-1,0 0-1,22-15-1,-22 15 0,0 0 0,7-20-1,-7 20-1,0 0 0,27-21-2,-14 4 1,9 1 0,3-9-1,8-1 1,1-4-1,14-1 0,-1-9 0,7 4 0,5-9 0,4 3 0,10-7 0,10 2-1,7-7 1,9 0 0,12-4-1,9-7 2,13-8-1,10-1 0,12-9-1,21-8 1,6-12-1,12-5 1,4-8-2,13 2 0,14-3 1,4-8 1,6-2-1,-6 2 0,9-9 1,5 1-2,3-1 2,-8 0-1,-13 7 0,-7 11-2,-24 13 2,-15 15-1,-29 17 1,-28 17-1,-27 16 0,-23 13 0,-21 8 0,-18 8 0,-10 4 0,-23 5 0,17-4 0,-17 4 0,0 0 0,0 0 0,0 0 0,0 0 0,0 0 0,0 0 0,0-21-1,0 21 1,0 0-2,-4-26 3,4 26-3,-7-18 3,7 18-3,0 0 3,0 0-2,-7-22 1,7 22 0,0 0-1,0 0 1,0 0 0,16-1 0,-16 1-1,0 0 2,0 0-1,22-11 0,-22 11 0,22-20 0,-8 4 0,8-3 0,-2 0 0,5-7 0,4 5 0,-3-1 0,1 2 0,-3 4 0,-6 1 0,-18 15 0,29-18 0,-29 18 0,16-5 0,-16 5 0,0 0 0,17 2-1,-17-2 1,0 0 0,0 0 0,18 7 0,-18-7 1,0 0-1,0 0 0,0 0 0,0 0 1,0 0-1,0 0 0,0 0 0,0 0 0,0 0-2,0 0-1,0 0-4,0 0-16,0 0-9,-35 21-6,6-8 2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5 9 7,'0'0'15,"0"0"-2,-7-18-3,7 18-2,0 0-3,0 0-2,0 0 0,0 0-2,0 0 0,0 0 1,0 0-1,0 0 0,0 0 1,0 0 0,0 0 0,0 0 1,0 0 0,0 0 0,0 0 0,0 0-1,7 25 0,0 4 0,2 7-1,6 11 0,3 7 0,-2 10-1,1 3 0,4 5 1,-6 0-1,7-3 1,-8-7-1,3-4 1,-1-10 0,4-6 0,-5-9-1,-1-6 1,4-11-1,-18-16-1,28 22-2,-28-22-6,18 9-11,-18-9-11,0 0-1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53 23,'0'0'19,"0"0"-3,0 0-1,0 0-5,0 0 0,0 0-5,0 0-1,0 0-1,0 0-1,0 0-1,-9-17 0,9 17-1,0 0 0,-2-16 0,2 16 1,0 0-1,0 0 0,-6-20 1,6 20 0,0 0 0,0 0 0,0 0 0,0 0 0,0 0 0,0 0 0,0 0-1,-9 18 1,11 0 0,5 6-1,-1 12 1,3 7-1,0 14 0,4 4 0,3 6 0,0 4 0,1 1 1,6 0-1,1 1 0,0 4 0,-1 5 0,4 10 1,-1 0 0,3 2 0,-2-1-1,-1 1 1,-5-6 0,1-10-1,-2-15 1,-3-14-1,-3-13 0,-3-12-1,-11-24 1,20 4 0,-13-26-2,-3-2-1,-6-14-3,11 13-8,-12-8-17,-1 4-3,4 13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-1 0 8,'0'0'17,"0"0"-3,-4 20-2,4-20-1,0 0-1,0 0-2,0 0 0,0 0-2,0 0-3,0 0 0,0 0-1,0 0-1,0 0-1,0 0 1,0 0 0,0 0 0,0 0 0,0 0 0,-2 22 0,2-22 0,9 34-1,-1-8 2,4 15-3,7 8 2,2 16-1,1 13 0,40 114 1,-27-82 0,-3 13-1,1 6 1,1-1 0,-1 4 0,0-3-1,0-12 1,-4-8 0,-2-14 0,0-22-1,-1-23 0,-3-21-1,-3-27 0,-2-16-2,-8-22-6,6 1-18,-5-1-6,-15 2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14-11 14,'0'0'19,"0"0"-1,-16 0-4,16 0-2,0 0-2,0 0-3,0 0-2,0 0 0,0 0-2,-4 31 1,6-15-2,7 13 1,-1 6-1,10 17-2,-6 6 1,10 16 0,2 13-1,-2 12 0,5 14 1,-2 11-2,1 3 1,-1 3 1,1 2-1,-1-7 1,2-4-1,-3-14 1,0-7-1,-3-15 1,1-11 0,-5-13-1,1-10-1,-2-11 1,-5-11-2,-11-29 0,22 29-3,-22-29-4,0 0-10,14-28-49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11-3 4,'0'0'9,"0"0"0,0 0-1,0 0 1,0 0 1,0 0-1,0 0 1,0 0 0,-16-9 0,16 9-2,4 18-1,3 3-2,-7 8-2,11 15 0,0 12-1,5 18-2,6 18 1,3 20-1,6 15 0,4 12 0,3 12 0,2 0 0,0 5 1,2-6 0,-8-20 0,-1-12-1,0-24 0,-4-25 0,0-24-1,-8-21 0,3-21-2,-15-25-5,11 8-10,-14-13-16,-12-6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-9-9 5,'0'0'10,"0"0"-1,0 0-2,0 0-1,-8-20-2,8 20-1,0 0 0,0 0 1,0 0 1,0 0 2,0 0 0,0 0 0,0 0 2,20 25-2,-20-7-1,17 22-1,-5 7-2,10 18 0,9 13-2,2 23-1,9 17 1,1 10-1,8 19 0,-2 5-1,0 0 1,-2-2 0,-1-11 0,-6-10 1,-7-12-1,-1-17 1,-6-17-1,-5-13 1,-1-15-1,8 26 2,-21-54-2,0-11 0,-7-16-1,0 0-3,0 0-5,0 0-22,-9-23-2,-7-2-1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9,'0'0'25,"0"0"-6,-7 16-3,7-16-5,0 0-1,0 18-4,7-1-1,-7-17-1,9 39-1,-2-8 0,6 14 0,2 11-1,8 15 0,-1 18-2,2 15 2,7 19-2,5 13 0,0 9 0,2 7-1,4 0 1,-2 0-1,4-8 1,-4-8-1,-2-11 1,-3-15 0,-3-16-1,-8-23 0,3-17 0,-12-23 0,-15-31-3,0 0-2,21-16-15,-26-8-12,-6-9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13-4 13,'0'0'19,"0"0"-4,0 0 6,-22 2-14,22-2 0,0 0 0,0 0-2,0 0 1,0 16-1,0-16-1,0 0 0,7 25-1,2-5-1,-2 7 0,10 11-1,-1 4 1,11 16-2,2 11 1,4 17-1,5 16 0,4 13 0,7 10 0,0 4-2,0 14 2,0 0 0,-1-1-1,-3-13 0,-5-8 1,-4-16-2,-7-16 2,-7-17-1,2-18-2,-13-21-1,1-6-1,-12-27-1,10 22-18,-10-22 4,0 0-10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-3 0 26,'0'0'21,"0"0"-4,2 18-2,-2-18-2,0 16-4,0-16-3,6 24 0,-6-24-3,9 34 0,-2-14 0,4 7-2,2 4 0,7 10-1,-4 10 0,11 9 0,-3 12 0,7 13 0,3 16 0,35 136-1,-29-112 1,0 5 0,0-1-1,2-10 0,-6-12 0,1-18 0,-6-19-1,-2-17 0,-4-19-2,-5-18-2,-20-16-5,20-25-16,-18 9-6,-6-10-1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5,'0'0'14,"0"0"-1,7 18-1,-7-18 0,0 0 9,0 0-12,0 0-2,0 0-2,0 0-2,0 0 0,0 0-2,0 0 1,0 0 0,0 0-1,0 0 0,0 0 1,0 0-1,0 23 0,0-23 1,6 31-1,-1-4 1,6 9-1,5 15 0,4 16 0,2 18 0,9 13-1,0 12 0,3 11 0,6 4-1,-3 3 1,-3 3-1,-1-5 1,0-10 0,-4-6 0,-2-10 0,0-19-1,-3-6 1,-2-23-2,1-12 0,-23-40-6,55-11-55,-51-29 28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6 0 27,'0'0'14,"0"0"0,0 0 0,-8 16-1,16-1-2,-8-15-4,-6 25-1,6-25-2,7 33 0,-3-15-1,11 9 0,-1 2-1,8 11 1,0 1-2,7 14 1,2 3-1,5 8 1,-3 3-2,-1 2 1,-4 1-1,1-1 0,-2-4-1,-2-8 1,1-4 0,-8-8-1,4-8 1,-8-2-1,6-12 0,-7-5 1,0 0 0,-13-20 0,14 25-1,-14-25 0,8 16-1,-8-16-3,0 0-13,0 0-17,0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357-16 14,'13'-18'15,"-13"18"-2,0 0-2,0 0-3,0 0-1,0 0-1,0 0-1,0 0-1,0 0 0,0 0 0,0 0-1,0 25-1,0-25 1,-2 31-1,-1-11 0,3 7 1,-4-3-2,0 3 1,3-4 0,-1 4 0,-2-1 0,4 1-1,-7 2 1,7 7 0,-2 2-1,0 9 0,-1 4 0,-1 8 0,-1 3 1,-3 12-1,-1 6 0,2 5 0,-4 5 1,0 11-1,-2 4 0,8 4 0,-2 7 0,5 7 1,-4-2-1,8 9 1,-4 0-1,2 8 0,-1 1 0,-1 4 0,-4-2 0,-1 0-2,2-5 1,1-4-1,4-6 1,0-6-1,5-4 1,-1-4-1,2-6 1,1 3 1,0-1-2,-3 5 0,-4 1 1,-2 3 0,0 4 0,2-3 0,-4 3 0,3 4 0,-5 2 0,-1-3 1,0 1-1,5 4 0,-9-1 0,-2 4 0,-1 7 0,-6 2-1,0 2 1,0 4-1,-2 1 2,0 1-1,2-3 1,6 4-1,3-3 1,5-4-1,4-6 1,4 1-1,4-10 1,-5-1-1,7-10 1,-5-12-1,1-13 1,-4-12-1,2-15 1,-2-11 0,0-8-1,0-10 1,-2-6-1,2 5 0,-7 1 0,7 2 1,-8 4-1,8-1 1,-7 4-1,4-3 1,-3-2-1,2-6 1,3-7-1,-1-3 1,-2-1-1,1-3 1,3-2-1,0-1 0,0-17 0,0 25 1,0-25-1,0 18 0,0-18 0,0 0-2,0 0-1,-10-24-3,10 24-16,0-37-11,0 9-5,-7-8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1228-2 10,'0'0'16,"0"0"-2,-20-4-3,20 4-2,0 0-2,0 0-2,0 0-1,0 0 1,0 0 0,0 0 0,0 0-1,0 0 1,0 0 0,0 0 0,0 0-2,0 0 0,0 0 0,0 0-2,0 0 0,0 0-1,0 0 1,0 0-1,0 0 1,-24 9 0,8-7 1,-13 1-1,-9 1 1,-13 0-1,-16-3 1,-10 1-1,-15-2 0,-5-2 0,-8 2 0,1-1-1,6 1 1,6 1-1,10 1 0,22 2 1,9 1-1,20-1 0,31-4 0,0 0 1,-5 16-1,21-10 0,2-3 0,0-1 0,2 0 0,-3 0 0,-17-2 0,16-2-1,-16 2 1,0 0 0,0 0-1,0 0 1,0 0 0,0 0 0,0 0-1,-18-11 1,18 11 0,-22-9 0,6 5 0,-6-1 0,2 1 0,-4-1 1,1 1-1,1-1 0,6 5-1,16 0 0,-17 2-3,17-2-6,0 0-21,18 9-4,-1-4 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11 9,'0'0'7,"0"0"0,19 7 0,-19-7-2,0 0 0,14-6-1,-14 6 1,0 0 1,22-1 0,-22 1 0,0 0 1,0 0 0,20-6 0,-20 6-2,0 0 0,0 0-1,0 0 1,0 0-1,0 0 0,0 0-1,0 0 0,0 0 0,0 0 0,0 0-2,-20-5 1,-24 10 1,8-1-1,-9-1 0,-17 3-1,-9-1 1,-18-3 1,-20 2-2,-13-3-1,-11 3 1,-10-2-1,-6 1 1,4-3-1,1 2 0,8 2 0,10 0 0,14-1-1,8-1 1,-59 7-1,103-5 0,10-3-1,21 3 0,11-4 0,18 0-1,0 0-3,37 4-13,-16-4-15,8-2 0,2 4 1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2202-1 17,'0'0'10,"0"0"0,0 0 0,0 0 0,16 9-1,-16-9-1,0 0-1,0 0 1,0 0-2,0 0 0,0 0 0,0 0-2,0 0-1,0 0-1,0 0 0,0 0-1,0 0 0,0 0 1,-16 3 0,16-3 0,-22 8 0,-1-12 0,-6 11 1,-17-9-1,-7 8 1,-17-3-2,-12 10 1,-16-4-1,-13 2-1,-11 5 1,-9-3-1,-7 1 0,4 1 0,-1-6 0,10-4 0,12 1 0,11-4 0,15 1 0,16-1-1,8 2 1,10 1-1,4 2 1,5-1-1,-1 3 0,3-2 0,0 0 0,-36 1 0,46-7 1,1-1 0,9-1 1,4-1 0,18 2 0,0 0-1,0 0 0,0 0-1,0 0-1,25-2-4,-25 2-4,31 2-16,-15 0-9,-16-2 1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2444-4 11,'0'0'13,"0"0"-1,0 0-2,0 0 0,0 0-2,0 0-1,0 0-1,0 0 0,-16-6 1,16 6 0,0 0-1,0 0-1,0 0 0,0 0-1,0 0-2,0 0 1,0 0-2,0 0 0,0 0 1,-28 9-1,28-9 0,-29 9 0,4-5 1,-1 3-1,-15-1 1,-12 1-1,-18 0 1,-16 0-1,-19 1 0,-15 1 0,-23-2-1,-10 0 1,-10-1-1,-9-1 0,-3-1 0,-2-3 0,6 1 0,12 2-1,-109 3 0,167 0 0,24-1 0,29 3 0,18 0 0,31-9-1,-17 16-1,17-16-1,0 0-2,22 24-7,-22-24-16,0 0-4,0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2752 2 1,'0'0'9,"0"0"-2,0 0-1,0 0-1,0 0 1,0 0-2,0 0 1,0 0 0,0 0 0,17-4 1,-17 4 0,0 0 0,0 0 1,0 0 7,0 0-9,0 0 0,-20-2-1,20 2-1,-31 4 0,5-2-1,-6 5 0,-8-3-1,-8 5 1,-13-2-1,-7 4 0,-21-4 0,-7 4 0,-20 0 0,-13 0-1,-15-4 1,-10 0-1,-10 0 0,-3-1 1,5-1-1,-1 1 0,10-3 0,10 4-1,10 6 1,6-2-1,20 2 1,7-1-1,12 3 0,19-6-1,11 3 1,13-4 1,19-3-1,26-5 1,-18 4 0,18-4 0,20-4-6,24-7-20,-15 8-7,-4-5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2796 0 9,'0'0'11,"0"0"1,0 0-1,0 0-1,0 0-1,0 0-1,0 0-1,0 0 1,0 0-2,0 0-1,0 0 0,0 0-1,0 0 0,0 0 0,0 0 0,-27 9-1,2-6 0,-3 5 0,-13-3-1,-12 4-1,-14-2 0,-21 4 1,-19-2-2,-22 0 1,-20-1-1,-22-3 1,-16-1-1,-11-1 0,-9-1 1,7 2-1,-171 10 1,219-3-1,21 2 1,24 3-1,21 6 0,15-4-1,22 0 1,13-4-1,2-5 1,12-3-1,0-4 0,22-2 0,-27-11 0,27 11 1,-22-18-1,22 18-2,-11-20-5,11 20-17,18 2-10,-18-2 1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2514 104 13,'0'0'11,"0"0"-4,0 0-3,0 0-2,0 0 1,0 0 1,0 0 0,0 0 2,0 0 0,0 0 0,0 0 0,0 0 0,0 0-1,0 0 0,0 0-2,0 0-2,0 0 2,0 0-2,-18-11 2,-2 15-1,-19-6 1,-8 6-1,-26-6 2,-19 4-1,-34-8-1,-23 3 2,-32-10-2,-21 4 0,-14-6-1,-2 3 1,1-5-2,18 8 1,-139-7-1,214 18 0,31 5 0,23 8-1,20-3-1,23 8 0,11-9-2,18 9 0,-2-20-1,18 20 1,-18-20-2,31 2-1,-31-2-3,31-11-10,-13 9-10,-18 2-1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2524-2 20,'0'0'12,"0"0"0,0 0-1,0 0-1,-17-8-2,-6 19 5,3 0-8,-15 0-1,-5 4-1,-12-1 0,-8 6-1,-19-7 0,-15-1-1,-24-3 0,-20-3 0,-26-8-1,-16-4 0,-18-3-1,-5 0 1,-3 4 0,8 0-1,13 5 1,25 3-1,31 4 0,25 4 0,37 7-1,22-1-2,32 2-2,13-19-7,20 22-7,7-4-12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35 8,'0'0'21,"0"0"-1,0 0-3,0 0-6,0 0-3,0 0-4,0 0 0,-17 7 0,1-7-1,-6 3 0,-16-3 1,-6 6-2,-19-10 1,-15 8-1,-24-8-1,-16 4 0,-26-5 0,-14 1-1,-14-3 0,-5 0 1,-164-2-1,192 7 0,22 2 0,27 2 0,25 1-1,22 10 0,21-6-3,19 10 0,13-17-3,0 27-6,0-27-13,24 12-8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2212 13 6,'0'0'11,"0"0"1,0 0-1,-18-2-1,18 2-1,-27 4 0,27-4-1,-26 5-1,26-5 1,-32 2-2,6 6 0,-14-8-1,-5 3-1,-20-3-1,-12 6 0,-19-6-1,-13 1 0,-22-2-1,-13-1-1,-19-5 0,-10-3 0,-8 3 0,8 0-1,8 7 1,16-4-2,25 4 1,22 6-1,33 8-2,20-1-2,33 12-3,-1-17-10,17-8-15,20 21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3466 16,'0'0'10,"0"0"0,0 0-1,20-25 0,-20 25-1,0 0-1,22-15-1,-22 15 0,0 0 0,7-20-1,-7 20-1,0 0 0,27-21-2,-14 4 1,9 1 0,3-9-1,8-1 1,1-4-1,14-1 0,-1-9 0,7 4 0,5-9 0,4 3 0,10-7 0,10 2-1,7-7 1,9 0 0,12-4-1,9-7 2,13-8-1,10-1 0,12-9-1,21-8 1,6-12-1,12-5 1,4-8-2,13 2 0,14-3 1,4-8 1,6-2-1,-6 2 0,9-9 1,5 1-2,3-1 2,-8 0-1,-13 7 0,-7 11-2,-24 13 2,-15 15-1,-29 17 1,-28 17-1,-27 16 0,-23 13 0,-21 8 0,-18 8 0,-10 4 0,-23 5 0,17-4 0,-17 4 0,0 0 0,0 0 0,0 0 0,0 0 0,0 0 0,0 0 0,0-21-1,0 21 1,0 0-2,-4-26 3,4 26-3,-7-18 3,7 18-3,0 0 3,0 0-2,-7-22 1,7 22 0,0 0-1,0 0 1,0 0 0,16-1 0,-16 1-1,0 0 2,0 0-1,22-11 0,-22 11 0,22-20 0,-8 4 0,8-3 0,-2 0 0,5-7 0,4 5 0,-3-1 0,1 2 0,-3 4 0,-6 1 0,-18 15 0,29-18 0,-29 18 0,16-5 0,-16 5 0,0 0 0,17 2-1,-17-2 1,0 0 0,0 0 0,18 7 0,-18-7 1,0 0-1,0 0 0,0 0 0,0 0 1,0 0-1,0 0 0,0 0 0,0 0 0,0 0-2,0 0-1,0 0-4,0 0-16,0 0-9,-35 21-6,6-8 2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5 9 7,'0'0'15,"0"0"-2,-7-18-3,7 18-2,0 0-3,0 0-2,0 0 0,0 0-2,0 0 0,0 0 1,0 0-1,0 0 0,0 0 1,0 0 0,0 0 0,0 0 1,0 0 0,0 0 0,0 0 0,0 0-1,7 25 0,0 4 0,2 7-1,6 11 0,3 7 0,-2 10-1,1 3 0,4 5 1,-6 0-1,7-3 1,-8-7-1,3-4 1,-1-10 0,4-6 0,-5-9-1,-1-6 1,4-11-1,-18-16-1,28 22-2,-28-22-6,18 9-11,-18-9-11,0 0-1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53 23,'0'0'19,"0"0"-3,0 0-1,0 0-5,0 0 0,0 0-5,0 0-1,0 0-1,0 0-1,0 0-1,-9-17 0,9 17-1,0 0 0,-2-16 0,2 16 1,0 0-1,0 0 0,-6-20 1,6 20 0,0 0 0,0 0 0,0 0 0,0 0 0,0 0 0,0 0 0,0 0-1,-9 18 1,11 0 0,5 6-1,-1 12 1,3 7-1,0 14 0,4 4 0,3 6 0,0 4 0,1 1 1,6 0-1,1 1 0,0 4 0,-1 5 0,4 10 1,-1 0 0,3 2 0,-2-1-1,-1 1 1,-5-6 0,1-10-1,-2-15 1,-3-14-1,-3-13 0,-3-12-1,-11-24 1,20 4 0,-13-26-2,-3-2-1,-6-14-3,11 13-8,-12-8-17,-1 4-3,4 13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-1 0 8,'0'0'17,"0"0"-3,-4 20-2,4-20-1,0 0-1,0 0-2,0 0 0,0 0-2,0 0-3,0 0 0,0 0-1,0 0-1,0 0-1,0 0 1,0 0 0,0 0 0,0 0 0,0 0 0,-2 22 0,2-22 0,9 34-1,-1-8 2,4 15-3,7 8 2,2 16-1,1 13 0,40 114 1,-27-82 0,-3 13-1,1 6 1,1-1 0,-1 4 0,0-3-1,0-12 1,-4-8 0,-2-14 0,0-22-1,-1-23 0,-3-21-1,-3-27 0,-2-16-2,-8-22-6,6 1-18,-5-1-6,-15 2 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14-11 14,'0'0'19,"0"0"-1,-16 0-4,16 0-2,0 0-2,0 0-3,0 0-2,0 0 0,0 0-2,-4 31 1,6-15-2,7 13 1,-1 6-1,10 17-2,-6 6 1,10 16 0,2 13-1,-2 12 0,5 14 1,-2 11-2,1 3 1,-1 3 1,1 2-1,-1-7 1,2-4-1,-3-14 1,0-7-1,-3-15 1,1-11 0,-5-13-1,1-10-1,-2-11 1,-5-11-2,-11-29 0,22 29-3,-22-29-4,0 0-10,14-28-49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11-3 4,'0'0'9,"0"0"0,0 0-1,0 0 1,0 0 1,0 0-1,0 0 1,0 0 0,-16-9 0,16 9-2,4 18-1,3 3-2,-7 8-2,11 15 0,0 12-1,5 18-2,6 18 1,3 20-1,6 15 0,4 12 0,3 12 0,2 0 0,0 5 1,2-6 0,-8-20 0,-1-12-1,0-24 0,-4-25 0,0-24-1,-8-21 0,3-21-2,-15-25-5,11 8-10,-14-13-16,-12-6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-9-9 5,'0'0'10,"0"0"-1,0 0-2,0 0-1,-8-20-2,8 20-1,0 0 0,0 0 1,0 0 1,0 0 2,0 0 0,0 0 0,0 0 2,20 25-2,-20-7-1,17 22-1,-5 7-2,10 18 0,9 13-2,2 23-1,9 17 1,1 10-1,8 19 0,-2 5-1,0 0 1,-2-2 0,-1-11 0,-6-10 1,-7-12-1,-1-17 1,-6-17-1,-5-13 1,-1-15-1,8 26 2,-21-54-2,0-11 0,-7-16-1,0 0-3,0 0-5,0 0-22,-9-23-2,-7-2-1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9,'0'0'25,"0"0"-6,-7 16-3,7-16-5,0 0-1,0 18-4,7-1-1,-7-17-1,9 39-1,-2-8 0,6 14 0,2 11-1,8 15 0,-1 18-2,2 15 2,7 19-2,5 13 0,0 9 0,2 7-1,4 0 1,-2 0-1,4-8 1,-4-8-1,-2-11 1,-3-15 0,-3-16-1,-8-23 0,3-17 0,-12-23 0,-15-31-3,0 0-2,21-16-15,-26-8-12,-6-9 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13-4 13,'0'0'19,"0"0"-4,0 0 6,-22 2-14,22-2 0,0 0 0,0 0-2,0 0 1,0 16-1,0-16-1,0 0 0,7 25-1,2-5-1,-2 7 0,10 11-1,-1 4 1,11 16-2,2 11 1,4 17-1,5 16 0,4 13 0,7 10 0,0 4-2,0 14 2,0 0 0,-1-1-1,-3-13 0,-5-8 1,-4-16-2,-7-16 2,-7-17-1,2-18-2,-13-21-1,1-6-1,-12-27-1,10 22-18,-10-22 4,0 0-10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-3 0 26,'0'0'21,"0"0"-4,2 18-2,-2-18-2,0 16-4,0-16-3,6 24 0,-6-24-3,9 34 0,-2-14 0,4 7-2,2 4 0,7 10-1,-4 10 0,11 9 0,-3 12 0,7 13 0,3 16 0,35 136-1,-29-112 1,0 5 0,0-1-1,2-10 0,-6-12 0,1-18 0,-6-19-1,-2-17 0,-4-19-2,-5-18-2,-20-16-5,20-25-16,-18 9-6,-6-10-1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5,'0'0'14,"0"0"-1,7 18-1,-7-18 0,0 0 9,0 0-12,0 0-2,0 0-2,0 0-2,0 0 0,0 0-2,0 0 1,0 0 0,0 0-1,0 0 0,0 0 1,0 0-1,0 23 0,0-23 1,6 31-1,-1-4 1,6 9-1,5 15 0,4 16 0,2 18 0,9 13-1,0 12 0,3 11 0,6 4-1,-3 3 1,-3 3-1,-1-5 1,0-10 0,-4-6 0,-2-10 0,0-19-1,-3-6 1,-2-23-2,1-12 0,-23-40-6,55-11-55,-51-29 28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6 0 27,'0'0'14,"0"0"0,0 0 0,-8 16-1,16-1-2,-8-15-4,-6 25-1,6-25-2,7 33 0,-3-15-1,11 9 0,-1 2-1,8 11 1,0 1-2,7 14 1,2 3-1,5 8 1,-3 3-2,-1 2 1,-4 1-1,1-1 0,-2-4-1,-2-8 1,1-4 0,-8-8-1,4-8 1,-8-2-1,6-12 0,-7-5 1,0 0 0,-13-20 0,14 25-1,-14-25 0,8 16-1,-8-16-3,0 0-13,0 0-17,0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357-16 14,'13'-18'15,"-13"18"-2,0 0-2,0 0-3,0 0-1,0 0-1,0 0-1,0 0-1,0 0 0,0 0 0,0 0-1,0 25-1,0-25 1,-2 31-1,-1-11 0,3 7 1,-4-3-2,0 3 1,3-4 0,-1 4 0,-2-1 0,4 1-1,-7 2 1,7 7 0,-2 2-1,0 9 0,-1 4 0,-1 8 0,-1 3 1,-3 12-1,-1 6 0,2 5 0,-4 5 1,0 11-1,-2 4 0,8 4 0,-2 7 0,5 7 1,-4-2-1,8 9 1,-4 0-1,2 8 0,-1 1 0,-1 4 0,-4-2 0,-1 0-2,2-5 1,1-4-1,4-6 1,0-6-1,5-4 1,-1-4-1,2-6 1,1 3 1,0-1-2,-3 5 0,-4 1 1,-2 3 0,0 4 0,2-3 0,-4 3 0,3 4 0,-5 2 0,-1-3 1,0 1-1,5 4 0,-9-1 0,-2 4 0,-1 7 0,-6 2-1,0 2 1,0 4-1,-2 1 2,0 1-1,2-3 1,6 4-1,3-3 1,5-4-1,4-6 1,4 1-1,4-10 1,-5-1-1,7-10 1,-5-12-1,1-13 1,-4-12-1,2-15 1,-2-11 0,0-8-1,0-10 1,-2-6-1,2 5 0,-7 1 0,7 2 1,-8 4-1,8-1 1,-7 4-1,4-3 1,-3-2-1,2-6 1,3-7-1,-1-3 1,-2-1-1,1-3 1,3-2-1,0-1 0,0-17 0,0 25 1,0-25-1,0 18 0,0-18 0,0 0-2,0 0-1,-10-24-3,10 24-16,0-37-11,0 9-5,-7-8 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1228-2 10,'0'0'16,"0"0"-2,-20-4-3,20 4-2,0 0-2,0 0-2,0 0-1,0 0 1,0 0 0,0 0 0,0 0-1,0 0 1,0 0 0,0 0 0,0 0-2,0 0 0,0 0 0,0 0-2,0 0 0,0 0-1,0 0 1,0 0-1,0 0 1,-24 9 0,8-7 1,-13 1-1,-9 1 1,-13 0-1,-16-3 1,-10 1-1,-15-2 0,-5-2 0,-8 2 0,1-1-1,6 1 1,6 1-1,10 1 0,22 2 1,9 1-1,20-1 0,31-4 0,0 0 1,-5 16-1,21-10 0,2-3 0,0-1 0,2 0 0,-3 0 0,-17-2 0,16-2-1,-16 2 1,0 0 0,0 0-1,0 0 1,0 0 0,0 0 0,0 0-1,-18-11 1,18 11 0,-22-9 0,6 5 0,-6-1 0,2 1 0,-4-1 1,1 1-1,1-1 0,6 5-1,16 0 0,-17 2-3,17-2-6,0 0-21,18 9-4,-1-4 2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11 9,'0'0'7,"0"0"0,19 7 0,-19-7-2,0 0 0,14-6-1,-14 6 1,0 0 1,22-1 0,-22 1 0,0 0 1,0 0 0,20-6 0,-20 6-2,0 0 0,0 0-1,0 0 1,0 0-1,0 0 0,0 0-1,0 0 0,0 0 0,0 0 0,0 0-2,-20-5 1,-24 10 1,8-1-1,-9-1 0,-17 3-1,-9-1 1,-18-3 1,-20 2-2,-13-3-1,-11 3 1,-10-2-1,-6 1 1,4-3-1,1 2 0,8 2 0,10 0 0,14-1-1,8-1 1,-59 7-1,103-5 0,10-3-1,21 3 0,11-4 0,18 0-1,0 0-3,37 4-13,-16-4-15,8-2 0,2 4 1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2202-1 17,'0'0'10,"0"0"0,0 0 0,0 0 0,16 9-1,-16-9-1,0 0-1,0 0 1,0 0-2,0 0 0,0 0 0,0 0-2,0 0-1,0 0-1,0 0 0,0 0-1,0 0 0,0 0 1,-16 3 0,16-3 0,-22 8 0,-1-12 0,-6 11 1,-17-9-1,-7 8 1,-17-3-2,-12 10 1,-16-4-1,-13 2-1,-11 5 1,-9-3-1,-7 1 0,4 1 0,-1-6 0,10-4 0,12 1 0,11-4 0,15 1 0,16-1-1,8 2 1,10 1-1,4 2 1,5-1-1,-1 3 0,3-2 0,0 0 0,-36 1 0,46-7 1,1-1 0,9-1 1,4-1 0,18 2 0,0 0-1,0 0 0,0 0-1,0 0-1,25-2-4,-25 2-4,31 2-16,-15 0-9,-16-2 1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2444-4 11,'0'0'13,"0"0"-1,0 0-2,0 0 0,0 0-2,0 0-1,0 0-1,0 0 0,-16-6 1,16 6 0,0 0-1,0 0-1,0 0 0,0 0-1,0 0-2,0 0 1,0 0-2,0 0 0,0 0 1,-28 9-1,28-9 0,-29 9 0,4-5 1,-1 3-1,-15-1 1,-12 1-1,-18 0 1,-16 0-1,-19 1 0,-15 1 0,-23-2-1,-10 0 1,-10-1-1,-9-1 0,-3-1 0,-2-3 0,6 1 0,12 2-1,-109 3 0,167 0 0,24-1 0,29 3 0,18 0 0,31-9-1,-17 16-1,17-16-1,0 0-2,22 24-7,-22-24-16,0 0-4,0 0 0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2752 2 1,'0'0'9,"0"0"-2,0 0-1,0 0-1,0 0 1,0 0-2,0 0 1,0 0 0,0 0 0,17-4 1,-17 4 0,0 0 0,0 0 1,0 0 7,0 0-9,0 0 0,-20-2-1,20 2-1,-31 4 0,5-2-1,-6 5 0,-8-3-1,-8 5 1,-13-2-1,-7 4 0,-21-4 0,-7 4 0,-20 0 0,-13 0-1,-15-4 1,-10 0-1,-10 0 0,-3-1 1,5-1-1,-1 1 0,10-3 0,10 4-1,10 6 1,6-2-1,20 2 1,7-1-1,12 3 0,19-6-1,11 3 1,13-4 1,19-3-1,26-5 1,-18 4 0,18-4 0,20-4-6,24-7-20,-15 8-7,-4-5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2796 0 9,'0'0'11,"0"0"1,0 0-1,0 0-1,0 0-1,0 0-1,0 0-1,0 0 1,0 0-2,0 0-1,0 0 0,0 0-1,0 0 0,0 0 0,0 0 0,-27 9-1,2-6 0,-3 5 0,-13-3-1,-12 4-1,-14-2 0,-21 4 1,-19-2-2,-22 0 1,-20-1-1,-22-3 1,-16-1-1,-11-1 0,-9-1 1,7 2-1,-171 10 1,219-3-1,21 2 1,24 3-1,21 6 0,15-4-1,22 0 1,13-4-1,2-5 1,12-3-1,0-4 0,22-2 0,-27-11 0,27 11 1,-22-18-1,22 18-2,-11-20-5,11 20-17,18 2-10,-18-2 1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2514 104 13,'0'0'11,"0"0"-4,0 0-3,0 0-2,0 0 1,0 0 1,0 0 0,0 0 2,0 0 0,0 0 0,0 0 0,0 0 0,0 0-1,0 0 0,0 0-2,0 0-2,0 0 2,0 0-2,-18-11 2,-2 15-1,-19-6 1,-8 6-1,-26-6 2,-19 4-1,-34-8-1,-23 3 2,-32-10-2,-21 4 0,-14-6-1,-2 3 1,1-5-2,18 8 1,-139-7-1,214 18 0,31 5 0,23 8-1,20-3-1,23 8 0,11-9-2,18 9 0,-2-20-1,18 20 1,-18-20-2,31 2-1,-31-2-3,31-11-10,-13 9-10,-18 2-1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2524-2 20,'0'0'12,"0"0"0,0 0-1,0 0-1,-17-8-2,-6 19 5,3 0-8,-15 0-1,-5 4-1,-12-1 0,-8 6-1,-19-7 0,-15-1-1,-24-3 0,-20-3 0,-26-8-1,-16-4 0,-18-3-1,-5 0 1,-3 4 0,8 0-1,13 5 1,25 3-1,31 4 0,25 4 0,37 7-1,22-1-2,32 2-2,13-19-7,20 22-7,7-4-12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35 8,'0'0'21,"0"0"-1,0 0-3,0 0-6,0 0-3,0 0-4,0 0 0,-17 7 0,1-7-1,-6 3 0,-16-3 1,-6 6-2,-19-10 1,-15 8-1,-24-8-1,-16 4 0,-26-5 0,-14 1-1,-14-3 0,-5 0 1,-164-2-1,192 7 0,22 2 0,27 2 0,25 1-1,22 10 0,21-6-3,19 10 0,13-17-3,0 27-6,0-27-13,24 12-8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2212 13 6,'0'0'11,"0"0"1,0 0-1,-18-2-1,18 2-1,-27 4 0,27-4-1,-26 5-1,26-5 1,-32 2-2,6 6 0,-14-8-1,-5 3-1,-20-3-1,-12 6 0,-19-6-1,-13 1 0,-22-2-1,-13-1-1,-19-5 0,-10-3 0,-8 3 0,8 0-1,8 7 1,16-4-2,25 4 1,22 6-1,33 8-2,20-1-2,33 12-3,-1-17-10,17-8-15,20 21 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7.115"/>
    </inkml:context>
    <inkml:brush xml:id="br0">
      <inkml:brushProperty name="width" value="0.10583" units="cm"/>
      <inkml:brushProperty name="height" value="0.10583" units="cm"/>
      <inkml:brushProperty name="color" value="#900000"/>
    </inkml:brush>
  </inkml:definitions>
  <inkml:trace contextRef="#ctx0" brushRef="#br0">21903 16571 8,'0'0'32,"-9"-2"-10,9 2-6,0 0-4,0 0-3,0 0-2,0 0 0,0 0-2,0 0-1,0 0 0,0 0-1,0 0 1,0 0 0,0 0 0,0 0-1,0 0 0,0 0 0,0 0 0,8 2-1,-8-2 0,0 0 0,0 0-1,0 0 1,10 5-1,-10-5 1,13 4-1,-4 0 1,0-1 1,4 3-2,1 3 0,5 4 1,0 5-1,5 1 0,1 7 0,5 4 1,2 3 0,-1 5 0,3 6 0,-3-1 0,-4 4 1,-1-3 0,-4 3-1,-6-5-1,-6 3 0,-3-7-2,-3-2 0,-4-36 0,1 62-1,-1-62-1,-3 42 2,3-42-1,0 0 0,0 0 3,0 0-1,0 0 0,0 0 0,0 0 1,0 0-1,0 0 0,0 0 0,0 0 0,0 0 1,0 0-1,0 0 2,0 0-2,0 0 1,0 0 2,14-43-1,-14 43-1,0 0 1,0 0 1,0 0-3,12-52 1,-12 52-1,0 0 1,4-36-1,-2 12 0,1-9 1,0-12-3,5-17 1,8-15 0,9-19 0,13-9-1,15-18 0,15 6 0,13-6 0,15 9 2,12 5 0,7 12 0,5 7 0,1 11 0,0 7-1,-7 8 1,-7 9-1,-18 9 0,-15 14-6,-26 2-12,-9 24-9,-35-8-7,-4 14-11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3466 16,'0'0'10,"0"0"0,0 0-1,20-25 0,-20 25-1,0 0-1,22-15-1,-22 15 0,0 0 0,7-20-1,-7 20-1,0 0 0,27-21-2,-14 4 1,9 1 0,3-9-1,8-1 1,1-4-1,14-1 0,-1-9 0,7 4 0,5-9 0,4 3 0,10-7 0,10 2-1,7-7 1,9 0 0,12-4-1,9-7 2,13-8-1,10-1 0,12-9-1,21-8 1,6-12-1,12-5 1,4-8-2,13 2 0,14-3 1,4-8 1,6-2-1,-6 2 0,9-9 1,5 1-2,3-1 2,-8 0-1,-13 7 0,-7 11-2,-24 13 2,-15 15-1,-29 17 1,-28 17-1,-27 16 0,-23 13 0,-21 8 0,-18 8 0,-10 4 0,-23 5 0,17-4 0,-17 4 0,0 0 0,0 0 0,0 0 0,0 0 0,0 0 0,0 0 0,0-21-1,0 21 1,0 0-2,-4-26 3,4 26-3,-7-18 3,7 18-3,0 0 3,0 0-2,-7-22 1,7 22 0,0 0-1,0 0 1,0 0 0,16-1 0,-16 1-1,0 0 2,0 0-1,22-11 0,-22 11 0,22-20 0,-8 4 0,8-3 0,-2 0 0,5-7 0,4 5 0,-3-1 0,1 2 0,-3 4 0,-6 1 0,-18 15 0,29-18 0,-29 18 0,16-5 0,-16 5 0,0 0 0,17 2-1,-17-2 1,0 0 0,0 0 0,18 7 0,-18-7 1,0 0-1,0 0 0,0 0 0,0 0 1,0 0-1,0 0 0,0 0 0,0 0 0,0 0-2,0 0-1,0 0-4,0 0-16,0 0-9,-35 21-6,6-8 2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5 9 7,'0'0'15,"0"0"-2,-7-18-3,7 18-2,0 0-3,0 0-2,0 0 0,0 0-2,0 0 0,0 0 1,0 0-1,0 0 0,0 0 1,0 0 0,0 0 0,0 0 1,0 0 0,0 0 0,0 0 0,0 0-1,7 25 0,0 4 0,2 7-1,6 11 0,3 7 0,-2 10-1,1 3 0,4 5 1,-6 0-1,7-3 1,-8-7-1,3-4 1,-1-10 0,4-6 0,-5-9-1,-1-6 1,4-11-1,-18-16-1,28 22-2,-28-22-6,18 9-11,-18-9-11,0 0-1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53 23,'0'0'19,"0"0"-3,0 0-1,0 0-5,0 0 0,0 0-5,0 0-1,0 0-1,0 0-1,0 0-1,-9-17 0,9 17-1,0 0 0,-2-16 0,2 16 1,0 0-1,0 0 0,-6-20 1,6 20 0,0 0 0,0 0 0,0 0 0,0 0 0,0 0 0,0 0 0,0 0-1,-9 18 1,11 0 0,5 6-1,-1 12 1,3 7-1,0 14 0,4 4 0,3 6 0,0 4 0,1 1 1,6 0-1,1 1 0,0 4 0,-1 5 0,4 10 1,-1 0 0,3 2 0,-2-1-1,-1 1 1,-5-6 0,1-10-1,-2-15 1,-3-14-1,-3-13 0,-3-12-1,-11-24 1,20 4 0,-13-26-2,-3-2-1,-6-14-3,11 13-8,-12-8-17,-1 4-3,4 13 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-1 0 8,'0'0'17,"0"0"-3,-4 20-2,4-20-1,0 0-1,0 0-2,0 0 0,0 0-2,0 0-3,0 0 0,0 0-1,0 0-1,0 0-1,0 0 1,0 0 0,0 0 0,0 0 0,0 0 0,-2 22 0,2-22 0,9 34-1,-1-8 2,4 15-3,7 8 2,2 16-1,1 13 0,40 114 1,-27-82 0,-3 13-1,1 6 1,1-1 0,-1 4 0,0-3-1,0-12 1,-4-8 0,-2-14 0,0-22-1,-1-23 0,-3-21-1,-3-27 0,-2-16-2,-8-22-6,6 1-18,-5-1-6,-15 2 0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14-11 14,'0'0'19,"0"0"-1,-16 0-4,16 0-2,0 0-2,0 0-3,0 0-2,0 0 0,0 0-2,-4 31 1,6-15-2,7 13 1,-1 6-1,10 17-2,-6 6 1,10 16 0,2 13-1,-2 12 0,5 14 1,-2 11-2,1 3 1,-1 3 1,1 2-1,-1-7 1,2-4-1,-3-14 1,0-7-1,-3-15 1,1-11 0,-5-13-1,1-10-1,-2-11 1,-5-11-2,-11-29 0,22 29-3,-22-29-4,0 0-10,14-28-49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11-3 4,'0'0'9,"0"0"0,0 0-1,0 0 1,0 0 1,0 0-1,0 0 1,0 0 0,-16-9 0,16 9-2,4 18-1,3 3-2,-7 8-2,11 15 0,0 12-1,5 18-2,6 18 1,3 20-1,6 15 0,4 12 0,3 12 0,2 0 0,0 5 1,2-6 0,-8-20 0,-1-12-1,0-24 0,-4-25 0,0-24-1,-8-21 0,3-21-2,-15-25-5,11 8-10,-14-13-16,-12-6 0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-9-9 5,'0'0'10,"0"0"-1,0 0-2,0 0-1,-8-20-2,8 20-1,0 0 0,0 0 1,0 0 1,0 0 2,0 0 0,0 0 0,0 0 2,20 25-2,-20-7-1,17 22-1,-5 7-2,10 18 0,9 13-2,2 23-1,9 17 1,1 10-1,8 19 0,-2 5-1,0 0 1,-2-2 0,-1-11 0,-6-10 1,-7-12-1,-1-17 1,-6-17-1,-5-13 1,-1-15-1,8 26 2,-21-54-2,0-11 0,-7-16-1,0 0-3,0 0-5,0 0-22,-9-23-2,-7-2-1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9,'0'0'25,"0"0"-6,-7 16-3,7-16-5,0 0-1,0 18-4,7-1-1,-7-17-1,9 39-1,-2-8 0,6 14 0,2 11-1,8 15 0,-1 18-2,2 15 2,7 19-2,5 13 0,0 9 0,2 7-1,4 0 1,-2 0-1,4-8 1,-4-8-1,-2-11 1,-3-15 0,-3-16-1,-8-23 0,3-17 0,-12-23 0,-15-31-3,0 0-2,21-16-15,-26-8-12,-6-9 0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13-4 13,'0'0'19,"0"0"-4,0 0 6,-22 2-14,22-2 0,0 0 0,0 0-2,0 0 1,0 16-1,0-16-1,0 0 0,7 25-1,2-5-1,-2 7 0,10 11-1,-1 4 1,11 16-2,2 11 1,4 17-1,5 16 0,4 13 0,7 10 0,0 4-2,0 14 2,0 0 0,-1-1-1,-3-13 0,-5-8 1,-4-16-2,-7-16 2,-7-17-1,2-18-2,-13-21-1,1-6-1,-12-27-1,10 22-18,-10-22 4,0 0-10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-3 0 26,'0'0'21,"0"0"-4,2 18-2,-2-18-2,0 16-4,0-16-3,6 24 0,-6-24-3,9 34 0,-2-14 0,4 7-2,2 4 0,7 10-1,-4 10 0,11 9 0,-3 12 0,7 13 0,3 16 0,35 136-1,-29-112 1,0 5 0,0-1-1,2-10 0,-6-12 0,1-18 0,-6-19-1,-2-17 0,-4-19-2,-5-18-2,-20-16-5,20-25-16,-18 9-6,-6-10-1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5,'0'0'14,"0"0"-1,7 18-1,-7-18 0,0 0 9,0 0-12,0 0-2,0 0-2,0 0-2,0 0 0,0 0-2,0 0 1,0 0 0,0 0-1,0 0 0,0 0 1,0 0-1,0 23 0,0-23 1,6 31-1,-1-4 1,6 9-1,5 15 0,4 16 0,2 18 0,9 13-1,0 12 0,3 11 0,6 4-1,-3 3 1,-3 3-1,-1-5 1,0-10 0,-4-6 0,-2-10 0,0-19-1,-3-6 1,-2-23-2,1-12 0,-23-40-6,55-11-55,-51-29 28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6.5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6 0 27,'0'0'14,"0"0"0,0 0 0,-8 16-1,16-1-2,-8-15-4,-6 25-1,6-25-2,7 33 0,-3-15-1,11 9 0,-1 2-1,8 11 1,0 1-2,7 14 1,2 3-1,5 8 1,-3 3-2,-1 2 1,-4 1-1,1-1 0,-2-4-1,-2-8 1,1-4 0,-8-8-1,4-8 1,-8-2-1,6-12 0,-7-5 1,0 0 0,-13-20 0,14 25-1,-14-25 0,8 16-1,-8-16-3,0 0-13,0 0-17,0 0 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357-16 14,'13'-18'15,"-13"18"-2,0 0-2,0 0-3,0 0-1,0 0-1,0 0-1,0 0-1,0 0 0,0 0 0,0 0-1,0 25-1,0-25 1,-2 31-1,-1-11 0,3 7 1,-4-3-2,0 3 1,3-4 0,-1 4 0,-2-1 0,4 1-1,-7 2 1,7 7 0,-2 2-1,0 9 0,-1 4 0,-1 8 0,-1 3 1,-3 12-1,-1 6 0,2 5 0,-4 5 1,0 11-1,-2 4 0,8 4 0,-2 7 0,5 7 1,-4-2-1,8 9 1,-4 0-1,2 8 0,-1 1 0,-1 4 0,-4-2 0,-1 0-2,2-5 1,1-4-1,4-6 1,0-6-1,5-4 1,-1-4-1,2-6 1,1 3 1,0-1-2,-3 5 0,-4 1 1,-2 3 0,0 4 0,2-3 0,-4 3 0,3 4 0,-5 2 0,-1-3 1,0 1-1,5 4 0,-9-1 0,-2 4 0,-1 7 0,-6 2-1,0 2 1,0 4-1,-2 1 2,0 1-1,2-3 1,6 4-1,3-3 1,5-4-1,4-6 1,4 1-1,4-10 1,-5-1-1,7-10 1,-5-12-1,1-13 1,-4-12-1,2-15 1,-2-11 0,0-8-1,0-10 1,-2-6-1,2 5 0,-7 1 0,7 2 1,-8 4-1,8-1 1,-7 4-1,4-3 1,-3-2-1,2-6 1,3-7-1,-1-3 1,-2-1-1,1-3 1,3-2-1,0-1 0,0-17 0,0 25 1,0-25-1,0 18 0,0-18 0,0 0-2,0 0-1,-10-24-3,10 24-16,0-37-11,0 9-5,-7-8 0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1228-2 10,'0'0'16,"0"0"-2,-20-4-3,20 4-2,0 0-2,0 0-2,0 0-1,0 0 1,0 0 0,0 0 0,0 0-1,0 0 1,0 0 0,0 0 0,0 0-2,0 0 0,0 0 0,0 0-2,0 0 0,0 0-1,0 0 1,0 0-1,0 0 1,-24 9 0,8-7 1,-13 1-1,-9 1 1,-13 0-1,-16-3 1,-10 1-1,-15-2 0,-5-2 0,-8 2 0,1-1-1,6 1 1,6 1-1,10 1 0,22 2 1,9 1-1,20-1 0,31-4 0,0 0 1,-5 16-1,21-10 0,2-3 0,0-1 0,2 0 0,-3 0 0,-17-2 0,16-2-1,-16 2 1,0 0 0,0 0-1,0 0 1,0 0 0,0 0 0,0 0-1,-18-11 1,18 11 0,-22-9 0,6 5 0,-6-1 0,2 1 0,-4-1 1,1 1-1,1-1 0,6 5-1,16 0 0,-17 2-3,17-2-6,0 0-21,18 9-4,-1-4 2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11 9,'0'0'7,"0"0"0,19 7 0,-19-7-2,0 0 0,14-6-1,-14 6 1,0 0 1,22-1 0,-22 1 0,0 0 1,0 0 0,20-6 0,-20 6-2,0 0 0,0 0-1,0 0 1,0 0-1,0 0 0,0 0-1,0 0 0,0 0 0,0 0 0,0 0-2,-20-5 1,-24 10 1,8-1-1,-9-1 0,-17 3-1,-9-1 1,-18-3 1,-20 2-2,-13-3-1,-11 3 1,-10-2-1,-6 1 1,4-3-1,1 2 0,8 2 0,10 0 0,14-1-1,8-1 1,-59 7-1,103-5 0,10-3-1,21 3 0,11-4 0,18 0-1,0 0-3,37 4-13,-16-4-15,8-2 0,2 4 1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2202-1 17,'0'0'10,"0"0"0,0 0 0,0 0 0,16 9-1,-16-9-1,0 0-1,0 0 1,0 0-2,0 0 0,0 0 0,0 0-2,0 0-1,0 0-1,0 0 0,0 0-1,0 0 0,0 0 1,-16 3 0,16-3 0,-22 8 0,-1-12 0,-6 11 1,-17-9-1,-7 8 1,-17-3-2,-12 10 1,-16-4-1,-13 2-1,-11 5 1,-9-3-1,-7 1 0,4 1 0,-1-6 0,10-4 0,12 1 0,11-4 0,15 1 0,16-1-1,8 2 1,10 1-1,4 2 1,5-1-1,-1 3 0,3-2 0,0 0 0,-36 1 0,46-7 1,1-1 0,9-1 1,4-1 0,18 2 0,0 0-1,0 0 0,0 0-1,0 0-1,25-2-4,-25 2-4,31 2-16,-15 0-9,-16-2 1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2444-4 11,'0'0'13,"0"0"-1,0 0-2,0 0 0,0 0-2,0 0-1,0 0-1,0 0 0,-16-6 1,16 6 0,0 0-1,0 0-1,0 0 0,0 0-1,0 0-2,0 0 1,0 0-2,0 0 0,0 0 1,-28 9-1,28-9 0,-29 9 0,4-5 1,-1 3-1,-15-1 1,-12 1-1,-18 0 1,-16 0-1,-19 1 0,-15 1 0,-23-2-1,-10 0 1,-10-1-1,-9-1 0,-3-1 0,-2-3 0,6 1 0,12 2-1,-109 3 0,167 0 0,24-1 0,29 3 0,18 0 0,31-9-1,-17 16-1,17-16-1,0 0-2,22 24-7,-22-24-16,0 0-4,0 0 0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2752 2 1,'0'0'9,"0"0"-2,0 0-1,0 0-1,0 0 1,0 0-2,0 0 1,0 0 0,0 0 0,17-4 1,-17 4 0,0 0 0,0 0 1,0 0 7,0 0-9,0 0 0,-20-2-1,20 2-1,-31 4 0,5-2-1,-6 5 0,-8-3-1,-8 5 1,-13-2-1,-7 4 0,-21-4 0,-7 4 0,-20 0 0,-13 0-1,-15-4 1,-10 0-1,-10 0 0,-3-1 1,5-1-1,-1 1 0,10-3 0,10 4-1,10 6 1,6-2-1,20 2 1,7-1-1,12 3 0,19-6-1,11 3 1,13-4 1,19-3-1,26-5 1,-18 4 0,18-4 0,20-4-6,24-7-20,-15 8-7,-4-5 0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5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2796 0 9,'0'0'11,"0"0"1,0 0-1,0 0-1,0 0-1,0 0-1,0 0-1,0 0 1,0 0-2,0 0-1,0 0 0,0 0-1,0 0 0,0 0 0,0 0 0,-27 9-1,2-6 0,-3 5 0,-13-3-1,-12 4-1,-14-2 0,-21 4 1,-19-2-2,-22 0 1,-20-1-1,-22-3 1,-16-1-1,-11-1 0,-9-1 1,7 2-1,-171 10 1,219-3-1,21 2 1,24 3-1,21 6 0,15-4-1,22 0 1,13-4-1,2-5 1,12-3-1,0-4 0,22-2 0,-27-11 0,27 11 1,-22-18-1,22 18-2,-11-20-5,11 20-17,18 2-10,-18-2 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2514 104 13,'0'0'11,"0"0"-4,0 0-3,0 0-2,0 0 1,0 0 1,0 0 0,0 0 2,0 0 0,0 0 0,0 0 0,0 0 0,0 0-1,0 0 0,0 0-2,0 0-2,0 0 2,0 0-2,-18-11 2,-2 15-1,-19-6 1,-8 6-1,-26-6 2,-19 4-1,-34-8-1,-23 3 2,-32-10-2,-21 4 0,-14-6-1,-2 3 1,1-5-2,18 8 1,-139-7-1,214 18 0,31 5 0,23 8-1,20-3-1,23 8 0,11-9-2,18 9 0,-2-20-1,18 20 1,-18-20-2,31 2-1,-31-2-3,31-11-10,-13 9-10,-18 2-1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2524-2 20,'0'0'12,"0"0"0,0 0-1,0 0-1,-17-8-2,-6 19 5,3 0-8,-15 0-1,-5 4-1,-12-1 0,-8 6-1,-19-7 0,-15-1-1,-24-3 0,-20-3 0,-26-8-1,-16-4 0,-18-3-1,-5 0 1,-3 4 0,8 0-1,13 5 1,25 3-1,31 4 0,25 4 0,37 7-1,22-1-2,32 2-2,13-19-7,20 22-7,7-4-12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35 8,'0'0'21,"0"0"-1,0 0-3,0 0-6,0 0-3,0 0-4,0 0 0,-17 7 0,1-7-1,-6 3 0,-16-3 1,-6 6-2,-19-10 1,-15 8-1,-24-8-1,-16 4 0,-26-5 0,-14 1-1,-14-3 0,-5 0 1,-164-2-1,192 7 0,22 2 0,27 2 0,25 1-1,22 10 0,21-6-3,19 10 0,13-17-3,0 27-6,0-27-13,24 12-8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96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2212 13 6,'0'0'11,"0"0"1,0 0-1,-18-2-1,18 2-1,-27 4 0,27-4-1,-26 5-1,26-5 1,-32 2-2,6 6 0,-14-8-1,-5 3-1,-20-3-1,-12 6 0,-19-6-1,-13 1 0,-22-2-1,-13-1-1,-19-5 0,-10-3 0,-8 3 0,8 0-1,8 7 1,16-4-2,25 4 1,22 6-1,33 8-2,20-1-2,33 12-3,-1-17-10,17-8-15,20 21 0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4.804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4343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0,2-5 0,-1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0,4 0 0,-3-2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7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0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6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5-03-13T17:51:55.4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B0CA21C-B112-4BD8-B9E9-462888A5211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A80BC8A-3D2D-4399-A152-F8F7638B0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34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more involved example:</a:t>
            </a:r>
            <a:r>
              <a:rPr lang="en-US" baseline="0" dirty="0"/>
              <a:t> insertion into a sorted list. Demo.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4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look closer at the solution. Verifying this solution requires complex</a:t>
            </a:r>
            <a:r>
              <a:rPr lang="en-US" baseline="0" dirty="0"/>
              <a:t> reasoning: we need to know that inserting something &gt;= y into a list of things &gt;= y gives back a list &gt;= y, that is we can do automatically strengthen the specification of insert with a nontrivial property. Our tool can automatically infer a refined polymorphic instantiation for beta at the site of the recursive call. Our tool is the first to synthesize a verified implementation of insert.</a:t>
            </a:r>
          </a:p>
          <a:p>
            <a:r>
              <a:rPr lang="en-US" baseline="0" dirty="0"/>
              <a:t>But how do we do all this verification automatically?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B9D33-E65C-453B-9AFE-44BDAF742E0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08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728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97338"/>
            <a:ext cx="9144000" cy="86046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2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0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4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6869903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1825625"/>
            <a:ext cx="9761306" cy="4351338"/>
          </a:xfrm>
        </p:spPr>
        <p:txBody>
          <a:bodyPr/>
          <a:lstStyle>
            <a:lvl1pPr>
              <a:buClr>
                <a:schemeClr val="bg1"/>
              </a:buClr>
              <a:buSzPct val="25000"/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87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31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0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50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25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3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8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6B1FC-33B3-4A41-B046-2D6AAAB3391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3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0.png"/><Relationship Id="rId4" Type="http://schemas.openxmlformats.org/officeDocument/2006/relationships/image" Target="../media/image17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7" Type="http://schemas.openxmlformats.org/officeDocument/2006/relationships/image" Target="../media/image16.e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5" Type="http://schemas.openxmlformats.org/officeDocument/2006/relationships/image" Target="../media/image180.png"/><Relationship Id="rId4" Type="http://schemas.openxmlformats.org/officeDocument/2006/relationships/image" Target="../media/image170.png"/></Relationships>
</file>

<file path=ppt/slides/_rels/slide1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8.emf"/><Relationship Id="rId26" Type="http://schemas.openxmlformats.org/officeDocument/2006/relationships/image" Target="../media/image32.emf"/><Relationship Id="rId3" Type="http://schemas.openxmlformats.org/officeDocument/2006/relationships/image" Target="../media/image140.png"/><Relationship Id="rId21" Type="http://schemas.openxmlformats.org/officeDocument/2006/relationships/customXml" Target="../ink/ink5.xml"/><Relationship Id="rId7" Type="http://schemas.openxmlformats.org/officeDocument/2006/relationships/customXml" Target="../ink/ink2.xml"/><Relationship Id="rId17" Type="http://schemas.openxmlformats.org/officeDocument/2006/relationships/customXml" Target="../ink/ink3.xml"/><Relationship Id="rId25" Type="http://schemas.openxmlformats.org/officeDocument/2006/relationships/customXml" Target="../ink/ink7.xml"/><Relationship Id="rId2" Type="http://schemas.openxmlformats.org/officeDocument/2006/relationships/image" Target="../media/image18.png"/><Relationship Id="rId16" Type="http://schemas.openxmlformats.org/officeDocument/2006/relationships/image" Target="../media/image27.emf"/><Relationship Id="rId20" Type="http://schemas.openxmlformats.org/officeDocument/2006/relationships/image" Target="../media/image29.emf"/><Relationship Id="rId29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24" Type="http://schemas.openxmlformats.org/officeDocument/2006/relationships/image" Target="../media/image31.emf"/><Relationship Id="rId32" Type="http://schemas.openxmlformats.org/officeDocument/2006/relationships/image" Target="../media/image16.emf"/><Relationship Id="rId5" Type="http://schemas.openxmlformats.org/officeDocument/2006/relationships/image" Target="../media/image180.png"/><Relationship Id="rId23" Type="http://schemas.openxmlformats.org/officeDocument/2006/relationships/customXml" Target="../ink/ink6.xml"/><Relationship Id="rId28" Type="http://schemas.openxmlformats.org/officeDocument/2006/relationships/image" Target="../media/image33.emf"/><Relationship Id="rId19" Type="http://schemas.openxmlformats.org/officeDocument/2006/relationships/customXml" Target="../ink/ink4.xml"/><Relationship Id="rId31" Type="http://schemas.openxmlformats.org/officeDocument/2006/relationships/customXml" Target="../ink/ink10.xml"/><Relationship Id="rId4" Type="http://schemas.openxmlformats.org/officeDocument/2006/relationships/image" Target="../media/image170.png"/><Relationship Id="rId22" Type="http://schemas.openxmlformats.org/officeDocument/2006/relationships/image" Target="../media/image30.emf"/><Relationship Id="rId27" Type="http://schemas.openxmlformats.org/officeDocument/2006/relationships/customXml" Target="../ink/ink8.xml"/><Relationship Id="rId30" Type="http://schemas.openxmlformats.org/officeDocument/2006/relationships/image" Target="../media/image3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8.emf"/><Relationship Id="rId26" Type="http://schemas.openxmlformats.org/officeDocument/2006/relationships/image" Target="../media/image32.emf"/><Relationship Id="rId3" Type="http://schemas.openxmlformats.org/officeDocument/2006/relationships/image" Target="../media/image140.png"/><Relationship Id="rId21" Type="http://schemas.openxmlformats.org/officeDocument/2006/relationships/customXml" Target="../ink/ink14.xml"/><Relationship Id="rId7" Type="http://schemas.openxmlformats.org/officeDocument/2006/relationships/customXml" Target="../ink/ink11.xml"/><Relationship Id="rId17" Type="http://schemas.openxmlformats.org/officeDocument/2006/relationships/customXml" Target="../ink/ink12.xml"/><Relationship Id="rId25" Type="http://schemas.openxmlformats.org/officeDocument/2006/relationships/customXml" Target="../ink/ink16.xml"/><Relationship Id="rId2" Type="http://schemas.openxmlformats.org/officeDocument/2006/relationships/image" Target="../media/image18.png"/><Relationship Id="rId16" Type="http://schemas.openxmlformats.org/officeDocument/2006/relationships/image" Target="../media/image27.emf"/><Relationship Id="rId20" Type="http://schemas.openxmlformats.org/officeDocument/2006/relationships/image" Target="../media/image29.emf"/><Relationship Id="rId29" Type="http://schemas.openxmlformats.org/officeDocument/2006/relationships/customXml" Target="../ink/ink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24" Type="http://schemas.openxmlformats.org/officeDocument/2006/relationships/image" Target="../media/image31.emf"/><Relationship Id="rId32" Type="http://schemas.openxmlformats.org/officeDocument/2006/relationships/image" Target="../media/image16.emf"/><Relationship Id="rId5" Type="http://schemas.openxmlformats.org/officeDocument/2006/relationships/image" Target="../media/image180.png"/><Relationship Id="rId23" Type="http://schemas.openxmlformats.org/officeDocument/2006/relationships/customXml" Target="../ink/ink15.xml"/><Relationship Id="rId28" Type="http://schemas.openxmlformats.org/officeDocument/2006/relationships/image" Target="../media/image33.emf"/><Relationship Id="rId19" Type="http://schemas.openxmlformats.org/officeDocument/2006/relationships/customXml" Target="../ink/ink13.xml"/><Relationship Id="rId31" Type="http://schemas.openxmlformats.org/officeDocument/2006/relationships/customXml" Target="../ink/ink19.xml"/><Relationship Id="rId4" Type="http://schemas.openxmlformats.org/officeDocument/2006/relationships/image" Target="../media/image170.png"/><Relationship Id="rId22" Type="http://schemas.openxmlformats.org/officeDocument/2006/relationships/image" Target="../media/image30.emf"/><Relationship Id="rId27" Type="http://schemas.openxmlformats.org/officeDocument/2006/relationships/customXml" Target="../ink/ink17.xml"/><Relationship Id="rId30" Type="http://schemas.openxmlformats.org/officeDocument/2006/relationships/image" Target="../media/image34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0.xml"/><Relationship Id="rId18" Type="http://schemas.openxmlformats.org/officeDocument/2006/relationships/image" Target="../media/image28.emf"/><Relationship Id="rId26" Type="http://schemas.openxmlformats.org/officeDocument/2006/relationships/image" Target="../media/image32.emf"/><Relationship Id="rId3" Type="http://schemas.openxmlformats.org/officeDocument/2006/relationships/image" Target="../media/image140.png"/><Relationship Id="rId21" Type="http://schemas.openxmlformats.org/officeDocument/2006/relationships/customXml" Target="../ink/ink23.xml"/><Relationship Id="rId7" Type="http://schemas.openxmlformats.org/officeDocument/2006/relationships/image" Target="../media/image19.png"/><Relationship Id="rId17" Type="http://schemas.openxmlformats.org/officeDocument/2006/relationships/customXml" Target="../ink/ink21.xml"/><Relationship Id="rId25" Type="http://schemas.openxmlformats.org/officeDocument/2006/relationships/customXml" Target="../ink/ink25.xml"/><Relationship Id="rId2" Type="http://schemas.openxmlformats.org/officeDocument/2006/relationships/image" Target="../media/image18.png"/><Relationship Id="rId16" Type="http://schemas.openxmlformats.org/officeDocument/2006/relationships/image" Target="../media/image27.emf"/><Relationship Id="rId20" Type="http://schemas.openxmlformats.org/officeDocument/2006/relationships/image" Target="../media/image29.emf"/><Relationship Id="rId29" Type="http://schemas.openxmlformats.org/officeDocument/2006/relationships/customXml" Target="../ink/ink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24" Type="http://schemas.openxmlformats.org/officeDocument/2006/relationships/image" Target="../media/image31.emf"/><Relationship Id="rId32" Type="http://schemas.openxmlformats.org/officeDocument/2006/relationships/image" Target="../media/image16.emf"/><Relationship Id="rId5" Type="http://schemas.openxmlformats.org/officeDocument/2006/relationships/image" Target="../media/image180.png"/><Relationship Id="rId23" Type="http://schemas.openxmlformats.org/officeDocument/2006/relationships/customXml" Target="../ink/ink24.xml"/><Relationship Id="rId28" Type="http://schemas.openxmlformats.org/officeDocument/2006/relationships/image" Target="../media/image33.emf"/><Relationship Id="rId19" Type="http://schemas.openxmlformats.org/officeDocument/2006/relationships/customXml" Target="../ink/ink22.xml"/><Relationship Id="rId31" Type="http://schemas.openxmlformats.org/officeDocument/2006/relationships/customXml" Target="../ink/ink28.xml"/><Relationship Id="rId4" Type="http://schemas.openxmlformats.org/officeDocument/2006/relationships/image" Target="../media/image170.png"/><Relationship Id="rId22" Type="http://schemas.openxmlformats.org/officeDocument/2006/relationships/image" Target="../media/image30.emf"/><Relationship Id="rId27" Type="http://schemas.openxmlformats.org/officeDocument/2006/relationships/customXml" Target="../ink/ink26.xml"/><Relationship Id="rId30" Type="http://schemas.openxmlformats.org/officeDocument/2006/relationships/image" Target="../media/image34.emf"/></Relationships>
</file>

<file path=ppt/slides/_rels/slide22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8.emf"/><Relationship Id="rId26" Type="http://schemas.openxmlformats.org/officeDocument/2006/relationships/image" Target="../media/image32.emf"/><Relationship Id="rId39" Type="http://schemas.openxmlformats.org/officeDocument/2006/relationships/customXml" Target="../ink/ink41.xml"/><Relationship Id="rId21" Type="http://schemas.openxmlformats.org/officeDocument/2006/relationships/customXml" Target="../ink/ink32.xml"/><Relationship Id="rId34" Type="http://schemas.openxmlformats.org/officeDocument/2006/relationships/image" Target="../media/image36.emf"/><Relationship Id="rId42" Type="http://schemas.openxmlformats.org/officeDocument/2006/relationships/image" Target="../media/image40.emf"/><Relationship Id="rId47" Type="http://schemas.openxmlformats.org/officeDocument/2006/relationships/customXml" Target="../ink/ink45.xml"/><Relationship Id="rId50" Type="http://schemas.openxmlformats.org/officeDocument/2006/relationships/image" Target="../media/image44.emf"/><Relationship Id="rId7" Type="http://schemas.openxmlformats.org/officeDocument/2006/relationships/customXml" Target="../ink/ink29.xml"/><Relationship Id="rId2" Type="http://schemas.openxmlformats.org/officeDocument/2006/relationships/image" Target="../media/image18.png"/><Relationship Id="rId16" Type="http://schemas.openxmlformats.org/officeDocument/2006/relationships/image" Target="../media/image27.emf"/><Relationship Id="rId29" Type="http://schemas.openxmlformats.org/officeDocument/2006/relationships/customXml" Target="../ink/ink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24" Type="http://schemas.openxmlformats.org/officeDocument/2006/relationships/image" Target="../media/image31.emf"/><Relationship Id="rId32" Type="http://schemas.openxmlformats.org/officeDocument/2006/relationships/image" Target="../media/image35.emf"/><Relationship Id="rId37" Type="http://schemas.openxmlformats.org/officeDocument/2006/relationships/customXml" Target="../ink/ink40.xml"/><Relationship Id="rId40" Type="http://schemas.openxmlformats.org/officeDocument/2006/relationships/image" Target="../media/image39.emf"/><Relationship Id="rId45" Type="http://schemas.openxmlformats.org/officeDocument/2006/relationships/customXml" Target="../ink/ink44.xml"/><Relationship Id="rId53" Type="http://schemas.openxmlformats.org/officeDocument/2006/relationships/image" Target="../media/image21.png"/><Relationship Id="rId5" Type="http://schemas.openxmlformats.org/officeDocument/2006/relationships/image" Target="../media/image180.png"/><Relationship Id="rId23" Type="http://schemas.openxmlformats.org/officeDocument/2006/relationships/customXml" Target="../ink/ink33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46.xml"/><Relationship Id="rId19" Type="http://schemas.openxmlformats.org/officeDocument/2006/relationships/customXml" Target="../ink/ink31.xml"/><Relationship Id="rId31" Type="http://schemas.openxmlformats.org/officeDocument/2006/relationships/customXml" Target="../ink/ink37.xml"/><Relationship Id="rId44" Type="http://schemas.openxmlformats.org/officeDocument/2006/relationships/image" Target="../media/image41.emf"/><Relationship Id="rId52" Type="http://schemas.openxmlformats.org/officeDocument/2006/relationships/image" Target="../media/image16.emf"/><Relationship Id="rId4" Type="http://schemas.openxmlformats.org/officeDocument/2006/relationships/image" Target="../media/image170.png"/><Relationship Id="rId22" Type="http://schemas.openxmlformats.org/officeDocument/2006/relationships/image" Target="../media/image30.emf"/><Relationship Id="rId27" Type="http://schemas.openxmlformats.org/officeDocument/2006/relationships/customXml" Target="../ink/ink35.xml"/><Relationship Id="rId30" Type="http://schemas.openxmlformats.org/officeDocument/2006/relationships/image" Target="../media/image34.emf"/><Relationship Id="rId35" Type="http://schemas.openxmlformats.org/officeDocument/2006/relationships/customXml" Target="../ink/ink39.xml"/><Relationship Id="rId43" Type="http://schemas.openxmlformats.org/officeDocument/2006/relationships/customXml" Target="../ink/ink43.xml"/><Relationship Id="rId48" Type="http://schemas.openxmlformats.org/officeDocument/2006/relationships/image" Target="../media/image43.emf"/><Relationship Id="rId51" Type="http://schemas.openxmlformats.org/officeDocument/2006/relationships/customXml" Target="../ink/ink47.xml"/><Relationship Id="rId3" Type="http://schemas.openxmlformats.org/officeDocument/2006/relationships/image" Target="../media/image140.png"/><Relationship Id="rId17" Type="http://schemas.openxmlformats.org/officeDocument/2006/relationships/customXml" Target="../ink/ink30.xml"/><Relationship Id="rId25" Type="http://schemas.openxmlformats.org/officeDocument/2006/relationships/customXml" Target="../ink/ink34.xml"/><Relationship Id="rId33" Type="http://schemas.openxmlformats.org/officeDocument/2006/relationships/customXml" Target="../ink/ink38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20" Type="http://schemas.openxmlformats.org/officeDocument/2006/relationships/image" Target="../media/image29.emf"/><Relationship Id="rId41" Type="http://schemas.openxmlformats.org/officeDocument/2006/relationships/customXml" Target="../ink/ink42.xml"/></Relationships>
</file>

<file path=ppt/slides/_rels/slide2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8.emf"/><Relationship Id="rId26" Type="http://schemas.openxmlformats.org/officeDocument/2006/relationships/image" Target="../media/image32.emf"/><Relationship Id="rId39" Type="http://schemas.openxmlformats.org/officeDocument/2006/relationships/customXml" Target="../ink/ink60.xml"/><Relationship Id="rId21" Type="http://schemas.openxmlformats.org/officeDocument/2006/relationships/customXml" Target="../ink/ink51.xml"/><Relationship Id="rId34" Type="http://schemas.openxmlformats.org/officeDocument/2006/relationships/image" Target="../media/image36.emf"/><Relationship Id="rId42" Type="http://schemas.openxmlformats.org/officeDocument/2006/relationships/image" Target="../media/image40.emf"/><Relationship Id="rId47" Type="http://schemas.openxmlformats.org/officeDocument/2006/relationships/customXml" Target="../ink/ink64.xml"/><Relationship Id="rId50" Type="http://schemas.openxmlformats.org/officeDocument/2006/relationships/image" Target="../media/image44.emf"/><Relationship Id="rId7" Type="http://schemas.openxmlformats.org/officeDocument/2006/relationships/customXml" Target="../ink/ink48.xml"/><Relationship Id="rId2" Type="http://schemas.openxmlformats.org/officeDocument/2006/relationships/image" Target="../media/image18.png"/><Relationship Id="rId16" Type="http://schemas.openxmlformats.org/officeDocument/2006/relationships/image" Target="../media/image27.emf"/><Relationship Id="rId29" Type="http://schemas.openxmlformats.org/officeDocument/2006/relationships/customXml" Target="../ink/ink5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24" Type="http://schemas.openxmlformats.org/officeDocument/2006/relationships/image" Target="../media/image31.emf"/><Relationship Id="rId32" Type="http://schemas.openxmlformats.org/officeDocument/2006/relationships/image" Target="../media/image35.emf"/><Relationship Id="rId37" Type="http://schemas.openxmlformats.org/officeDocument/2006/relationships/customXml" Target="../ink/ink59.xml"/><Relationship Id="rId40" Type="http://schemas.openxmlformats.org/officeDocument/2006/relationships/image" Target="../media/image39.emf"/><Relationship Id="rId45" Type="http://schemas.openxmlformats.org/officeDocument/2006/relationships/customXml" Target="../ink/ink63.xml"/><Relationship Id="rId53" Type="http://schemas.openxmlformats.org/officeDocument/2006/relationships/image" Target="../media/image21.png"/><Relationship Id="rId5" Type="http://schemas.openxmlformats.org/officeDocument/2006/relationships/image" Target="../media/image180.png"/><Relationship Id="rId23" Type="http://schemas.openxmlformats.org/officeDocument/2006/relationships/customXml" Target="../ink/ink52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65.xml"/><Relationship Id="rId19" Type="http://schemas.openxmlformats.org/officeDocument/2006/relationships/customXml" Target="../ink/ink50.xml"/><Relationship Id="rId31" Type="http://schemas.openxmlformats.org/officeDocument/2006/relationships/customXml" Target="../ink/ink56.xml"/><Relationship Id="rId44" Type="http://schemas.openxmlformats.org/officeDocument/2006/relationships/image" Target="../media/image41.emf"/><Relationship Id="rId52" Type="http://schemas.openxmlformats.org/officeDocument/2006/relationships/image" Target="../media/image16.emf"/><Relationship Id="rId4" Type="http://schemas.openxmlformats.org/officeDocument/2006/relationships/image" Target="../media/image170.png"/><Relationship Id="rId22" Type="http://schemas.openxmlformats.org/officeDocument/2006/relationships/image" Target="../media/image30.emf"/><Relationship Id="rId27" Type="http://schemas.openxmlformats.org/officeDocument/2006/relationships/customXml" Target="../ink/ink54.xml"/><Relationship Id="rId30" Type="http://schemas.openxmlformats.org/officeDocument/2006/relationships/image" Target="../media/image34.emf"/><Relationship Id="rId35" Type="http://schemas.openxmlformats.org/officeDocument/2006/relationships/customXml" Target="../ink/ink58.xml"/><Relationship Id="rId43" Type="http://schemas.openxmlformats.org/officeDocument/2006/relationships/customXml" Target="../ink/ink62.xml"/><Relationship Id="rId48" Type="http://schemas.openxmlformats.org/officeDocument/2006/relationships/image" Target="../media/image43.emf"/><Relationship Id="rId51" Type="http://schemas.openxmlformats.org/officeDocument/2006/relationships/customXml" Target="../ink/ink66.xml"/><Relationship Id="rId3" Type="http://schemas.openxmlformats.org/officeDocument/2006/relationships/image" Target="../media/image140.png"/><Relationship Id="rId17" Type="http://schemas.openxmlformats.org/officeDocument/2006/relationships/customXml" Target="../ink/ink49.xml"/><Relationship Id="rId25" Type="http://schemas.openxmlformats.org/officeDocument/2006/relationships/customXml" Target="../ink/ink53.xml"/><Relationship Id="rId33" Type="http://schemas.openxmlformats.org/officeDocument/2006/relationships/customXml" Target="../ink/ink57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20" Type="http://schemas.openxmlformats.org/officeDocument/2006/relationships/image" Target="../media/image29.emf"/><Relationship Id="rId41" Type="http://schemas.openxmlformats.org/officeDocument/2006/relationships/customXml" Target="../ink/ink61.xml"/></Relationships>
</file>

<file path=ppt/slides/_rels/slide2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8.emf"/><Relationship Id="rId26" Type="http://schemas.openxmlformats.org/officeDocument/2006/relationships/image" Target="../media/image32.emf"/><Relationship Id="rId39" Type="http://schemas.openxmlformats.org/officeDocument/2006/relationships/customXml" Target="../ink/ink79.xml"/><Relationship Id="rId21" Type="http://schemas.openxmlformats.org/officeDocument/2006/relationships/customXml" Target="../ink/ink70.xml"/><Relationship Id="rId34" Type="http://schemas.openxmlformats.org/officeDocument/2006/relationships/image" Target="../media/image36.emf"/><Relationship Id="rId42" Type="http://schemas.openxmlformats.org/officeDocument/2006/relationships/image" Target="../media/image40.emf"/><Relationship Id="rId47" Type="http://schemas.openxmlformats.org/officeDocument/2006/relationships/customXml" Target="../ink/ink83.xml"/><Relationship Id="rId50" Type="http://schemas.openxmlformats.org/officeDocument/2006/relationships/image" Target="../media/image44.emf"/><Relationship Id="rId7" Type="http://schemas.openxmlformats.org/officeDocument/2006/relationships/image" Target="../media/image19.png"/><Relationship Id="rId2" Type="http://schemas.openxmlformats.org/officeDocument/2006/relationships/image" Target="../media/image18.png"/><Relationship Id="rId16" Type="http://schemas.openxmlformats.org/officeDocument/2006/relationships/image" Target="../media/image27.emf"/><Relationship Id="rId29" Type="http://schemas.openxmlformats.org/officeDocument/2006/relationships/customXml" Target="../ink/ink7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24" Type="http://schemas.openxmlformats.org/officeDocument/2006/relationships/image" Target="../media/image31.emf"/><Relationship Id="rId32" Type="http://schemas.openxmlformats.org/officeDocument/2006/relationships/image" Target="../media/image35.emf"/><Relationship Id="rId37" Type="http://schemas.openxmlformats.org/officeDocument/2006/relationships/customXml" Target="../ink/ink78.xml"/><Relationship Id="rId40" Type="http://schemas.openxmlformats.org/officeDocument/2006/relationships/image" Target="../media/image39.emf"/><Relationship Id="rId45" Type="http://schemas.openxmlformats.org/officeDocument/2006/relationships/customXml" Target="../ink/ink82.xml"/><Relationship Id="rId53" Type="http://schemas.openxmlformats.org/officeDocument/2006/relationships/image" Target="../media/image21.png"/><Relationship Id="rId5" Type="http://schemas.openxmlformats.org/officeDocument/2006/relationships/image" Target="../media/image180.png"/><Relationship Id="rId23" Type="http://schemas.openxmlformats.org/officeDocument/2006/relationships/customXml" Target="../ink/ink71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84.xml"/><Relationship Id="rId19" Type="http://schemas.openxmlformats.org/officeDocument/2006/relationships/customXml" Target="../ink/ink69.xml"/><Relationship Id="rId31" Type="http://schemas.openxmlformats.org/officeDocument/2006/relationships/customXml" Target="../ink/ink75.xml"/><Relationship Id="rId44" Type="http://schemas.openxmlformats.org/officeDocument/2006/relationships/image" Target="../media/image41.emf"/><Relationship Id="rId52" Type="http://schemas.openxmlformats.org/officeDocument/2006/relationships/image" Target="../media/image16.emf"/><Relationship Id="rId4" Type="http://schemas.openxmlformats.org/officeDocument/2006/relationships/image" Target="../media/image170.png"/><Relationship Id="rId22" Type="http://schemas.openxmlformats.org/officeDocument/2006/relationships/image" Target="../media/image30.emf"/><Relationship Id="rId27" Type="http://schemas.openxmlformats.org/officeDocument/2006/relationships/customXml" Target="../ink/ink73.xml"/><Relationship Id="rId30" Type="http://schemas.openxmlformats.org/officeDocument/2006/relationships/image" Target="../media/image34.emf"/><Relationship Id="rId35" Type="http://schemas.openxmlformats.org/officeDocument/2006/relationships/customXml" Target="../ink/ink77.xml"/><Relationship Id="rId43" Type="http://schemas.openxmlformats.org/officeDocument/2006/relationships/customXml" Target="../ink/ink81.xml"/><Relationship Id="rId48" Type="http://schemas.openxmlformats.org/officeDocument/2006/relationships/image" Target="../media/image43.emf"/><Relationship Id="rId8" Type="http://schemas.openxmlformats.org/officeDocument/2006/relationships/customXml" Target="../ink/ink67.xml"/><Relationship Id="rId51" Type="http://schemas.openxmlformats.org/officeDocument/2006/relationships/customXml" Target="../ink/ink85.xml"/><Relationship Id="rId3" Type="http://schemas.openxmlformats.org/officeDocument/2006/relationships/image" Target="../media/image140.png"/><Relationship Id="rId17" Type="http://schemas.openxmlformats.org/officeDocument/2006/relationships/customXml" Target="../ink/ink68.xml"/><Relationship Id="rId25" Type="http://schemas.openxmlformats.org/officeDocument/2006/relationships/customXml" Target="../ink/ink72.xml"/><Relationship Id="rId33" Type="http://schemas.openxmlformats.org/officeDocument/2006/relationships/customXml" Target="../ink/ink76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20" Type="http://schemas.openxmlformats.org/officeDocument/2006/relationships/image" Target="../media/image29.emf"/><Relationship Id="rId41" Type="http://schemas.openxmlformats.org/officeDocument/2006/relationships/customXml" Target="../ink/ink80.xml"/></Relationships>
</file>

<file path=ppt/slides/_rels/slide25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2.emf"/><Relationship Id="rId21" Type="http://schemas.openxmlformats.org/officeDocument/2006/relationships/customXml" Target="../ink/ink89.xml"/><Relationship Id="rId34" Type="http://schemas.openxmlformats.org/officeDocument/2006/relationships/image" Target="../media/image36.emf"/><Relationship Id="rId42" Type="http://schemas.openxmlformats.org/officeDocument/2006/relationships/image" Target="../media/image40.emf"/><Relationship Id="rId47" Type="http://schemas.openxmlformats.org/officeDocument/2006/relationships/customXml" Target="../ink/ink102.xml"/><Relationship Id="rId50" Type="http://schemas.openxmlformats.org/officeDocument/2006/relationships/image" Target="../media/image44.emf"/><Relationship Id="rId76" Type="http://schemas.openxmlformats.org/officeDocument/2006/relationships/image" Target="../media/image57.emf"/><Relationship Id="rId84" Type="http://schemas.openxmlformats.org/officeDocument/2006/relationships/image" Target="../media/image61.emf"/><Relationship Id="rId89" Type="http://schemas.openxmlformats.org/officeDocument/2006/relationships/customXml" Target="../ink/ink111.xml"/><Relationship Id="rId97" Type="http://schemas.openxmlformats.org/officeDocument/2006/relationships/customXml" Target="../ink/ink115.xml"/><Relationship Id="rId7" Type="http://schemas.openxmlformats.org/officeDocument/2006/relationships/image" Target="../media/image19.png"/><Relationship Id="rId92" Type="http://schemas.openxmlformats.org/officeDocument/2006/relationships/image" Target="../media/image65.emf"/><Relationship Id="rId2" Type="http://schemas.openxmlformats.org/officeDocument/2006/relationships/image" Target="../media/image18.png"/><Relationship Id="rId16" Type="http://schemas.openxmlformats.org/officeDocument/2006/relationships/image" Target="../media/image27.emf"/><Relationship Id="rId29" Type="http://schemas.openxmlformats.org/officeDocument/2006/relationships/customXml" Target="../ink/ink93.xml"/><Relationship Id="rId24" Type="http://schemas.openxmlformats.org/officeDocument/2006/relationships/image" Target="../media/image31.emf"/><Relationship Id="rId32" Type="http://schemas.openxmlformats.org/officeDocument/2006/relationships/image" Target="../media/image35.emf"/><Relationship Id="rId37" Type="http://schemas.openxmlformats.org/officeDocument/2006/relationships/customXml" Target="../ink/ink97.xml"/><Relationship Id="rId40" Type="http://schemas.openxmlformats.org/officeDocument/2006/relationships/image" Target="../media/image39.emf"/><Relationship Id="rId45" Type="http://schemas.openxmlformats.org/officeDocument/2006/relationships/customXml" Target="../ink/ink101.xml"/><Relationship Id="rId79" Type="http://schemas.openxmlformats.org/officeDocument/2006/relationships/customXml" Target="../ink/ink106.xml"/><Relationship Id="rId87" Type="http://schemas.openxmlformats.org/officeDocument/2006/relationships/customXml" Target="../ink/ink110.xml"/><Relationship Id="rId5" Type="http://schemas.openxmlformats.org/officeDocument/2006/relationships/image" Target="../media/image180.png"/><Relationship Id="rId82" Type="http://schemas.openxmlformats.org/officeDocument/2006/relationships/image" Target="../media/image60.emf"/><Relationship Id="rId90" Type="http://schemas.openxmlformats.org/officeDocument/2006/relationships/image" Target="../media/image64.emf"/><Relationship Id="rId95" Type="http://schemas.openxmlformats.org/officeDocument/2006/relationships/customXml" Target="../ink/ink114.xml"/><Relationship Id="rId19" Type="http://schemas.openxmlformats.org/officeDocument/2006/relationships/customXml" Target="../ink/ink88.xml"/><Relationship Id="rId22" Type="http://schemas.openxmlformats.org/officeDocument/2006/relationships/image" Target="../media/image30.emf"/><Relationship Id="rId27" Type="http://schemas.openxmlformats.org/officeDocument/2006/relationships/customXml" Target="../ink/ink92.xml"/><Relationship Id="rId30" Type="http://schemas.openxmlformats.org/officeDocument/2006/relationships/image" Target="../media/image34.emf"/><Relationship Id="rId35" Type="http://schemas.openxmlformats.org/officeDocument/2006/relationships/customXml" Target="../ink/ink96.xml"/><Relationship Id="rId43" Type="http://schemas.openxmlformats.org/officeDocument/2006/relationships/customXml" Target="../ink/ink100.xml"/><Relationship Id="rId48" Type="http://schemas.openxmlformats.org/officeDocument/2006/relationships/image" Target="../media/image43.emf"/><Relationship Id="rId77" Type="http://schemas.openxmlformats.org/officeDocument/2006/relationships/customXml" Target="../ink/ink105.xml"/><Relationship Id="rId8" Type="http://schemas.openxmlformats.org/officeDocument/2006/relationships/customXml" Target="../ink/ink86.xml"/><Relationship Id="rId51" Type="http://schemas.openxmlformats.org/officeDocument/2006/relationships/customXml" Target="../ink/ink104.xml"/><Relationship Id="rId80" Type="http://schemas.openxmlformats.org/officeDocument/2006/relationships/image" Target="../media/image59.emf"/><Relationship Id="rId85" Type="http://schemas.openxmlformats.org/officeDocument/2006/relationships/customXml" Target="../ink/ink109.xml"/><Relationship Id="rId93" Type="http://schemas.openxmlformats.org/officeDocument/2006/relationships/customXml" Target="../ink/ink113.xml"/><Relationship Id="rId98" Type="http://schemas.openxmlformats.org/officeDocument/2006/relationships/image" Target="../media/image16.emf"/><Relationship Id="rId3" Type="http://schemas.openxmlformats.org/officeDocument/2006/relationships/image" Target="../media/image140.png"/><Relationship Id="rId17" Type="http://schemas.openxmlformats.org/officeDocument/2006/relationships/customXml" Target="../ink/ink87.xml"/><Relationship Id="rId25" Type="http://schemas.openxmlformats.org/officeDocument/2006/relationships/customXml" Target="../ink/ink91.xml"/><Relationship Id="rId33" Type="http://schemas.openxmlformats.org/officeDocument/2006/relationships/customXml" Target="../ink/ink95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20" Type="http://schemas.openxmlformats.org/officeDocument/2006/relationships/image" Target="../media/image29.emf"/><Relationship Id="rId41" Type="http://schemas.openxmlformats.org/officeDocument/2006/relationships/customXml" Target="../ink/ink99.xml"/><Relationship Id="rId83" Type="http://schemas.openxmlformats.org/officeDocument/2006/relationships/customXml" Target="../ink/ink108.xml"/><Relationship Id="rId88" Type="http://schemas.openxmlformats.org/officeDocument/2006/relationships/image" Target="../media/image63.emf"/><Relationship Id="rId91" Type="http://schemas.openxmlformats.org/officeDocument/2006/relationships/customXml" Target="../ink/ink112.xml"/><Relationship Id="rId96" Type="http://schemas.openxmlformats.org/officeDocument/2006/relationships/image" Target="../media/image6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23" Type="http://schemas.openxmlformats.org/officeDocument/2006/relationships/customXml" Target="../ink/ink90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103.xml"/><Relationship Id="rId31" Type="http://schemas.openxmlformats.org/officeDocument/2006/relationships/customXml" Target="../ink/ink94.xml"/><Relationship Id="rId44" Type="http://schemas.openxmlformats.org/officeDocument/2006/relationships/image" Target="../media/image41.emf"/><Relationship Id="rId78" Type="http://schemas.openxmlformats.org/officeDocument/2006/relationships/image" Target="../media/image58.emf"/><Relationship Id="rId81" Type="http://schemas.openxmlformats.org/officeDocument/2006/relationships/customXml" Target="../ink/ink107.xml"/><Relationship Id="rId86" Type="http://schemas.openxmlformats.org/officeDocument/2006/relationships/image" Target="../media/image62.emf"/><Relationship Id="rId94" Type="http://schemas.openxmlformats.org/officeDocument/2006/relationships/image" Target="../media/image66.emf"/><Relationship Id="rId99" Type="http://schemas.openxmlformats.org/officeDocument/2006/relationships/image" Target="../media/image21.png"/><Relationship Id="rId4" Type="http://schemas.openxmlformats.org/officeDocument/2006/relationships/image" Target="../media/image170.png"/><Relationship Id="rId18" Type="http://schemas.openxmlformats.org/officeDocument/2006/relationships/image" Target="../media/image28.emf"/><Relationship Id="rId39" Type="http://schemas.openxmlformats.org/officeDocument/2006/relationships/customXml" Target="../ink/ink98.xml"/></Relationships>
</file>

<file path=ppt/slides/_rels/slide2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2.emf"/><Relationship Id="rId21" Type="http://schemas.openxmlformats.org/officeDocument/2006/relationships/customXml" Target="../ink/ink119.xml"/><Relationship Id="rId34" Type="http://schemas.openxmlformats.org/officeDocument/2006/relationships/image" Target="../media/image36.emf"/><Relationship Id="rId42" Type="http://schemas.openxmlformats.org/officeDocument/2006/relationships/image" Target="../media/image40.emf"/><Relationship Id="rId47" Type="http://schemas.openxmlformats.org/officeDocument/2006/relationships/customXml" Target="../ink/ink132.xml"/><Relationship Id="rId50" Type="http://schemas.openxmlformats.org/officeDocument/2006/relationships/image" Target="../media/image44.emf"/><Relationship Id="rId76" Type="http://schemas.openxmlformats.org/officeDocument/2006/relationships/image" Target="../media/image57.emf"/><Relationship Id="rId84" Type="http://schemas.openxmlformats.org/officeDocument/2006/relationships/image" Target="../media/image61.emf"/><Relationship Id="rId89" Type="http://schemas.openxmlformats.org/officeDocument/2006/relationships/customXml" Target="../ink/ink141.xml"/><Relationship Id="rId97" Type="http://schemas.openxmlformats.org/officeDocument/2006/relationships/customXml" Target="../ink/ink145.xml"/><Relationship Id="rId7" Type="http://schemas.openxmlformats.org/officeDocument/2006/relationships/image" Target="../media/image19.png"/><Relationship Id="rId92" Type="http://schemas.openxmlformats.org/officeDocument/2006/relationships/image" Target="../media/image65.emf"/><Relationship Id="rId2" Type="http://schemas.openxmlformats.org/officeDocument/2006/relationships/image" Target="../media/image18.png"/><Relationship Id="rId16" Type="http://schemas.openxmlformats.org/officeDocument/2006/relationships/image" Target="../media/image27.emf"/><Relationship Id="rId29" Type="http://schemas.openxmlformats.org/officeDocument/2006/relationships/customXml" Target="../ink/ink123.xml"/><Relationship Id="rId24" Type="http://schemas.openxmlformats.org/officeDocument/2006/relationships/image" Target="../media/image31.emf"/><Relationship Id="rId32" Type="http://schemas.openxmlformats.org/officeDocument/2006/relationships/image" Target="../media/image35.emf"/><Relationship Id="rId37" Type="http://schemas.openxmlformats.org/officeDocument/2006/relationships/customXml" Target="../ink/ink127.xml"/><Relationship Id="rId40" Type="http://schemas.openxmlformats.org/officeDocument/2006/relationships/image" Target="../media/image39.emf"/><Relationship Id="rId45" Type="http://schemas.openxmlformats.org/officeDocument/2006/relationships/customXml" Target="../ink/ink131.xml"/><Relationship Id="rId79" Type="http://schemas.openxmlformats.org/officeDocument/2006/relationships/customXml" Target="../ink/ink136.xml"/><Relationship Id="rId87" Type="http://schemas.openxmlformats.org/officeDocument/2006/relationships/customXml" Target="../ink/ink140.xml"/><Relationship Id="rId5" Type="http://schemas.openxmlformats.org/officeDocument/2006/relationships/image" Target="../media/image180.png"/><Relationship Id="rId82" Type="http://schemas.openxmlformats.org/officeDocument/2006/relationships/image" Target="../media/image60.emf"/><Relationship Id="rId90" Type="http://schemas.openxmlformats.org/officeDocument/2006/relationships/image" Target="../media/image64.emf"/><Relationship Id="rId95" Type="http://schemas.openxmlformats.org/officeDocument/2006/relationships/customXml" Target="../ink/ink144.xml"/><Relationship Id="rId19" Type="http://schemas.openxmlformats.org/officeDocument/2006/relationships/customXml" Target="../ink/ink118.xml"/><Relationship Id="rId22" Type="http://schemas.openxmlformats.org/officeDocument/2006/relationships/image" Target="../media/image30.emf"/><Relationship Id="rId27" Type="http://schemas.openxmlformats.org/officeDocument/2006/relationships/customXml" Target="../ink/ink122.xml"/><Relationship Id="rId30" Type="http://schemas.openxmlformats.org/officeDocument/2006/relationships/image" Target="../media/image34.emf"/><Relationship Id="rId35" Type="http://schemas.openxmlformats.org/officeDocument/2006/relationships/customXml" Target="../ink/ink126.xml"/><Relationship Id="rId43" Type="http://schemas.openxmlformats.org/officeDocument/2006/relationships/customXml" Target="../ink/ink130.xml"/><Relationship Id="rId48" Type="http://schemas.openxmlformats.org/officeDocument/2006/relationships/image" Target="../media/image43.emf"/><Relationship Id="rId77" Type="http://schemas.openxmlformats.org/officeDocument/2006/relationships/customXml" Target="../ink/ink135.xml"/><Relationship Id="rId8" Type="http://schemas.openxmlformats.org/officeDocument/2006/relationships/customXml" Target="../ink/ink116.xml"/><Relationship Id="rId51" Type="http://schemas.openxmlformats.org/officeDocument/2006/relationships/customXml" Target="../ink/ink134.xml"/><Relationship Id="rId80" Type="http://schemas.openxmlformats.org/officeDocument/2006/relationships/image" Target="../media/image59.emf"/><Relationship Id="rId85" Type="http://schemas.openxmlformats.org/officeDocument/2006/relationships/customXml" Target="../ink/ink139.xml"/><Relationship Id="rId93" Type="http://schemas.openxmlformats.org/officeDocument/2006/relationships/customXml" Target="../ink/ink143.xml"/><Relationship Id="rId98" Type="http://schemas.openxmlformats.org/officeDocument/2006/relationships/image" Target="../media/image16.emf"/><Relationship Id="rId3" Type="http://schemas.openxmlformats.org/officeDocument/2006/relationships/image" Target="../media/image140.png"/><Relationship Id="rId17" Type="http://schemas.openxmlformats.org/officeDocument/2006/relationships/customXml" Target="../ink/ink117.xml"/><Relationship Id="rId25" Type="http://schemas.openxmlformats.org/officeDocument/2006/relationships/customXml" Target="../ink/ink121.xml"/><Relationship Id="rId33" Type="http://schemas.openxmlformats.org/officeDocument/2006/relationships/customXml" Target="../ink/ink125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20" Type="http://schemas.openxmlformats.org/officeDocument/2006/relationships/image" Target="../media/image29.emf"/><Relationship Id="rId41" Type="http://schemas.openxmlformats.org/officeDocument/2006/relationships/customXml" Target="../ink/ink129.xml"/><Relationship Id="rId83" Type="http://schemas.openxmlformats.org/officeDocument/2006/relationships/customXml" Target="../ink/ink138.xml"/><Relationship Id="rId88" Type="http://schemas.openxmlformats.org/officeDocument/2006/relationships/image" Target="../media/image63.emf"/><Relationship Id="rId91" Type="http://schemas.openxmlformats.org/officeDocument/2006/relationships/customXml" Target="../ink/ink142.xml"/><Relationship Id="rId96" Type="http://schemas.openxmlformats.org/officeDocument/2006/relationships/image" Target="../media/image6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23" Type="http://schemas.openxmlformats.org/officeDocument/2006/relationships/customXml" Target="../ink/ink120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133.xml"/><Relationship Id="rId31" Type="http://schemas.openxmlformats.org/officeDocument/2006/relationships/customXml" Target="../ink/ink124.xml"/><Relationship Id="rId44" Type="http://schemas.openxmlformats.org/officeDocument/2006/relationships/image" Target="../media/image41.emf"/><Relationship Id="rId78" Type="http://schemas.openxmlformats.org/officeDocument/2006/relationships/image" Target="../media/image58.emf"/><Relationship Id="rId81" Type="http://schemas.openxmlformats.org/officeDocument/2006/relationships/customXml" Target="../ink/ink137.xml"/><Relationship Id="rId86" Type="http://schemas.openxmlformats.org/officeDocument/2006/relationships/image" Target="../media/image62.emf"/><Relationship Id="rId94" Type="http://schemas.openxmlformats.org/officeDocument/2006/relationships/image" Target="../media/image66.emf"/><Relationship Id="rId99" Type="http://schemas.openxmlformats.org/officeDocument/2006/relationships/image" Target="../media/image21.png"/><Relationship Id="rId4" Type="http://schemas.openxmlformats.org/officeDocument/2006/relationships/image" Target="../media/image170.png"/><Relationship Id="rId18" Type="http://schemas.openxmlformats.org/officeDocument/2006/relationships/image" Target="../media/image28.emf"/><Relationship Id="rId39" Type="http://schemas.openxmlformats.org/officeDocument/2006/relationships/customXml" Target="../ink/ink128.xml"/></Relationships>
</file>

<file path=ppt/slides/_rels/slide27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2.emf"/><Relationship Id="rId21" Type="http://schemas.openxmlformats.org/officeDocument/2006/relationships/customXml" Target="../ink/ink149.xml"/><Relationship Id="rId42" Type="http://schemas.openxmlformats.org/officeDocument/2006/relationships/image" Target="../media/image40.emf"/><Relationship Id="rId47" Type="http://schemas.openxmlformats.org/officeDocument/2006/relationships/customXml" Target="../ink/ink162.xml"/><Relationship Id="rId84" Type="http://schemas.openxmlformats.org/officeDocument/2006/relationships/image" Target="../media/image61.emf"/><Relationship Id="rId89" Type="http://schemas.openxmlformats.org/officeDocument/2006/relationships/customXml" Target="../ink/ink171.xml"/><Relationship Id="rId7" Type="http://schemas.openxmlformats.org/officeDocument/2006/relationships/image" Target="../media/image24.png"/><Relationship Id="rId92" Type="http://schemas.openxmlformats.org/officeDocument/2006/relationships/image" Target="../media/image65.emf"/><Relationship Id="rId2" Type="http://schemas.openxmlformats.org/officeDocument/2006/relationships/image" Target="../media/image18.png"/><Relationship Id="rId16" Type="http://schemas.openxmlformats.org/officeDocument/2006/relationships/image" Target="../media/image27.emf"/><Relationship Id="rId29" Type="http://schemas.openxmlformats.org/officeDocument/2006/relationships/customXml" Target="../ink/ink153.xml"/><Relationship Id="rId24" Type="http://schemas.openxmlformats.org/officeDocument/2006/relationships/image" Target="../media/image31.emf"/><Relationship Id="rId32" Type="http://schemas.openxmlformats.org/officeDocument/2006/relationships/image" Target="../media/image35.emf"/><Relationship Id="rId37" Type="http://schemas.openxmlformats.org/officeDocument/2006/relationships/customXml" Target="../ink/ink157.xml"/><Relationship Id="rId40" Type="http://schemas.openxmlformats.org/officeDocument/2006/relationships/image" Target="../media/image39.emf"/><Relationship Id="rId45" Type="http://schemas.openxmlformats.org/officeDocument/2006/relationships/customXml" Target="../ink/ink161.xml"/><Relationship Id="rId79" Type="http://schemas.openxmlformats.org/officeDocument/2006/relationships/customXml" Target="../ink/ink166.xml"/><Relationship Id="rId87" Type="http://schemas.openxmlformats.org/officeDocument/2006/relationships/customXml" Target="../ink/ink170.xml"/><Relationship Id="rId5" Type="http://schemas.openxmlformats.org/officeDocument/2006/relationships/image" Target="../media/image180.png"/><Relationship Id="rId82" Type="http://schemas.openxmlformats.org/officeDocument/2006/relationships/image" Target="../media/image60.emf"/><Relationship Id="rId90" Type="http://schemas.openxmlformats.org/officeDocument/2006/relationships/image" Target="../media/image64.emf"/><Relationship Id="rId95" Type="http://schemas.openxmlformats.org/officeDocument/2006/relationships/customXml" Target="../ink/ink174.xml"/><Relationship Id="rId19" Type="http://schemas.openxmlformats.org/officeDocument/2006/relationships/customXml" Target="../ink/ink148.xml"/><Relationship Id="rId22" Type="http://schemas.openxmlformats.org/officeDocument/2006/relationships/image" Target="../media/image30.emf"/><Relationship Id="rId27" Type="http://schemas.openxmlformats.org/officeDocument/2006/relationships/customXml" Target="../ink/ink152.xml"/><Relationship Id="rId30" Type="http://schemas.openxmlformats.org/officeDocument/2006/relationships/image" Target="../media/image34.emf"/><Relationship Id="rId35" Type="http://schemas.openxmlformats.org/officeDocument/2006/relationships/customXml" Target="../ink/ink156.xml"/><Relationship Id="rId43" Type="http://schemas.openxmlformats.org/officeDocument/2006/relationships/customXml" Target="../ink/ink160.xml"/><Relationship Id="rId48" Type="http://schemas.openxmlformats.org/officeDocument/2006/relationships/image" Target="../media/image43.emf"/><Relationship Id="rId77" Type="http://schemas.openxmlformats.org/officeDocument/2006/relationships/customXml" Target="../ink/ink165.xml"/><Relationship Id="rId8" Type="http://schemas.openxmlformats.org/officeDocument/2006/relationships/image" Target="../media/image19.png"/><Relationship Id="rId51" Type="http://schemas.openxmlformats.org/officeDocument/2006/relationships/customXml" Target="../ink/ink164.xml"/><Relationship Id="rId80" Type="http://schemas.openxmlformats.org/officeDocument/2006/relationships/image" Target="../media/image59.emf"/><Relationship Id="rId85" Type="http://schemas.openxmlformats.org/officeDocument/2006/relationships/customXml" Target="../ink/ink169.xml"/><Relationship Id="rId93" Type="http://schemas.openxmlformats.org/officeDocument/2006/relationships/customXml" Target="../ink/ink173.xml"/><Relationship Id="rId98" Type="http://schemas.openxmlformats.org/officeDocument/2006/relationships/image" Target="../media/image16.emf"/><Relationship Id="rId3" Type="http://schemas.openxmlformats.org/officeDocument/2006/relationships/image" Target="../media/image140.png"/><Relationship Id="rId17" Type="http://schemas.openxmlformats.org/officeDocument/2006/relationships/customXml" Target="../ink/ink147.xml"/><Relationship Id="rId25" Type="http://schemas.openxmlformats.org/officeDocument/2006/relationships/customXml" Target="../ink/ink151.xml"/><Relationship Id="rId33" Type="http://schemas.openxmlformats.org/officeDocument/2006/relationships/customXml" Target="../ink/ink155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20" Type="http://schemas.openxmlformats.org/officeDocument/2006/relationships/image" Target="../media/image29.emf"/><Relationship Id="rId41" Type="http://schemas.openxmlformats.org/officeDocument/2006/relationships/customXml" Target="../ink/ink159.xml"/><Relationship Id="rId83" Type="http://schemas.openxmlformats.org/officeDocument/2006/relationships/customXml" Target="../ink/ink168.xml"/><Relationship Id="rId88" Type="http://schemas.openxmlformats.org/officeDocument/2006/relationships/image" Target="../media/image63.emf"/><Relationship Id="rId91" Type="http://schemas.openxmlformats.org/officeDocument/2006/relationships/customXml" Target="../ink/ink172.xml"/><Relationship Id="rId96" Type="http://schemas.openxmlformats.org/officeDocument/2006/relationships/image" Target="../media/image6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23" Type="http://schemas.openxmlformats.org/officeDocument/2006/relationships/customXml" Target="../ink/ink150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163.xml"/><Relationship Id="rId31" Type="http://schemas.openxmlformats.org/officeDocument/2006/relationships/customXml" Target="../ink/ink154.xml"/><Relationship Id="rId44" Type="http://schemas.openxmlformats.org/officeDocument/2006/relationships/image" Target="../media/image41.emf"/><Relationship Id="rId78" Type="http://schemas.openxmlformats.org/officeDocument/2006/relationships/image" Target="../media/image58.emf"/><Relationship Id="rId81" Type="http://schemas.openxmlformats.org/officeDocument/2006/relationships/customXml" Target="../ink/ink167.xml"/><Relationship Id="rId86" Type="http://schemas.openxmlformats.org/officeDocument/2006/relationships/image" Target="../media/image62.emf"/><Relationship Id="rId94" Type="http://schemas.openxmlformats.org/officeDocument/2006/relationships/image" Target="../media/image66.emf"/><Relationship Id="rId99" Type="http://schemas.openxmlformats.org/officeDocument/2006/relationships/image" Target="../media/image21.png"/><Relationship Id="rId4" Type="http://schemas.openxmlformats.org/officeDocument/2006/relationships/image" Target="../media/image170.png"/><Relationship Id="rId9" Type="http://schemas.openxmlformats.org/officeDocument/2006/relationships/customXml" Target="../ink/ink146.xml"/><Relationship Id="rId18" Type="http://schemas.openxmlformats.org/officeDocument/2006/relationships/image" Target="../media/image28.emf"/><Relationship Id="rId39" Type="http://schemas.openxmlformats.org/officeDocument/2006/relationships/customXml" Target="../ink/ink158.xml"/><Relationship Id="rId34" Type="http://schemas.openxmlformats.org/officeDocument/2006/relationships/image" Target="../media/image36.emf"/><Relationship Id="rId50" Type="http://schemas.openxmlformats.org/officeDocument/2006/relationships/image" Target="../media/image44.emf"/><Relationship Id="rId76" Type="http://schemas.openxmlformats.org/officeDocument/2006/relationships/image" Target="../media/image57.emf"/><Relationship Id="rId97" Type="http://schemas.openxmlformats.org/officeDocument/2006/relationships/customXml" Target="../ink/ink175.xml"/></Relationships>
</file>

<file path=ppt/slides/_rels/slide28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2.emf"/><Relationship Id="rId21" Type="http://schemas.openxmlformats.org/officeDocument/2006/relationships/customXml" Target="../ink/ink179.xml"/><Relationship Id="rId42" Type="http://schemas.openxmlformats.org/officeDocument/2006/relationships/image" Target="../media/image40.emf"/><Relationship Id="rId47" Type="http://schemas.openxmlformats.org/officeDocument/2006/relationships/customXml" Target="../ink/ink192.xml"/><Relationship Id="rId63" Type="http://schemas.openxmlformats.org/officeDocument/2006/relationships/customXml" Target="../ink/ink200.xml"/><Relationship Id="rId68" Type="http://schemas.openxmlformats.org/officeDocument/2006/relationships/image" Target="../media/image53.emf"/><Relationship Id="rId84" Type="http://schemas.openxmlformats.org/officeDocument/2006/relationships/image" Target="../media/image61.emf"/><Relationship Id="rId89" Type="http://schemas.openxmlformats.org/officeDocument/2006/relationships/customXml" Target="../ink/ink213.xml"/><Relationship Id="rId16" Type="http://schemas.openxmlformats.org/officeDocument/2006/relationships/image" Target="../media/image27.emf"/><Relationship Id="rId32" Type="http://schemas.openxmlformats.org/officeDocument/2006/relationships/image" Target="../media/image35.emf"/><Relationship Id="rId37" Type="http://schemas.openxmlformats.org/officeDocument/2006/relationships/customXml" Target="../ink/ink187.xml"/><Relationship Id="rId53" Type="http://schemas.openxmlformats.org/officeDocument/2006/relationships/customXml" Target="../ink/ink195.xml"/><Relationship Id="rId58" Type="http://schemas.openxmlformats.org/officeDocument/2006/relationships/image" Target="../media/image48.emf"/><Relationship Id="rId74" Type="http://schemas.openxmlformats.org/officeDocument/2006/relationships/image" Target="../media/image56.emf"/><Relationship Id="rId79" Type="http://schemas.openxmlformats.org/officeDocument/2006/relationships/customXml" Target="../ink/ink208.xml"/><Relationship Id="rId5" Type="http://schemas.openxmlformats.org/officeDocument/2006/relationships/image" Target="../media/image180.png"/><Relationship Id="rId90" Type="http://schemas.openxmlformats.org/officeDocument/2006/relationships/image" Target="../media/image64.emf"/><Relationship Id="rId95" Type="http://schemas.openxmlformats.org/officeDocument/2006/relationships/customXml" Target="../ink/ink216.xml"/><Relationship Id="rId22" Type="http://schemas.openxmlformats.org/officeDocument/2006/relationships/image" Target="../media/image30.emf"/><Relationship Id="rId27" Type="http://schemas.openxmlformats.org/officeDocument/2006/relationships/customXml" Target="../ink/ink182.xml"/><Relationship Id="rId43" Type="http://schemas.openxmlformats.org/officeDocument/2006/relationships/customXml" Target="../ink/ink190.xml"/><Relationship Id="rId48" Type="http://schemas.openxmlformats.org/officeDocument/2006/relationships/image" Target="../media/image43.emf"/><Relationship Id="rId64" Type="http://schemas.openxmlformats.org/officeDocument/2006/relationships/image" Target="../media/image51.emf"/><Relationship Id="rId69" Type="http://schemas.openxmlformats.org/officeDocument/2006/relationships/customXml" Target="../ink/ink203.xml"/><Relationship Id="rId8" Type="http://schemas.openxmlformats.org/officeDocument/2006/relationships/image" Target="../media/image19.png"/><Relationship Id="rId51" Type="http://schemas.openxmlformats.org/officeDocument/2006/relationships/customXml" Target="../ink/ink194.xml"/><Relationship Id="rId72" Type="http://schemas.openxmlformats.org/officeDocument/2006/relationships/image" Target="../media/image55.emf"/><Relationship Id="rId80" Type="http://schemas.openxmlformats.org/officeDocument/2006/relationships/image" Target="../media/image59.emf"/><Relationship Id="rId85" Type="http://schemas.openxmlformats.org/officeDocument/2006/relationships/customXml" Target="../ink/ink211.xml"/><Relationship Id="rId93" Type="http://schemas.openxmlformats.org/officeDocument/2006/relationships/customXml" Target="../ink/ink215.xml"/><Relationship Id="rId98" Type="http://schemas.openxmlformats.org/officeDocument/2006/relationships/image" Target="../media/image16.emf"/><Relationship Id="rId3" Type="http://schemas.openxmlformats.org/officeDocument/2006/relationships/image" Target="../media/image140.png"/><Relationship Id="rId17" Type="http://schemas.openxmlformats.org/officeDocument/2006/relationships/customXml" Target="../ink/ink177.xml"/><Relationship Id="rId25" Type="http://schemas.openxmlformats.org/officeDocument/2006/relationships/customXml" Target="../ink/ink181.xml"/><Relationship Id="rId33" Type="http://schemas.openxmlformats.org/officeDocument/2006/relationships/customXml" Target="../ink/ink185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59" Type="http://schemas.openxmlformats.org/officeDocument/2006/relationships/customXml" Target="../ink/ink198.xml"/><Relationship Id="rId67" Type="http://schemas.openxmlformats.org/officeDocument/2006/relationships/customXml" Target="../ink/ink202.xml"/><Relationship Id="rId20" Type="http://schemas.openxmlformats.org/officeDocument/2006/relationships/image" Target="../media/image29.emf"/><Relationship Id="rId41" Type="http://schemas.openxmlformats.org/officeDocument/2006/relationships/customXml" Target="../ink/ink189.xml"/><Relationship Id="rId54" Type="http://schemas.openxmlformats.org/officeDocument/2006/relationships/image" Target="../media/image46.emf"/><Relationship Id="rId62" Type="http://schemas.openxmlformats.org/officeDocument/2006/relationships/image" Target="../media/image50.emf"/><Relationship Id="rId70" Type="http://schemas.openxmlformats.org/officeDocument/2006/relationships/image" Target="../media/image54.emf"/><Relationship Id="rId75" Type="http://schemas.openxmlformats.org/officeDocument/2006/relationships/customXml" Target="../ink/ink206.xml"/><Relationship Id="rId83" Type="http://schemas.openxmlformats.org/officeDocument/2006/relationships/customXml" Target="../ink/ink210.xml"/><Relationship Id="rId88" Type="http://schemas.openxmlformats.org/officeDocument/2006/relationships/image" Target="../media/image63.emf"/><Relationship Id="rId91" Type="http://schemas.openxmlformats.org/officeDocument/2006/relationships/customXml" Target="../ink/ink214.xml"/><Relationship Id="rId96" Type="http://schemas.openxmlformats.org/officeDocument/2006/relationships/image" Target="../media/image6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23" Type="http://schemas.openxmlformats.org/officeDocument/2006/relationships/customXml" Target="../ink/ink180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193.xml"/><Relationship Id="rId57" Type="http://schemas.openxmlformats.org/officeDocument/2006/relationships/customXml" Target="../ink/ink197.xml"/><Relationship Id="rId31" Type="http://schemas.openxmlformats.org/officeDocument/2006/relationships/customXml" Target="../ink/ink184.xml"/><Relationship Id="rId44" Type="http://schemas.openxmlformats.org/officeDocument/2006/relationships/image" Target="../media/image41.emf"/><Relationship Id="rId52" Type="http://schemas.openxmlformats.org/officeDocument/2006/relationships/image" Target="../media/image45.emf"/><Relationship Id="rId60" Type="http://schemas.openxmlformats.org/officeDocument/2006/relationships/image" Target="../media/image49.emf"/><Relationship Id="rId65" Type="http://schemas.openxmlformats.org/officeDocument/2006/relationships/customXml" Target="../ink/ink201.xml"/><Relationship Id="rId73" Type="http://schemas.openxmlformats.org/officeDocument/2006/relationships/customXml" Target="../ink/ink205.xml"/><Relationship Id="rId78" Type="http://schemas.openxmlformats.org/officeDocument/2006/relationships/image" Target="../media/image58.emf"/><Relationship Id="rId81" Type="http://schemas.openxmlformats.org/officeDocument/2006/relationships/customXml" Target="../ink/ink209.xml"/><Relationship Id="rId86" Type="http://schemas.openxmlformats.org/officeDocument/2006/relationships/image" Target="../media/image62.emf"/><Relationship Id="rId94" Type="http://schemas.openxmlformats.org/officeDocument/2006/relationships/image" Target="../media/image66.emf"/><Relationship Id="rId99" Type="http://schemas.openxmlformats.org/officeDocument/2006/relationships/image" Target="../media/image21.png"/><Relationship Id="rId4" Type="http://schemas.openxmlformats.org/officeDocument/2006/relationships/image" Target="../media/image170.png"/><Relationship Id="rId9" Type="http://schemas.openxmlformats.org/officeDocument/2006/relationships/customXml" Target="../ink/ink176.xml"/><Relationship Id="rId18" Type="http://schemas.openxmlformats.org/officeDocument/2006/relationships/image" Target="../media/image28.emf"/><Relationship Id="rId39" Type="http://schemas.openxmlformats.org/officeDocument/2006/relationships/customXml" Target="../ink/ink188.xml"/><Relationship Id="rId34" Type="http://schemas.openxmlformats.org/officeDocument/2006/relationships/image" Target="../media/image36.emf"/><Relationship Id="rId50" Type="http://schemas.openxmlformats.org/officeDocument/2006/relationships/image" Target="../media/image44.emf"/><Relationship Id="rId55" Type="http://schemas.openxmlformats.org/officeDocument/2006/relationships/customXml" Target="../ink/ink196.xml"/><Relationship Id="rId76" Type="http://schemas.openxmlformats.org/officeDocument/2006/relationships/image" Target="../media/image57.emf"/><Relationship Id="rId97" Type="http://schemas.openxmlformats.org/officeDocument/2006/relationships/customXml" Target="../ink/ink217.xml"/><Relationship Id="rId7" Type="http://schemas.openxmlformats.org/officeDocument/2006/relationships/image" Target="../media/image25.png"/><Relationship Id="rId71" Type="http://schemas.openxmlformats.org/officeDocument/2006/relationships/customXml" Target="../ink/ink204.xml"/><Relationship Id="rId92" Type="http://schemas.openxmlformats.org/officeDocument/2006/relationships/image" Target="../media/image65.emf"/><Relationship Id="rId2" Type="http://schemas.openxmlformats.org/officeDocument/2006/relationships/image" Target="../media/image18.png"/><Relationship Id="rId29" Type="http://schemas.openxmlformats.org/officeDocument/2006/relationships/customXml" Target="../ink/ink183.xml"/><Relationship Id="rId24" Type="http://schemas.openxmlformats.org/officeDocument/2006/relationships/image" Target="../media/image31.emf"/><Relationship Id="rId40" Type="http://schemas.openxmlformats.org/officeDocument/2006/relationships/image" Target="../media/image39.emf"/><Relationship Id="rId45" Type="http://schemas.openxmlformats.org/officeDocument/2006/relationships/customXml" Target="../ink/ink191.xml"/><Relationship Id="rId66" Type="http://schemas.openxmlformats.org/officeDocument/2006/relationships/image" Target="../media/image52.emf"/><Relationship Id="rId87" Type="http://schemas.openxmlformats.org/officeDocument/2006/relationships/customXml" Target="../ink/ink212.xml"/><Relationship Id="rId61" Type="http://schemas.openxmlformats.org/officeDocument/2006/relationships/customXml" Target="../ink/ink199.xml"/><Relationship Id="rId82" Type="http://schemas.openxmlformats.org/officeDocument/2006/relationships/image" Target="../media/image60.emf"/><Relationship Id="rId19" Type="http://schemas.openxmlformats.org/officeDocument/2006/relationships/customXml" Target="../ink/ink178.xml"/><Relationship Id="rId30" Type="http://schemas.openxmlformats.org/officeDocument/2006/relationships/image" Target="../media/image34.emf"/><Relationship Id="rId35" Type="http://schemas.openxmlformats.org/officeDocument/2006/relationships/customXml" Target="../ink/ink186.xml"/><Relationship Id="rId56" Type="http://schemas.openxmlformats.org/officeDocument/2006/relationships/image" Target="../media/image47.emf"/><Relationship Id="rId77" Type="http://schemas.openxmlformats.org/officeDocument/2006/relationships/customXml" Target="../ink/ink207.xml"/></Relationships>
</file>

<file path=ppt/slides/_rels/slide2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2.emf"/><Relationship Id="rId21" Type="http://schemas.openxmlformats.org/officeDocument/2006/relationships/customXml" Target="../ink/ink221.xml"/><Relationship Id="rId42" Type="http://schemas.openxmlformats.org/officeDocument/2006/relationships/image" Target="../media/image40.emf"/><Relationship Id="rId47" Type="http://schemas.openxmlformats.org/officeDocument/2006/relationships/customXml" Target="../ink/ink234.xml"/><Relationship Id="rId63" Type="http://schemas.openxmlformats.org/officeDocument/2006/relationships/customXml" Target="../ink/ink242.xml"/><Relationship Id="rId68" Type="http://schemas.openxmlformats.org/officeDocument/2006/relationships/image" Target="../media/image53.emf"/><Relationship Id="rId84" Type="http://schemas.openxmlformats.org/officeDocument/2006/relationships/image" Target="../media/image61.emf"/><Relationship Id="rId89" Type="http://schemas.openxmlformats.org/officeDocument/2006/relationships/customXml" Target="../ink/ink255.xml"/><Relationship Id="rId16" Type="http://schemas.openxmlformats.org/officeDocument/2006/relationships/image" Target="../media/image27.emf"/><Relationship Id="rId32" Type="http://schemas.openxmlformats.org/officeDocument/2006/relationships/image" Target="../media/image35.emf"/><Relationship Id="rId37" Type="http://schemas.openxmlformats.org/officeDocument/2006/relationships/customXml" Target="../ink/ink229.xml"/><Relationship Id="rId53" Type="http://schemas.openxmlformats.org/officeDocument/2006/relationships/customXml" Target="../ink/ink237.xml"/><Relationship Id="rId58" Type="http://schemas.openxmlformats.org/officeDocument/2006/relationships/image" Target="../media/image48.emf"/><Relationship Id="rId74" Type="http://schemas.openxmlformats.org/officeDocument/2006/relationships/image" Target="../media/image56.emf"/><Relationship Id="rId79" Type="http://schemas.openxmlformats.org/officeDocument/2006/relationships/customXml" Target="../ink/ink250.xml"/><Relationship Id="rId5" Type="http://schemas.openxmlformats.org/officeDocument/2006/relationships/image" Target="../media/image180.png"/><Relationship Id="rId90" Type="http://schemas.openxmlformats.org/officeDocument/2006/relationships/image" Target="../media/image64.emf"/><Relationship Id="rId95" Type="http://schemas.openxmlformats.org/officeDocument/2006/relationships/customXml" Target="../ink/ink258.xml"/><Relationship Id="rId22" Type="http://schemas.openxmlformats.org/officeDocument/2006/relationships/image" Target="../media/image30.emf"/><Relationship Id="rId27" Type="http://schemas.openxmlformats.org/officeDocument/2006/relationships/customXml" Target="../ink/ink224.xml"/><Relationship Id="rId43" Type="http://schemas.openxmlformats.org/officeDocument/2006/relationships/customXml" Target="../ink/ink232.xml"/><Relationship Id="rId48" Type="http://schemas.openxmlformats.org/officeDocument/2006/relationships/image" Target="../media/image43.emf"/><Relationship Id="rId64" Type="http://schemas.openxmlformats.org/officeDocument/2006/relationships/image" Target="../media/image51.emf"/><Relationship Id="rId69" Type="http://schemas.openxmlformats.org/officeDocument/2006/relationships/customXml" Target="../ink/ink245.xml"/><Relationship Id="rId8" Type="http://schemas.openxmlformats.org/officeDocument/2006/relationships/image" Target="../media/image19.png"/><Relationship Id="rId51" Type="http://schemas.openxmlformats.org/officeDocument/2006/relationships/customXml" Target="../ink/ink236.xml"/><Relationship Id="rId72" Type="http://schemas.openxmlformats.org/officeDocument/2006/relationships/image" Target="../media/image55.emf"/><Relationship Id="rId80" Type="http://schemas.openxmlformats.org/officeDocument/2006/relationships/image" Target="../media/image59.emf"/><Relationship Id="rId85" Type="http://schemas.openxmlformats.org/officeDocument/2006/relationships/customXml" Target="../ink/ink253.xml"/><Relationship Id="rId93" Type="http://schemas.openxmlformats.org/officeDocument/2006/relationships/customXml" Target="../ink/ink257.xml"/><Relationship Id="rId98" Type="http://schemas.openxmlformats.org/officeDocument/2006/relationships/image" Target="../media/image16.emf"/><Relationship Id="rId3" Type="http://schemas.openxmlformats.org/officeDocument/2006/relationships/image" Target="../media/image140.png"/><Relationship Id="rId17" Type="http://schemas.openxmlformats.org/officeDocument/2006/relationships/customXml" Target="../ink/ink219.xml"/><Relationship Id="rId25" Type="http://schemas.openxmlformats.org/officeDocument/2006/relationships/customXml" Target="../ink/ink223.xml"/><Relationship Id="rId33" Type="http://schemas.openxmlformats.org/officeDocument/2006/relationships/customXml" Target="../ink/ink227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59" Type="http://schemas.openxmlformats.org/officeDocument/2006/relationships/customXml" Target="../ink/ink240.xml"/><Relationship Id="rId67" Type="http://schemas.openxmlformats.org/officeDocument/2006/relationships/customXml" Target="../ink/ink244.xml"/><Relationship Id="rId20" Type="http://schemas.openxmlformats.org/officeDocument/2006/relationships/image" Target="../media/image29.emf"/><Relationship Id="rId41" Type="http://schemas.openxmlformats.org/officeDocument/2006/relationships/customXml" Target="../ink/ink231.xml"/><Relationship Id="rId54" Type="http://schemas.openxmlformats.org/officeDocument/2006/relationships/image" Target="../media/image46.emf"/><Relationship Id="rId62" Type="http://schemas.openxmlformats.org/officeDocument/2006/relationships/image" Target="../media/image50.emf"/><Relationship Id="rId70" Type="http://schemas.openxmlformats.org/officeDocument/2006/relationships/image" Target="../media/image54.emf"/><Relationship Id="rId75" Type="http://schemas.openxmlformats.org/officeDocument/2006/relationships/customXml" Target="../ink/ink248.xml"/><Relationship Id="rId83" Type="http://schemas.openxmlformats.org/officeDocument/2006/relationships/customXml" Target="../ink/ink252.xml"/><Relationship Id="rId88" Type="http://schemas.openxmlformats.org/officeDocument/2006/relationships/image" Target="../media/image63.emf"/><Relationship Id="rId91" Type="http://schemas.openxmlformats.org/officeDocument/2006/relationships/customXml" Target="../ink/ink256.xml"/><Relationship Id="rId96" Type="http://schemas.openxmlformats.org/officeDocument/2006/relationships/image" Target="../media/image6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23" Type="http://schemas.openxmlformats.org/officeDocument/2006/relationships/customXml" Target="../ink/ink222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235.xml"/><Relationship Id="rId57" Type="http://schemas.openxmlformats.org/officeDocument/2006/relationships/customXml" Target="../ink/ink239.xml"/><Relationship Id="rId31" Type="http://schemas.openxmlformats.org/officeDocument/2006/relationships/customXml" Target="../ink/ink226.xml"/><Relationship Id="rId44" Type="http://schemas.openxmlformats.org/officeDocument/2006/relationships/image" Target="../media/image41.emf"/><Relationship Id="rId52" Type="http://schemas.openxmlformats.org/officeDocument/2006/relationships/image" Target="../media/image45.emf"/><Relationship Id="rId60" Type="http://schemas.openxmlformats.org/officeDocument/2006/relationships/image" Target="../media/image49.emf"/><Relationship Id="rId65" Type="http://schemas.openxmlformats.org/officeDocument/2006/relationships/customXml" Target="../ink/ink243.xml"/><Relationship Id="rId73" Type="http://schemas.openxmlformats.org/officeDocument/2006/relationships/customXml" Target="../ink/ink247.xml"/><Relationship Id="rId78" Type="http://schemas.openxmlformats.org/officeDocument/2006/relationships/image" Target="../media/image58.emf"/><Relationship Id="rId81" Type="http://schemas.openxmlformats.org/officeDocument/2006/relationships/customXml" Target="../ink/ink251.xml"/><Relationship Id="rId86" Type="http://schemas.openxmlformats.org/officeDocument/2006/relationships/image" Target="../media/image62.emf"/><Relationship Id="rId94" Type="http://schemas.openxmlformats.org/officeDocument/2006/relationships/image" Target="../media/image66.emf"/><Relationship Id="rId99" Type="http://schemas.openxmlformats.org/officeDocument/2006/relationships/image" Target="../media/image21.png"/><Relationship Id="rId4" Type="http://schemas.openxmlformats.org/officeDocument/2006/relationships/image" Target="../media/image170.png"/><Relationship Id="rId9" Type="http://schemas.openxmlformats.org/officeDocument/2006/relationships/customXml" Target="../ink/ink218.xml"/><Relationship Id="rId18" Type="http://schemas.openxmlformats.org/officeDocument/2006/relationships/image" Target="../media/image28.emf"/><Relationship Id="rId39" Type="http://schemas.openxmlformats.org/officeDocument/2006/relationships/customXml" Target="../ink/ink230.xml"/><Relationship Id="rId34" Type="http://schemas.openxmlformats.org/officeDocument/2006/relationships/image" Target="../media/image36.emf"/><Relationship Id="rId50" Type="http://schemas.openxmlformats.org/officeDocument/2006/relationships/image" Target="../media/image44.emf"/><Relationship Id="rId55" Type="http://schemas.openxmlformats.org/officeDocument/2006/relationships/customXml" Target="../ink/ink238.xml"/><Relationship Id="rId76" Type="http://schemas.openxmlformats.org/officeDocument/2006/relationships/image" Target="../media/image57.emf"/><Relationship Id="rId97" Type="http://schemas.openxmlformats.org/officeDocument/2006/relationships/customXml" Target="../ink/ink259.xml"/><Relationship Id="rId7" Type="http://schemas.openxmlformats.org/officeDocument/2006/relationships/image" Target="../media/image25.png"/><Relationship Id="rId71" Type="http://schemas.openxmlformats.org/officeDocument/2006/relationships/customXml" Target="../ink/ink246.xml"/><Relationship Id="rId92" Type="http://schemas.openxmlformats.org/officeDocument/2006/relationships/image" Target="../media/image65.emf"/><Relationship Id="rId2" Type="http://schemas.openxmlformats.org/officeDocument/2006/relationships/image" Target="../media/image18.png"/><Relationship Id="rId29" Type="http://schemas.openxmlformats.org/officeDocument/2006/relationships/customXml" Target="../ink/ink225.xml"/><Relationship Id="rId24" Type="http://schemas.openxmlformats.org/officeDocument/2006/relationships/image" Target="../media/image31.emf"/><Relationship Id="rId40" Type="http://schemas.openxmlformats.org/officeDocument/2006/relationships/image" Target="../media/image39.emf"/><Relationship Id="rId45" Type="http://schemas.openxmlformats.org/officeDocument/2006/relationships/customXml" Target="../ink/ink233.xml"/><Relationship Id="rId66" Type="http://schemas.openxmlformats.org/officeDocument/2006/relationships/image" Target="../media/image52.emf"/><Relationship Id="rId87" Type="http://schemas.openxmlformats.org/officeDocument/2006/relationships/customXml" Target="../ink/ink254.xml"/><Relationship Id="rId61" Type="http://schemas.openxmlformats.org/officeDocument/2006/relationships/customXml" Target="../ink/ink241.xml"/><Relationship Id="rId82" Type="http://schemas.openxmlformats.org/officeDocument/2006/relationships/image" Target="../media/image60.emf"/><Relationship Id="rId19" Type="http://schemas.openxmlformats.org/officeDocument/2006/relationships/customXml" Target="../ink/ink220.xml"/><Relationship Id="rId30" Type="http://schemas.openxmlformats.org/officeDocument/2006/relationships/image" Target="../media/image34.emf"/><Relationship Id="rId35" Type="http://schemas.openxmlformats.org/officeDocument/2006/relationships/customXml" Target="../ink/ink228.xml"/><Relationship Id="rId56" Type="http://schemas.openxmlformats.org/officeDocument/2006/relationships/image" Target="../media/image47.emf"/><Relationship Id="rId77" Type="http://schemas.openxmlformats.org/officeDocument/2006/relationships/customXml" Target="../ink/ink24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2.emf"/><Relationship Id="rId21" Type="http://schemas.openxmlformats.org/officeDocument/2006/relationships/customXml" Target="../ink/ink263.xml"/><Relationship Id="rId42" Type="http://schemas.openxmlformats.org/officeDocument/2006/relationships/image" Target="../media/image40.emf"/><Relationship Id="rId47" Type="http://schemas.openxmlformats.org/officeDocument/2006/relationships/customXml" Target="../ink/ink276.xml"/><Relationship Id="rId63" Type="http://schemas.openxmlformats.org/officeDocument/2006/relationships/customXml" Target="../ink/ink284.xml"/><Relationship Id="rId68" Type="http://schemas.openxmlformats.org/officeDocument/2006/relationships/image" Target="../media/image53.emf"/><Relationship Id="rId84" Type="http://schemas.openxmlformats.org/officeDocument/2006/relationships/image" Target="../media/image61.emf"/><Relationship Id="rId89" Type="http://schemas.openxmlformats.org/officeDocument/2006/relationships/customXml" Target="../ink/ink297.xml"/><Relationship Id="rId16" Type="http://schemas.openxmlformats.org/officeDocument/2006/relationships/image" Target="../media/image27.emf"/><Relationship Id="rId32" Type="http://schemas.openxmlformats.org/officeDocument/2006/relationships/image" Target="../media/image35.emf"/><Relationship Id="rId37" Type="http://schemas.openxmlformats.org/officeDocument/2006/relationships/customXml" Target="../ink/ink271.xml"/><Relationship Id="rId53" Type="http://schemas.openxmlformats.org/officeDocument/2006/relationships/customXml" Target="../ink/ink279.xml"/><Relationship Id="rId58" Type="http://schemas.openxmlformats.org/officeDocument/2006/relationships/image" Target="../media/image48.emf"/><Relationship Id="rId74" Type="http://schemas.openxmlformats.org/officeDocument/2006/relationships/image" Target="../media/image56.emf"/><Relationship Id="rId79" Type="http://schemas.openxmlformats.org/officeDocument/2006/relationships/customXml" Target="../ink/ink292.xml"/><Relationship Id="rId5" Type="http://schemas.openxmlformats.org/officeDocument/2006/relationships/image" Target="../media/image180.png"/><Relationship Id="rId90" Type="http://schemas.openxmlformats.org/officeDocument/2006/relationships/image" Target="../media/image64.emf"/><Relationship Id="rId95" Type="http://schemas.openxmlformats.org/officeDocument/2006/relationships/customXml" Target="../ink/ink300.xml"/><Relationship Id="rId22" Type="http://schemas.openxmlformats.org/officeDocument/2006/relationships/image" Target="../media/image30.emf"/><Relationship Id="rId27" Type="http://schemas.openxmlformats.org/officeDocument/2006/relationships/customXml" Target="../ink/ink266.xml"/><Relationship Id="rId43" Type="http://schemas.openxmlformats.org/officeDocument/2006/relationships/customXml" Target="../ink/ink274.xml"/><Relationship Id="rId48" Type="http://schemas.openxmlformats.org/officeDocument/2006/relationships/image" Target="../media/image43.emf"/><Relationship Id="rId64" Type="http://schemas.openxmlformats.org/officeDocument/2006/relationships/image" Target="../media/image51.emf"/><Relationship Id="rId69" Type="http://schemas.openxmlformats.org/officeDocument/2006/relationships/customXml" Target="../ink/ink287.xml"/><Relationship Id="rId8" Type="http://schemas.openxmlformats.org/officeDocument/2006/relationships/image" Target="../media/image19.png"/><Relationship Id="rId51" Type="http://schemas.openxmlformats.org/officeDocument/2006/relationships/customXml" Target="../ink/ink278.xml"/><Relationship Id="rId72" Type="http://schemas.openxmlformats.org/officeDocument/2006/relationships/image" Target="../media/image55.emf"/><Relationship Id="rId80" Type="http://schemas.openxmlformats.org/officeDocument/2006/relationships/image" Target="../media/image59.emf"/><Relationship Id="rId85" Type="http://schemas.openxmlformats.org/officeDocument/2006/relationships/customXml" Target="../ink/ink295.xml"/><Relationship Id="rId93" Type="http://schemas.openxmlformats.org/officeDocument/2006/relationships/customXml" Target="../ink/ink299.xml"/><Relationship Id="rId98" Type="http://schemas.openxmlformats.org/officeDocument/2006/relationships/image" Target="../media/image16.emf"/><Relationship Id="rId3" Type="http://schemas.openxmlformats.org/officeDocument/2006/relationships/image" Target="../media/image140.png"/><Relationship Id="rId17" Type="http://schemas.openxmlformats.org/officeDocument/2006/relationships/customXml" Target="../ink/ink261.xml"/><Relationship Id="rId25" Type="http://schemas.openxmlformats.org/officeDocument/2006/relationships/customXml" Target="../ink/ink265.xml"/><Relationship Id="rId33" Type="http://schemas.openxmlformats.org/officeDocument/2006/relationships/customXml" Target="../ink/ink269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59" Type="http://schemas.openxmlformats.org/officeDocument/2006/relationships/customXml" Target="../ink/ink282.xml"/><Relationship Id="rId67" Type="http://schemas.openxmlformats.org/officeDocument/2006/relationships/customXml" Target="../ink/ink286.xml"/><Relationship Id="rId20" Type="http://schemas.openxmlformats.org/officeDocument/2006/relationships/image" Target="../media/image29.emf"/><Relationship Id="rId41" Type="http://schemas.openxmlformats.org/officeDocument/2006/relationships/customXml" Target="../ink/ink273.xml"/><Relationship Id="rId54" Type="http://schemas.openxmlformats.org/officeDocument/2006/relationships/image" Target="../media/image46.emf"/><Relationship Id="rId62" Type="http://schemas.openxmlformats.org/officeDocument/2006/relationships/image" Target="../media/image50.emf"/><Relationship Id="rId70" Type="http://schemas.openxmlformats.org/officeDocument/2006/relationships/image" Target="../media/image54.emf"/><Relationship Id="rId75" Type="http://schemas.openxmlformats.org/officeDocument/2006/relationships/customXml" Target="../ink/ink290.xml"/><Relationship Id="rId83" Type="http://schemas.openxmlformats.org/officeDocument/2006/relationships/customXml" Target="../ink/ink294.xml"/><Relationship Id="rId88" Type="http://schemas.openxmlformats.org/officeDocument/2006/relationships/image" Target="../media/image63.emf"/><Relationship Id="rId91" Type="http://schemas.openxmlformats.org/officeDocument/2006/relationships/customXml" Target="../ink/ink298.xml"/><Relationship Id="rId96" Type="http://schemas.openxmlformats.org/officeDocument/2006/relationships/image" Target="../media/image6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23" Type="http://schemas.openxmlformats.org/officeDocument/2006/relationships/customXml" Target="../ink/ink264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277.xml"/><Relationship Id="rId57" Type="http://schemas.openxmlformats.org/officeDocument/2006/relationships/customXml" Target="../ink/ink281.xml"/><Relationship Id="rId10" Type="http://schemas.openxmlformats.org/officeDocument/2006/relationships/customXml" Target="../ink/ink260.xml"/><Relationship Id="rId31" Type="http://schemas.openxmlformats.org/officeDocument/2006/relationships/customXml" Target="../ink/ink268.xml"/><Relationship Id="rId44" Type="http://schemas.openxmlformats.org/officeDocument/2006/relationships/image" Target="../media/image41.emf"/><Relationship Id="rId52" Type="http://schemas.openxmlformats.org/officeDocument/2006/relationships/image" Target="../media/image45.emf"/><Relationship Id="rId60" Type="http://schemas.openxmlformats.org/officeDocument/2006/relationships/image" Target="../media/image49.emf"/><Relationship Id="rId65" Type="http://schemas.openxmlformats.org/officeDocument/2006/relationships/customXml" Target="../ink/ink285.xml"/><Relationship Id="rId73" Type="http://schemas.openxmlformats.org/officeDocument/2006/relationships/customXml" Target="../ink/ink289.xml"/><Relationship Id="rId78" Type="http://schemas.openxmlformats.org/officeDocument/2006/relationships/image" Target="../media/image58.emf"/><Relationship Id="rId81" Type="http://schemas.openxmlformats.org/officeDocument/2006/relationships/customXml" Target="../ink/ink293.xml"/><Relationship Id="rId86" Type="http://schemas.openxmlformats.org/officeDocument/2006/relationships/image" Target="../media/image62.emf"/><Relationship Id="rId94" Type="http://schemas.openxmlformats.org/officeDocument/2006/relationships/image" Target="../media/image66.emf"/><Relationship Id="rId99" Type="http://schemas.openxmlformats.org/officeDocument/2006/relationships/image" Target="../media/image21.png"/><Relationship Id="rId4" Type="http://schemas.openxmlformats.org/officeDocument/2006/relationships/image" Target="../media/image170.png"/><Relationship Id="rId9" Type="http://schemas.openxmlformats.org/officeDocument/2006/relationships/image" Target="../media/image26.png"/><Relationship Id="rId18" Type="http://schemas.openxmlformats.org/officeDocument/2006/relationships/image" Target="../media/image28.emf"/><Relationship Id="rId39" Type="http://schemas.openxmlformats.org/officeDocument/2006/relationships/customXml" Target="../ink/ink272.xml"/><Relationship Id="rId34" Type="http://schemas.openxmlformats.org/officeDocument/2006/relationships/image" Target="../media/image36.emf"/><Relationship Id="rId50" Type="http://schemas.openxmlformats.org/officeDocument/2006/relationships/image" Target="../media/image44.emf"/><Relationship Id="rId55" Type="http://schemas.openxmlformats.org/officeDocument/2006/relationships/customXml" Target="../ink/ink280.xml"/><Relationship Id="rId76" Type="http://schemas.openxmlformats.org/officeDocument/2006/relationships/image" Target="../media/image57.emf"/><Relationship Id="rId97" Type="http://schemas.openxmlformats.org/officeDocument/2006/relationships/customXml" Target="../ink/ink301.xml"/><Relationship Id="rId7" Type="http://schemas.openxmlformats.org/officeDocument/2006/relationships/image" Target="../media/image25.png"/><Relationship Id="rId71" Type="http://schemas.openxmlformats.org/officeDocument/2006/relationships/customXml" Target="../ink/ink288.xml"/><Relationship Id="rId92" Type="http://schemas.openxmlformats.org/officeDocument/2006/relationships/image" Target="../media/image65.emf"/><Relationship Id="rId2" Type="http://schemas.openxmlformats.org/officeDocument/2006/relationships/image" Target="../media/image18.png"/><Relationship Id="rId29" Type="http://schemas.openxmlformats.org/officeDocument/2006/relationships/customXml" Target="../ink/ink267.xml"/><Relationship Id="rId24" Type="http://schemas.openxmlformats.org/officeDocument/2006/relationships/image" Target="../media/image31.emf"/><Relationship Id="rId40" Type="http://schemas.openxmlformats.org/officeDocument/2006/relationships/image" Target="../media/image39.emf"/><Relationship Id="rId45" Type="http://schemas.openxmlformats.org/officeDocument/2006/relationships/customXml" Target="../ink/ink275.xml"/><Relationship Id="rId66" Type="http://schemas.openxmlformats.org/officeDocument/2006/relationships/image" Target="../media/image52.emf"/><Relationship Id="rId87" Type="http://schemas.openxmlformats.org/officeDocument/2006/relationships/customXml" Target="../ink/ink296.xml"/><Relationship Id="rId61" Type="http://schemas.openxmlformats.org/officeDocument/2006/relationships/customXml" Target="../ink/ink283.xml"/><Relationship Id="rId82" Type="http://schemas.openxmlformats.org/officeDocument/2006/relationships/image" Target="../media/image60.emf"/><Relationship Id="rId19" Type="http://schemas.openxmlformats.org/officeDocument/2006/relationships/customXml" Target="../ink/ink262.xml"/><Relationship Id="rId30" Type="http://schemas.openxmlformats.org/officeDocument/2006/relationships/image" Target="../media/image34.emf"/><Relationship Id="rId35" Type="http://schemas.openxmlformats.org/officeDocument/2006/relationships/customXml" Target="../ink/ink270.xml"/><Relationship Id="rId56" Type="http://schemas.openxmlformats.org/officeDocument/2006/relationships/image" Target="../media/image47.emf"/><Relationship Id="rId77" Type="http://schemas.openxmlformats.org/officeDocument/2006/relationships/customXml" Target="../ink/ink291.xml"/></Relationships>
</file>

<file path=ppt/slides/_rels/slide3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2.emf"/><Relationship Id="rId21" Type="http://schemas.openxmlformats.org/officeDocument/2006/relationships/customXml" Target="../ink/ink306.xml"/><Relationship Id="rId42" Type="http://schemas.openxmlformats.org/officeDocument/2006/relationships/image" Target="../media/image40.emf"/><Relationship Id="rId47" Type="http://schemas.openxmlformats.org/officeDocument/2006/relationships/customXml" Target="../ink/ink319.xml"/><Relationship Id="rId63" Type="http://schemas.openxmlformats.org/officeDocument/2006/relationships/customXml" Target="../ink/ink327.xml"/><Relationship Id="rId68" Type="http://schemas.openxmlformats.org/officeDocument/2006/relationships/image" Target="../media/image53.emf"/><Relationship Id="rId84" Type="http://schemas.openxmlformats.org/officeDocument/2006/relationships/image" Target="../media/image61.emf"/><Relationship Id="rId89" Type="http://schemas.openxmlformats.org/officeDocument/2006/relationships/customXml" Target="../ink/ink340.xml"/><Relationship Id="rId16" Type="http://schemas.openxmlformats.org/officeDocument/2006/relationships/image" Target="../media/image27.emf"/><Relationship Id="rId11" Type="http://schemas.openxmlformats.org/officeDocument/2006/relationships/image" Target="../media/image26.emf"/><Relationship Id="rId32" Type="http://schemas.openxmlformats.org/officeDocument/2006/relationships/image" Target="../media/image35.emf"/><Relationship Id="rId37" Type="http://schemas.openxmlformats.org/officeDocument/2006/relationships/customXml" Target="../ink/ink314.xml"/><Relationship Id="rId53" Type="http://schemas.openxmlformats.org/officeDocument/2006/relationships/customXml" Target="../ink/ink322.xml"/><Relationship Id="rId58" Type="http://schemas.openxmlformats.org/officeDocument/2006/relationships/image" Target="../media/image48.emf"/><Relationship Id="rId74" Type="http://schemas.openxmlformats.org/officeDocument/2006/relationships/image" Target="../media/image56.emf"/><Relationship Id="rId79" Type="http://schemas.openxmlformats.org/officeDocument/2006/relationships/customXml" Target="../ink/ink335.xml"/><Relationship Id="rId5" Type="http://schemas.openxmlformats.org/officeDocument/2006/relationships/image" Target="../media/image180.png"/><Relationship Id="rId90" Type="http://schemas.openxmlformats.org/officeDocument/2006/relationships/image" Target="../media/image64.emf"/><Relationship Id="rId95" Type="http://schemas.openxmlformats.org/officeDocument/2006/relationships/customXml" Target="../ink/ink343.xml"/><Relationship Id="rId22" Type="http://schemas.openxmlformats.org/officeDocument/2006/relationships/image" Target="../media/image30.emf"/><Relationship Id="rId27" Type="http://schemas.openxmlformats.org/officeDocument/2006/relationships/customXml" Target="../ink/ink309.xml"/><Relationship Id="rId43" Type="http://schemas.openxmlformats.org/officeDocument/2006/relationships/customXml" Target="../ink/ink317.xml"/><Relationship Id="rId48" Type="http://schemas.openxmlformats.org/officeDocument/2006/relationships/image" Target="../media/image43.emf"/><Relationship Id="rId64" Type="http://schemas.openxmlformats.org/officeDocument/2006/relationships/image" Target="../media/image51.emf"/><Relationship Id="rId69" Type="http://schemas.openxmlformats.org/officeDocument/2006/relationships/customXml" Target="../ink/ink330.xml"/><Relationship Id="rId8" Type="http://schemas.openxmlformats.org/officeDocument/2006/relationships/image" Target="../media/image19.png"/><Relationship Id="rId51" Type="http://schemas.openxmlformats.org/officeDocument/2006/relationships/customXml" Target="../ink/ink321.xml"/><Relationship Id="rId72" Type="http://schemas.openxmlformats.org/officeDocument/2006/relationships/image" Target="../media/image55.emf"/><Relationship Id="rId80" Type="http://schemas.openxmlformats.org/officeDocument/2006/relationships/image" Target="../media/image59.emf"/><Relationship Id="rId85" Type="http://schemas.openxmlformats.org/officeDocument/2006/relationships/customXml" Target="../ink/ink338.xml"/><Relationship Id="rId93" Type="http://schemas.openxmlformats.org/officeDocument/2006/relationships/customXml" Target="../ink/ink342.xml"/><Relationship Id="rId98" Type="http://schemas.openxmlformats.org/officeDocument/2006/relationships/image" Target="../media/image16.emf"/><Relationship Id="rId3" Type="http://schemas.openxmlformats.org/officeDocument/2006/relationships/image" Target="../media/image140.png"/><Relationship Id="rId12" Type="http://schemas.openxmlformats.org/officeDocument/2006/relationships/customXml" Target="../ink/ink303.xml"/><Relationship Id="rId17" Type="http://schemas.openxmlformats.org/officeDocument/2006/relationships/customXml" Target="../ink/ink304.xml"/><Relationship Id="rId25" Type="http://schemas.openxmlformats.org/officeDocument/2006/relationships/customXml" Target="../ink/ink308.xml"/><Relationship Id="rId33" Type="http://schemas.openxmlformats.org/officeDocument/2006/relationships/customXml" Target="../ink/ink312.xml"/><Relationship Id="rId38" Type="http://schemas.openxmlformats.org/officeDocument/2006/relationships/image" Target="../media/image38.emf"/><Relationship Id="rId46" Type="http://schemas.openxmlformats.org/officeDocument/2006/relationships/image" Target="../media/image42.emf"/><Relationship Id="rId59" Type="http://schemas.openxmlformats.org/officeDocument/2006/relationships/customXml" Target="../ink/ink325.xml"/><Relationship Id="rId67" Type="http://schemas.openxmlformats.org/officeDocument/2006/relationships/customXml" Target="../ink/ink329.xml"/><Relationship Id="rId20" Type="http://schemas.openxmlformats.org/officeDocument/2006/relationships/image" Target="../media/image29.emf"/><Relationship Id="rId41" Type="http://schemas.openxmlformats.org/officeDocument/2006/relationships/customXml" Target="../ink/ink316.xml"/><Relationship Id="rId54" Type="http://schemas.openxmlformats.org/officeDocument/2006/relationships/image" Target="../media/image46.emf"/><Relationship Id="rId62" Type="http://schemas.openxmlformats.org/officeDocument/2006/relationships/image" Target="../media/image50.emf"/><Relationship Id="rId70" Type="http://schemas.openxmlformats.org/officeDocument/2006/relationships/image" Target="../media/image54.emf"/><Relationship Id="rId75" Type="http://schemas.openxmlformats.org/officeDocument/2006/relationships/customXml" Target="../ink/ink333.xml"/><Relationship Id="rId83" Type="http://schemas.openxmlformats.org/officeDocument/2006/relationships/customXml" Target="../ink/ink337.xml"/><Relationship Id="rId88" Type="http://schemas.openxmlformats.org/officeDocument/2006/relationships/image" Target="../media/image63.emf"/><Relationship Id="rId91" Type="http://schemas.openxmlformats.org/officeDocument/2006/relationships/customXml" Target="../ink/ink341.xml"/><Relationship Id="rId96" Type="http://schemas.openxmlformats.org/officeDocument/2006/relationships/image" Target="../media/image6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23" Type="http://schemas.openxmlformats.org/officeDocument/2006/relationships/customXml" Target="../ink/ink307.xml"/><Relationship Id="rId28" Type="http://schemas.openxmlformats.org/officeDocument/2006/relationships/image" Target="../media/image33.emf"/><Relationship Id="rId36" Type="http://schemas.openxmlformats.org/officeDocument/2006/relationships/image" Target="../media/image37.emf"/><Relationship Id="rId49" Type="http://schemas.openxmlformats.org/officeDocument/2006/relationships/customXml" Target="../ink/ink320.xml"/><Relationship Id="rId57" Type="http://schemas.openxmlformats.org/officeDocument/2006/relationships/customXml" Target="../ink/ink324.xml"/><Relationship Id="rId10" Type="http://schemas.openxmlformats.org/officeDocument/2006/relationships/customXml" Target="../ink/ink302.xml"/><Relationship Id="rId31" Type="http://schemas.openxmlformats.org/officeDocument/2006/relationships/customXml" Target="../ink/ink311.xml"/><Relationship Id="rId44" Type="http://schemas.openxmlformats.org/officeDocument/2006/relationships/image" Target="../media/image41.emf"/><Relationship Id="rId52" Type="http://schemas.openxmlformats.org/officeDocument/2006/relationships/image" Target="../media/image45.emf"/><Relationship Id="rId60" Type="http://schemas.openxmlformats.org/officeDocument/2006/relationships/image" Target="../media/image49.emf"/><Relationship Id="rId65" Type="http://schemas.openxmlformats.org/officeDocument/2006/relationships/customXml" Target="../ink/ink328.xml"/><Relationship Id="rId73" Type="http://schemas.openxmlformats.org/officeDocument/2006/relationships/customXml" Target="../ink/ink332.xml"/><Relationship Id="rId78" Type="http://schemas.openxmlformats.org/officeDocument/2006/relationships/image" Target="../media/image58.emf"/><Relationship Id="rId81" Type="http://schemas.openxmlformats.org/officeDocument/2006/relationships/customXml" Target="../ink/ink336.xml"/><Relationship Id="rId86" Type="http://schemas.openxmlformats.org/officeDocument/2006/relationships/image" Target="../media/image62.emf"/><Relationship Id="rId94" Type="http://schemas.openxmlformats.org/officeDocument/2006/relationships/image" Target="../media/image66.emf"/><Relationship Id="rId99" Type="http://schemas.openxmlformats.org/officeDocument/2006/relationships/image" Target="../media/image21.png"/><Relationship Id="rId4" Type="http://schemas.openxmlformats.org/officeDocument/2006/relationships/image" Target="../media/image170.png"/><Relationship Id="rId9" Type="http://schemas.openxmlformats.org/officeDocument/2006/relationships/image" Target="../media/image26.png"/><Relationship Id="rId18" Type="http://schemas.openxmlformats.org/officeDocument/2006/relationships/image" Target="../media/image28.emf"/><Relationship Id="rId39" Type="http://schemas.openxmlformats.org/officeDocument/2006/relationships/customXml" Target="../ink/ink315.xml"/><Relationship Id="rId34" Type="http://schemas.openxmlformats.org/officeDocument/2006/relationships/image" Target="../media/image36.emf"/><Relationship Id="rId50" Type="http://schemas.openxmlformats.org/officeDocument/2006/relationships/image" Target="../media/image44.emf"/><Relationship Id="rId55" Type="http://schemas.openxmlformats.org/officeDocument/2006/relationships/customXml" Target="../ink/ink323.xml"/><Relationship Id="rId76" Type="http://schemas.openxmlformats.org/officeDocument/2006/relationships/image" Target="../media/image57.emf"/><Relationship Id="rId97" Type="http://schemas.openxmlformats.org/officeDocument/2006/relationships/customXml" Target="../ink/ink344.xml"/><Relationship Id="rId7" Type="http://schemas.openxmlformats.org/officeDocument/2006/relationships/image" Target="../media/image25.png"/><Relationship Id="rId71" Type="http://schemas.openxmlformats.org/officeDocument/2006/relationships/customXml" Target="../ink/ink331.xml"/><Relationship Id="rId92" Type="http://schemas.openxmlformats.org/officeDocument/2006/relationships/image" Target="../media/image65.emf"/><Relationship Id="rId2" Type="http://schemas.openxmlformats.org/officeDocument/2006/relationships/image" Target="../media/image18.png"/><Relationship Id="rId29" Type="http://schemas.openxmlformats.org/officeDocument/2006/relationships/customXml" Target="../ink/ink310.xml"/><Relationship Id="rId24" Type="http://schemas.openxmlformats.org/officeDocument/2006/relationships/image" Target="../media/image31.emf"/><Relationship Id="rId40" Type="http://schemas.openxmlformats.org/officeDocument/2006/relationships/image" Target="../media/image39.emf"/><Relationship Id="rId45" Type="http://schemas.openxmlformats.org/officeDocument/2006/relationships/customXml" Target="../ink/ink318.xml"/><Relationship Id="rId66" Type="http://schemas.openxmlformats.org/officeDocument/2006/relationships/image" Target="../media/image52.emf"/><Relationship Id="rId87" Type="http://schemas.openxmlformats.org/officeDocument/2006/relationships/customXml" Target="../ink/ink339.xml"/><Relationship Id="rId61" Type="http://schemas.openxmlformats.org/officeDocument/2006/relationships/customXml" Target="../ink/ink326.xml"/><Relationship Id="rId82" Type="http://schemas.openxmlformats.org/officeDocument/2006/relationships/image" Target="../media/image60.emf"/><Relationship Id="rId19" Type="http://schemas.openxmlformats.org/officeDocument/2006/relationships/customXml" Target="../ink/ink305.xml"/><Relationship Id="rId30" Type="http://schemas.openxmlformats.org/officeDocument/2006/relationships/image" Target="../media/image34.emf"/><Relationship Id="rId35" Type="http://schemas.openxmlformats.org/officeDocument/2006/relationships/customXml" Target="../ink/ink313.xml"/><Relationship Id="rId56" Type="http://schemas.openxmlformats.org/officeDocument/2006/relationships/image" Target="../media/image47.emf"/><Relationship Id="rId77" Type="http://schemas.openxmlformats.org/officeDocument/2006/relationships/customXml" Target="../ink/ink33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Lecture 17</a:t>
            </a:r>
            <a:br>
              <a:rPr lang="en-US" dirty="0"/>
            </a:br>
            <a:r>
              <a:rPr lang="en-US" dirty="0"/>
              <a:t>Functional synthesis and Verification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Armando Solar-Lezama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10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verification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468" y="2967489"/>
            <a:ext cx="203613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 &gt; y){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t = x – y;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 &gt; 0){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 = x – 1;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 = y + 1;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= t – 1;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y=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600" b="1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endParaRPr lang="en-US" sz="1600" b="1" baseline="-25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x=y</a:t>
            </a:r>
            <a:r>
              <a:rPr lang="en-US" sz="1600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468" y="2598157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Code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791781" y="3705242"/>
            <a:ext cx="1745712" cy="586596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53777" y="3675375"/>
                <a:ext cx="239886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.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3777" y="3675375"/>
                <a:ext cx="239886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947058" y="4321706"/>
            <a:ext cx="12543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Verification</a:t>
            </a:r>
            <a:br>
              <a:rPr lang="en-US" dirty="0"/>
            </a:br>
            <a:r>
              <a:rPr lang="en-US" dirty="0"/>
              <a:t>Condition </a:t>
            </a:r>
            <a:br>
              <a:rPr lang="en-US" dirty="0"/>
            </a:br>
            <a:r>
              <a:rPr lang="en-US" dirty="0"/>
              <a:t>Generation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321202" y="3548617"/>
            <a:ext cx="2259566" cy="899846"/>
            <a:chOff x="6119560" y="3938046"/>
            <a:chExt cx="2259566" cy="899846"/>
          </a:xfrm>
        </p:grpSpPr>
        <p:sp>
          <p:nvSpPr>
            <p:cNvPr id="13" name="Freeform 12"/>
            <p:cNvSpPr/>
            <p:nvPr/>
          </p:nvSpPr>
          <p:spPr>
            <a:xfrm>
              <a:off x="6119560" y="4095466"/>
              <a:ext cx="2259566" cy="586596"/>
            </a:xfrm>
            <a:custGeom>
              <a:avLst/>
              <a:gdLst>
                <a:gd name="connsiteX0" fmla="*/ 0 w 2259566"/>
                <a:gd name="connsiteY0" fmla="*/ 146649 h 586596"/>
                <a:gd name="connsiteX1" fmla="*/ 604126 w 2259566"/>
                <a:gd name="connsiteY1" fmla="*/ 146649 h 586596"/>
                <a:gd name="connsiteX2" fmla="*/ 604126 w 2259566"/>
                <a:gd name="connsiteY2" fmla="*/ 439947 h 586596"/>
                <a:gd name="connsiteX3" fmla="*/ 0 w 2259566"/>
                <a:gd name="connsiteY3" fmla="*/ 439947 h 586596"/>
                <a:gd name="connsiteX4" fmla="*/ 1966268 w 2259566"/>
                <a:gd name="connsiteY4" fmla="*/ 0 h 586596"/>
                <a:gd name="connsiteX5" fmla="*/ 2259566 w 2259566"/>
                <a:gd name="connsiteY5" fmla="*/ 293298 h 586596"/>
                <a:gd name="connsiteX6" fmla="*/ 1966268 w 2259566"/>
                <a:gd name="connsiteY6" fmla="*/ 586596 h 586596"/>
                <a:gd name="connsiteX7" fmla="*/ 1966268 w 2259566"/>
                <a:gd name="connsiteY7" fmla="*/ 439947 h 586596"/>
                <a:gd name="connsiteX8" fmla="*/ 1539277 w 2259566"/>
                <a:gd name="connsiteY8" fmla="*/ 439947 h 586596"/>
                <a:gd name="connsiteX9" fmla="*/ 1539277 w 2259566"/>
                <a:gd name="connsiteY9" fmla="*/ 146649 h 586596"/>
                <a:gd name="connsiteX10" fmla="*/ 1966268 w 2259566"/>
                <a:gd name="connsiteY10" fmla="*/ 146649 h 58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59566" h="586596">
                  <a:moveTo>
                    <a:pt x="0" y="146649"/>
                  </a:moveTo>
                  <a:lnTo>
                    <a:pt x="604126" y="146649"/>
                  </a:lnTo>
                  <a:lnTo>
                    <a:pt x="604126" y="439947"/>
                  </a:lnTo>
                  <a:lnTo>
                    <a:pt x="0" y="439947"/>
                  </a:lnTo>
                  <a:close/>
                  <a:moveTo>
                    <a:pt x="1966268" y="0"/>
                  </a:moveTo>
                  <a:lnTo>
                    <a:pt x="2259566" y="293298"/>
                  </a:lnTo>
                  <a:lnTo>
                    <a:pt x="1966268" y="586596"/>
                  </a:lnTo>
                  <a:lnTo>
                    <a:pt x="1966268" y="439947"/>
                  </a:lnTo>
                  <a:lnTo>
                    <a:pt x="1539277" y="439947"/>
                  </a:lnTo>
                  <a:lnTo>
                    <a:pt x="1539277" y="146649"/>
                  </a:lnTo>
                  <a:lnTo>
                    <a:pt x="1966268" y="146649"/>
                  </a:lnTo>
                  <a:close/>
                </a:path>
              </a:pathLst>
            </a:cu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0" name="Diagram 9"/>
            <p:cNvGraphicFramePr/>
            <p:nvPr>
              <p:extLst>
                <p:ext uri="{D42A27DB-BD31-4B8C-83A1-F6EECF244321}">
                  <p14:modId xmlns:p14="http://schemas.microsoft.com/office/powerpoint/2010/main" val="2771407779"/>
                </p:ext>
              </p:extLst>
            </p:nvPr>
          </p:nvGraphicFramePr>
          <p:xfrm>
            <a:off x="6410943" y="3938046"/>
            <a:ext cx="1462755" cy="89984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</p:grpSp>
      <p:sp>
        <p:nvSpPr>
          <p:cNvPr id="15" name="TextBox 14"/>
          <p:cNvSpPr txBox="1"/>
          <p:nvPr/>
        </p:nvSpPr>
        <p:spPr>
          <a:xfrm>
            <a:off x="8069630" y="4598705"/>
            <a:ext cx="762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Solver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777224" y="3583042"/>
            <a:ext cx="9973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679281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and Synthesis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6147" y="2967489"/>
                <a:ext cx="2521844" cy="25545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if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(x &gt; y){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t = x – y;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while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(t &gt; 0){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x = x –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y = y +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t = t –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}</a:t>
                </a:r>
              </a:p>
              <a:p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 assert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y=</a:t>
                </a:r>
                <a:r>
                  <a:rPr lang="en-US" sz="16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sz="1600" b="1" baseline="-250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</a:t>
                </a:r>
                <a:endParaRPr lang="en-US" sz="1600" b="1" baseline="-25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assert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x=y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in</a:t>
                </a:r>
                <a:endParaRPr lang="en-US" sz="16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}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147" y="2967489"/>
                <a:ext cx="2521844" cy="2554545"/>
              </a:xfrm>
              <a:prstGeom prst="rect">
                <a:avLst/>
              </a:prstGeom>
              <a:blipFill>
                <a:blip r:embed="rId2"/>
                <a:stretch>
                  <a:fillRect l="-1208" t="-716" r="-483" b="-2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80910" y="2598157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Code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791781" y="3705242"/>
            <a:ext cx="1538679" cy="586596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07432" y="3675375"/>
                <a:ext cx="363638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. ∀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.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432" y="3675375"/>
                <a:ext cx="3636380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860903" y="4321706"/>
            <a:ext cx="12543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Verification</a:t>
            </a:r>
            <a:br>
              <a:rPr lang="en-US" dirty="0"/>
            </a:br>
            <a:r>
              <a:rPr lang="en-US" dirty="0"/>
              <a:t>Condition </a:t>
            </a:r>
            <a:br>
              <a:rPr lang="en-US" dirty="0"/>
            </a:br>
            <a:r>
              <a:rPr lang="en-US" dirty="0"/>
              <a:t>Generation</a:t>
            </a:r>
          </a:p>
        </p:txBody>
      </p:sp>
      <p:sp>
        <p:nvSpPr>
          <p:cNvPr id="13" name="Freeform 12"/>
          <p:cNvSpPr/>
          <p:nvPr/>
        </p:nvSpPr>
        <p:spPr>
          <a:xfrm>
            <a:off x="8063081" y="3706037"/>
            <a:ext cx="2259566" cy="586596"/>
          </a:xfrm>
          <a:custGeom>
            <a:avLst/>
            <a:gdLst>
              <a:gd name="connsiteX0" fmla="*/ 0 w 2259566"/>
              <a:gd name="connsiteY0" fmla="*/ 146649 h 586596"/>
              <a:gd name="connsiteX1" fmla="*/ 604126 w 2259566"/>
              <a:gd name="connsiteY1" fmla="*/ 146649 h 586596"/>
              <a:gd name="connsiteX2" fmla="*/ 604126 w 2259566"/>
              <a:gd name="connsiteY2" fmla="*/ 439947 h 586596"/>
              <a:gd name="connsiteX3" fmla="*/ 0 w 2259566"/>
              <a:gd name="connsiteY3" fmla="*/ 439947 h 586596"/>
              <a:gd name="connsiteX4" fmla="*/ 1966268 w 2259566"/>
              <a:gd name="connsiteY4" fmla="*/ 0 h 586596"/>
              <a:gd name="connsiteX5" fmla="*/ 2259566 w 2259566"/>
              <a:gd name="connsiteY5" fmla="*/ 293298 h 586596"/>
              <a:gd name="connsiteX6" fmla="*/ 1966268 w 2259566"/>
              <a:gd name="connsiteY6" fmla="*/ 586596 h 586596"/>
              <a:gd name="connsiteX7" fmla="*/ 1966268 w 2259566"/>
              <a:gd name="connsiteY7" fmla="*/ 439947 h 586596"/>
              <a:gd name="connsiteX8" fmla="*/ 1539277 w 2259566"/>
              <a:gd name="connsiteY8" fmla="*/ 439947 h 586596"/>
              <a:gd name="connsiteX9" fmla="*/ 1539277 w 2259566"/>
              <a:gd name="connsiteY9" fmla="*/ 146649 h 586596"/>
              <a:gd name="connsiteX10" fmla="*/ 1966268 w 2259566"/>
              <a:gd name="connsiteY10" fmla="*/ 146649 h 586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59566" h="586596">
                <a:moveTo>
                  <a:pt x="0" y="146649"/>
                </a:moveTo>
                <a:lnTo>
                  <a:pt x="604126" y="146649"/>
                </a:lnTo>
                <a:lnTo>
                  <a:pt x="604126" y="439947"/>
                </a:lnTo>
                <a:lnTo>
                  <a:pt x="0" y="439947"/>
                </a:lnTo>
                <a:close/>
                <a:moveTo>
                  <a:pt x="1966268" y="0"/>
                </a:moveTo>
                <a:lnTo>
                  <a:pt x="2259566" y="293298"/>
                </a:lnTo>
                <a:lnTo>
                  <a:pt x="1966268" y="586596"/>
                </a:lnTo>
                <a:lnTo>
                  <a:pt x="1966268" y="439947"/>
                </a:lnTo>
                <a:lnTo>
                  <a:pt x="1539277" y="439947"/>
                </a:lnTo>
                <a:lnTo>
                  <a:pt x="1539277" y="146649"/>
                </a:lnTo>
                <a:lnTo>
                  <a:pt x="1966268" y="146649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862207" y="3444542"/>
            <a:ext cx="57740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447144" y="3675374"/>
                <a:ext cx="61459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7144" y="3675374"/>
                <a:ext cx="614592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ular Callout 10"/>
          <p:cNvSpPr/>
          <p:nvPr/>
        </p:nvSpPr>
        <p:spPr>
          <a:xfrm>
            <a:off x="7890295" y="4836543"/>
            <a:ext cx="2375140" cy="1437736"/>
          </a:xfrm>
          <a:prstGeom prst="wedgeRoundRectCallout">
            <a:avLst>
              <a:gd name="adj1" fmla="val 3020"/>
              <a:gd name="adj2" fmla="val -839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Historically, solvers that can deal with quantifier alternations have not been very scalable</a:t>
            </a:r>
          </a:p>
        </p:txBody>
      </p:sp>
    </p:spTree>
    <p:extLst>
      <p:ext uri="{BB962C8B-B14F-4D97-AF65-F5344CB8AC3E}">
        <p14:creationId xmlns:p14="http://schemas.microsoft.com/office/powerpoint/2010/main" val="1417028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challenges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How do we generate the predicates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Tradeoffs between efficiency, completeness and soundness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How do we deal with quantifier alternation</a:t>
                </a:r>
              </a:p>
              <a:p>
                <a:pPr lvl="1"/>
                <a:r>
                  <a:rPr lang="en-US" dirty="0"/>
                  <a:t>Quantifier elimination</a:t>
                </a:r>
              </a:p>
              <a:p>
                <a:pPr lvl="1"/>
                <a:r>
                  <a:rPr lang="en-US" dirty="0"/>
                  <a:t>Abstraction</a:t>
                </a:r>
              </a:p>
              <a:p>
                <a:pPr lvl="1"/>
                <a:r>
                  <a:rPr lang="en-US" dirty="0"/>
                  <a:t>CEGIS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844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Quantifier Elimination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algebraic equalities manipulation to derive relationships between unknowns</a:t>
            </a:r>
          </a:p>
          <a:p>
            <a:pPr lvl="1"/>
            <a:r>
              <a:rPr lang="en-US" dirty="0"/>
              <a:t>powerful, but limited in scope and potentially expensive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96306" y="4037164"/>
                <a:ext cx="3023585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foo(</a:t>
                </a:r>
                <a:r>
                  <a:rPr lang="en-US" sz="16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x,y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){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t = y*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</a:p>
              <a:p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v = x*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:endParaRPr lang="en-US" sz="1600" b="1" dirty="0">
                  <a:solidFill>
                    <a:schemeClr val="accent2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 assert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t*x + v*y = 0;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}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6306" y="4037164"/>
                <a:ext cx="3023585" cy="1323439"/>
              </a:xfrm>
              <a:prstGeom prst="rect">
                <a:avLst/>
              </a:prstGeom>
              <a:blipFill>
                <a:blip r:embed="rId2"/>
                <a:stretch>
                  <a:fillRect l="-1210" t="-1382" b="-5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510066" y="4393447"/>
                <a:ext cx="40256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cs typeface="Courier New" panose="02070309020205020404" pitchFamily="49" charset="0"/>
                  </a:rPr>
                  <a:t>x*y*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𝜙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baseline="-25000" dirty="0">
                    <a:cs typeface="Courier New" panose="02070309020205020404" pitchFamily="49" charset="0"/>
                  </a:rPr>
                  <a:t> </a:t>
                </a:r>
                <a:r>
                  <a:rPr lang="en-US" sz="2400" dirty="0"/>
                  <a:t>+ y*x*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cs typeface="Courier New" panose="02070309020205020404" pitchFamily="49" charset="0"/>
                  </a:rPr>
                  <a:t>  = 0</a:t>
                </a:r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0066" y="4393447"/>
                <a:ext cx="4025654" cy="461665"/>
              </a:xfrm>
              <a:prstGeom prst="rect">
                <a:avLst/>
              </a:prstGeom>
              <a:blipFill>
                <a:blip r:embed="rId3"/>
                <a:stretch>
                  <a:fillRect l="-152" t="-10667" r="-1061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11435" y="4992817"/>
                <a:ext cx="222291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435" y="4992817"/>
                <a:ext cx="222291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365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CEGIS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Counterexample guided inductive synthesis</a:t>
            </a:r>
          </a:p>
          <a:p>
            <a:pPr lvl="1"/>
            <a:endParaRPr lang="en-US" dirty="0"/>
          </a:p>
          <a:p>
            <a:r>
              <a:rPr lang="en-US" dirty="0"/>
              <a:t>Ideas</a:t>
            </a:r>
          </a:p>
          <a:p>
            <a:pPr lvl="1"/>
            <a:r>
              <a:rPr lang="en-US" dirty="0"/>
              <a:t>Rely on an oracle to tell you if your program is correct</a:t>
            </a:r>
          </a:p>
          <a:p>
            <a:pPr lvl="1"/>
            <a:r>
              <a:rPr lang="en-US" dirty="0"/>
              <a:t>If it is not, rely on oracle to generate </a:t>
            </a:r>
            <a:r>
              <a:rPr lang="en-US" u="sng" dirty="0"/>
              <a:t>counterexample inputs</a:t>
            </a:r>
          </a:p>
          <a:p>
            <a:pPr lvl="1"/>
            <a:r>
              <a:rPr lang="en-US" dirty="0"/>
              <a:t>Reduce to an inductive synthesis problem</a:t>
            </a:r>
          </a:p>
        </p:txBody>
      </p:sp>
    </p:spTree>
    <p:extLst>
      <p:ext uri="{BB962C8B-B14F-4D97-AF65-F5344CB8AC3E}">
        <p14:creationId xmlns:p14="http://schemas.microsoft.com/office/powerpoint/2010/main" val="133010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 descr=" 13"/>
          <p:cNvSpPr/>
          <p:nvPr/>
        </p:nvSpPr>
        <p:spPr>
          <a:xfrm>
            <a:off x="6764577" y="3962400"/>
            <a:ext cx="3768726" cy="1600200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 descr=" 24"/>
          <p:cNvSpPr/>
          <p:nvPr/>
        </p:nvSpPr>
        <p:spPr>
          <a:xfrm>
            <a:off x="7086600" y="4638020"/>
            <a:ext cx="3146332" cy="695980"/>
          </a:xfrm>
          <a:prstGeom prst="roundRect">
            <a:avLst/>
          </a:prstGeom>
          <a:solidFill>
            <a:srgbClr val="FFFF99">
              <a:alpha val="22000"/>
            </a:srgbClr>
          </a:solidFill>
          <a:ln w="19050">
            <a:solidFill>
              <a:srgbClr val="FFFF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Insert your favorite 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checker here</a:t>
            </a:r>
          </a:p>
        </p:txBody>
      </p:sp>
      <p:sp>
        <p:nvSpPr>
          <p:cNvPr id="18" name="Rounded Rectangle 17" descr=" 18"/>
          <p:cNvSpPr/>
          <p:nvPr/>
        </p:nvSpPr>
        <p:spPr>
          <a:xfrm>
            <a:off x="3015552" y="6049616"/>
            <a:ext cx="938025" cy="655984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 descr=" 12"/>
          <p:cNvSpPr/>
          <p:nvPr/>
        </p:nvSpPr>
        <p:spPr>
          <a:xfrm>
            <a:off x="1600200" y="3962400"/>
            <a:ext cx="3768726" cy="1600200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6098137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98137"/>
                <a:ext cx="1031501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 descr=" 5"/>
              <p:cNvSpPr txBox="1"/>
              <p:nvPr/>
            </p:nvSpPr>
            <p:spPr>
              <a:xfrm>
                <a:off x="1693111" y="4749511"/>
                <a:ext cx="36309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∃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𝒔</m:t>
                      </m:r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.</m:t>
                      </m:r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.  </m:t>
                      </m:r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𝑪𝒐𝒓𝒓𝒆𝒄𝒕</m:t>
                      </m:r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4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4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4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5" name="TextBox 4" descr="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111" y="4749511"/>
                <a:ext cx="3630994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 descr=" 7"/>
          <p:cNvCxnSpPr>
            <a:stCxn id="12" idx="3"/>
          </p:cNvCxnSpPr>
          <p:nvPr/>
        </p:nvCxnSpPr>
        <p:spPr>
          <a:xfrm>
            <a:off x="5368927" y="4762500"/>
            <a:ext cx="1395651" cy="8284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Box 8" descr=" 9"/>
          <p:cNvSpPr txBox="1"/>
          <p:nvPr/>
        </p:nvSpPr>
        <p:spPr>
          <a:xfrm>
            <a:off x="2632408" y="4013200"/>
            <a:ext cx="1704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99"/>
                </a:solidFill>
                <a:latin typeface="+mj-lt"/>
              </a:rPr>
              <a:t>Synthesize</a:t>
            </a:r>
          </a:p>
        </p:txBody>
      </p:sp>
      <p:sp>
        <p:nvSpPr>
          <p:cNvPr id="10" name="TextBox 9" descr=" 10"/>
          <p:cNvSpPr txBox="1"/>
          <p:nvPr/>
        </p:nvSpPr>
        <p:spPr>
          <a:xfrm>
            <a:off x="8099751" y="4013200"/>
            <a:ext cx="1098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99"/>
                </a:solidFill>
                <a:latin typeface="+mj-lt"/>
              </a:rPr>
              <a:t>Check</a:t>
            </a:r>
          </a:p>
        </p:txBody>
      </p:sp>
      <p:cxnSp>
        <p:nvCxnSpPr>
          <p:cNvPr id="22" name="Elbow Connector 21" descr=" 22"/>
          <p:cNvCxnSpPr>
            <a:stCxn id="13" idx="2"/>
            <a:endCxn id="4" idx="3"/>
          </p:cNvCxnSpPr>
          <p:nvPr/>
        </p:nvCxnSpPr>
        <p:spPr>
          <a:xfrm rot="5400000">
            <a:off x="5926055" y="3636860"/>
            <a:ext cx="797147" cy="464862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Elbow Connector 24" descr=" 25"/>
          <p:cNvCxnSpPr>
            <a:stCxn id="18" idx="0"/>
            <a:endCxn id="12" idx="2"/>
          </p:cNvCxnSpPr>
          <p:nvPr/>
        </p:nvCxnSpPr>
        <p:spPr>
          <a:xfrm rot="16200000" flipV="1">
            <a:off x="3241056" y="5806108"/>
            <a:ext cx="487016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 descr=" 28"/>
              <p:cNvSpPr txBox="1"/>
              <p:nvPr/>
            </p:nvSpPr>
            <p:spPr>
              <a:xfrm>
                <a:off x="5782580" y="5791201"/>
                <a:ext cx="69442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𝒊𝒏</m:t>
                      </m:r>
                    </m:oMath>
                  </m:oMathPara>
                </a14:m>
                <a:endParaRPr lang="en-US" sz="32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TextBox 27" descr="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2580" y="5791201"/>
                <a:ext cx="694421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687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5156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latin typeface="Cambria Math"/>
                        </a:rPr>
                        <m:t>𝑸</m:t>
                      </m:r>
                      <m:r>
                        <a:rPr lang="en-US" sz="2800" b="1" i="1">
                          <a:latin typeface="Cambria Math"/>
                        </a:rPr>
                        <m:t>(</m:t>
                      </m:r>
                      <m:r>
                        <a:rPr lang="en-US" sz="2800" b="1" i="1">
                          <a:latin typeface="Cambria Math"/>
                        </a:rPr>
                        <m:t>𝒄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515671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571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16539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4121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4641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9229000" cy="1325563"/>
          </a:xfrm>
        </p:spPr>
        <p:txBody>
          <a:bodyPr/>
          <a:lstStyle/>
          <a:p>
            <a:r>
              <a:rPr lang="en-US" dirty="0"/>
              <a:t>Moving beyond Inductive synthesis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synthesize functions that satisfy richer correctness criteria</a:t>
            </a:r>
          </a:p>
          <a:p>
            <a:r>
              <a:rPr lang="en-US" dirty="0"/>
              <a:t>Key questions</a:t>
            </a:r>
          </a:p>
          <a:p>
            <a:pPr lvl="1"/>
            <a:r>
              <a:rPr lang="en-US" dirty="0"/>
              <a:t>Specification formalisms</a:t>
            </a:r>
          </a:p>
          <a:p>
            <a:pPr lvl="2"/>
            <a:r>
              <a:rPr lang="en-US" dirty="0"/>
              <a:t>How do we describe the intended behavior?</a:t>
            </a:r>
          </a:p>
          <a:p>
            <a:pPr lvl="1"/>
            <a:r>
              <a:rPr lang="en-US" dirty="0"/>
              <a:t>How do we ensure correctness</a:t>
            </a:r>
          </a:p>
          <a:p>
            <a:pPr lvl="2"/>
            <a:r>
              <a:rPr lang="en-US" dirty="0"/>
              <a:t>No longer trivial as in the inductive case</a:t>
            </a:r>
          </a:p>
          <a:p>
            <a:pPr lvl="1"/>
            <a:r>
              <a:rPr lang="en-US" dirty="0"/>
              <a:t>Synthesis approaches</a:t>
            </a:r>
          </a:p>
          <a:p>
            <a:pPr lvl="2"/>
            <a:r>
              <a:rPr lang="en-US" dirty="0"/>
              <a:t>Deductive vs. inductive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6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2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 descr=" 156"/>
              <p:cNvSpPr txBox="1"/>
              <p:nvPr/>
            </p:nvSpPr>
            <p:spPr>
              <a:xfrm>
                <a:off x="7772401" y="4114801"/>
                <a:ext cx="175875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¬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9" name="TextBox 78" descr="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1" y="4114801"/>
                <a:ext cx="1758751" cy="453137"/>
              </a:xfrm>
              <a:prstGeom prst="rect">
                <a:avLst/>
              </a:prstGeom>
              <a:blipFill>
                <a:blip r:embed="rId6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7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6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1" name="TextBox 90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53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764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 descr=" 207"/>
          <p:cNvSpPr/>
          <p:nvPr/>
        </p:nvSpPr>
        <p:spPr>
          <a:xfrm>
            <a:off x="5486401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2" name="TextBox 91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53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634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 descr=" 161"/>
              <p:cNvSpPr txBox="1"/>
              <p:nvPr/>
            </p:nvSpPr>
            <p:spPr>
              <a:xfrm>
                <a:off x="7772401" y="4114801"/>
                <a:ext cx="175875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¬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2" name="TextBox 91" descr=" 1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1" y="4114801"/>
                <a:ext cx="1758751" cy="453137"/>
              </a:xfrm>
              <a:prstGeom prst="rect">
                <a:avLst/>
              </a:prstGeom>
              <a:blipFill>
                <a:blip r:embed="rId6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7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 descr=" 207"/>
          <p:cNvSpPr/>
          <p:nvPr/>
        </p:nvSpPr>
        <p:spPr>
          <a:xfrm>
            <a:off x="5486401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3" name="TextBox 92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53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96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 descr=" 162"/>
              <p:cNvSpPr txBox="1"/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3" name="TextBox 92" descr=" 1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7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 descr=" 202"/>
          <p:cNvGrpSpPr/>
          <p:nvPr/>
        </p:nvGrpSpPr>
        <p:grpSpPr>
          <a:xfrm>
            <a:off x="4879602" y="990106"/>
            <a:ext cx="1070280" cy="2989080"/>
            <a:chOff x="3355602" y="990106"/>
            <a:chExt cx="1070280" cy="298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95" name="Ink 94"/>
                <p14:cNvContentPartPr/>
                <p14:nvPr/>
              </p14:nvContentPartPr>
              <p14:xfrm>
                <a:off x="4293762" y="990106"/>
                <a:ext cx="132120" cy="2989080"/>
              </p14:xfrm>
            </p:contentPart>
          </mc:Choice>
          <mc:Fallback xmlns="">
            <p:pic>
              <p:nvPicPr>
                <p:cNvPr id="175" name="Ink 174"/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2962" y="980386"/>
                  <a:ext cx="153000" cy="30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96" name="Ink 95"/>
                <p14:cNvContentPartPr/>
                <p14:nvPr/>
              </p14:nvContentPartPr>
              <p14:xfrm>
                <a:off x="3924762" y="1477546"/>
                <a:ext cx="442440" cy="21960"/>
              </p14:xfrm>
            </p:contentPart>
          </mc:Choice>
          <mc:Fallback xmlns="">
            <p:pic>
              <p:nvPicPr>
                <p:cNvPr id="177" name="Ink 176"/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3912522" y="1466026"/>
                  <a:ext cx="4604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97" name="Ink 96"/>
                <p14:cNvContentPartPr/>
                <p14:nvPr/>
              </p14:nvContentPartPr>
              <p14:xfrm>
                <a:off x="3611562" y="1646746"/>
                <a:ext cx="749520" cy="27360"/>
              </p14:xfrm>
            </p:contentPart>
          </mc:Choice>
          <mc:Fallback xmlns="">
            <p:pic>
              <p:nvPicPr>
                <p:cNvPr id="179" name="Ink 178"/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3598962" y="1634506"/>
                  <a:ext cx="7740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98" name="Ink 97"/>
                <p14:cNvContentPartPr/>
                <p14:nvPr/>
              </p14:nvContentPartPr>
              <p14:xfrm>
                <a:off x="3584562" y="1783186"/>
                <a:ext cx="788760" cy="72360"/>
              </p14:xfrm>
            </p:contentPart>
          </mc:Choice>
          <mc:Fallback xmlns="">
            <p:pic>
              <p:nvPicPr>
                <p:cNvPr id="181" name="Ink 180"/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3571602" y="1774906"/>
                  <a:ext cx="8132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99" name="Ink 98"/>
                <p14:cNvContentPartPr/>
                <p14:nvPr/>
              </p14:nvContentPartPr>
              <p14:xfrm>
                <a:off x="3483762" y="1917106"/>
                <a:ext cx="880200" cy="64080"/>
              </p14:xfrm>
            </p:contentPart>
          </mc:Choice>
          <mc:Fallback xmlns="">
            <p:pic>
              <p:nvPicPr>
                <p:cNvPr id="183" name="Ink 182"/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3471522" y="1905226"/>
                  <a:ext cx="90144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100" name="Ink 99"/>
                <p14:cNvContentPartPr/>
                <p14:nvPr/>
              </p14:nvContentPartPr>
              <p14:xfrm>
                <a:off x="3374682" y="2067946"/>
                <a:ext cx="987840" cy="82440"/>
              </p14:xfrm>
            </p:contentPart>
          </mc:Choice>
          <mc:Fallback xmlns="">
            <p:pic>
              <p:nvPicPr>
                <p:cNvPr id="185" name="Ink 184"/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3363522" y="2057146"/>
                  <a:ext cx="100908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101" name="Ink 100"/>
                <p14:cNvContentPartPr/>
                <p14:nvPr/>
              </p14:nvContentPartPr>
              <p14:xfrm>
                <a:off x="3355602" y="2242546"/>
                <a:ext cx="1006920" cy="86400"/>
              </p14:xfrm>
            </p:contentPart>
          </mc:Choice>
          <mc:Fallback xmlns="">
            <p:pic>
              <p:nvPicPr>
                <p:cNvPr id="187" name="Ink 186"/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3344082" y="2231386"/>
                  <a:ext cx="10296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102" name="Ink 101"/>
                <p14:cNvContentPartPr/>
                <p14:nvPr/>
              </p14:nvContentPartPr>
              <p14:xfrm>
                <a:off x="3473682" y="2429026"/>
                <a:ext cx="905400" cy="38880"/>
              </p14:xfrm>
            </p:contentPart>
          </mc:Choice>
          <mc:Fallback xmlns="">
            <p:pic>
              <p:nvPicPr>
                <p:cNvPr id="189" name="Ink 188"/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462522" y="2417146"/>
                  <a:ext cx="9262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103" name="Ink 102"/>
                <p14:cNvContentPartPr/>
                <p14:nvPr/>
              </p14:nvContentPartPr>
              <p14:xfrm>
                <a:off x="3477282" y="2665906"/>
                <a:ext cx="909000" cy="69120"/>
              </p14:xfrm>
            </p:contentPart>
          </mc:Choice>
          <mc:Fallback xmlns="">
            <p:pic>
              <p:nvPicPr>
                <p:cNvPr id="191" name="Ink 190"/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467922" y="2657626"/>
                  <a:ext cx="9259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104" name="Ink 103"/>
                <p14:cNvContentPartPr/>
                <p14:nvPr/>
              </p14:nvContentPartPr>
              <p14:xfrm>
                <a:off x="3632082" y="2850586"/>
                <a:ext cx="732600" cy="34200"/>
              </p14:xfrm>
            </p:contentPart>
          </mc:Choice>
          <mc:Fallback xmlns="">
            <p:pic>
              <p:nvPicPr>
                <p:cNvPr id="193" name="Ink 192"/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621282" y="2839542"/>
                  <a:ext cx="753120" cy="502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105" name="Ink 104"/>
                <p14:cNvContentPartPr/>
                <p14:nvPr/>
              </p14:nvContentPartPr>
              <p14:xfrm>
                <a:off x="3583482" y="3036706"/>
                <a:ext cx="796680" cy="32400"/>
              </p14:xfrm>
            </p:contentPart>
          </mc:Choice>
          <mc:Fallback xmlns="">
            <p:pic>
              <p:nvPicPr>
                <p:cNvPr id="195" name="Ink 194"/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574842" y="3025186"/>
                  <a:ext cx="811080" cy="4752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106" name="Straight Connector 105"/>
            <p:cNvCxnSpPr/>
            <p:nvPr/>
          </p:nvCxnSpPr>
          <p:spPr>
            <a:xfrm rot="10800000">
              <a:off x="3615840" y="3365640"/>
              <a:ext cx="67716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0800000">
              <a:off x="3765960" y="3426120"/>
              <a:ext cx="55980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 descr=" 207"/>
          <p:cNvSpPr/>
          <p:nvPr/>
        </p:nvSpPr>
        <p:spPr>
          <a:xfrm>
            <a:off x="5486401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8" name="TextBox 10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99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109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 descr=" 162"/>
              <p:cNvSpPr txBox="1"/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3" name="TextBox 92" descr=" 1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7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 descr=" 202"/>
          <p:cNvGrpSpPr/>
          <p:nvPr/>
        </p:nvGrpSpPr>
        <p:grpSpPr>
          <a:xfrm>
            <a:off x="4879602" y="990106"/>
            <a:ext cx="1070280" cy="2989080"/>
            <a:chOff x="3355602" y="990106"/>
            <a:chExt cx="1070280" cy="298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95" name="Ink 94"/>
                <p14:cNvContentPartPr/>
                <p14:nvPr/>
              </p14:nvContentPartPr>
              <p14:xfrm>
                <a:off x="4293762" y="990106"/>
                <a:ext cx="132120" cy="2989080"/>
              </p14:xfrm>
            </p:contentPart>
          </mc:Choice>
          <mc:Fallback xmlns="">
            <p:pic>
              <p:nvPicPr>
                <p:cNvPr id="175" name="Ink 174"/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2962" y="980386"/>
                  <a:ext cx="153000" cy="30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96" name="Ink 95"/>
                <p14:cNvContentPartPr/>
                <p14:nvPr/>
              </p14:nvContentPartPr>
              <p14:xfrm>
                <a:off x="3924762" y="1477546"/>
                <a:ext cx="442440" cy="21960"/>
              </p14:xfrm>
            </p:contentPart>
          </mc:Choice>
          <mc:Fallback xmlns="">
            <p:pic>
              <p:nvPicPr>
                <p:cNvPr id="177" name="Ink 176"/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3912522" y="1466026"/>
                  <a:ext cx="4604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97" name="Ink 96"/>
                <p14:cNvContentPartPr/>
                <p14:nvPr/>
              </p14:nvContentPartPr>
              <p14:xfrm>
                <a:off x="3611562" y="1646746"/>
                <a:ext cx="749520" cy="27360"/>
              </p14:xfrm>
            </p:contentPart>
          </mc:Choice>
          <mc:Fallback xmlns="">
            <p:pic>
              <p:nvPicPr>
                <p:cNvPr id="179" name="Ink 178"/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3598962" y="1634506"/>
                  <a:ext cx="7740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98" name="Ink 97"/>
                <p14:cNvContentPartPr/>
                <p14:nvPr/>
              </p14:nvContentPartPr>
              <p14:xfrm>
                <a:off x="3584562" y="1783186"/>
                <a:ext cx="788760" cy="72360"/>
              </p14:xfrm>
            </p:contentPart>
          </mc:Choice>
          <mc:Fallback xmlns="">
            <p:pic>
              <p:nvPicPr>
                <p:cNvPr id="181" name="Ink 180"/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3571602" y="1774906"/>
                  <a:ext cx="8132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99" name="Ink 98"/>
                <p14:cNvContentPartPr/>
                <p14:nvPr/>
              </p14:nvContentPartPr>
              <p14:xfrm>
                <a:off x="3483762" y="1917106"/>
                <a:ext cx="880200" cy="64080"/>
              </p14:xfrm>
            </p:contentPart>
          </mc:Choice>
          <mc:Fallback xmlns="">
            <p:pic>
              <p:nvPicPr>
                <p:cNvPr id="183" name="Ink 182"/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3471522" y="1905226"/>
                  <a:ext cx="90144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100" name="Ink 99"/>
                <p14:cNvContentPartPr/>
                <p14:nvPr/>
              </p14:nvContentPartPr>
              <p14:xfrm>
                <a:off x="3374682" y="2067946"/>
                <a:ext cx="987840" cy="82440"/>
              </p14:xfrm>
            </p:contentPart>
          </mc:Choice>
          <mc:Fallback xmlns="">
            <p:pic>
              <p:nvPicPr>
                <p:cNvPr id="185" name="Ink 184"/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3363522" y="2057146"/>
                  <a:ext cx="100908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101" name="Ink 100"/>
                <p14:cNvContentPartPr/>
                <p14:nvPr/>
              </p14:nvContentPartPr>
              <p14:xfrm>
                <a:off x="3355602" y="2242546"/>
                <a:ext cx="1006920" cy="86400"/>
              </p14:xfrm>
            </p:contentPart>
          </mc:Choice>
          <mc:Fallback xmlns="">
            <p:pic>
              <p:nvPicPr>
                <p:cNvPr id="187" name="Ink 186"/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3344082" y="2231386"/>
                  <a:ext cx="10296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102" name="Ink 101"/>
                <p14:cNvContentPartPr/>
                <p14:nvPr/>
              </p14:nvContentPartPr>
              <p14:xfrm>
                <a:off x="3473682" y="2429026"/>
                <a:ext cx="905400" cy="38880"/>
              </p14:xfrm>
            </p:contentPart>
          </mc:Choice>
          <mc:Fallback xmlns="">
            <p:pic>
              <p:nvPicPr>
                <p:cNvPr id="189" name="Ink 188"/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462522" y="2417146"/>
                  <a:ext cx="9262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103" name="Ink 102"/>
                <p14:cNvContentPartPr/>
                <p14:nvPr/>
              </p14:nvContentPartPr>
              <p14:xfrm>
                <a:off x="3477282" y="2665906"/>
                <a:ext cx="909000" cy="69120"/>
              </p14:xfrm>
            </p:contentPart>
          </mc:Choice>
          <mc:Fallback xmlns="">
            <p:pic>
              <p:nvPicPr>
                <p:cNvPr id="191" name="Ink 190"/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467922" y="2657626"/>
                  <a:ext cx="9259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104" name="Ink 103"/>
                <p14:cNvContentPartPr/>
                <p14:nvPr/>
              </p14:nvContentPartPr>
              <p14:xfrm>
                <a:off x="3632082" y="2850586"/>
                <a:ext cx="732600" cy="34200"/>
              </p14:xfrm>
            </p:contentPart>
          </mc:Choice>
          <mc:Fallback xmlns="">
            <p:pic>
              <p:nvPicPr>
                <p:cNvPr id="193" name="Ink 192"/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621282" y="2839542"/>
                  <a:ext cx="753120" cy="502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105" name="Ink 104"/>
                <p14:cNvContentPartPr/>
                <p14:nvPr/>
              </p14:nvContentPartPr>
              <p14:xfrm>
                <a:off x="3583482" y="3036706"/>
                <a:ext cx="796680" cy="32400"/>
              </p14:xfrm>
            </p:contentPart>
          </mc:Choice>
          <mc:Fallback xmlns="">
            <p:pic>
              <p:nvPicPr>
                <p:cNvPr id="195" name="Ink 194"/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574842" y="3025186"/>
                  <a:ext cx="811080" cy="4752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106" name="Straight Connector 105"/>
            <p:cNvCxnSpPr/>
            <p:nvPr/>
          </p:nvCxnSpPr>
          <p:spPr>
            <a:xfrm rot="10800000">
              <a:off x="3615840" y="3365640"/>
              <a:ext cx="67716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0800000">
              <a:off x="3765960" y="3426120"/>
              <a:ext cx="55980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 descr=" 207"/>
          <p:cNvSpPr/>
          <p:nvPr/>
        </p:nvSpPr>
        <p:spPr>
          <a:xfrm>
            <a:off x="5486401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 descr=" 208"/>
          <p:cNvSpPr/>
          <p:nvPr/>
        </p:nvSpPr>
        <p:spPr>
          <a:xfrm>
            <a:off x="6400801" y="28194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9" name="TextBox 108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99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95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 descr=" 162"/>
              <p:cNvSpPr txBox="1"/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3" name="TextBox 92" descr=" 1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 descr=" 163"/>
              <p:cNvSpPr txBox="1"/>
              <p:nvPr/>
            </p:nvSpPr>
            <p:spPr>
              <a:xfrm>
                <a:off x="7772401" y="4118864"/>
                <a:ext cx="175875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¬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9" name="TextBox 108" descr=" 1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1" y="4118864"/>
                <a:ext cx="1758751" cy="453137"/>
              </a:xfrm>
              <a:prstGeom prst="rect">
                <a:avLst/>
              </a:prstGeom>
              <a:blipFill>
                <a:blip r:embed="rId7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8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 descr=" 202"/>
          <p:cNvGrpSpPr/>
          <p:nvPr/>
        </p:nvGrpSpPr>
        <p:grpSpPr>
          <a:xfrm>
            <a:off x="4879602" y="990106"/>
            <a:ext cx="1070280" cy="2989080"/>
            <a:chOff x="3355602" y="990106"/>
            <a:chExt cx="1070280" cy="298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95" name="Ink 94"/>
                <p14:cNvContentPartPr/>
                <p14:nvPr/>
              </p14:nvContentPartPr>
              <p14:xfrm>
                <a:off x="4293762" y="990106"/>
                <a:ext cx="132120" cy="2989080"/>
              </p14:xfrm>
            </p:contentPart>
          </mc:Choice>
          <mc:Fallback xmlns="">
            <p:pic>
              <p:nvPicPr>
                <p:cNvPr id="175" name="Ink 174"/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2962" y="980386"/>
                  <a:ext cx="153000" cy="30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96" name="Ink 95"/>
                <p14:cNvContentPartPr/>
                <p14:nvPr/>
              </p14:nvContentPartPr>
              <p14:xfrm>
                <a:off x="3924762" y="1477546"/>
                <a:ext cx="442440" cy="21960"/>
              </p14:xfrm>
            </p:contentPart>
          </mc:Choice>
          <mc:Fallback xmlns="">
            <p:pic>
              <p:nvPicPr>
                <p:cNvPr id="177" name="Ink 176"/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3912522" y="1466026"/>
                  <a:ext cx="4604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97" name="Ink 96"/>
                <p14:cNvContentPartPr/>
                <p14:nvPr/>
              </p14:nvContentPartPr>
              <p14:xfrm>
                <a:off x="3611562" y="1646746"/>
                <a:ext cx="749520" cy="27360"/>
              </p14:xfrm>
            </p:contentPart>
          </mc:Choice>
          <mc:Fallback xmlns="">
            <p:pic>
              <p:nvPicPr>
                <p:cNvPr id="179" name="Ink 178"/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3598962" y="1634506"/>
                  <a:ext cx="7740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98" name="Ink 97"/>
                <p14:cNvContentPartPr/>
                <p14:nvPr/>
              </p14:nvContentPartPr>
              <p14:xfrm>
                <a:off x="3584562" y="1783186"/>
                <a:ext cx="788760" cy="72360"/>
              </p14:xfrm>
            </p:contentPart>
          </mc:Choice>
          <mc:Fallback xmlns="">
            <p:pic>
              <p:nvPicPr>
                <p:cNvPr id="181" name="Ink 180"/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3571602" y="1774906"/>
                  <a:ext cx="8132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99" name="Ink 98"/>
                <p14:cNvContentPartPr/>
                <p14:nvPr/>
              </p14:nvContentPartPr>
              <p14:xfrm>
                <a:off x="3483762" y="1917106"/>
                <a:ext cx="880200" cy="64080"/>
              </p14:xfrm>
            </p:contentPart>
          </mc:Choice>
          <mc:Fallback xmlns="">
            <p:pic>
              <p:nvPicPr>
                <p:cNvPr id="183" name="Ink 182"/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3471522" y="1905226"/>
                  <a:ext cx="90144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100" name="Ink 99"/>
                <p14:cNvContentPartPr/>
                <p14:nvPr/>
              </p14:nvContentPartPr>
              <p14:xfrm>
                <a:off x="3374682" y="2067946"/>
                <a:ext cx="987840" cy="82440"/>
              </p14:xfrm>
            </p:contentPart>
          </mc:Choice>
          <mc:Fallback xmlns="">
            <p:pic>
              <p:nvPicPr>
                <p:cNvPr id="185" name="Ink 184"/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3363522" y="2057146"/>
                  <a:ext cx="100908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101" name="Ink 100"/>
                <p14:cNvContentPartPr/>
                <p14:nvPr/>
              </p14:nvContentPartPr>
              <p14:xfrm>
                <a:off x="3355602" y="2242546"/>
                <a:ext cx="1006920" cy="86400"/>
              </p14:xfrm>
            </p:contentPart>
          </mc:Choice>
          <mc:Fallback xmlns="">
            <p:pic>
              <p:nvPicPr>
                <p:cNvPr id="187" name="Ink 186"/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3344082" y="2231386"/>
                  <a:ext cx="10296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102" name="Ink 101"/>
                <p14:cNvContentPartPr/>
                <p14:nvPr/>
              </p14:nvContentPartPr>
              <p14:xfrm>
                <a:off x="3473682" y="2429026"/>
                <a:ext cx="905400" cy="38880"/>
              </p14:xfrm>
            </p:contentPart>
          </mc:Choice>
          <mc:Fallback xmlns="">
            <p:pic>
              <p:nvPicPr>
                <p:cNvPr id="189" name="Ink 188"/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462522" y="2417146"/>
                  <a:ext cx="9262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103" name="Ink 102"/>
                <p14:cNvContentPartPr/>
                <p14:nvPr/>
              </p14:nvContentPartPr>
              <p14:xfrm>
                <a:off x="3477282" y="2665906"/>
                <a:ext cx="909000" cy="69120"/>
              </p14:xfrm>
            </p:contentPart>
          </mc:Choice>
          <mc:Fallback xmlns="">
            <p:pic>
              <p:nvPicPr>
                <p:cNvPr id="191" name="Ink 190"/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467922" y="2657626"/>
                  <a:ext cx="9259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104" name="Ink 103"/>
                <p14:cNvContentPartPr/>
                <p14:nvPr/>
              </p14:nvContentPartPr>
              <p14:xfrm>
                <a:off x="3632082" y="2850586"/>
                <a:ext cx="732600" cy="34200"/>
              </p14:xfrm>
            </p:contentPart>
          </mc:Choice>
          <mc:Fallback xmlns="">
            <p:pic>
              <p:nvPicPr>
                <p:cNvPr id="193" name="Ink 192"/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621282" y="2839542"/>
                  <a:ext cx="753120" cy="502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105" name="Ink 104"/>
                <p14:cNvContentPartPr/>
                <p14:nvPr/>
              </p14:nvContentPartPr>
              <p14:xfrm>
                <a:off x="3583482" y="3036706"/>
                <a:ext cx="796680" cy="32400"/>
              </p14:xfrm>
            </p:contentPart>
          </mc:Choice>
          <mc:Fallback xmlns="">
            <p:pic>
              <p:nvPicPr>
                <p:cNvPr id="195" name="Ink 194"/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574842" y="3025186"/>
                  <a:ext cx="811080" cy="4752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106" name="Straight Connector 105"/>
            <p:cNvCxnSpPr/>
            <p:nvPr/>
          </p:nvCxnSpPr>
          <p:spPr>
            <a:xfrm rot="10800000">
              <a:off x="3615840" y="3365640"/>
              <a:ext cx="67716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0800000">
              <a:off x="3765960" y="3426120"/>
              <a:ext cx="55980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 descr=" 207"/>
          <p:cNvSpPr/>
          <p:nvPr/>
        </p:nvSpPr>
        <p:spPr>
          <a:xfrm>
            <a:off x="5486401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 descr=" 208"/>
          <p:cNvSpPr/>
          <p:nvPr/>
        </p:nvSpPr>
        <p:spPr>
          <a:xfrm>
            <a:off x="6400801" y="28194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0" name="TextBox 109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99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555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 descr=" 162"/>
              <p:cNvSpPr txBox="1"/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3" name="TextBox 92" descr=" 1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 descr=" 166"/>
              <p:cNvSpPr txBox="1"/>
              <p:nvPr/>
            </p:nvSpPr>
            <p:spPr>
              <a:xfrm>
                <a:off x="3314700" y="4419601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0" name="TextBox 109" descr="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00" y="4419601"/>
                <a:ext cx="1529521" cy="453137"/>
              </a:xfrm>
              <a:prstGeom prst="rect">
                <a:avLst/>
              </a:prstGeom>
              <a:blipFill>
                <a:blip r:embed="rId7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8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 descr=" 173"/>
          <p:cNvGrpSpPr/>
          <p:nvPr/>
        </p:nvGrpSpPr>
        <p:grpSpPr>
          <a:xfrm>
            <a:off x="5168682" y="1961746"/>
            <a:ext cx="2169720" cy="1518840"/>
            <a:chOff x="3644682" y="1961746"/>
            <a:chExt cx="2169720" cy="1518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112" name="Ink 111"/>
                <p14:cNvContentPartPr/>
                <p14:nvPr/>
              </p14:nvContentPartPr>
              <p14:xfrm>
                <a:off x="3644682" y="1961746"/>
                <a:ext cx="2169720" cy="1248120"/>
              </p14:xfrm>
            </p:contentPart>
          </mc:Choice>
          <mc:Fallback xmlns="">
            <p:pic>
              <p:nvPicPr>
                <p:cNvPr id="129" name="Ink 128"/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3638562" y="1948066"/>
                  <a:ext cx="2189520" cy="126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113" name="Ink 112"/>
                <p14:cNvContentPartPr/>
                <p14:nvPr/>
              </p14:nvContentPartPr>
              <p14:xfrm>
                <a:off x="3986322" y="3005746"/>
                <a:ext cx="110160" cy="303840"/>
              </p14:xfrm>
            </p:contentPart>
          </mc:Choice>
          <mc:Fallback xmlns="">
            <p:pic>
              <p:nvPicPr>
                <p:cNvPr id="134" name="Ink 133"/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3976962" y="2996386"/>
                  <a:ext cx="12744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114" name="Ink 113"/>
                <p14:cNvContentPartPr/>
                <p14:nvPr/>
              </p14:nvContentPartPr>
              <p14:xfrm>
                <a:off x="4122402" y="2874706"/>
                <a:ext cx="165960" cy="568440"/>
              </p14:xfrm>
            </p:contentPart>
          </mc:Choice>
          <mc:Fallback xmlns="">
            <p:pic>
              <p:nvPicPr>
                <p:cNvPr id="136" name="Ink 135"/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4110882" y="2863546"/>
                  <a:ext cx="187560" cy="59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115" name="Ink 114"/>
                <p14:cNvContentPartPr/>
                <p14:nvPr/>
              </p14:nvContentPartPr>
              <p14:xfrm>
                <a:off x="4253442" y="2849866"/>
                <a:ext cx="211320" cy="630720"/>
              </p14:xfrm>
            </p:contentPart>
          </mc:Choice>
          <mc:Fallback xmlns="">
            <p:pic>
              <p:nvPicPr>
                <p:cNvPr id="138" name="Ink 137"/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4242642" y="2844109"/>
                  <a:ext cx="228240" cy="64763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116" name="Ink 115"/>
                <p14:cNvContentPartPr/>
                <p14:nvPr/>
              </p14:nvContentPartPr>
              <p14:xfrm>
                <a:off x="4467642" y="2738626"/>
                <a:ext cx="174240" cy="682200"/>
              </p14:xfrm>
            </p:contentPart>
          </mc:Choice>
          <mc:Fallback xmlns="">
            <p:pic>
              <p:nvPicPr>
                <p:cNvPr id="140" name="Ink 139"/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4456842" y="2728186"/>
                  <a:ext cx="191160" cy="70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117" name="Ink 116"/>
                <p14:cNvContentPartPr/>
                <p14:nvPr/>
              </p14:nvContentPartPr>
              <p14:xfrm>
                <a:off x="4619202" y="2652586"/>
                <a:ext cx="196200" cy="645120"/>
              </p14:xfrm>
            </p:contentPart>
          </mc:Choice>
          <mc:Fallback xmlns="">
            <p:pic>
              <p:nvPicPr>
                <p:cNvPr id="142" name="Ink 141"/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4609482" y="2642866"/>
                  <a:ext cx="213120" cy="66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118" name="Ink 117"/>
                <p14:cNvContentPartPr/>
                <p14:nvPr/>
              </p14:nvContentPartPr>
              <p14:xfrm>
                <a:off x="4765362" y="2579866"/>
                <a:ext cx="236520" cy="719640"/>
              </p14:xfrm>
            </p:contentPart>
          </mc:Choice>
          <mc:Fallback xmlns="">
            <p:pic>
              <p:nvPicPr>
                <p:cNvPr id="157" name="Ink 156"/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4756362" y="2570866"/>
                  <a:ext cx="256680" cy="73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119" name="Ink 118"/>
                <p14:cNvContentPartPr/>
                <p14:nvPr/>
              </p14:nvContentPartPr>
              <p14:xfrm>
                <a:off x="4942482" y="2484106"/>
                <a:ext cx="219600" cy="757440"/>
              </p14:xfrm>
            </p:contentPart>
          </mc:Choice>
          <mc:Fallback xmlns="">
            <p:pic>
              <p:nvPicPr>
                <p:cNvPr id="159" name="Ink 158"/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4932762" y="2477266"/>
                  <a:ext cx="237960" cy="77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120" name="Ink 119"/>
                <p14:cNvContentPartPr/>
                <p14:nvPr/>
              </p14:nvContentPartPr>
              <p14:xfrm>
                <a:off x="5118522" y="2359186"/>
                <a:ext cx="248400" cy="695160"/>
              </p14:xfrm>
            </p:contentPart>
          </mc:Choice>
          <mc:Fallback xmlns="">
            <p:pic>
              <p:nvPicPr>
                <p:cNvPr id="165" name="Ink 164"/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107722" y="2349826"/>
                  <a:ext cx="267480" cy="71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121" name="Ink 120"/>
                <p14:cNvContentPartPr/>
                <p14:nvPr/>
              </p14:nvContentPartPr>
              <p14:xfrm>
                <a:off x="5289522" y="2300506"/>
                <a:ext cx="225000" cy="605160"/>
              </p14:xfrm>
            </p:contentPart>
          </mc:Choice>
          <mc:Fallback xmlns="">
            <p:pic>
              <p:nvPicPr>
                <p:cNvPr id="168" name="Ink 167"/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279802" y="2292946"/>
                  <a:ext cx="241560" cy="62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122" name="Ink 121"/>
                <p14:cNvContentPartPr/>
                <p14:nvPr/>
              </p14:nvContentPartPr>
              <p14:xfrm>
                <a:off x="5411562" y="2198266"/>
                <a:ext cx="204840" cy="630000"/>
              </p14:xfrm>
            </p:contentPart>
          </mc:Choice>
          <mc:Fallback xmlns="">
            <p:pic>
              <p:nvPicPr>
                <p:cNvPr id="170" name="Ink 169"/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5402922" y="2192866"/>
                  <a:ext cx="218160" cy="64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123" name="Ink 122"/>
                <p14:cNvContentPartPr/>
                <p14:nvPr/>
              </p14:nvContentPartPr>
              <p14:xfrm>
                <a:off x="5564562" y="2125186"/>
                <a:ext cx="181080" cy="402120"/>
              </p14:xfrm>
            </p:contentPart>
          </mc:Choice>
          <mc:Fallback xmlns="">
            <p:pic>
              <p:nvPicPr>
                <p:cNvPr id="172" name="Ink 171"/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5554482" y="2117266"/>
                  <a:ext cx="203040" cy="42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 descr=" 202"/>
          <p:cNvGrpSpPr/>
          <p:nvPr/>
        </p:nvGrpSpPr>
        <p:grpSpPr>
          <a:xfrm>
            <a:off x="4879602" y="990106"/>
            <a:ext cx="1070280" cy="2989080"/>
            <a:chOff x="3355602" y="990106"/>
            <a:chExt cx="1070280" cy="298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95" name="Ink 94"/>
                <p14:cNvContentPartPr/>
                <p14:nvPr/>
              </p14:nvContentPartPr>
              <p14:xfrm>
                <a:off x="4293762" y="990106"/>
                <a:ext cx="132120" cy="2989080"/>
              </p14:xfrm>
            </p:contentPart>
          </mc:Choice>
          <mc:Fallback xmlns="">
            <p:pic>
              <p:nvPicPr>
                <p:cNvPr id="175" name="Ink 174"/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2962" y="980386"/>
                  <a:ext cx="153000" cy="30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96" name="Ink 95"/>
                <p14:cNvContentPartPr/>
                <p14:nvPr/>
              </p14:nvContentPartPr>
              <p14:xfrm>
                <a:off x="3924762" y="1477546"/>
                <a:ext cx="442440" cy="21960"/>
              </p14:xfrm>
            </p:contentPart>
          </mc:Choice>
          <mc:Fallback xmlns="">
            <p:pic>
              <p:nvPicPr>
                <p:cNvPr id="177" name="Ink 176"/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3912522" y="1466026"/>
                  <a:ext cx="4604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97" name="Ink 96"/>
                <p14:cNvContentPartPr/>
                <p14:nvPr/>
              </p14:nvContentPartPr>
              <p14:xfrm>
                <a:off x="3611562" y="1646746"/>
                <a:ext cx="749520" cy="27360"/>
              </p14:xfrm>
            </p:contentPart>
          </mc:Choice>
          <mc:Fallback xmlns="">
            <p:pic>
              <p:nvPicPr>
                <p:cNvPr id="179" name="Ink 178"/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3598962" y="1634506"/>
                  <a:ext cx="7740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98" name="Ink 97"/>
                <p14:cNvContentPartPr/>
                <p14:nvPr/>
              </p14:nvContentPartPr>
              <p14:xfrm>
                <a:off x="3584562" y="1783186"/>
                <a:ext cx="788760" cy="72360"/>
              </p14:xfrm>
            </p:contentPart>
          </mc:Choice>
          <mc:Fallback xmlns="">
            <p:pic>
              <p:nvPicPr>
                <p:cNvPr id="181" name="Ink 180"/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3571602" y="1774906"/>
                  <a:ext cx="8132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99" name="Ink 98"/>
                <p14:cNvContentPartPr/>
                <p14:nvPr/>
              </p14:nvContentPartPr>
              <p14:xfrm>
                <a:off x="3483762" y="1917106"/>
                <a:ext cx="880200" cy="64080"/>
              </p14:xfrm>
            </p:contentPart>
          </mc:Choice>
          <mc:Fallback xmlns="">
            <p:pic>
              <p:nvPicPr>
                <p:cNvPr id="183" name="Ink 182"/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3471522" y="1905226"/>
                  <a:ext cx="90144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100" name="Ink 99"/>
                <p14:cNvContentPartPr/>
                <p14:nvPr/>
              </p14:nvContentPartPr>
              <p14:xfrm>
                <a:off x="3374682" y="2067946"/>
                <a:ext cx="987840" cy="82440"/>
              </p14:xfrm>
            </p:contentPart>
          </mc:Choice>
          <mc:Fallback xmlns="">
            <p:pic>
              <p:nvPicPr>
                <p:cNvPr id="185" name="Ink 184"/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3363522" y="2057146"/>
                  <a:ext cx="100908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101" name="Ink 100"/>
                <p14:cNvContentPartPr/>
                <p14:nvPr/>
              </p14:nvContentPartPr>
              <p14:xfrm>
                <a:off x="3355602" y="2242546"/>
                <a:ext cx="1006920" cy="86400"/>
              </p14:xfrm>
            </p:contentPart>
          </mc:Choice>
          <mc:Fallback xmlns="">
            <p:pic>
              <p:nvPicPr>
                <p:cNvPr id="187" name="Ink 186"/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3344082" y="2231386"/>
                  <a:ext cx="10296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102" name="Ink 101"/>
                <p14:cNvContentPartPr/>
                <p14:nvPr/>
              </p14:nvContentPartPr>
              <p14:xfrm>
                <a:off x="3473682" y="2429026"/>
                <a:ext cx="905400" cy="38880"/>
              </p14:xfrm>
            </p:contentPart>
          </mc:Choice>
          <mc:Fallback xmlns="">
            <p:pic>
              <p:nvPicPr>
                <p:cNvPr id="189" name="Ink 188"/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462522" y="2417146"/>
                  <a:ext cx="9262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103" name="Ink 102"/>
                <p14:cNvContentPartPr/>
                <p14:nvPr/>
              </p14:nvContentPartPr>
              <p14:xfrm>
                <a:off x="3477282" y="2665906"/>
                <a:ext cx="909000" cy="69120"/>
              </p14:xfrm>
            </p:contentPart>
          </mc:Choice>
          <mc:Fallback xmlns="">
            <p:pic>
              <p:nvPicPr>
                <p:cNvPr id="191" name="Ink 190"/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467922" y="2657626"/>
                  <a:ext cx="9259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104" name="Ink 103"/>
                <p14:cNvContentPartPr/>
                <p14:nvPr/>
              </p14:nvContentPartPr>
              <p14:xfrm>
                <a:off x="3632082" y="2850586"/>
                <a:ext cx="732600" cy="34200"/>
              </p14:xfrm>
            </p:contentPart>
          </mc:Choice>
          <mc:Fallback xmlns="">
            <p:pic>
              <p:nvPicPr>
                <p:cNvPr id="193" name="Ink 192"/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621282" y="2839542"/>
                  <a:ext cx="753120" cy="502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105" name="Ink 104"/>
                <p14:cNvContentPartPr/>
                <p14:nvPr/>
              </p14:nvContentPartPr>
              <p14:xfrm>
                <a:off x="3583482" y="3036706"/>
                <a:ext cx="796680" cy="32400"/>
              </p14:xfrm>
            </p:contentPart>
          </mc:Choice>
          <mc:Fallback xmlns="">
            <p:pic>
              <p:nvPicPr>
                <p:cNvPr id="195" name="Ink 194"/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574842" y="3025186"/>
                  <a:ext cx="811080" cy="4752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106" name="Straight Connector 105"/>
            <p:cNvCxnSpPr/>
            <p:nvPr/>
          </p:nvCxnSpPr>
          <p:spPr>
            <a:xfrm rot="10800000">
              <a:off x="3615840" y="3365640"/>
              <a:ext cx="67716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0800000">
              <a:off x="3765960" y="3426120"/>
              <a:ext cx="55980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 descr=" 207"/>
          <p:cNvSpPr/>
          <p:nvPr/>
        </p:nvSpPr>
        <p:spPr>
          <a:xfrm>
            <a:off x="5486401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 descr=" 208"/>
          <p:cNvSpPr/>
          <p:nvPr/>
        </p:nvSpPr>
        <p:spPr>
          <a:xfrm>
            <a:off x="6400801" y="28194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TextBox 123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4" name="TextBox 123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99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799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 descr=" 162"/>
              <p:cNvSpPr txBox="1"/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3" name="TextBox 92" descr=" 1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 descr=" 166"/>
              <p:cNvSpPr txBox="1"/>
              <p:nvPr/>
            </p:nvSpPr>
            <p:spPr>
              <a:xfrm>
                <a:off x="3314700" y="4419601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0" name="TextBox 109" descr="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00" y="4419601"/>
                <a:ext cx="1529521" cy="453137"/>
              </a:xfrm>
              <a:prstGeom prst="rect">
                <a:avLst/>
              </a:prstGeom>
              <a:blipFill>
                <a:blip r:embed="rId7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8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 descr=" 173"/>
          <p:cNvGrpSpPr/>
          <p:nvPr/>
        </p:nvGrpSpPr>
        <p:grpSpPr>
          <a:xfrm>
            <a:off x="5168682" y="1961746"/>
            <a:ext cx="2169720" cy="1518840"/>
            <a:chOff x="3644682" y="1961746"/>
            <a:chExt cx="2169720" cy="1518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112" name="Ink 111"/>
                <p14:cNvContentPartPr/>
                <p14:nvPr/>
              </p14:nvContentPartPr>
              <p14:xfrm>
                <a:off x="3644682" y="1961746"/>
                <a:ext cx="2169720" cy="1248120"/>
              </p14:xfrm>
            </p:contentPart>
          </mc:Choice>
          <mc:Fallback xmlns="">
            <p:pic>
              <p:nvPicPr>
                <p:cNvPr id="129" name="Ink 128"/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3638562" y="1948066"/>
                  <a:ext cx="2189520" cy="126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113" name="Ink 112"/>
                <p14:cNvContentPartPr/>
                <p14:nvPr/>
              </p14:nvContentPartPr>
              <p14:xfrm>
                <a:off x="3986322" y="3005746"/>
                <a:ext cx="110160" cy="303840"/>
              </p14:xfrm>
            </p:contentPart>
          </mc:Choice>
          <mc:Fallback xmlns="">
            <p:pic>
              <p:nvPicPr>
                <p:cNvPr id="134" name="Ink 133"/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3976962" y="2996386"/>
                  <a:ext cx="12744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114" name="Ink 113"/>
                <p14:cNvContentPartPr/>
                <p14:nvPr/>
              </p14:nvContentPartPr>
              <p14:xfrm>
                <a:off x="4122402" y="2874706"/>
                <a:ext cx="165960" cy="568440"/>
              </p14:xfrm>
            </p:contentPart>
          </mc:Choice>
          <mc:Fallback xmlns="">
            <p:pic>
              <p:nvPicPr>
                <p:cNvPr id="136" name="Ink 135"/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4110882" y="2863546"/>
                  <a:ext cx="187560" cy="59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115" name="Ink 114"/>
                <p14:cNvContentPartPr/>
                <p14:nvPr/>
              </p14:nvContentPartPr>
              <p14:xfrm>
                <a:off x="4253442" y="2849866"/>
                <a:ext cx="211320" cy="630720"/>
              </p14:xfrm>
            </p:contentPart>
          </mc:Choice>
          <mc:Fallback xmlns="">
            <p:pic>
              <p:nvPicPr>
                <p:cNvPr id="138" name="Ink 137"/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4242642" y="2844109"/>
                  <a:ext cx="228240" cy="64763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116" name="Ink 115"/>
                <p14:cNvContentPartPr/>
                <p14:nvPr/>
              </p14:nvContentPartPr>
              <p14:xfrm>
                <a:off x="4467642" y="2738626"/>
                <a:ext cx="174240" cy="682200"/>
              </p14:xfrm>
            </p:contentPart>
          </mc:Choice>
          <mc:Fallback xmlns="">
            <p:pic>
              <p:nvPicPr>
                <p:cNvPr id="140" name="Ink 139"/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4456842" y="2728186"/>
                  <a:ext cx="191160" cy="70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117" name="Ink 116"/>
                <p14:cNvContentPartPr/>
                <p14:nvPr/>
              </p14:nvContentPartPr>
              <p14:xfrm>
                <a:off x="4619202" y="2652586"/>
                <a:ext cx="196200" cy="645120"/>
              </p14:xfrm>
            </p:contentPart>
          </mc:Choice>
          <mc:Fallback xmlns="">
            <p:pic>
              <p:nvPicPr>
                <p:cNvPr id="142" name="Ink 141"/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4609482" y="2642866"/>
                  <a:ext cx="213120" cy="66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118" name="Ink 117"/>
                <p14:cNvContentPartPr/>
                <p14:nvPr/>
              </p14:nvContentPartPr>
              <p14:xfrm>
                <a:off x="4765362" y="2579866"/>
                <a:ext cx="236520" cy="719640"/>
              </p14:xfrm>
            </p:contentPart>
          </mc:Choice>
          <mc:Fallback xmlns="">
            <p:pic>
              <p:nvPicPr>
                <p:cNvPr id="157" name="Ink 156"/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4756362" y="2570866"/>
                  <a:ext cx="256680" cy="73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119" name="Ink 118"/>
                <p14:cNvContentPartPr/>
                <p14:nvPr/>
              </p14:nvContentPartPr>
              <p14:xfrm>
                <a:off x="4942482" y="2484106"/>
                <a:ext cx="219600" cy="757440"/>
              </p14:xfrm>
            </p:contentPart>
          </mc:Choice>
          <mc:Fallback xmlns="">
            <p:pic>
              <p:nvPicPr>
                <p:cNvPr id="159" name="Ink 158"/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4932762" y="2477266"/>
                  <a:ext cx="237960" cy="77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120" name="Ink 119"/>
                <p14:cNvContentPartPr/>
                <p14:nvPr/>
              </p14:nvContentPartPr>
              <p14:xfrm>
                <a:off x="5118522" y="2359186"/>
                <a:ext cx="248400" cy="695160"/>
              </p14:xfrm>
            </p:contentPart>
          </mc:Choice>
          <mc:Fallback xmlns="">
            <p:pic>
              <p:nvPicPr>
                <p:cNvPr id="165" name="Ink 164"/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107722" y="2349826"/>
                  <a:ext cx="267480" cy="71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121" name="Ink 120"/>
                <p14:cNvContentPartPr/>
                <p14:nvPr/>
              </p14:nvContentPartPr>
              <p14:xfrm>
                <a:off x="5289522" y="2300506"/>
                <a:ext cx="225000" cy="605160"/>
              </p14:xfrm>
            </p:contentPart>
          </mc:Choice>
          <mc:Fallback xmlns="">
            <p:pic>
              <p:nvPicPr>
                <p:cNvPr id="168" name="Ink 167"/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279802" y="2292946"/>
                  <a:ext cx="241560" cy="62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122" name="Ink 121"/>
                <p14:cNvContentPartPr/>
                <p14:nvPr/>
              </p14:nvContentPartPr>
              <p14:xfrm>
                <a:off x="5411562" y="2198266"/>
                <a:ext cx="204840" cy="630000"/>
              </p14:xfrm>
            </p:contentPart>
          </mc:Choice>
          <mc:Fallback xmlns="">
            <p:pic>
              <p:nvPicPr>
                <p:cNvPr id="170" name="Ink 169"/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5402922" y="2192866"/>
                  <a:ext cx="218160" cy="64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123" name="Ink 122"/>
                <p14:cNvContentPartPr/>
                <p14:nvPr/>
              </p14:nvContentPartPr>
              <p14:xfrm>
                <a:off x="5564562" y="2125186"/>
                <a:ext cx="181080" cy="402120"/>
              </p14:xfrm>
            </p:contentPart>
          </mc:Choice>
          <mc:Fallback xmlns="">
            <p:pic>
              <p:nvPicPr>
                <p:cNvPr id="172" name="Ink 171"/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5554482" y="2117266"/>
                  <a:ext cx="203040" cy="42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 descr=" 202"/>
          <p:cNvGrpSpPr/>
          <p:nvPr/>
        </p:nvGrpSpPr>
        <p:grpSpPr>
          <a:xfrm>
            <a:off x="4879602" y="990106"/>
            <a:ext cx="1070280" cy="2989080"/>
            <a:chOff x="3355602" y="990106"/>
            <a:chExt cx="1070280" cy="298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95" name="Ink 94"/>
                <p14:cNvContentPartPr/>
                <p14:nvPr/>
              </p14:nvContentPartPr>
              <p14:xfrm>
                <a:off x="4293762" y="990106"/>
                <a:ext cx="132120" cy="2989080"/>
              </p14:xfrm>
            </p:contentPart>
          </mc:Choice>
          <mc:Fallback xmlns="">
            <p:pic>
              <p:nvPicPr>
                <p:cNvPr id="175" name="Ink 174"/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2962" y="980386"/>
                  <a:ext cx="153000" cy="30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96" name="Ink 95"/>
                <p14:cNvContentPartPr/>
                <p14:nvPr/>
              </p14:nvContentPartPr>
              <p14:xfrm>
                <a:off x="3924762" y="1477546"/>
                <a:ext cx="442440" cy="21960"/>
              </p14:xfrm>
            </p:contentPart>
          </mc:Choice>
          <mc:Fallback xmlns="">
            <p:pic>
              <p:nvPicPr>
                <p:cNvPr id="177" name="Ink 176"/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3912522" y="1466026"/>
                  <a:ext cx="4604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97" name="Ink 96"/>
                <p14:cNvContentPartPr/>
                <p14:nvPr/>
              </p14:nvContentPartPr>
              <p14:xfrm>
                <a:off x="3611562" y="1646746"/>
                <a:ext cx="749520" cy="27360"/>
              </p14:xfrm>
            </p:contentPart>
          </mc:Choice>
          <mc:Fallback xmlns="">
            <p:pic>
              <p:nvPicPr>
                <p:cNvPr id="179" name="Ink 178"/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3598962" y="1634506"/>
                  <a:ext cx="7740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98" name="Ink 97"/>
                <p14:cNvContentPartPr/>
                <p14:nvPr/>
              </p14:nvContentPartPr>
              <p14:xfrm>
                <a:off x="3584562" y="1783186"/>
                <a:ext cx="788760" cy="72360"/>
              </p14:xfrm>
            </p:contentPart>
          </mc:Choice>
          <mc:Fallback xmlns="">
            <p:pic>
              <p:nvPicPr>
                <p:cNvPr id="181" name="Ink 180"/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3571602" y="1774906"/>
                  <a:ext cx="8132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99" name="Ink 98"/>
                <p14:cNvContentPartPr/>
                <p14:nvPr/>
              </p14:nvContentPartPr>
              <p14:xfrm>
                <a:off x="3483762" y="1917106"/>
                <a:ext cx="880200" cy="64080"/>
              </p14:xfrm>
            </p:contentPart>
          </mc:Choice>
          <mc:Fallback xmlns="">
            <p:pic>
              <p:nvPicPr>
                <p:cNvPr id="183" name="Ink 182"/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3471522" y="1905226"/>
                  <a:ext cx="90144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100" name="Ink 99"/>
                <p14:cNvContentPartPr/>
                <p14:nvPr/>
              </p14:nvContentPartPr>
              <p14:xfrm>
                <a:off x="3374682" y="2067946"/>
                <a:ext cx="987840" cy="82440"/>
              </p14:xfrm>
            </p:contentPart>
          </mc:Choice>
          <mc:Fallback xmlns="">
            <p:pic>
              <p:nvPicPr>
                <p:cNvPr id="185" name="Ink 184"/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3363522" y="2057146"/>
                  <a:ext cx="100908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101" name="Ink 100"/>
                <p14:cNvContentPartPr/>
                <p14:nvPr/>
              </p14:nvContentPartPr>
              <p14:xfrm>
                <a:off x="3355602" y="2242546"/>
                <a:ext cx="1006920" cy="86400"/>
              </p14:xfrm>
            </p:contentPart>
          </mc:Choice>
          <mc:Fallback xmlns="">
            <p:pic>
              <p:nvPicPr>
                <p:cNvPr id="187" name="Ink 186"/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3344082" y="2231386"/>
                  <a:ext cx="10296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102" name="Ink 101"/>
                <p14:cNvContentPartPr/>
                <p14:nvPr/>
              </p14:nvContentPartPr>
              <p14:xfrm>
                <a:off x="3473682" y="2429026"/>
                <a:ext cx="905400" cy="38880"/>
              </p14:xfrm>
            </p:contentPart>
          </mc:Choice>
          <mc:Fallback xmlns="">
            <p:pic>
              <p:nvPicPr>
                <p:cNvPr id="189" name="Ink 188"/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462522" y="2417146"/>
                  <a:ext cx="9262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103" name="Ink 102"/>
                <p14:cNvContentPartPr/>
                <p14:nvPr/>
              </p14:nvContentPartPr>
              <p14:xfrm>
                <a:off x="3477282" y="2665906"/>
                <a:ext cx="909000" cy="69120"/>
              </p14:xfrm>
            </p:contentPart>
          </mc:Choice>
          <mc:Fallback xmlns="">
            <p:pic>
              <p:nvPicPr>
                <p:cNvPr id="191" name="Ink 190"/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467922" y="2657626"/>
                  <a:ext cx="9259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104" name="Ink 103"/>
                <p14:cNvContentPartPr/>
                <p14:nvPr/>
              </p14:nvContentPartPr>
              <p14:xfrm>
                <a:off x="3632082" y="2850586"/>
                <a:ext cx="732600" cy="34200"/>
              </p14:xfrm>
            </p:contentPart>
          </mc:Choice>
          <mc:Fallback xmlns="">
            <p:pic>
              <p:nvPicPr>
                <p:cNvPr id="193" name="Ink 192"/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621282" y="2839542"/>
                  <a:ext cx="753120" cy="502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105" name="Ink 104"/>
                <p14:cNvContentPartPr/>
                <p14:nvPr/>
              </p14:nvContentPartPr>
              <p14:xfrm>
                <a:off x="3583482" y="3036706"/>
                <a:ext cx="796680" cy="32400"/>
              </p14:xfrm>
            </p:contentPart>
          </mc:Choice>
          <mc:Fallback xmlns="">
            <p:pic>
              <p:nvPicPr>
                <p:cNvPr id="195" name="Ink 194"/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574842" y="3025186"/>
                  <a:ext cx="811080" cy="4752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106" name="Straight Connector 105"/>
            <p:cNvCxnSpPr/>
            <p:nvPr/>
          </p:nvCxnSpPr>
          <p:spPr>
            <a:xfrm rot="10800000">
              <a:off x="3615840" y="3365640"/>
              <a:ext cx="67716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0800000">
              <a:off x="3765960" y="3426120"/>
              <a:ext cx="55980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 descr=" 207"/>
          <p:cNvSpPr/>
          <p:nvPr/>
        </p:nvSpPr>
        <p:spPr>
          <a:xfrm>
            <a:off x="5486401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 descr=" 208"/>
          <p:cNvSpPr/>
          <p:nvPr/>
        </p:nvSpPr>
        <p:spPr>
          <a:xfrm>
            <a:off x="6400801" y="28194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 descr=" 209"/>
          <p:cNvSpPr/>
          <p:nvPr/>
        </p:nvSpPr>
        <p:spPr>
          <a:xfrm>
            <a:off x="6172201" y="2209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TextBox 124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5" name="TextBox 124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99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310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7654200" cy="1325563"/>
          </a:xfrm>
        </p:spPr>
        <p:txBody>
          <a:bodyPr/>
          <a:lstStyle/>
          <a:p>
            <a:r>
              <a:rPr lang="en-US" dirty="0"/>
              <a:t>The general synthesis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44368" y="2980493"/>
                <a:ext cx="5722720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00" i="1">
                          <a:latin typeface="Cambria Math"/>
                        </a:rPr>
                        <m:t>∃ </m:t>
                      </m:r>
                      <m:r>
                        <a:rPr lang="en-US" sz="3800" i="1">
                          <a:latin typeface="Cambria Math"/>
                        </a:rPr>
                        <m:t>𝑃</m:t>
                      </m:r>
                      <m:r>
                        <a:rPr lang="en-US" sz="3800" i="1">
                          <a:latin typeface="Cambria Math"/>
                        </a:rPr>
                        <m:t> ∀ </m:t>
                      </m:r>
                      <m:r>
                        <a:rPr lang="en-US" sz="3800" i="1">
                          <a:latin typeface="Cambria Math"/>
                        </a:rPr>
                        <m:t>𝑖𝑛</m:t>
                      </m:r>
                      <m:r>
                        <a:rPr lang="en-US" sz="3800" i="1">
                          <a:latin typeface="Cambria Math"/>
                        </a:rPr>
                        <m:t>   </m:t>
                      </m:r>
                      <m:d>
                        <m:dPr>
                          <m:ctrlPr>
                            <a:rPr lang="en-US" sz="3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800" i="1">
                              <a:latin typeface="Cambria Math"/>
                            </a:rPr>
                            <m:t>𝑖𝑛</m:t>
                          </m:r>
                          <m:r>
                            <a:rPr lang="en-US" sz="3800" i="1">
                              <a:latin typeface="Cambria Math"/>
                            </a:rPr>
                            <m:t>, </m:t>
                          </m:r>
                          <m:r>
                            <a:rPr lang="en-US" sz="3800" i="1">
                              <a:latin typeface="Cambria Math"/>
                            </a:rPr>
                            <m:t>𝑃</m:t>
                          </m:r>
                          <m:r>
                            <a:rPr lang="en-US" sz="3800" i="1">
                              <a:latin typeface="Cambria Math"/>
                            </a:rPr>
                            <m:t>⊨</m:t>
                          </m:r>
                          <m:r>
                            <a:rPr lang="en-US" sz="3800" i="1">
                              <a:latin typeface="Cambria Math"/>
                              <a:ea typeface="Cambria Math"/>
                            </a:rPr>
                            <m:t>𝑆𝑝𝑒𝑐</m:t>
                          </m:r>
                        </m:e>
                      </m:d>
                    </m:oMath>
                  </m:oMathPara>
                </a14:m>
                <a:endParaRPr lang="en-US" sz="38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368" y="2980493"/>
                <a:ext cx="5722720" cy="9541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77399" y="2980492"/>
                <a:ext cx="6056658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00" i="1">
                          <a:latin typeface="Cambria Math"/>
                        </a:rPr>
                        <m:t>∃ </m:t>
                      </m:r>
                      <m:r>
                        <a:rPr lang="en-US" sz="3800" i="1">
                          <a:latin typeface="Cambria Math"/>
                        </a:rPr>
                        <m:t>𝑐</m:t>
                      </m:r>
                      <m:r>
                        <a:rPr lang="en-US" sz="3800" i="1">
                          <a:latin typeface="Cambria Math"/>
                        </a:rPr>
                        <m:t> ∀ </m:t>
                      </m:r>
                      <m:r>
                        <a:rPr lang="en-US" sz="3800" i="1">
                          <a:latin typeface="Cambria Math"/>
                        </a:rPr>
                        <m:t>𝑖𝑛</m:t>
                      </m:r>
                      <m:r>
                        <a:rPr lang="en-US" sz="3800" i="1">
                          <a:latin typeface="Cambria Math"/>
                        </a:rPr>
                        <m:t>   </m:t>
                      </m:r>
                      <m:d>
                        <m:dPr>
                          <m:ctrlPr>
                            <a:rPr lang="en-US" sz="3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800" i="1">
                              <a:latin typeface="Cambria Math"/>
                            </a:rPr>
                            <m:t>𝑖𝑛</m:t>
                          </m:r>
                          <m:r>
                            <a:rPr lang="en-US" sz="3800" i="1">
                              <a:latin typeface="Cambria Math"/>
                            </a:rPr>
                            <m:t>, </m:t>
                          </m:r>
                          <m:r>
                            <a:rPr lang="en-US" sz="3800" i="1">
                              <a:latin typeface="Cambria Math"/>
                            </a:rPr>
                            <m:t>𝑆𝑘</m:t>
                          </m:r>
                          <m:r>
                            <a:rPr lang="en-US" sz="3800" i="1">
                              <a:latin typeface="Cambria Math"/>
                            </a:rPr>
                            <m:t>(</m:t>
                          </m:r>
                          <m:r>
                            <a:rPr lang="en-US" sz="3800" i="1">
                              <a:latin typeface="Cambria Math"/>
                            </a:rPr>
                            <m:t>𝑐</m:t>
                          </m:r>
                          <m:r>
                            <a:rPr lang="en-US" sz="3800" i="1">
                              <a:latin typeface="Cambria Math"/>
                            </a:rPr>
                            <m:t>)⊨</m:t>
                          </m:r>
                          <m:r>
                            <a:rPr lang="en-US" sz="3800" i="1">
                              <a:latin typeface="Cambria Math"/>
                              <a:ea typeface="Cambria Math"/>
                            </a:rPr>
                            <m:t>𝑆𝑝𝑒𝑐</m:t>
                          </m:r>
                        </m:e>
                      </m:d>
                    </m:oMath>
                  </m:oMathPara>
                </a14:m>
                <a:endParaRPr lang="en-US" sz="3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7399" y="2980492"/>
                <a:ext cx="6056658" cy="67710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74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 descr=" 162"/>
              <p:cNvSpPr txBox="1"/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3" name="TextBox 92" descr=" 1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 descr=" 166"/>
              <p:cNvSpPr txBox="1"/>
              <p:nvPr/>
            </p:nvSpPr>
            <p:spPr>
              <a:xfrm>
                <a:off x="3314700" y="4419601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0" name="TextBox 109" descr="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00" y="4419601"/>
                <a:ext cx="1529521" cy="453137"/>
              </a:xfrm>
              <a:prstGeom prst="rect">
                <a:avLst/>
              </a:prstGeom>
              <a:blipFill>
                <a:blip r:embed="rId7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8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TextBox 124" descr=" 98"/>
              <p:cNvSpPr txBox="1"/>
              <p:nvPr/>
            </p:nvSpPr>
            <p:spPr>
              <a:xfrm>
                <a:off x="7772401" y="4118864"/>
                <a:ext cx="175875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¬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5" name="TextBox 124" descr="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1" y="4118864"/>
                <a:ext cx="1758751" cy="453137"/>
              </a:xfrm>
              <a:prstGeom prst="rect">
                <a:avLst/>
              </a:prstGeom>
              <a:blipFill>
                <a:blip r:embed="rId9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 descr=" 173"/>
          <p:cNvGrpSpPr/>
          <p:nvPr/>
        </p:nvGrpSpPr>
        <p:grpSpPr>
          <a:xfrm>
            <a:off x="5168682" y="1961746"/>
            <a:ext cx="2169720" cy="1518840"/>
            <a:chOff x="3644682" y="1961746"/>
            <a:chExt cx="2169720" cy="1518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112" name="Ink 111"/>
                <p14:cNvContentPartPr/>
                <p14:nvPr/>
              </p14:nvContentPartPr>
              <p14:xfrm>
                <a:off x="3644682" y="1961746"/>
                <a:ext cx="2169720" cy="1248120"/>
              </p14:xfrm>
            </p:contentPart>
          </mc:Choice>
          <mc:Fallback xmlns="">
            <p:pic>
              <p:nvPicPr>
                <p:cNvPr id="129" name="Ink 128"/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3638562" y="1948066"/>
                  <a:ext cx="2189520" cy="126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113" name="Ink 112"/>
                <p14:cNvContentPartPr/>
                <p14:nvPr/>
              </p14:nvContentPartPr>
              <p14:xfrm>
                <a:off x="3986322" y="3005746"/>
                <a:ext cx="110160" cy="303840"/>
              </p14:xfrm>
            </p:contentPart>
          </mc:Choice>
          <mc:Fallback xmlns="">
            <p:pic>
              <p:nvPicPr>
                <p:cNvPr id="134" name="Ink 133"/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3976962" y="2996386"/>
                  <a:ext cx="12744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114" name="Ink 113"/>
                <p14:cNvContentPartPr/>
                <p14:nvPr/>
              </p14:nvContentPartPr>
              <p14:xfrm>
                <a:off x="4122402" y="2874706"/>
                <a:ext cx="165960" cy="568440"/>
              </p14:xfrm>
            </p:contentPart>
          </mc:Choice>
          <mc:Fallback xmlns="">
            <p:pic>
              <p:nvPicPr>
                <p:cNvPr id="136" name="Ink 135"/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4110882" y="2863546"/>
                  <a:ext cx="187560" cy="59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115" name="Ink 114"/>
                <p14:cNvContentPartPr/>
                <p14:nvPr/>
              </p14:nvContentPartPr>
              <p14:xfrm>
                <a:off x="4253442" y="2849866"/>
                <a:ext cx="211320" cy="630720"/>
              </p14:xfrm>
            </p:contentPart>
          </mc:Choice>
          <mc:Fallback xmlns="">
            <p:pic>
              <p:nvPicPr>
                <p:cNvPr id="138" name="Ink 137"/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4242642" y="2844109"/>
                  <a:ext cx="228240" cy="64763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116" name="Ink 115"/>
                <p14:cNvContentPartPr/>
                <p14:nvPr/>
              </p14:nvContentPartPr>
              <p14:xfrm>
                <a:off x="4467642" y="2738626"/>
                <a:ext cx="174240" cy="682200"/>
              </p14:xfrm>
            </p:contentPart>
          </mc:Choice>
          <mc:Fallback xmlns="">
            <p:pic>
              <p:nvPicPr>
                <p:cNvPr id="140" name="Ink 139"/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4456842" y="2728186"/>
                  <a:ext cx="191160" cy="70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117" name="Ink 116"/>
                <p14:cNvContentPartPr/>
                <p14:nvPr/>
              </p14:nvContentPartPr>
              <p14:xfrm>
                <a:off x="4619202" y="2652586"/>
                <a:ext cx="196200" cy="645120"/>
              </p14:xfrm>
            </p:contentPart>
          </mc:Choice>
          <mc:Fallback xmlns="">
            <p:pic>
              <p:nvPicPr>
                <p:cNvPr id="142" name="Ink 141"/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4609482" y="2642866"/>
                  <a:ext cx="213120" cy="66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118" name="Ink 117"/>
                <p14:cNvContentPartPr/>
                <p14:nvPr/>
              </p14:nvContentPartPr>
              <p14:xfrm>
                <a:off x="4765362" y="2579866"/>
                <a:ext cx="236520" cy="719640"/>
              </p14:xfrm>
            </p:contentPart>
          </mc:Choice>
          <mc:Fallback xmlns="">
            <p:pic>
              <p:nvPicPr>
                <p:cNvPr id="157" name="Ink 156"/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4756362" y="2570866"/>
                  <a:ext cx="256680" cy="73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119" name="Ink 118"/>
                <p14:cNvContentPartPr/>
                <p14:nvPr/>
              </p14:nvContentPartPr>
              <p14:xfrm>
                <a:off x="4942482" y="2484106"/>
                <a:ext cx="219600" cy="757440"/>
              </p14:xfrm>
            </p:contentPart>
          </mc:Choice>
          <mc:Fallback xmlns="">
            <p:pic>
              <p:nvPicPr>
                <p:cNvPr id="159" name="Ink 158"/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4932762" y="2477266"/>
                  <a:ext cx="237960" cy="77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120" name="Ink 119"/>
                <p14:cNvContentPartPr/>
                <p14:nvPr/>
              </p14:nvContentPartPr>
              <p14:xfrm>
                <a:off x="5118522" y="2359186"/>
                <a:ext cx="248400" cy="695160"/>
              </p14:xfrm>
            </p:contentPart>
          </mc:Choice>
          <mc:Fallback xmlns="">
            <p:pic>
              <p:nvPicPr>
                <p:cNvPr id="165" name="Ink 164"/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107722" y="2349826"/>
                  <a:ext cx="267480" cy="71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121" name="Ink 120"/>
                <p14:cNvContentPartPr/>
                <p14:nvPr/>
              </p14:nvContentPartPr>
              <p14:xfrm>
                <a:off x="5289522" y="2300506"/>
                <a:ext cx="225000" cy="605160"/>
              </p14:xfrm>
            </p:contentPart>
          </mc:Choice>
          <mc:Fallback xmlns="">
            <p:pic>
              <p:nvPicPr>
                <p:cNvPr id="168" name="Ink 167"/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279802" y="2292946"/>
                  <a:ext cx="241560" cy="62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122" name="Ink 121"/>
                <p14:cNvContentPartPr/>
                <p14:nvPr/>
              </p14:nvContentPartPr>
              <p14:xfrm>
                <a:off x="5411562" y="2198266"/>
                <a:ext cx="204840" cy="630000"/>
              </p14:xfrm>
            </p:contentPart>
          </mc:Choice>
          <mc:Fallback xmlns="">
            <p:pic>
              <p:nvPicPr>
                <p:cNvPr id="170" name="Ink 169"/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5402922" y="2192866"/>
                  <a:ext cx="218160" cy="64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123" name="Ink 122"/>
                <p14:cNvContentPartPr/>
                <p14:nvPr/>
              </p14:nvContentPartPr>
              <p14:xfrm>
                <a:off x="5564562" y="2125186"/>
                <a:ext cx="181080" cy="402120"/>
              </p14:xfrm>
            </p:contentPart>
          </mc:Choice>
          <mc:Fallback xmlns="">
            <p:pic>
              <p:nvPicPr>
                <p:cNvPr id="172" name="Ink 171"/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5554482" y="2117266"/>
                  <a:ext cx="203040" cy="42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 descr=" 202"/>
          <p:cNvGrpSpPr/>
          <p:nvPr/>
        </p:nvGrpSpPr>
        <p:grpSpPr>
          <a:xfrm>
            <a:off x="4879602" y="990106"/>
            <a:ext cx="1070280" cy="2989080"/>
            <a:chOff x="3355602" y="990106"/>
            <a:chExt cx="1070280" cy="298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95" name="Ink 94"/>
                <p14:cNvContentPartPr/>
                <p14:nvPr/>
              </p14:nvContentPartPr>
              <p14:xfrm>
                <a:off x="4293762" y="990106"/>
                <a:ext cx="132120" cy="2989080"/>
              </p14:xfrm>
            </p:contentPart>
          </mc:Choice>
          <mc:Fallback xmlns="">
            <p:pic>
              <p:nvPicPr>
                <p:cNvPr id="175" name="Ink 174"/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2962" y="980386"/>
                  <a:ext cx="153000" cy="30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96" name="Ink 95"/>
                <p14:cNvContentPartPr/>
                <p14:nvPr/>
              </p14:nvContentPartPr>
              <p14:xfrm>
                <a:off x="3924762" y="1477546"/>
                <a:ext cx="442440" cy="21960"/>
              </p14:xfrm>
            </p:contentPart>
          </mc:Choice>
          <mc:Fallback xmlns="">
            <p:pic>
              <p:nvPicPr>
                <p:cNvPr id="177" name="Ink 176"/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3912522" y="1466026"/>
                  <a:ext cx="4604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97" name="Ink 96"/>
                <p14:cNvContentPartPr/>
                <p14:nvPr/>
              </p14:nvContentPartPr>
              <p14:xfrm>
                <a:off x="3611562" y="1646746"/>
                <a:ext cx="749520" cy="27360"/>
              </p14:xfrm>
            </p:contentPart>
          </mc:Choice>
          <mc:Fallback xmlns="">
            <p:pic>
              <p:nvPicPr>
                <p:cNvPr id="179" name="Ink 178"/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3598962" y="1634506"/>
                  <a:ext cx="7740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98" name="Ink 97"/>
                <p14:cNvContentPartPr/>
                <p14:nvPr/>
              </p14:nvContentPartPr>
              <p14:xfrm>
                <a:off x="3584562" y="1783186"/>
                <a:ext cx="788760" cy="72360"/>
              </p14:xfrm>
            </p:contentPart>
          </mc:Choice>
          <mc:Fallback xmlns="">
            <p:pic>
              <p:nvPicPr>
                <p:cNvPr id="181" name="Ink 180"/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3571602" y="1774906"/>
                  <a:ext cx="8132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99" name="Ink 98"/>
                <p14:cNvContentPartPr/>
                <p14:nvPr/>
              </p14:nvContentPartPr>
              <p14:xfrm>
                <a:off x="3483762" y="1917106"/>
                <a:ext cx="880200" cy="64080"/>
              </p14:xfrm>
            </p:contentPart>
          </mc:Choice>
          <mc:Fallback xmlns="">
            <p:pic>
              <p:nvPicPr>
                <p:cNvPr id="183" name="Ink 182"/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3471522" y="1905226"/>
                  <a:ext cx="90144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100" name="Ink 99"/>
                <p14:cNvContentPartPr/>
                <p14:nvPr/>
              </p14:nvContentPartPr>
              <p14:xfrm>
                <a:off x="3374682" y="2067946"/>
                <a:ext cx="987840" cy="82440"/>
              </p14:xfrm>
            </p:contentPart>
          </mc:Choice>
          <mc:Fallback xmlns="">
            <p:pic>
              <p:nvPicPr>
                <p:cNvPr id="185" name="Ink 184"/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3363522" y="2057146"/>
                  <a:ext cx="100908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101" name="Ink 100"/>
                <p14:cNvContentPartPr/>
                <p14:nvPr/>
              </p14:nvContentPartPr>
              <p14:xfrm>
                <a:off x="3355602" y="2242546"/>
                <a:ext cx="1006920" cy="86400"/>
              </p14:xfrm>
            </p:contentPart>
          </mc:Choice>
          <mc:Fallback xmlns="">
            <p:pic>
              <p:nvPicPr>
                <p:cNvPr id="187" name="Ink 186"/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3344082" y="2231386"/>
                  <a:ext cx="10296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102" name="Ink 101"/>
                <p14:cNvContentPartPr/>
                <p14:nvPr/>
              </p14:nvContentPartPr>
              <p14:xfrm>
                <a:off x="3473682" y="2429026"/>
                <a:ext cx="905400" cy="38880"/>
              </p14:xfrm>
            </p:contentPart>
          </mc:Choice>
          <mc:Fallback xmlns="">
            <p:pic>
              <p:nvPicPr>
                <p:cNvPr id="189" name="Ink 188"/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462522" y="2417146"/>
                  <a:ext cx="9262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103" name="Ink 102"/>
                <p14:cNvContentPartPr/>
                <p14:nvPr/>
              </p14:nvContentPartPr>
              <p14:xfrm>
                <a:off x="3477282" y="2665906"/>
                <a:ext cx="909000" cy="69120"/>
              </p14:xfrm>
            </p:contentPart>
          </mc:Choice>
          <mc:Fallback xmlns="">
            <p:pic>
              <p:nvPicPr>
                <p:cNvPr id="191" name="Ink 190"/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467922" y="2657626"/>
                  <a:ext cx="9259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104" name="Ink 103"/>
                <p14:cNvContentPartPr/>
                <p14:nvPr/>
              </p14:nvContentPartPr>
              <p14:xfrm>
                <a:off x="3632082" y="2850586"/>
                <a:ext cx="732600" cy="34200"/>
              </p14:xfrm>
            </p:contentPart>
          </mc:Choice>
          <mc:Fallback xmlns="">
            <p:pic>
              <p:nvPicPr>
                <p:cNvPr id="193" name="Ink 192"/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621282" y="2839542"/>
                  <a:ext cx="753120" cy="502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105" name="Ink 104"/>
                <p14:cNvContentPartPr/>
                <p14:nvPr/>
              </p14:nvContentPartPr>
              <p14:xfrm>
                <a:off x="3583482" y="3036706"/>
                <a:ext cx="796680" cy="32400"/>
              </p14:xfrm>
            </p:contentPart>
          </mc:Choice>
          <mc:Fallback xmlns="">
            <p:pic>
              <p:nvPicPr>
                <p:cNvPr id="195" name="Ink 194"/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574842" y="3025186"/>
                  <a:ext cx="811080" cy="4752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106" name="Straight Connector 105"/>
            <p:cNvCxnSpPr/>
            <p:nvPr/>
          </p:nvCxnSpPr>
          <p:spPr>
            <a:xfrm rot="10800000">
              <a:off x="3615840" y="3365640"/>
              <a:ext cx="67716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0800000">
              <a:off x="3765960" y="3426120"/>
              <a:ext cx="55980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 descr=" 207"/>
          <p:cNvSpPr/>
          <p:nvPr/>
        </p:nvSpPr>
        <p:spPr>
          <a:xfrm>
            <a:off x="5486401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 descr=" 208"/>
          <p:cNvSpPr/>
          <p:nvPr/>
        </p:nvSpPr>
        <p:spPr>
          <a:xfrm>
            <a:off x="6400801" y="28194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 descr=" 209"/>
          <p:cNvSpPr/>
          <p:nvPr/>
        </p:nvSpPr>
        <p:spPr>
          <a:xfrm>
            <a:off x="6172201" y="2209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TextBox 125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6" name="TextBox 125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99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538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CEGIS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 descr=" 4"/>
              <p:cNvSpPr txBox="1"/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𝝓</m:t>
                      </m:r>
                      <m:r>
                        <a:rPr lang="en-US" sz="2800" b="1" i="1">
                          <a:latin typeface="Cambria Math"/>
                        </a:rPr>
                        <m:t>, </m:t>
                      </m:r>
                      <m:r>
                        <a:rPr lang="en-US" sz="2800" b="1" i="1">
                          <a:latin typeface="Cambria Math"/>
                        </a:rPr>
                        <m:t>𝒊𝒏</m:t>
                      </m:r>
                      <m:r>
                        <a:rPr lang="en-US" sz="28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 descr="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1708666"/>
                <a:ext cx="160063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 11"/>
          <p:cNvGrpSpPr/>
          <p:nvPr/>
        </p:nvGrpSpPr>
        <p:grpSpPr>
          <a:xfrm>
            <a:off x="8001001" y="1280154"/>
            <a:ext cx="1526075" cy="1844047"/>
            <a:chOff x="6779725" y="1127753"/>
            <a:chExt cx="1526075" cy="1844047"/>
          </a:xfrm>
        </p:grpSpPr>
        <p:sp>
          <p:nvSpPr>
            <p:cNvPr id="6" name="Oval 5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18" name="Straight Arrow Connector 17"/>
            <p:cNvCxnSpPr>
              <a:stCxn id="14" idx="2"/>
              <a:endCxn id="6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9" idx="2"/>
              <a:endCxn id="6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  <a:endCxn id="7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  <a:endCxn id="7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2"/>
              <a:endCxn id="8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3"/>
              <a:endCxn id="12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3"/>
              <a:endCxn id="12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8" idx="5"/>
              <a:endCxn id="11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5" idx="2"/>
              <a:endCxn id="10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11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4"/>
              <a:endCxn id="10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2" idx="5"/>
              <a:endCxn id="11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10" idx="5"/>
              <a:endCxn id="13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7" idx="5"/>
              <a:endCxn id="13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6" idx="5"/>
              <a:endCxn id="8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+</a:t>
              </a:r>
            </a:p>
          </p:txBody>
        </p:sp>
        <p:cxnSp>
          <p:nvCxnSpPr>
            <p:cNvPr id="38" name="Straight Arrow Connector 37"/>
            <p:cNvCxnSpPr>
              <a:stCxn id="12" idx="4"/>
              <a:endCxn id="35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4"/>
              <a:endCxn id="35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1" idx="5"/>
              <a:endCxn id="36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4"/>
              <a:endCxn id="36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4"/>
              <a:endCxn id="37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4" idx="5"/>
              <a:endCxn id="37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3" idx="5"/>
              <a:endCxn id="34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14" idx="2"/>
              <a:endCxn id="33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6" idx="3"/>
              <a:endCxn id="33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2" idx="3"/>
              <a:endCxn id="34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cxnSp>
          <p:nvCxnSpPr>
            <p:cNvPr id="51" name="Straight Arrow Connector 50"/>
            <p:cNvCxnSpPr>
              <a:stCxn id="34" idx="3"/>
              <a:endCxn id="17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37" idx="4"/>
              <a:endCxn id="4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5" idx="4"/>
              <a:endCxn id="4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6" idx="4"/>
              <a:endCxn id="5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 descr=" 147"/>
              <p:cNvSpPr txBox="1"/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 descr="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14" y="6057084"/>
                <a:ext cx="10315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 descr=" 10"/>
          <p:cNvGrpSpPr/>
          <p:nvPr/>
        </p:nvGrpSpPr>
        <p:grpSpPr>
          <a:xfrm>
            <a:off x="1600201" y="3306395"/>
            <a:ext cx="8933103" cy="3358153"/>
            <a:chOff x="76200" y="3306394"/>
            <a:chExt cx="8933103" cy="3358153"/>
          </a:xfrm>
        </p:grpSpPr>
        <p:sp>
          <p:nvSpPr>
            <p:cNvPr id="56" name="Rounded Rectangle 55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8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Synthesize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Elbow Connector 62"/>
            <p:cNvCxnSpPr>
              <a:stCxn id="56" idx="2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57" idx="0"/>
              <a:endCxn id="58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 descr=" 162"/>
              <p:cNvSpPr txBox="1"/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3" name="TextBox 92" descr=" 1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464297"/>
                <a:ext cx="1529521" cy="453137"/>
              </a:xfrm>
              <a:prstGeom prst="rect">
                <a:avLst/>
              </a:prstGeom>
              <a:blipFill>
                <a:blip r:embed="rId6"/>
                <a:stretch>
                  <a:fillRect l="-278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 descr=" 166"/>
              <p:cNvSpPr txBox="1"/>
              <p:nvPr/>
            </p:nvSpPr>
            <p:spPr>
              <a:xfrm>
                <a:off x="3314700" y="4419601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0" name="TextBox 109" descr="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00" y="4419601"/>
                <a:ext cx="1529521" cy="453137"/>
              </a:xfrm>
              <a:prstGeom prst="rect">
                <a:avLst/>
              </a:prstGeom>
              <a:blipFill>
                <a:blip r:embed="rId7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 descr=" 148"/>
              <p:cNvSpPr txBox="1"/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8" name="TextBox 67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08" y="4017839"/>
                <a:ext cx="1529521" cy="453137"/>
              </a:xfrm>
              <a:prstGeom prst="rect">
                <a:avLst/>
              </a:prstGeom>
              <a:blipFill>
                <a:blip r:embed="rId8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TextBox 124" descr=" 98"/>
              <p:cNvSpPr txBox="1"/>
              <p:nvPr/>
            </p:nvSpPr>
            <p:spPr>
              <a:xfrm>
                <a:off x="7772401" y="4118864"/>
                <a:ext cx="175875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¬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5" name="TextBox 124" descr="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1" y="4118864"/>
                <a:ext cx="1758751" cy="453137"/>
              </a:xfrm>
              <a:prstGeom prst="rect">
                <a:avLst/>
              </a:prstGeom>
              <a:blipFill>
                <a:blip r:embed="rId9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6" name="Ink 125" descr=" 13"/>
              <p14:cNvContentPartPr/>
              <p14:nvPr/>
            </p14:nvContentPartPr>
            <p14:xfrm>
              <a:off x="9736251" y="4267200"/>
              <a:ext cx="689253" cy="628006"/>
            </p14:xfrm>
          </p:contentPart>
        </mc:Choice>
        <mc:Fallback xmlns="">
          <p:pic>
            <p:nvPicPr>
              <p:cNvPr id="126" name="Ink 125" descr=" 1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714296" y="4251365"/>
                <a:ext cx="729564" cy="670473"/>
              </a:xfrm>
              <a:prstGeom prst="rect">
                <a:avLst/>
              </a:prstGeom>
            </p:spPr>
          </p:pic>
        </mc:Fallback>
      </mc:AlternateContent>
      <p:cxnSp>
        <p:nvCxnSpPr>
          <p:cNvPr id="67" name="Curved Connector 66" descr=" 7"/>
          <p:cNvCxnSpPr/>
          <p:nvPr/>
        </p:nvCxnSpPr>
        <p:spPr>
          <a:xfrm rot="5400000" flipH="1" flipV="1">
            <a:off x="3670537" y="2100133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 descr=" 56"/>
          <p:cNvGrpSpPr/>
          <p:nvPr/>
        </p:nvGrpSpPr>
        <p:grpSpPr>
          <a:xfrm>
            <a:off x="5216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70" name="Ink 6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71" name="Ink 70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72" name="Ink 71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73" name="Ink 72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02144" y="1351186"/>
                  <a:ext cx="66478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74" name="Ink 7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75" name="Ink 7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76" name="Ink 75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77" name="Ink 76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52790" y="2002786"/>
                  <a:ext cx="54868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 descr=" 93"/>
          <p:cNvGrpSpPr/>
          <p:nvPr/>
        </p:nvGrpSpPr>
        <p:grpSpPr>
          <a:xfrm>
            <a:off x="4901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81" name="Ink 80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2" name="Ink 81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83" name="Ink 82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84" name="Ink 83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85" name="Ink 84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86" name="Ink 85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87" name="Ink 86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88" name="Ink 87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9" name="Ink 88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0" name="Ink 89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 descr=" 173"/>
          <p:cNvGrpSpPr/>
          <p:nvPr/>
        </p:nvGrpSpPr>
        <p:grpSpPr>
          <a:xfrm>
            <a:off x="5168682" y="1961746"/>
            <a:ext cx="2169720" cy="1518840"/>
            <a:chOff x="3644682" y="1961746"/>
            <a:chExt cx="2169720" cy="1518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112" name="Ink 111"/>
                <p14:cNvContentPartPr/>
                <p14:nvPr/>
              </p14:nvContentPartPr>
              <p14:xfrm>
                <a:off x="3644682" y="1961746"/>
                <a:ext cx="2169720" cy="1248120"/>
              </p14:xfrm>
            </p:contentPart>
          </mc:Choice>
          <mc:Fallback xmlns="">
            <p:pic>
              <p:nvPicPr>
                <p:cNvPr id="129" name="Ink 128"/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3638562" y="1948066"/>
                  <a:ext cx="2189520" cy="126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113" name="Ink 112"/>
                <p14:cNvContentPartPr/>
                <p14:nvPr/>
              </p14:nvContentPartPr>
              <p14:xfrm>
                <a:off x="3986322" y="3005746"/>
                <a:ext cx="110160" cy="303840"/>
              </p14:xfrm>
            </p:contentPart>
          </mc:Choice>
          <mc:Fallback xmlns="">
            <p:pic>
              <p:nvPicPr>
                <p:cNvPr id="134" name="Ink 133"/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3976962" y="2996386"/>
                  <a:ext cx="12744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114" name="Ink 113"/>
                <p14:cNvContentPartPr/>
                <p14:nvPr/>
              </p14:nvContentPartPr>
              <p14:xfrm>
                <a:off x="4122402" y="2874706"/>
                <a:ext cx="165960" cy="568440"/>
              </p14:xfrm>
            </p:contentPart>
          </mc:Choice>
          <mc:Fallback xmlns="">
            <p:pic>
              <p:nvPicPr>
                <p:cNvPr id="136" name="Ink 135"/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4110882" y="2863546"/>
                  <a:ext cx="187560" cy="59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115" name="Ink 114"/>
                <p14:cNvContentPartPr/>
                <p14:nvPr/>
              </p14:nvContentPartPr>
              <p14:xfrm>
                <a:off x="4253442" y="2849866"/>
                <a:ext cx="211320" cy="630720"/>
              </p14:xfrm>
            </p:contentPart>
          </mc:Choice>
          <mc:Fallback xmlns="">
            <p:pic>
              <p:nvPicPr>
                <p:cNvPr id="138" name="Ink 137"/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4242642" y="2844109"/>
                  <a:ext cx="228240" cy="64763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116" name="Ink 115"/>
                <p14:cNvContentPartPr/>
                <p14:nvPr/>
              </p14:nvContentPartPr>
              <p14:xfrm>
                <a:off x="4467642" y="2738626"/>
                <a:ext cx="174240" cy="682200"/>
              </p14:xfrm>
            </p:contentPart>
          </mc:Choice>
          <mc:Fallback xmlns="">
            <p:pic>
              <p:nvPicPr>
                <p:cNvPr id="140" name="Ink 139"/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4456842" y="2728186"/>
                  <a:ext cx="191160" cy="70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117" name="Ink 116"/>
                <p14:cNvContentPartPr/>
                <p14:nvPr/>
              </p14:nvContentPartPr>
              <p14:xfrm>
                <a:off x="4619202" y="2652586"/>
                <a:ext cx="196200" cy="645120"/>
              </p14:xfrm>
            </p:contentPart>
          </mc:Choice>
          <mc:Fallback xmlns="">
            <p:pic>
              <p:nvPicPr>
                <p:cNvPr id="142" name="Ink 141"/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4609482" y="2642866"/>
                  <a:ext cx="213120" cy="66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118" name="Ink 117"/>
                <p14:cNvContentPartPr/>
                <p14:nvPr/>
              </p14:nvContentPartPr>
              <p14:xfrm>
                <a:off x="4765362" y="2579866"/>
                <a:ext cx="236520" cy="719640"/>
              </p14:xfrm>
            </p:contentPart>
          </mc:Choice>
          <mc:Fallback xmlns="">
            <p:pic>
              <p:nvPicPr>
                <p:cNvPr id="157" name="Ink 156"/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4756362" y="2570866"/>
                  <a:ext cx="256680" cy="73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119" name="Ink 118"/>
                <p14:cNvContentPartPr/>
                <p14:nvPr/>
              </p14:nvContentPartPr>
              <p14:xfrm>
                <a:off x="4942482" y="2484106"/>
                <a:ext cx="219600" cy="757440"/>
              </p14:xfrm>
            </p:contentPart>
          </mc:Choice>
          <mc:Fallback xmlns="">
            <p:pic>
              <p:nvPicPr>
                <p:cNvPr id="159" name="Ink 158"/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4932762" y="2477266"/>
                  <a:ext cx="237960" cy="77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120" name="Ink 119"/>
                <p14:cNvContentPartPr/>
                <p14:nvPr/>
              </p14:nvContentPartPr>
              <p14:xfrm>
                <a:off x="5118522" y="2359186"/>
                <a:ext cx="248400" cy="695160"/>
              </p14:xfrm>
            </p:contentPart>
          </mc:Choice>
          <mc:Fallback xmlns="">
            <p:pic>
              <p:nvPicPr>
                <p:cNvPr id="165" name="Ink 164"/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107722" y="2349826"/>
                  <a:ext cx="267480" cy="71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121" name="Ink 120"/>
                <p14:cNvContentPartPr/>
                <p14:nvPr/>
              </p14:nvContentPartPr>
              <p14:xfrm>
                <a:off x="5289522" y="2300506"/>
                <a:ext cx="225000" cy="605160"/>
              </p14:xfrm>
            </p:contentPart>
          </mc:Choice>
          <mc:Fallback xmlns="">
            <p:pic>
              <p:nvPicPr>
                <p:cNvPr id="168" name="Ink 167"/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279802" y="2292946"/>
                  <a:ext cx="241560" cy="62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122" name="Ink 121"/>
                <p14:cNvContentPartPr/>
                <p14:nvPr/>
              </p14:nvContentPartPr>
              <p14:xfrm>
                <a:off x="5411562" y="2198266"/>
                <a:ext cx="204840" cy="630000"/>
              </p14:xfrm>
            </p:contentPart>
          </mc:Choice>
          <mc:Fallback xmlns="">
            <p:pic>
              <p:nvPicPr>
                <p:cNvPr id="170" name="Ink 169"/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5402922" y="2192866"/>
                  <a:ext cx="218160" cy="64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123" name="Ink 122"/>
                <p14:cNvContentPartPr/>
                <p14:nvPr/>
              </p14:nvContentPartPr>
              <p14:xfrm>
                <a:off x="5564562" y="2125186"/>
                <a:ext cx="181080" cy="402120"/>
              </p14:xfrm>
            </p:contentPart>
          </mc:Choice>
          <mc:Fallback xmlns="">
            <p:pic>
              <p:nvPicPr>
                <p:cNvPr id="172" name="Ink 171"/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5554482" y="2117266"/>
                  <a:ext cx="203040" cy="42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 descr=" 202"/>
          <p:cNvGrpSpPr/>
          <p:nvPr/>
        </p:nvGrpSpPr>
        <p:grpSpPr>
          <a:xfrm>
            <a:off x="4879602" y="990106"/>
            <a:ext cx="1070280" cy="2989080"/>
            <a:chOff x="3355602" y="990106"/>
            <a:chExt cx="1070280" cy="298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95" name="Ink 94"/>
                <p14:cNvContentPartPr/>
                <p14:nvPr/>
              </p14:nvContentPartPr>
              <p14:xfrm>
                <a:off x="4293762" y="990106"/>
                <a:ext cx="132120" cy="2989080"/>
              </p14:xfrm>
            </p:contentPart>
          </mc:Choice>
          <mc:Fallback xmlns="">
            <p:pic>
              <p:nvPicPr>
                <p:cNvPr id="175" name="Ink 174"/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2962" y="980386"/>
                  <a:ext cx="153000" cy="30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96" name="Ink 95"/>
                <p14:cNvContentPartPr/>
                <p14:nvPr/>
              </p14:nvContentPartPr>
              <p14:xfrm>
                <a:off x="3924762" y="1477546"/>
                <a:ext cx="442440" cy="21960"/>
              </p14:xfrm>
            </p:contentPart>
          </mc:Choice>
          <mc:Fallback xmlns="">
            <p:pic>
              <p:nvPicPr>
                <p:cNvPr id="177" name="Ink 176"/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3912522" y="1466026"/>
                  <a:ext cx="4604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97" name="Ink 96"/>
                <p14:cNvContentPartPr/>
                <p14:nvPr/>
              </p14:nvContentPartPr>
              <p14:xfrm>
                <a:off x="3611562" y="1646746"/>
                <a:ext cx="749520" cy="27360"/>
              </p14:xfrm>
            </p:contentPart>
          </mc:Choice>
          <mc:Fallback xmlns="">
            <p:pic>
              <p:nvPicPr>
                <p:cNvPr id="179" name="Ink 178"/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3598962" y="1634506"/>
                  <a:ext cx="7740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98" name="Ink 97"/>
                <p14:cNvContentPartPr/>
                <p14:nvPr/>
              </p14:nvContentPartPr>
              <p14:xfrm>
                <a:off x="3584562" y="1783186"/>
                <a:ext cx="788760" cy="72360"/>
              </p14:xfrm>
            </p:contentPart>
          </mc:Choice>
          <mc:Fallback xmlns="">
            <p:pic>
              <p:nvPicPr>
                <p:cNvPr id="181" name="Ink 180"/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3571602" y="1774906"/>
                  <a:ext cx="8132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99" name="Ink 98"/>
                <p14:cNvContentPartPr/>
                <p14:nvPr/>
              </p14:nvContentPartPr>
              <p14:xfrm>
                <a:off x="3483762" y="1917106"/>
                <a:ext cx="880200" cy="64080"/>
              </p14:xfrm>
            </p:contentPart>
          </mc:Choice>
          <mc:Fallback xmlns="">
            <p:pic>
              <p:nvPicPr>
                <p:cNvPr id="183" name="Ink 182"/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3471522" y="1905226"/>
                  <a:ext cx="90144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100" name="Ink 99"/>
                <p14:cNvContentPartPr/>
                <p14:nvPr/>
              </p14:nvContentPartPr>
              <p14:xfrm>
                <a:off x="3374682" y="2067946"/>
                <a:ext cx="987840" cy="82440"/>
              </p14:xfrm>
            </p:contentPart>
          </mc:Choice>
          <mc:Fallback xmlns="">
            <p:pic>
              <p:nvPicPr>
                <p:cNvPr id="185" name="Ink 184"/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3363522" y="2057146"/>
                  <a:ext cx="100908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101" name="Ink 100"/>
                <p14:cNvContentPartPr/>
                <p14:nvPr/>
              </p14:nvContentPartPr>
              <p14:xfrm>
                <a:off x="3355602" y="2242546"/>
                <a:ext cx="1006920" cy="86400"/>
              </p14:xfrm>
            </p:contentPart>
          </mc:Choice>
          <mc:Fallback xmlns="">
            <p:pic>
              <p:nvPicPr>
                <p:cNvPr id="187" name="Ink 186"/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3344082" y="2231386"/>
                  <a:ext cx="10296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102" name="Ink 101"/>
                <p14:cNvContentPartPr/>
                <p14:nvPr/>
              </p14:nvContentPartPr>
              <p14:xfrm>
                <a:off x="3473682" y="2429026"/>
                <a:ext cx="905400" cy="38880"/>
              </p14:xfrm>
            </p:contentPart>
          </mc:Choice>
          <mc:Fallback xmlns="">
            <p:pic>
              <p:nvPicPr>
                <p:cNvPr id="189" name="Ink 188"/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462522" y="2417146"/>
                  <a:ext cx="9262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103" name="Ink 102"/>
                <p14:cNvContentPartPr/>
                <p14:nvPr/>
              </p14:nvContentPartPr>
              <p14:xfrm>
                <a:off x="3477282" y="2665906"/>
                <a:ext cx="909000" cy="69120"/>
              </p14:xfrm>
            </p:contentPart>
          </mc:Choice>
          <mc:Fallback xmlns="">
            <p:pic>
              <p:nvPicPr>
                <p:cNvPr id="191" name="Ink 190"/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467922" y="2657626"/>
                  <a:ext cx="9259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104" name="Ink 103"/>
                <p14:cNvContentPartPr/>
                <p14:nvPr/>
              </p14:nvContentPartPr>
              <p14:xfrm>
                <a:off x="3632082" y="2850586"/>
                <a:ext cx="732600" cy="34200"/>
              </p14:xfrm>
            </p:contentPart>
          </mc:Choice>
          <mc:Fallback xmlns="">
            <p:pic>
              <p:nvPicPr>
                <p:cNvPr id="193" name="Ink 192"/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621282" y="2839542"/>
                  <a:ext cx="753120" cy="502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105" name="Ink 104"/>
                <p14:cNvContentPartPr/>
                <p14:nvPr/>
              </p14:nvContentPartPr>
              <p14:xfrm>
                <a:off x="3583482" y="3036706"/>
                <a:ext cx="796680" cy="32400"/>
              </p14:xfrm>
            </p:contentPart>
          </mc:Choice>
          <mc:Fallback xmlns="">
            <p:pic>
              <p:nvPicPr>
                <p:cNvPr id="195" name="Ink 194"/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574842" y="3025186"/>
                  <a:ext cx="811080" cy="4752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106" name="Straight Connector 105"/>
            <p:cNvCxnSpPr/>
            <p:nvPr/>
          </p:nvCxnSpPr>
          <p:spPr>
            <a:xfrm rot="10800000">
              <a:off x="3615840" y="3365640"/>
              <a:ext cx="67716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0800000">
              <a:off x="3765960" y="3426120"/>
              <a:ext cx="55980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66" name="Ink 65" descr=" 203"/>
              <p14:cNvContentPartPr/>
              <p14:nvPr/>
            </p14:nvContentPartPr>
            <p14:xfrm>
              <a:off x="4876800" y="1229746"/>
              <a:ext cx="2430282" cy="2275454"/>
            </p14:xfrm>
          </p:contentPart>
        </mc:Choice>
        <mc:Fallback xmlns="">
          <p:pic>
            <p:nvPicPr>
              <p:cNvPr id="66" name="Ink 65" descr=" 203"/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4862758" y="1213547"/>
                <a:ext cx="2459445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78" name="Oval 77" descr=" 206"/>
          <p:cNvSpPr/>
          <p:nvPr/>
        </p:nvSpPr>
        <p:spPr>
          <a:xfrm>
            <a:off x="5478421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 descr=" 207"/>
          <p:cNvSpPr/>
          <p:nvPr/>
        </p:nvSpPr>
        <p:spPr>
          <a:xfrm>
            <a:off x="5486401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 descr=" 208"/>
          <p:cNvSpPr/>
          <p:nvPr/>
        </p:nvSpPr>
        <p:spPr>
          <a:xfrm>
            <a:off x="6400801" y="28194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 descr=" 209"/>
          <p:cNvSpPr/>
          <p:nvPr/>
        </p:nvSpPr>
        <p:spPr>
          <a:xfrm>
            <a:off x="6172201" y="2209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 descr=" 148"/>
              <p:cNvSpPr txBox="1"/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𝝓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7" name="TextBox 126" descr=" 1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92" y="4017838"/>
                <a:ext cx="1529521" cy="453137"/>
              </a:xfrm>
              <a:prstGeom prst="rect">
                <a:avLst/>
              </a:prstGeom>
              <a:blipFill>
                <a:blip r:embed="rId99"/>
                <a:stretch>
                  <a:fillRect l="-2789"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8569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CEGIS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610256" y="2321012"/>
            <a:ext cx="4022784" cy="3657600"/>
            <a:chOff x="4065240" y="2064024"/>
            <a:chExt cx="4022784" cy="3657600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4065240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4636637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5208034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5779431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350828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6922225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493622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065020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065240" y="2064024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065240" y="2584710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065240" y="3105396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065240" y="3626082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065240" y="4146768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065240" y="4667454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065240" y="5188140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065240" y="5708824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3971651" y="145825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Inputs</a:t>
            </a:r>
          </a:p>
        </p:txBody>
      </p:sp>
      <p:sp>
        <p:nvSpPr>
          <p:cNvPr id="33" name="TextBox 32"/>
          <p:cNvSpPr txBox="1"/>
          <p:nvPr/>
        </p:nvSpPr>
        <p:spPr>
          <a:xfrm rot="16200000">
            <a:off x="420188" y="3814726"/>
            <a:ext cx="2074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Candidate Programs</a:t>
            </a:r>
          </a:p>
        </p:txBody>
      </p:sp>
      <p:sp>
        <p:nvSpPr>
          <p:cNvPr id="37" name="Multiply 36"/>
          <p:cNvSpPr/>
          <p:nvPr/>
        </p:nvSpPr>
        <p:spPr>
          <a:xfrm>
            <a:off x="5590740" y="5516667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4938076"/>
            <a:ext cx="452583" cy="52268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4938076"/>
            <a:ext cx="452583" cy="52268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419" y="4938076"/>
            <a:ext cx="452583" cy="52268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77" y="4938076"/>
            <a:ext cx="452583" cy="52268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4938076"/>
            <a:ext cx="452583" cy="52268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580" y="4938076"/>
            <a:ext cx="452583" cy="52268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4938076"/>
            <a:ext cx="452583" cy="52268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5429492"/>
            <a:ext cx="452583" cy="522687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5429492"/>
            <a:ext cx="452583" cy="52268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419" y="5429492"/>
            <a:ext cx="452583" cy="52268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77" y="5429492"/>
            <a:ext cx="452583" cy="522687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5429492"/>
            <a:ext cx="452583" cy="522687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580" y="5429492"/>
            <a:ext cx="452583" cy="522687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4429657"/>
            <a:ext cx="452583" cy="522687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4429657"/>
            <a:ext cx="452583" cy="522687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77" y="4429657"/>
            <a:ext cx="452583" cy="522687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4429657"/>
            <a:ext cx="452583" cy="522687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580" y="4429657"/>
            <a:ext cx="452583" cy="522687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4429657"/>
            <a:ext cx="452583" cy="522687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3910459"/>
            <a:ext cx="452583" cy="522687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3910459"/>
            <a:ext cx="452583" cy="522687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419" y="3910459"/>
            <a:ext cx="452583" cy="522687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77" y="3910459"/>
            <a:ext cx="452583" cy="522687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3910459"/>
            <a:ext cx="452583" cy="522687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3910459"/>
            <a:ext cx="452583" cy="522687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3369829"/>
            <a:ext cx="452583" cy="522687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419" y="3369829"/>
            <a:ext cx="452583" cy="522687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77" y="3369829"/>
            <a:ext cx="452583" cy="522687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3369829"/>
            <a:ext cx="452583" cy="522687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580" y="3369829"/>
            <a:ext cx="452583" cy="522687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3369829"/>
            <a:ext cx="452583" cy="522687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2843607"/>
            <a:ext cx="452583" cy="522687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2843607"/>
            <a:ext cx="452583" cy="522687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77" y="2843607"/>
            <a:ext cx="452583" cy="522687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2843607"/>
            <a:ext cx="452583" cy="522687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580" y="2843607"/>
            <a:ext cx="452583" cy="522687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2843607"/>
            <a:ext cx="452583" cy="522687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2356566"/>
            <a:ext cx="452583" cy="522687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2356566"/>
            <a:ext cx="452583" cy="522687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419" y="2356566"/>
            <a:ext cx="452583" cy="522687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2356566"/>
            <a:ext cx="452583" cy="522687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580" y="2356566"/>
            <a:ext cx="452583" cy="522687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2356566"/>
            <a:ext cx="452583" cy="522687"/>
          </a:xfrm>
          <a:prstGeom prst="rect">
            <a:avLst/>
          </a:prstGeom>
        </p:spPr>
      </p:pic>
      <p:sp>
        <p:nvSpPr>
          <p:cNvPr id="101" name="Multiply 100"/>
          <p:cNvSpPr/>
          <p:nvPr/>
        </p:nvSpPr>
        <p:spPr>
          <a:xfrm>
            <a:off x="4443616" y="4482502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Multiply 101"/>
          <p:cNvSpPr/>
          <p:nvPr/>
        </p:nvSpPr>
        <p:spPr>
          <a:xfrm>
            <a:off x="5010019" y="3477855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Multiply 102"/>
          <p:cNvSpPr/>
          <p:nvPr/>
        </p:nvSpPr>
        <p:spPr>
          <a:xfrm>
            <a:off x="4428969" y="2922787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Multiply 103"/>
          <p:cNvSpPr/>
          <p:nvPr/>
        </p:nvSpPr>
        <p:spPr>
          <a:xfrm>
            <a:off x="3295499" y="2401276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Multiply 104"/>
          <p:cNvSpPr/>
          <p:nvPr/>
        </p:nvSpPr>
        <p:spPr>
          <a:xfrm>
            <a:off x="6171459" y="3984846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7265702" y="2208222"/>
            <a:ext cx="46923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Most candidates work for 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most inputs. </a:t>
            </a:r>
          </a:p>
          <a:p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This is a problem for CEGIS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because each counterexample input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eliminates very few candidates</a:t>
            </a:r>
          </a:p>
        </p:txBody>
      </p:sp>
    </p:spTree>
    <p:extLst>
      <p:ext uri="{BB962C8B-B14F-4D97-AF65-F5344CB8AC3E}">
        <p14:creationId xmlns:p14="http://schemas.microsoft.com/office/powerpoint/2010/main" val="20968871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CEGIS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610256" y="2321012"/>
            <a:ext cx="4022784" cy="3657600"/>
            <a:chOff x="4065240" y="2064024"/>
            <a:chExt cx="4022784" cy="3657600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4065240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4636637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5208034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5779431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350828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6922225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493622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065020" y="2064024"/>
              <a:ext cx="23004" cy="3657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065240" y="2064024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065240" y="2584710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065240" y="3105396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065240" y="3626082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065240" y="4146768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065240" y="4667454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065240" y="5188140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065240" y="5708824"/>
              <a:ext cx="39997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3971651" y="145825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Inputs</a:t>
            </a:r>
          </a:p>
        </p:txBody>
      </p:sp>
      <p:sp>
        <p:nvSpPr>
          <p:cNvPr id="33" name="TextBox 32"/>
          <p:cNvSpPr txBox="1"/>
          <p:nvPr/>
        </p:nvSpPr>
        <p:spPr>
          <a:xfrm rot="16200000">
            <a:off x="420188" y="3814726"/>
            <a:ext cx="2074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Candidate Programs</a:t>
            </a:r>
          </a:p>
        </p:txBody>
      </p:sp>
      <p:sp>
        <p:nvSpPr>
          <p:cNvPr id="37" name="Multiply 36"/>
          <p:cNvSpPr/>
          <p:nvPr/>
        </p:nvSpPr>
        <p:spPr>
          <a:xfrm>
            <a:off x="5590740" y="5516667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4938076"/>
            <a:ext cx="452583" cy="52268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4938076"/>
            <a:ext cx="452583" cy="52268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419" y="4938076"/>
            <a:ext cx="452583" cy="52268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77" y="4938076"/>
            <a:ext cx="452583" cy="52268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4938076"/>
            <a:ext cx="452583" cy="52268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580" y="4938076"/>
            <a:ext cx="452583" cy="52268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4938076"/>
            <a:ext cx="452583" cy="52268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5429492"/>
            <a:ext cx="452583" cy="522687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5429492"/>
            <a:ext cx="452583" cy="52268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419" y="5429492"/>
            <a:ext cx="452583" cy="522687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77" y="4429657"/>
            <a:ext cx="452583" cy="522687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4429657"/>
            <a:ext cx="452583" cy="522687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4429657"/>
            <a:ext cx="452583" cy="522687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419" y="3369829"/>
            <a:ext cx="452583" cy="522687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3369829"/>
            <a:ext cx="452583" cy="522687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2843607"/>
            <a:ext cx="452583" cy="522687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2843607"/>
            <a:ext cx="452583" cy="522687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77" y="2843607"/>
            <a:ext cx="452583" cy="522687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2843607"/>
            <a:ext cx="452583" cy="522687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580" y="2843607"/>
            <a:ext cx="452583" cy="522687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2843607"/>
            <a:ext cx="452583" cy="522687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140" y="2356566"/>
            <a:ext cx="452583" cy="522687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256" y="2356566"/>
            <a:ext cx="452583" cy="522687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419" y="2356566"/>
            <a:ext cx="452583" cy="522687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698" y="2356566"/>
            <a:ext cx="452583" cy="522687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580" y="2356566"/>
            <a:ext cx="452583" cy="522687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61" y="2356566"/>
            <a:ext cx="452583" cy="522687"/>
          </a:xfrm>
          <a:prstGeom prst="rect">
            <a:avLst/>
          </a:prstGeom>
        </p:spPr>
      </p:pic>
      <p:sp>
        <p:nvSpPr>
          <p:cNvPr id="101" name="Multiply 100"/>
          <p:cNvSpPr/>
          <p:nvPr/>
        </p:nvSpPr>
        <p:spPr>
          <a:xfrm>
            <a:off x="4443616" y="4482502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Multiply 101"/>
          <p:cNvSpPr/>
          <p:nvPr/>
        </p:nvSpPr>
        <p:spPr>
          <a:xfrm>
            <a:off x="5010019" y="3477855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Multiply 102"/>
          <p:cNvSpPr/>
          <p:nvPr/>
        </p:nvSpPr>
        <p:spPr>
          <a:xfrm>
            <a:off x="4428969" y="2922787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Multiply 103"/>
          <p:cNvSpPr/>
          <p:nvPr/>
        </p:nvSpPr>
        <p:spPr>
          <a:xfrm>
            <a:off x="3295499" y="2401276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Multiply 104"/>
          <p:cNvSpPr/>
          <p:nvPr/>
        </p:nvSpPr>
        <p:spPr>
          <a:xfrm>
            <a:off x="6171459" y="3984846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7265702" y="2208222"/>
            <a:ext cx="415370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CEGIS works well 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in the case where aside from 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a few almost-correct programs, 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most buggy programs will fail 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on large sets of inputs, so each 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counterexample can eliminate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many programs.</a:t>
            </a:r>
          </a:p>
        </p:txBody>
      </p:sp>
      <p:sp>
        <p:nvSpPr>
          <p:cNvPr id="75" name="Multiply 74"/>
          <p:cNvSpPr/>
          <p:nvPr/>
        </p:nvSpPr>
        <p:spPr>
          <a:xfrm>
            <a:off x="3891275" y="3471183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Multiply 76"/>
          <p:cNvSpPr/>
          <p:nvPr/>
        </p:nvSpPr>
        <p:spPr>
          <a:xfrm>
            <a:off x="3279668" y="3441540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Multiply 77"/>
          <p:cNvSpPr/>
          <p:nvPr/>
        </p:nvSpPr>
        <p:spPr>
          <a:xfrm>
            <a:off x="2701981" y="3442648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Multiply 84"/>
          <p:cNvSpPr/>
          <p:nvPr/>
        </p:nvSpPr>
        <p:spPr>
          <a:xfrm>
            <a:off x="6171459" y="3477855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Multiply 87"/>
          <p:cNvSpPr/>
          <p:nvPr/>
        </p:nvSpPr>
        <p:spPr>
          <a:xfrm>
            <a:off x="3907136" y="5554694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Multiply 92"/>
          <p:cNvSpPr/>
          <p:nvPr/>
        </p:nvSpPr>
        <p:spPr>
          <a:xfrm>
            <a:off x="3329449" y="5555802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Multiply 96"/>
          <p:cNvSpPr/>
          <p:nvPr/>
        </p:nvSpPr>
        <p:spPr>
          <a:xfrm>
            <a:off x="6143936" y="5554694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Multiply 106"/>
          <p:cNvSpPr/>
          <p:nvPr/>
        </p:nvSpPr>
        <p:spPr>
          <a:xfrm>
            <a:off x="3914988" y="3989327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Multiply 107"/>
          <p:cNvSpPr/>
          <p:nvPr/>
        </p:nvSpPr>
        <p:spPr>
          <a:xfrm>
            <a:off x="3303381" y="3959684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Multiply 108"/>
          <p:cNvSpPr/>
          <p:nvPr/>
        </p:nvSpPr>
        <p:spPr>
          <a:xfrm>
            <a:off x="2725694" y="3960792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Multiply 109"/>
          <p:cNvSpPr/>
          <p:nvPr/>
        </p:nvSpPr>
        <p:spPr>
          <a:xfrm>
            <a:off x="5631909" y="4035077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Multiply 110"/>
          <p:cNvSpPr/>
          <p:nvPr/>
        </p:nvSpPr>
        <p:spPr>
          <a:xfrm>
            <a:off x="5020302" y="4005434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Multiply 111"/>
          <p:cNvSpPr/>
          <p:nvPr/>
        </p:nvSpPr>
        <p:spPr>
          <a:xfrm>
            <a:off x="4442615" y="4006542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Multiply 112"/>
          <p:cNvSpPr/>
          <p:nvPr/>
        </p:nvSpPr>
        <p:spPr>
          <a:xfrm>
            <a:off x="2736741" y="4463112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Multiply 113"/>
          <p:cNvSpPr/>
          <p:nvPr/>
        </p:nvSpPr>
        <p:spPr>
          <a:xfrm>
            <a:off x="5026753" y="4491837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Multiply 114"/>
          <p:cNvSpPr/>
          <p:nvPr/>
        </p:nvSpPr>
        <p:spPr>
          <a:xfrm>
            <a:off x="6143936" y="4505529"/>
            <a:ext cx="298824" cy="344523"/>
          </a:xfrm>
          <a:prstGeom prst="mathMultiply">
            <a:avLst>
              <a:gd name="adj1" fmla="val 1575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564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92494" y="1825625"/>
                <a:ext cx="9761306" cy="1233877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Use abstract objects to represent sets of inputs</a:t>
                </a:r>
              </a:p>
              <a:p>
                <a:r>
                  <a:rPr lang="en-US" dirty="0"/>
                  <a:t>Propagate abstract objects through the program</a:t>
                </a:r>
              </a:p>
              <a:p>
                <a:r>
                  <a:rPr lang="en-US" dirty="0"/>
                  <a:t>Extract constraints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dirty="0"/>
                  <a:t> from the resulting abstract values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92494" y="1825625"/>
                <a:ext cx="9761306" cy="1233877"/>
              </a:xfrm>
              <a:blipFill>
                <a:blip r:embed="rId2"/>
                <a:stretch>
                  <a:fillRect t="-12315" b="-9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82854" y="3950899"/>
                <a:ext cx="2036135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foo(</a:t>
                </a:r>
                <a:r>
                  <a:rPr lang="en-US" sz="16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x,y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t = y*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</a:p>
              <a:p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v = x*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𝝓</m:t>
                    </m:r>
                  </m:oMath>
                </a14:m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(??</a:t>
                </a:r>
                <a:r>
                  <a:rPr lang="en-US" sz="1600" b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:endParaRPr lang="en-US" sz="1600" b="1" dirty="0">
                  <a:solidFill>
                    <a:schemeClr val="accent2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 assert</a:t>
                </a:r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t &gt; v;</a:t>
                </a:r>
              </a:p>
              <a:p>
                <a:r>
                  <a:rPr lang="en-US" sz="16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}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2854" y="3950899"/>
                <a:ext cx="2036135" cy="1323439"/>
              </a:xfrm>
              <a:prstGeom prst="rect">
                <a:avLst/>
              </a:prstGeom>
              <a:blipFill>
                <a:blip r:embed="rId3"/>
                <a:stretch>
                  <a:fillRect l="-1796" t="-1382" r="-599" b="-5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003880" y="3930394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= [1, 10]</a:t>
            </a:r>
          </a:p>
          <a:p>
            <a:r>
              <a:rPr lang="en-US" dirty="0"/>
              <a:t>y = [1, 10]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03880" y="5091338"/>
                <a:ext cx="164006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t = 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10*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]</a:t>
                </a:r>
              </a:p>
              <a:p>
                <a:r>
                  <a:rPr lang="en-US" dirty="0"/>
                  <a:t>v = 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10*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]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880" y="5091338"/>
                <a:ext cx="1640064" cy="646331"/>
              </a:xfrm>
              <a:prstGeom prst="rect">
                <a:avLst/>
              </a:prstGeom>
              <a:blipFill>
                <a:blip r:embed="rId4"/>
                <a:stretch>
                  <a:fillRect l="-3346" t="-4717" r="-223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183438" y="4427952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172095" y="4427952"/>
                <a:ext cx="22290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&gt;10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2095" y="4427952"/>
                <a:ext cx="2229008" cy="369332"/>
              </a:xfrm>
              <a:prstGeom prst="rect">
                <a:avLst/>
              </a:prstGeom>
              <a:blipFill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Down Arrow 9"/>
          <p:cNvSpPr/>
          <p:nvPr/>
        </p:nvSpPr>
        <p:spPr>
          <a:xfrm>
            <a:off x="5526655" y="4797284"/>
            <a:ext cx="230038" cy="206037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155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want to partition N elements over P </a:t>
            </a:r>
            <a:r>
              <a:rPr lang="en-US" dirty="0" err="1"/>
              <a:t>procs</a:t>
            </a:r>
            <a:endParaRPr lang="en-US" dirty="0"/>
          </a:p>
          <a:p>
            <a:pPr lvl="1"/>
            <a:r>
              <a:rPr lang="en-US" dirty="0"/>
              <a:t>How many elements should a processor get?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Obvious answer is N/P</a:t>
            </a:r>
          </a:p>
          <a:p>
            <a:endParaRPr lang="en-US" dirty="0"/>
          </a:p>
          <a:p>
            <a:r>
              <a:rPr lang="en-US" dirty="0"/>
              <a:t>Obvious answer is wrong!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143953" y="3239578"/>
            <a:ext cx="5466124" cy="325375"/>
            <a:chOff x="1703318" y="2986934"/>
            <a:chExt cx="4066941" cy="172976"/>
          </a:xfrm>
        </p:grpSpPr>
        <p:sp>
          <p:nvSpPr>
            <p:cNvPr id="5" name="Rectangle 4"/>
            <p:cNvSpPr/>
            <p:nvPr/>
          </p:nvSpPr>
          <p:spPr bwMode="auto">
            <a:xfrm>
              <a:off x="1703318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930291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157264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384237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611210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38183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065156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292129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519102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746075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973048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200021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426994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653967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880940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5107913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5334886" y="2986934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5561861" y="2986934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FFFFFF"/>
                </a:solidFill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059134" y="3070730"/>
            <a:ext cx="2720578" cy="663070"/>
            <a:chOff x="2372720" y="2743200"/>
            <a:chExt cx="2083997" cy="663070"/>
          </a:xfrm>
        </p:grpSpPr>
        <p:cxnSp>
          <p:nvCxnSpPr>
            <p:cNvPr id="23" name="Straight Connector 22"/>
            <p:cNvCxnSpPr/>
            <p:nvPr/>
          </p:nvCxnSpPr>
          <p:spPr bwMode="auto">
            <a:xfrm>
              <a:off x="2372720" y="2756303"/>
              <a:ext cx="15789" cy="63686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>
              <a:off x="3051596" y="2769407"/>
              <a:ext cx="15789" cy="63686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>
              <a:off x="3762052" y="2743200"/>
              <a:ext cx="15789" cy="63686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>
              <a:off x="4440928" y="2756303"/>
              <a:ext cx="15789" cy="63686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9144001" y="2925212"/>
            <a:ext cx="10454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j-lt"/>
              </a:rPr>
              <a:t>N = 18</a:t>
            </a:r>
          </a:p>
          <a:p>
            <a:r>
              <a:rPr lang="en-US" sz="2800" dirty="0">
                <a:latin typeface="+mj-lt"/>
              </a:rPr>
              <a:t>P = 5 </a:t>
            </a:r>
          </a:p>
        </p:txBody>
      </p:sp>
    </p:spTree>
    <p:extLst>
      <p:ext uri="{BB962C8B-B14F-4D97-AF65-F5344CB8AC3E}">
        <p14:creationId xmlns:p14="http://schemas.microsoft.com/office/powerpoint/2010/main" val="355904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3666" y="3490079"/>
            <a:ext cx="900759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partition(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p,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P,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N,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ref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b="1" dirty="0">
                <a:solidFill>
                  <a:srgbClr val="800000"/>
                </a:solidFill>
                <a:latin typeface="Courier New"/>
              </a:rPr>
              <a:t>ref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){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pt-BR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p&lt; 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p, P, N, N/P, N%P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){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    iend = 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p, P, N, N/P, N%P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  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    ibeg = 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p, P, N, N/P, N%P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 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}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else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{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    iend = 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p, P, N, N/P, N%P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  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    ibeg = 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p, P, N, N/P, N%P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 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Synthesizing a partition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487907"/>
            <a:ext cx="8991600" cy="1788694"/>
          </a:xfrm>
        </p:spPr>
        <p:txBody>
          <a:bodyPr>
            <a:normAutofit/>
          </a:bodyPr>
          <a:lstStyle/>
          <a:p>
            <a:r>
              <a:rPr lang="en-US" dirty="0"/>
              <a:t>What do we know?</a:t>
            </a:r>
          </a:p>
          <a:p>
            <a:pPr lvl="1"/>
            <a:r>
              <a:rPr lang="en-US" dirty="0"/>
              <a:t>The interface to the function we want</a:t>
            </a:r>
          </a:p>
          <a:p>
            <a:pPr lvl="1"/>
            <a:r>
              <a:rPr lang="en-US" dirty="0"/>
              <a:t>Not all processors will get the same # of elements</a:t>
            </a:r>
          </a:p>
          <a:p>
            <a:pPr lvl="1"/>
            <a:r>
              <a:rPr lang="en-US" dirty="0"/>
              <a:t>The kind of expressions we expect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048000" y="3781926"/>
            <a:ext cx="6553200" cy="1828800"/>
            <a:chOff x="1524000" y="3781926"/>
            <a:chExt cx="5638800" cy="1828800"/>
          </a:xfrm>
        </p:grpSpPr>
        <p:sp>
          <p:nvSpPr>
            <p:cNvPr id="5" name="Rectangle 4"/>
            <p:cNvSpPr/>
            <p:nvPr/>
          </p:nvSpPr>
          <p:spPr bwMode="auto">
            <a:xfrm>
              <a:off x="2209800" y="4086726"/>
              <a:ext cx="4953000" cy="1524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latin typeface="Consolas" pitchFamily="49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524000" y="3781926"/>
              <a:ext cx="4572000" cy="3048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latin typeface="Consolas" pitchFamily="49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28800" y="3793958"/>
            <a:ext cx="7772400" cy="2073442"/>
            <a:chOff x="304800" y="3793958"/>
            <a:chExt cx="2476612" cy="2073442"/>
          </a:xfrm>
        </p:grpSpPr>
        <p:sp>
          <p:nvSpPr>
            <p:cNvPr id="7" name="Rectangle 6"/>
            <p:cNvSpPr/>
            <p:nvPr/>
          </p:nvSpPr>
          <p:spPr bwMode="auto">
            <a:xfrm>
              <a:off x="455813" y="4620126"/>
              <a:ext cx="1600200" cy="12472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latin typeface="Consolas" pitchFamily="49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04800" y="3793958"/>
              <a:ext cx="2476612" cy="29276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latin typeface="Consolas" pitchFamily="49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309155" y="4216490"/>
            <a:ext cx="4000079" cy="1209571"/>
            <a:chOff x="4372794" y="5749563"/>
            <a:chExt cx="4000079" cy="1209571"/>
          </a:xfrm>
        </p:grpSpPr>
        <p:sp>
          <p:nvSpPr>
            <p:cNvPr id="11" name="TextBox 10"/>
            <p:cNvSpPr txBox="1"/>
            <p:nvPr/>
          </p:nvSpPr>
          <p:spPr>
            <a:xfrm>
              <a:off x="4372794" y="6434988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Courier New" pitchFamily="49" charset="0"/>
                  <a:cs typeface="Courier New" pitchFamily="49" charset="0"/>
                </a:rPr>
                <a:t>p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74206" y="5792594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Courier New" pitchFamily="49" charset="0"/>
                  <a:cs typeface="Courier New" pitchFamily="49" charset="0"/>
                </a:rPr>
                <a:t>P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7066" y="5858580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Courier New" pitchFamily="49" charset="0"/>
                  <a:cs typeface="Courier New" pitchFamily="49" charset="0"/>
                </a:rPr>
                <a:t>N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698685" y="6435914"/>
              <a:ext cx="8290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Courier New" pitchFamily="49" charset="0"/>
                  <a:cs typeface="Courier New" pitchFamily="49" charset="0"/>
                </a:rPr>
                <a:t>N/P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543800" y="5749563"/>
              <a:ext cx="8290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Courier New" pitchFamily="49" charset="0"/>
                  <a:cs typeface="Courier New" pitchFamily="49" charset="0"/>
                </a:rPr>
                <a:t>N%P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194728" y="4333314"/>
            <a:ext cx="1839850" cy="924486"/>
            <a:chOff x="7952726" y="5164450"/>
            <a:chExt cx="1839850" cy="924486"/>
          </a:xfrm>
        </p:grpSpPr>
        <p:sp>
          <p:nvSpPr>
            <p:cNvPr id="16" name="TextBox 15"/>
            <p:cNvSpPr txBox="1"/>
            <p:nvPr/>
          </p:nvSpPr>
          <p:spPr>
            <a:xfrm>
              <a:off x="7952726" y="5465886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Courier New" pitchFamily="49" charset="0"/>
                  <a:cs typeface="Courier New" pitchFamily="49" charset="0"/>
                </a:rPr>
                <a:t>*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794632" y="5565716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Courier New" pitchFamily="49" charset="0"/>
                  <a:cs typeface="Courier New" pitchFamily="49" charset="0"/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607845" y="5164450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8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1" name="Rectangle 20"/>
          <p:cNvSpPr/>
          <p:nvPr/>
        </p:nvSpPr>
        <p:spPr bwMode="auto">
          <a:xfrm>
            <a:off x="2743200" y="3810000"/>
            <a:ext cx="1600200" cy="124727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937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  <p:bldP spid="2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93756" y="2105086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harness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testPartition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p,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N,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P){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(p&gt;=P || P &lt; 1){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}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fr-FR" dirty="0">
                <a:solidFill>
                  <a:srgbClr val="000000"/>
                </a:solidFill>
                <a:latin typeface="Courier New"/>
              </a:rPr>
              <a:t>    partition(p, P, N, </a:t>
            </a:r>
            <a:r>
              <a:rPr lang="fr-FR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fr-FR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fr-FR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fr-FR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&lt; (N/P) + 2;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(p+1 &lt; P){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ibeg2, iend2;</a:t>
            </a:r>
          </a:p>
          <a:p>
            <a:r>
              <a:rPr lang="fr-FR" dirty="0">
                <a:solidFill>
                  <a:srgbClr val="000000"/>
                </a:solidFill>
                <a:latin typeface="Courier New"/>
              </a:rPr>
              <a:t>        partition(p+1, P, N, ibeg2, iend2);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== ibeg2;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(p==0){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== 0; }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(p==P-1){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== N; }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Synthesizing a partition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487907"/>
            <a:ext cx="8991600" cy="1179094"/>
          </a:xfrm>
        </p:spPr>
        <p:txBody>
          <a:bodyPr/>
          <a:lstStyle/>
          <a:p>
            <a:r>
              <a:rPr lang="en-US" dirty="0"/>
              <a:t>How does the system know what a partition is?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683043" y="3813790"/>
            <a:ext cx="46482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onsolas" pitchFamily="49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157665" y="2743200"/>
            <a:ext cx="4938961" cy="3773904"/>
            <a:chOff x="990600" y="2743200"/>
            <a:chExt cx="4938961" cy="3773904"/>
          </a:xfrm>
          <a:solidFill>
            <a:schemeClr val="bg1"/>
          </a:solidFill>
        </p:grpSpPr>
        <p:sp>
          <p:nvSpPr>
            <p:cNvPr id="6" name="Rectangle 5"/>
            <p:cNvSpPr/>
            <p:nvPr/>
          </p:nvSpPr>
          <p:spPr bwMode="auto">
            <a:xfrm>
              <a:off x="990600" y="2743200"/>
              <a:ext cx="4648200" cy="4572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latin typeface="Consolas" pitchFamily="49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281361" y="6136104"/>
              <a:ext cx="4648200" cy="3810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latin typeface="Consolas" pitchFamily="49" charset="0"/>
              </a:endParaRPr>
            </a:p>
          </p:txBody>
        </p:sp>
      </p:grpSp>
      <p:sp>
        <p:nvSpPr>
          <p:cNvPr id="10" name="Rectangle 9"/>
          <p:cNvSpPr/>
          <p:nvPr/>
        </p:nvSpPr>
        <p:spPr bwMode="auto">
          <a:xfrm>
            <a:off x="2691064" y="4054642"/>
            <a:ext cx="5791200" cy="135555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67264" y="5442284"/>
            <a:ext cx="4648200" cy="58152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onsolas" pitchFamily="49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8183480" y="2931694"/>
            <a:ext cx="2408320" cy="762000"/>
            <a:chOff x="6659480" y="2931694"/>
            <a:chExt cx="2408320" cy="762000"/>
          </a:xfrm>
        </p:grpSpPr>
        <p:sp>
          <p:nvSpPr>
            <p:cNvPr id="17" name="Rounded Rectangular Callout 16"/>
            <p:cNvSpPr/>
            <p:nvPr/>
          </p:nvSpPr>
          <p:spPr bwMode="auto">
            <a:xfrm>
              <a:off x="6659480" y="2931694"/>
              <a:ext cx="2362200" cy="762000"/>
            </a:xfrm>
            <a:prstGeom prst="wedgeRoundRectCallout">
              <a:avLst>
                <a:gd name="adj1" fmla="val -75163"/>
                <a:gd name="adj2" fmla="val 58027"/>
                <a:gd name="adj3" fmla="val 16667"/>
              </a:avLst>
            </a:prstGeom>
            <a:solidFill>
              <a:srgbClr val="DDDDD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800000"/>
                </a:solidFill>
                <a:latin typeface="Consolas" pitchFamily="49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81800" y="2931694"/>
              <a:ext cx="2286000" cy="641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800000"/>
                  </a:solidFill>
                </a:rPr>
                <a:t>Partitions should be balanced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183480" y="3810001"/>
            <a:ext cx="2408320" cy="798731"/>
            <a:chOff x="6659480" y="3810000"/>
            <a:chExt cx="2408320" cy="798731"/>
          </a:xfrm>
        </p:grpSpPr>
        <p:sp>
          <p:nvSpPr>
            <p:cNvPr id="16" name="Rounded Rectangular Callout 15"/>
            <p:cNvSpPr/>
            <p:nvPr/>
          </p:nvSpPr>
          <p:spPr bwMode="auto">
            <a:xfrm>
              <a:off x="6659480" y="3810000"/>
              <a:ext cx="2362200" cy="798731"/>
            </a:xfrm>
            <a:prstGeom prst="wedgeRoundRectCallout">
              <a:avLst>
                <a:gd name="adj1" fmla="val -69730"/>
                <a:gd name="adj2" fmla="val 46507"/>
                <a:gd name="adj3" fmla="val 16667"/>
              </a:avLst>
            </a:prstGeom>
            <a:solidFill>
              <a:srgbClr val="DDDDD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800000"/>
                </a:solidFill>
                <a:latin typeface="Consolas" pitchFamily="49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05600" y="3898232"/>
              <a:ext cx="2362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800000"/>
                  </a:solidFill>
                </a:rPr>
                <a:t>Adjacent partitions should match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183480" y="5410200"/>
            <a:ext cx="2386262" cy="1219200"/>
            <a:chOff x="6659480" y="5410200"/>
            <a:chExt cx="2386262" cy="1219200"/>
          </a:xfrm>
        </p:grpSpPr>
        <p:sp>
          <p:nvSpPr>
            <p:cNvPr id="15" name="Rounded Rectangular Callout 14"/>
            <p:cNvSpPr/>
            <p:nvPr/>
          </p:nvSpPr>
          <p:spPr bwMode="auto">
            <a:xfrm>
              <a:off x="6683542" y="5410200"/>
              <a:ext cx="2362200" cy="1219200"/>
            </a:xfrm>
            <a:prstGeom prst="wedgeRoundRectCallout">
              <a:avLst>
                <a:gd name="adj1" fmla="val -71767"/>
                <a:gd name="adj2" fmla="val -17763"/>
                <a:gd name="adj3" fmla="val 16667"/>
              </a:avLst>
            </a:prstGeom>
            <a:solidFill>
              <a:srgbClr val="DDDDD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800000"/>
                </a:solidFill>
                <a:latin typeface="Consolas" pitchFamily="49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659480" y="5410200"/>
              <a:ext cx="2362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800000"/>
                  </a:solidFill>
                </a:rPr>
                <a:t>First and last partition should go all the way to the ends</a:t>
              </a:r>
            </a:p>
          </p:txBody>
        </p:sp>
      </p:grpSp>
      <p:sp>
        <p:nvSpPr>
          <p:cNvPr id="21" name="Rectangle 20"/>
          <p:cNvSpPr/>
          <p:nvPr/>
        </p:nvSpPr>
        <p:spPr bwMode="auto">
          <a:xfrm>
            <a:off x="2767264" y="3276600"/>
            <a:ext cx="4648200" cy="53719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514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0" grpId="0" animBg="1"/>
      <p:bldP spid="11" grpId="0" animBg="1"/>
      <p:bldP spid="2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Beyond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constraint-based approach to verification works well but is limited by the capabilities of the verifier</a:t>
            </a:r>
          </a:p>
          <a:p>
            <a:endParaRPr lang="en-US" dirty="0"/>
          </a:p>
          <a:p>
            <a:r>
              <a:rPr lang="en-US" dirty="0"/>
              <a:t>Incorporation of deductive reasoning can help!</a:t>
            </a:r>
          </a:p>
          <a:p>
            <a:endParaRPr lang="en-US" dirty="0"/>
          </a:p>
          <a:p>
            <a:r>
              <a:rPr lang="en-US" dirty="0"/>
              <a:t>We will explore two additional directions</a:t>
            </a:r>
          </a:p>
          <a:p>
            <a:pPr lvl="1"/>
            <a:r>
              <a:rPr lang="en-US" dirty="0"/>
              <a:t>Synthesis from Refinement Types</a:t>
            </a:r>
          </a:p>
          <a:p>
            <a:pPr lvl="1"/>
            <a:r>
              <a:rPr lang="en-US" dirty="0"/>
              <a:t>Deductive Synthesis</a:t>
            </a:r>
          </a:p>
          <a:p>
            <a:pPr lvl="1"/>
            <a:r>
              <a:rPr lang="en-US" dirty="0"/>
              <a:t>Hybrids</a:t>
            </a:r>
          </a:p>
        </p:txBody>
      </p:sp>
    </p:spTree>
    <p:extLst>
      <p:ext uri="{BB962C8B-B14F-4D97-AF65-F5344CB8AC3E}">
        <p14:creationId xmlns:p14="http://schemas.microsoft.com/office/powerpoint/2010/main" val="35763983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 from refinement types</a:t>
            </a:r>
          </a:p>
        </p:txBody>
      </p:sp>
      <p:sp>
        <p:nvSpPr>
          <p:cNvPr id="4" name="TextBox 3"/>
          <p:cNvSpPr txBox="1"/>
          <p:nvPr/>
        </p:nvSpPr>
        <p:spPr>
          <a:xfrm flipH="1">
            <a:off x="2089495" y="3549765"/>
            <a:ext cx="7704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replicate :: n: Nat → x: </a:t>
            </a:r>
            <a:r>
              <a:rPr lang="el-GR" sz="2800" dirty="0">
                <a:latin typeface="+mj-lt"/>
              </a:rPr>
              <a:t>β → { ν: </a:t>
            </a:r>
            <a:r>
              <a:rPr lang="en-US" sz="2800" dirty="0">
                <a:latin typeface="+mj-lt"/>
              </a:rPr>
              <a:t>List </a:t>
            </a:r>
            <a:r>
              <a:rPr lang="el-GR" sz="2800" dirty="0">
                <a:latin typeface="+mj-lt"/>
              </a:rPr>
              <a:t>β </a:t>
            </a:r>
            <a:r>
              <a:rPr lang="en-US" sz="2800" dirty="0">
                <a:latin typeface="+mj-lt"/>
              </a:rPr>
              <a:t>| </a:t>
            </a:r>
            <a:r>
              <a:rPr lang="en-US" sz="2800" dirty="0" err="1">
                <a:latin typeface="+mj-lt"/>
              </a:rPr>
              <a:t>len</a:t>
            </a:r>
            <a:r>
              <a:rPr lang="en-US" sz="2800" dirty="0">
                <a:latin typeface="+mj-lt"/>
              </a:rPr>
              <a:t> </a:t>
            </a:r>
            <a:r>
              <a:rPr lang="el-GR" sz="2800" dirty="0">
                <a:latin typeface="+mj-lt"/>
              </a:rPr>
              <a:t>ν = </a:t>
            </a:r>
            <a:r>
              <a:rPr lang="en-US" sz="2800" dirty="0">
                <a:latin typeface="+mj-lt"/>
              </a:rPr>
              <a:t>n }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 flipH="1">
            <a:off x="2673694" y="2595658"/>
            <a:ext cx="5638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replicate :: n: </a:t>
            </a:r>
            <a:r>
              <a:rPr lang="en-US" sz="2800" dirty="0" err="1">
                <a:latin typeface="+mj-lt"/>
              </a:rPr>
              <a:t>Int</a:t>
            </a:r>
            <a:r>
              <a:rPr lang="en-US" sz="2800" dirty="0">
                <a:latin typeface="+mj-lt"/>
              </a:rPr>
              <a:t> → x: </a:t>
            </a:r>
            <a:r>
              <a:rPr lang="el-GR" sz="2800" dirty="0">
                <a:latin typeface="+mj-lt"/>
              </a:rPr>
              <a:t>β → ν: </a:t>
            </a:r>
            <a:r>
              <a:rPr lang="en-US" sz="2800" dirty="0">
                <a:latin typeface="+mj-lt"/>
              </a:rPr>
              <a:t>List </a:t>
            </a:r>
            <a:r>
              <a:rPr lang="el-GR" sz="2800" dirty="0">
                <a:latin typeface="+mj-lt"/>
              </a:rPr>
              <a:t>β</a:t>
            </a:r>
            <a:endParaRPr lang="en-US" sz="2800" dirty="0">
              <a:latin typeface="+mj-lt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78194" y="151188"/>
            <a:ext cx="4208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Polikarpova, Kuraj, Solar-Lezama PLDI 2015</a:t>
            </a:r>
          </a:p>
        </p:txBody>
      </p:sp>
    </p:spTree>
    <p:extLst>
      <p:ext uri="{BB962C8B-B14F-4D97-AF65-F5344CB8AC3E}">
        <p14:creationId xmlns:p14="http://schemas.microsoft.com/office/powerpoint/2010/main" val="336147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correctness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1806" y="2748753"/>
            <a:ext cx="2049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out=Sort(n, in)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02469" y="2272266"/>
                <a:ext cx="25968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≥0∧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≤ </m:t>
                      </m:r>
                      <m:r>
                        <a:rPr lang="en-US" sz="2000" i="1" dirty="0" err="1" smtClean="0">
                          <a:latin typeface="Cambria Math" panose="02040503050406030204" pitchFamily="18" charset="0"/>
                        </a:rPr>
                        <m:t>𝑙𝑒𝑛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469" y="2272266"/>
                <a:ext cx="2596800" cy="400110"/>
              </a:xfrm>
              <a:prstGeom prst="rect">
                <a:avLst/>
              </a:prstGeom>
              <a:blipFill rotWithShape="0">
                <a:blip r:embed="rId2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63950" y="3225238"/>
                <a:ext cx="4755341" cy="4001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. 0≤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br>
                  <a:rPr lang="en-US" sz="2000" b="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3950" y="3225238"/>
                <a:ext cx="4755341" cy="40017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60110" y="3701787"/>
                <a:ext cx="16931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110" y="3701787"/>
                <a:ext cx="1693156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043549" y="2303044"/>
            <a:ext cx="1446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Precondition: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43549" y="3192044"/>
            <a:ext cx="153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Postcondition</a:t>
            </a:r>
            <a:r>
              <a:rPr lang="en-US" dirty="0"/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3298" y="2041434"/>
            <a:ext cx="3556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Attempt 1: Not enough</a:t>
            </a:r>
          </a:p>
        </p:txBody>
      </p:sp>
    </p:spTree>
    <p:extLst>
      <p:ext uri="{BB962C8B-B14F-4D97-AF65-F5344CB8AC3E}">
        <p14:creationId xmlns:p14="http://schemas.microsoft.com/office/powerpoint/2010/main" val="233961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6" grpId="0"/>
      <p:bldP spid="17" grpId="0"/>
      <p:bldP spid="1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Example: insert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Goal type: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Components: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>
                <a:latin typeface="+mj-lt"/>
              </a:rPr>
              <a:t>40</a:t>
            </a:fld>
            <a:endParaRPr lang="en-US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3997" y="2333248"/>
            <a:ext cx="9143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+mj-lt"/>
              </a:rPr>
              <a:t>x: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→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→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|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=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 + [x] }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52650" y="3514567"/>
            <a:ext cx="8121294" cy="1692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+mj-lt"/>
              </a:rPr>
              <a:t>data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solidFill>
                  <a:schemeClr val="accent3"/>
                </a:solidFill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</a:t>
            </a:r>
            <a:r>
              <a:rPr lang="en-US" sz="2600" b="1" dirty="0">
                <a:latin typeface="+mj-lt"/>
              </a:rPr>
              <a:t>where</a:t>
            </a:r>
          </a:p>
          <a:p>
            <a:r>
              <a:rPr lang="en-US" sz="2600" dirty="0">
                <a:latin typeface="+mj-lt"/>
              </a:rPr>
              <a:t>    </a:t>
            </a:r>
            <a:r>
              <a:rPr lang="en-US" sz="2600" dirty="0">
                <a:solidFill>
                  <a:schemeClr val="accent3"/>
                </a:solidFill>
                <a:latin typeface="+mj-lt"/>
              </a:rPr>
              <a:t>Nil</a:t>
            </a:r>
            <a:r>
              <a:rPr lang="en-US" sz="2600" dirty="0">
                <a:latin typeface="+mj-lt"/>
              </a:rPr>
              <a:t> ::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|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= [] }</a:t>
            </a:r>
          </a:p>
          <a:p>
            <a:r>
              <a:rPr lang="en-US" sz="2600" dirty="0">
                <a:latin typeface="+mj-lt"/>
              </a:rPr>
              <a:t>    </a:t>
            </a:r>
            <a:r>
              <a:rPr lang="en-US" sz="2600" dirty="0">
                <a:solidFill>
                  <a:schemeClr val="accent3"/>
                </a:solidFill>
                <a:latin typeface="+mj-lt"/>
              </a:rPr>
              <a:t>Cons</a:t>
            </a:r>
            <a:r>
              <a:rPr lang="en-US" sz="2600" dirty="0">
                <a:latin typeface="+mj-lt"/>
              </a:rPr>
              <a:t> :: x: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 →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|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≥ x } </a:t>
            </a:r>
          </a:p>
          <a:p>
            <a:r>
              <a:rPr lang="en-US" sz="2600" dirty="0">
                <a:latin typeface="+mj-lt"/>
              </a:rPr>
              <a:t>         →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α</a:t>
            </a:r>
            <a:r>
              <a:rPr lang="en-US" sz="2600" dirty="0">
                <a:latin typeface="+mj-lt"/>
              </a:rPr>
              <a:t> |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=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 + [x]}</a:t>
            </a:r>
          </a:p>
        </p:txBody>
      </p:sp>
      <p:sp>
        <p:nvSpPr>
          <p:cNvPr id="9" name="Rectangle 8"/>
          <p:cNvSpPr/>
          <p:nvPr/>
        </p:nvSpPr>
        <p:spPr>
          <a:xfrm>
            <a:off x="5091780" y="4754197"/>
            <a:ext cx="3591613" cy="429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33933" y="3961465"/>
            <a:ext cx="2175184" cy="429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94957" y="4754197"/>
            <a:ext cx="458175" cy="429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32113" y="3943635"/>
            <a:ext cx="488747" cy="429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78194" y="151188"/>
            <a:ext cx="4208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Polikarpova, Kuraj, Solar-Lezama PLDI 2015</a:t>
            </a:r>
          </a:p>
        </p:txBody>
      </p:sp>
    </p:spTree>
    <p:extLst>
      <p:ext uri="{BB962C8B-B14F-4D97-AF65-F5344CB8AC3E}">
        <p14:creationId xmlns:p14="http://schemas.microsoft.com/office/powerpoint/2010/main" val="141952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 animBg="1"/>
      <p:bldP spid="11" grpId="0" animBg="1"/>
      <p:bldP spid="1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Insert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Goal type: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Solution: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CF53-13DA-429F-B9EB-77E233A1F386}" type="slidenum">
              <a:rPr lang="en-US" smtClean="0">
                <a:latin typeface="+mj-lt"/>
              </a:rPr>
              <a:t>41</a:t>
            </a:fld>
            <a:endParaRPr lang="en-US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3997" y="2333248"/>
            <a:ext cx="9143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+mj-lt"/>
              </a:rPr>
              <a:t>x: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→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→ {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: </a:t>
            </a:r>
            <a:r>
              <a:rPr lang="en-US" sz="2600" dirty="0" err="1">
                <a:latin typeface="+mj-lt"/>
              </a:rPr>
              <a:t>IncList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β</a:t>
            </a:r>
            <a:r>
              <a:rPr lang="en-US" sz="2600" dirty="0">
                <a:latin typeface="+mj-lt"/>
              </a:rPr>
              <a:t> |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l-GR" sz="2600" dirty="0">
                <a:latin typeface="+mj-lt"/>
              </a:rPr>
              <a:t>ν</a:t>
            </a:r>
            <a:r>
              <a:rPr lang="en-US" sz="2600" dirty="0">
                <a:latin typeface="+mj-lt"/>
              </a:rPr>
              <a:t> = </a:t>
            </a:r>
            <a:r>
              <a:rPr lang="en-US" sz="2600" i="1" dirty="0" err="1">
                <a:latin typeface="+mj-lt"/>
              </a:rPr>
              <a:t>elems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xs</a:t>
            </a:r>
            <a:r>
              <a:rPr lang="en-US" sz="2600" dirty="0">
                <a:latin typeface="+mj-lt"/>
              </a:rPr>
              <a:t> + [x] }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52650" y="3514567"/>
            <a:ext cx="81212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/>
                </a:solidFill>
                <a:latin typeface="+mj-lt"/>
              </a:rPr>
              <a:t>insert</a:t>
            </a:r>
            <a:r>
              <a:rPr lang="en-US" sz="2800" dirty="0">
                <a:latin typeface="+mj-lt"/>
              </a:rPr>
              <a:t> x </a:t>
            </a:r>
            <a:r>
              <a:rPr lang="en-US" sz="2800" dirty="0" err="1">
                <a:latin typeface="+mj-lt"/>
              </a:rPr>
              <a:t>xs</a:t>
            </a:r>
            <a:r>
              <a:rPr lang="en-US" sz="2800" dirty="0">
                <a:latin typeface="+mj-lt"/>
              </a:rPr>
              <a:t> = </a:t>
            </a:r>
            <a:r>
              <a:rPr lang="en-US" sz="2800" b="1" dirty="0">
                <a:latin typeface="+mj-lt"/>
              </a:rPr>
              <a:t>match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xs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with</a:t>
            </a:r>
          </a:p>
          <a:p>
            <a:r>
              <a:rPr lang="en-US" sz="2800" dirty="0">
                <a:latin typeface="+mj-lt"/>
              </a:rPr>
              <a:t>    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Nil</a:t>
            </a:r>
            <a:r>
              <a:rPr lang="en-US" sz="2800" dirty="0">
                <a:latin typeface="+mj-lt"/>
              </a:rPr>
              <a:t> → 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Cons</a:t>
            </a:r>
            <a:r>
              <a:rPr lang="en-US" sz="2800" dirty="0">
                <a:latin typeface="+mj-lt"/>
              </a:rPr>
              <a:t> x 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Nil</a:t>
            </a:r>
          </a:p>
          <a:p>
            <a:r>
              <a:rPr lang="en-US" sz="2800" dirty="0">
                <a:latin typeface="+mj-lt"/>
              </a:rPr>
              <a:t>    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Cons</a:t>
            </a:r>
            <a:r>
              <a:rPr lang="en-US" sz="2800" dirty="0">
                <a:latin typeface="+mj-lt"/>
              </a:rPr>
              <a:t> y </a:t>
            </a:r>
            <a:r>
              <a:rPr lang="en-US" sz="2800" dirty="0" err="1">
                <a:latin typeface="+mj-lt"/>
              </a:rPr>
              <a:t>ys</a:t>
            </a:r>
            <a:r>
              <a:rPr lang="en-US" sz="2800" dirty="0">
                <a:latin typeface="+mj-lt"/>
              </a:rPr>
              <a:t> → </a:t>
            </a:r>
            <a:r>
              <a:rPr lang="en-US" sz="2800" b="1" dirty="0">
                <a:latin typeface="+mj-lt"/>
              </a:rPr>
              <a:t>if</a:t>
            </a:r>
            <a:r>
              <a:rPr lang="en-US" sz="2800" dirty="0">
                <a:latin typeface="+mj-lt"/>
              </a:rPr>
              <a:t> x ≤ y</a:t>
            </a:r>
          </a:p>
          <a:p>
            <a:r>
              <a:rPr lang="en-US" sz="2800" dirty="0">
                <a:latin typeface="+mj-lt"/>
              </a:rPr>
              <a:t>        </a:t>
            </a:r>
            <a:r>
              <a:rPr lang="en-US" sz="2800" b="1" dirty="0">
                <a:latin typeface="+mj-lt"/>
              </a:rPr>
              <a:t>then</a:t>
            </a:r>
            <a:r>
              <a:rPr lang="en-US" sz="2800" dirty="0">
                <a:latin typeface="+mj-lt"/>
              </a:rPr>
              <a:t> Cons x (Cons y </a:t>
            </a:r>
            <a:r>
              <a:rPr lang="en-US" sz="2800" dirty="0" err="1">
                <a:latin typeface="+mj-lt"/>
              </a:rPr>
              <a:t>ys</a:t>
            </a:r>
            <a:r>
              <a:rPr lang="en-US" sz="2800" dirty="0">
                <a:latin typeface="+mj-lt"/>
              </a:rPr>
              <a:t>)</a:t>
            </a:r>
          </a:p>
          <a:p>
            <a:r>
              <a:rPr lang="en-US" sz="2800" dirty="0">
                <a:latin typeface="+mj-lt"/>
              </a:rPr>
              <a:t>        </a:t>
            </a:r>
            <a:r>
              <a:rPr lang="en-US" sz="2800" b="1" dirty="0">
                <a:latin typeface="+mj-lt"/>
              </a:rPr>
              <a:t>else</a:t>
            </a:r>
            <a:r>
              <a:rPr lang="en-US" sz="2800" dirty="0">
                <a:latin typeface="+mj-lt"/>
              </a:rPr>
              <a:t> Cons y (</a:t>
            </a:r>
            <a:r>
              <a:rPr lang="en-US" sz="2800" dirty="0">
                <a:solidFill>
                  <a:schemeClr val="accent3"/>
                </a:solidFill>
                <a:latin typeface="+mj-lt"/>
              </a:rPr>
              <a:t>insert</a:t>
            </a:r>
            <a:r>
              <a:rPr lang="en-US" sz="2800" dirty="0">
                <a:latin typeface="+mj-lt"/>
              </a:rPr>
              <a:t> x </a:t>
            </a:r>
            <a:r>
              <a:rPr lang="en-US" sz="2800" dirty="0" err="1">
                <a:latin typeface="+mj-lt"/>
              </a:rPr>
              <a:t>ys</a:t>
            </a:r>
            <a:r>
              <a:rPr lang="en-US" sz="2800" dirty="0">
                <a:latin typeface="+mj-lt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81719" y="5219262"/>
            <a:ext cx="5218427" cy="523220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:: </a:t>
            </a:r>
            <a:r>
              <a:rPr lang="en-US" sz="2800" dirty="0" err="1">
                <a:latin typeface="+mj-lt"/>
              </a:rPr>
              <a:t>IncList</a:t>
            </a:r>
            <a:r>
              <a:rPr lang="en-US" sz="2800" dirty="0">
                <a:latin typeface="+mj-lt"/>
              </a:rPr>
              <a:t> { </a:t>
            </a:r>
            <a:r>
              <a:rPr lang="el-GR" sz="2800" dirty="0">
                <a:latin typeface="+mj-lt"/>
              </a:rPr>
              <a:t>ν</a:t>
            </a:r>
            <a:r>
              <a:rPr lang="en-US" sz="2800" dirty="0">
                <a:latin typeface="+mj-lt"/>
              </a:rPr>
              <a:t>: </a:t>
            </a:r>
            <a:r>
              <a:rPr lang="en-US" sz="2800" dirty="0" err="1">
                <a:latin typeface="+mj-lt"/>
              </a:rPr>
              <a:t>Int</a:t>
            </a:r>
            <a:r>
              <a:rPr lang="en-US" sz="2800" dirty="0">
                <a:latin typeface="+mj-lt"/>
              </a:rPr>
              <a:t> | </a:t>
            </a:r>
            <a:r>
              <a:rPr lang="el-GR" sz="2800" dirty="0">
                <a:solidFill>
                  <a:srgbClr val="C00000"/>
                </a:solidFill>
                <a:latin typeface="+mj-lt"/>
              </a:rPr>
              <a:t>ν</a:t>
            </a:r>
            <a:r>
              <a:rPr lang="en-US" sz="2800" dirty="0">
                <a:solidFill>
                  <a:srgbClr val="C00000"/>
                </a:solidFill>
                <a:latin typeface="+mj-lt"/>
              </a:rPr>
              <a:t> ≥ y</a:t>
            </a:r>
            <a:r>
              <a:rPr lang="en-US" sz="2800" dirty="0">
                <a:latin typeface="+mj-lt"/>
              </a:rPr>
              <a:t> } </a:t>
            </a:r>
          </a:p>
        </p:txBody>
      </p:sp>
      <p:sp>
        <p:nvSpPr>
          <p:cNvPr id="7" name="Rectangle 6"/>
          <p:cNvSpPr/>
          <p:nvPr/>
        </p:nvSpPr>
        <p:spPr>
          <a:xfrm>
            <a:off x="3623095" y="5228688"/>
            <a:ext cx="6854406" cy="523220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9402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correctness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1806" y="2748753"/>
            <a:ext cx="2049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out=Sort(n, in)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02469" y="2272266"/>
                <a:ext cx="25968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≥0∧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≤ </m:t>
                      </m:r>
                      <m:r>
                        <a:rPr lang="en-US" sz="2000" i="1" dirty="0" err="1" smtClean="0">
                          <a:latin typeface="Cambria Math" panose="02040503050406030204" pitchFamily="18" charset="0"/>
                        </a:rPr>
                        <m:t>𝑙𝑒𝑛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469" y="2272266"/>
                <a:ext cx="2596800" cy="400110"/>
              </a:xfrm>
              <a:prstGeom prst="rect">
                <a:avLst/>
              </a:prstGeom>
              <a:blipFill rotWithShape="0">
                <a:blip r:embed="rId2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63950" y="3225238"/>
                <a:ext cx="4755341" cy="4001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. 0≤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br>
                  <a:rPr lang="en-US" sz="2000" b="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3950" y="3225238"/>
                <a:ext cx="4755341" cy="40017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783341" y="4178272"/>
                <a:ext cx="43241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. 0≤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−1⇒∃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𝑜𝑢𝑡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3341" y="4178272"/>
                <a:ext cx="4324197" cy="400110"/>
              </a:xfrm>
              <a:prstGeom prst="rect">
                <a:avLst/>
              </a:prstGeom>
              <a:blipFill rotWithShape="0"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60110" y="3701787"/>
                <a:ext cx="16931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110" y="3701787"/>
                <a:ext cx="1693156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043549" y="2303044"/>
            <a:ext cx="1446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Precondition: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43549" y="3192044"/>
            <a:ext cx="153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Postcondition</a:t>
            </a:r>
            <a:r>
              <a:rPr lang="en-US" dirty="0"/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3298" y="2041434"/>
            <a:ext cx="41260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Attempt 2: Still not enough</a:t>
            </a:r>
          </a:p>
        </p:txBody>
      </p:sp>
    </p:spTree>
    <p:extLst>
      <p:ext uri="{BB962C8B-B14F-4D97-AF65-F5344CB8AC3E}">
        <p14:creationId xmlns:p14="http://schemas.microsoft.com/office/powerpoint/2010/main" val="336901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6" grpId="0"/>
      <p:bldP spid="17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correctness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1806" y="2748753"/>
            <a:ext cx="2049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out=Sort(n, in)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02469" y="2272266"/>
                <a:ext cx="25968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≥0∧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≤ </m:t>
                      </m:r>
                      <m:r>
                        <a:rPr lang="en-US" sz="2000" i="1" dirty="0" err="1" smtClean="0">
                          <a:latin typeface="Cambria Math" panose="02040503050406030204" pitchFamily="18" charset="0"/>
                        </a:rPr>
                        <m:t>𝑙𝑒𝑛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469" y="2272266"/>
                <a:ext cx="2596800" cy="400110"/>
              </a:xfrm>
              <a:prstGeom prst="rect">
                <a:avLst/>
              </a:prstGeom>
              <a:blipFill rotWithShape="0">
                <a:blip r:embed="rId2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63950" y="3225238"/>
                <a:ext cx="4755341" cy="4001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. 0≤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br>
                  <a:rPr lang="en-US" sz="2000" b="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3950" y="3225238"/>
                <a:ext cx="4755341" cy="40017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783341" y="4178272"/>
                <a:ext cx="43241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. 0≤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−1⇒∃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𝑜𝑢𝑡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3341" y="4178272"/>
                <a:ext cx="4324197" cy="400110"/>
              </a:xfrm>
              <a:prstGeom prst="rect">
                <a:avLst/>
              </a:prstGeom>
              <a:blipFill rotWithShape="0"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761044" y="4654759"/>
                <a:ext cx="43241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. 0≤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−1⇒∃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𝑜𝑢𝑡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044" y="4654759"/>
                <a:ext cx="4324197" cy="400110"/>
              </a:xfrm>
              <a:prstGeom prst="rect">
                <a:avLst/>
              </a:prstGeom>
              <a:blipFill rotWithShape="0">
                <a:blip r:embed="rId5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60110" y="3701787"/>
                <a:ext cx="16931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110" y="3701787"/>
                <a:ext cx="1693156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043549" y="2303044"/>
            <a:ext cx="1446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Precondition: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43549" y="3192044"/>
            <a:ext cx="153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Postcondition</a:t>
            </a:r>
            <a:r>
              <a:rPr lang="en-US" dirty="0"/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3298" y="2041434"/>
            <a:ext cx="41260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Attempt 3: Still not enough</a:t>
            </a:r>
          </a:p>
        </p:txBody>
      </p:sp>
    </p:spTree>
    <p:extLst>
      <p:ext uri="{BB962C8B-B14F-4D97-AF65-F5344CB8AC3E}">
        <p14:creationId xmlns:p14="http://schemas.microsoft.com/office/powerpoint/2010/main" val="311144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6" grpId="0"/>
      <p:bldP spid="17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correctness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1806" y="2748753"/>
            <a:ext cx="2049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out=Sort(n, in)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02469" y="2272266"/>
                <a:ext cx="25968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≥0∧ 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 ≤ </m:t>
                      </m:r>
                      <m:r>
                        <a:rPr lang="en-US" sz="2000" i="1" dirty="0" err="1" smtClean="0">
                          <a:latin typeface="Cambria Math" panose="02040503050406030204" pitchFamily="18" charset="0"/>
                        </a:rPr>
                        <m:t>𝑙𝑒𝑛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469" y="2272266"/>
                <a:ext cx="2596800" cy="400110"/>
              </a:xfrm>
              <a:prstGeom prst="rect">
                <a:avLst/>
              </a:prstGeom>
              <a:blipFill rotWithShape="0">
                <a:blip r:embed="rId2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63950" y="3225238"/>
                <a:ext cx="4755341" cy="4001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. 0≤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−1⇒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br>
                  <a:rPr lang="en-US" sz="2000" b="0" dirty="0"/>
                </a:br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3950" y="3225238"/>
                <a:ext cx="4755341" cy="40017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783341" y="4178272"/>
                <a:ext cx="43241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. 0≤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−1⇒∃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𝑜𝑢𝑡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3341" y="4178272"/>
                <a:ext cx="4324197" cy="400110"/>
              </a:xfrm>
              <a:prstGeom prst="rect">
                <a:avLst/>
              </a:prstGeom>
              <a:blipFill rotWithShape="0"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761044" y="4654759"/>
                <a:ext cx="43241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. 0≤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−1⇒∃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𝑖𝑛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𝑜𝑢𝑡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044" y="4654759"/>
                <a:ext cx="4324197" cy="400110"/>
              </a:xfrm>
              <a:prstGeom prst="rect">
                <a:avLst/>
              </a:prstGeom>
              <a:blipFill rotWithShape="0">
                <a:blip r:embed="rId5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60110" y="3701787"/>
                <a:ext cx="16931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𝑙𝑒𝑛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110" y="3701787"/>
                <a:ext cx="1693156" cy="40011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09283" y="5423063"/>
                <a:ext cx="74110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𝑖𝑛𝑡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𝑖𝑛𝑡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 ∀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 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𝑜𝑢𝑡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𝑖𝑛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∧∃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∈[0,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).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000" dirty="0"/>
                  <a:t>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283" y="5423063"/>
                <a:ext cx="7411068" cy="400110"/>
              </a:xfrm>
              <a:prstGeom prst="rect">
                <a:avLst/>
              </a:prstGeom>
              <a:blipFill>
                <a:blip r:embed="rId7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 flipV="1">
            <a:off x="3783341" y="4178272"/>
            <a:ext cx="4166859" cy="876598"/>
          </a:xfrm>
          <a:prstGeom prst="line">
            <a:avLst/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043549" y="2303044"/>
            <a:ext cx="1446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Precondition: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43549" y="3192044"/>
            <a:ext cx="153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Postcondition</a:t>
            </a:r>
            <a:r>
              <a:rPr lang="en-US" dirty="0"/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3298" y="2041434"/>
            <a:ext cx="36964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Attempt 4: Is it enough?</a:t>
            </a:r>
          </a:p>
        </p:txBody>
      </p:sp>
    </p:spTree>
    <p:extLst>
      <p:ext uri="{BB962C8B-B14F-4D97-AF65-F5344CB8AC3E}">
        <p14:creationId xmlns:p14="http://schemas.microsoft.com/office/powerpoint/2010/main" val="83226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6" grpId="0"/>
      <p:bldP spid="17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ounded Rectangle 66"/>
          <p:cNvSpPr/>
          <p:nvPr/>
        </p:nvSpPr>
        <p:spPr>
          <a:xfrm>
            <a:off x="1588518" y="2667000"/>
            <a:ext cx="2450083" cy="3632200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648474" y="4878600"/>
            <a:ext cx="2157984" cy="512802"/>
          </a:xfrm>
          <a:prstGeom prst="roundRect">
            <a:avLst>
              <a:gd name="adj" fmla="val 4391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274320" rtlCol="0" anchor="ctr"/>
          <a:lstStyle/>
          <a:p>
            <a:pPr lvl="0" algn="ctr"/>
            <a:r>
              <a:rPr lang="en-US" dirty="0">
                <a:solidFill>
                  <a:srgbClr val="F79646">
                    <a:lumMod val="50000"/>
                  </a:srgbClr>
                </a:solidFill>
                <a:latin typeface="Berlin Sans FB"/>
              </a:rPr>
              <a:t>Safety properties</a:t>
            </a:r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Multimodal Synthesis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76601"/>
            <a:ext cx="8991600" cy="1619000"/>
          </a:xfrm>
        </p:spPr>
        <p:txBody>
          <a:bodyPr/>
          <a:lstStyle/>
          <a:p>
            <a:r>
              <a:rPr lang="en-US" dirty="0"/>
              <a:t>Trick: </a:t>
            </a:r>
          </a:p>
          <a:p>
            <a:pPr marL="182880" lvl="1" indent="0" algn="ctr">
              <a:buNone/>
            </a:pPr>
            <a:r>
              <a:rPr lang="en-US" dirty="0"/>
              <a:t>combine many simple specs in different formalisms to fully constrain the behavior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816099" y="2895600"/>
            <a:ext cx="2157984" cy="512802"/>
          </a:xfrm>
          <a:prstGeom prst="roundRect">
            <a:avLst>
              <a:gd name="adj" fmla="val 4391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274320" rtlCol="0" anchor="ctr"/>
          <a:lstStyle/>
          <a:p>
            <a:pPr lvl="0" algn="ctr"/>
            <a:r>
              <a:rPr lang="en-US" dirty="0">
                <a:solidFill>
                  <a:srgbClr val="F79646">
                    <a:lumMod val="50000"/>
                  </a:srgbClr>
                </a:solidFill>
                <a:latin typeface="Berlin Sans FB"/>
              </a:rPr>
              <a:t>Concrete scenarios</a:t>
            </a:r>
          </a:p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752599" y="5539601"/>
            <a:ext cx="2157984" cy="512802"/>
          </a:xfrm>
          <a:prstGeom prst="roundRect">
            <a:avLst>
              <a:gd name="adj" fmla="val 4391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274320" rtlCol="0" anchor="ctr"/>
          <a:lstStyle/>
          <a:p>
            <a:pPr lvl="0" algn="ctr"/>
            <a:r>
              <a:rPr lang="en-US" dirty="0">
                <a:solidFill>
                  <a:srgbClr val="F79646">
                    <a:lumMod val="50000"/>
                  </a:srgbClr>
                </a:solidFill>
                <a:latin typeface="Berlin Sans FB"/>
              </a:rPr>
              <a:t>Structural Info</a:t>
            </a:r>
          </a:p>
          <a:p>
            <a:pPr algn="ctr"/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625599" y="4217600"/>
            <a:ext cx="2157984" cy="512802"/>
          </a:xfrm>
          <a:prstGeom prst="roundRect">
            <a:avLst>
              <a:gd name="adj" fmla="val 4391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274320" rtlCol="0" anchor="ctr"/>
          <a:lstStyle/>
          <a:p>
            <a:pPr lvl="0" algn="ctr"/>
            <a:r>
              <a:rPr lang="en-US" dirty="0">
                <a:solidFill>
                  <a:srgbClr val="F79646">
                    <a:lumMod val="50000"/>
                  </a:srgbClr>
                </a:solidFill>
                <a:latin typeface="Berlin Sans FB"/>
              </a:rPr>
              <a:t>Partial specs</a:t>
            </a:r>
          </a:p>
          <a:p>
            <a:pPr algn="ctr"/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1663699" y="3556600"/>
            <a:ext cx="2157984" cy="512802"/>
          </a:xfrm>
          <a:prstGeom prst="roundRect">
            <a:avLst>
              <a:gd name="adj" fmla="val 4391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274320" rtlCol="0" anchor="ctr"/>
          <a:lstStyle/>
          <a:p>
            <a:pPr lvl="0" algn="ctr"/>
            <a:r>
              <a:rPr lang="en-US" dirty="0">
                <a:solidFill>
                  <a:srgbClr val="F79646">
                    <a:lumMod val="50000"/>
                  </a:srgbClr>
                </a:solidFill>
                <a:latin typeface="Berlin Sans FB"/>
              </a:rPr>
              <a:t>Abstract scenarios</a:t>
            </a:r>
          </a:p>
          <a:p>
            <a:pPr algn="ctr"/>
            <a:endParaRPr lang="en-US" dirty="0"/>
          </a:p>
        </p:txBody>
      </p:sp>
      <p:cxnSp>
        <p:nvCxnSpPr>
          <p:cNvPr id="18" name="Straight Arrow Connector 17"/>
          <p:cNvCxnSpPr>
            <a:stCxn id="10" idx="3"/>
          </p:cNvCxnSpPr>
          <p:nvPr/>
        </p:nvCxnSpPr>
        <p:spPr>
          <a:xfrm>
            <a:off x="3974084" y="3152002"/>
            <a:ext cx="775717" cy="746899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636842" y="4207182"/>
            <a:ext cx="1824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99"/>
                </a:solidFill>
                <a:latin typeface="+mj-lt"/>
              </a:rPr>
              <a:t>Synthesizer</a:t>
            </a:r>
          </a:p>
        </p:txBody>
      </p:sp>
      <p:cxnSp>
        <p:nvCxnSpPr>
          <p:cNvPr id="22" name="Straight Arrow Connector 21"/>
          <p:cNvCxnSpPr>
            <a:stCxn id="14" idx="3"/>
          </p:cNvCxnSpPr>
          <p:nvPr/>
        </p:nvCxnSpPr>
        <p:spPr>
          <a:xfrm>
            <a:off x="3821684" y="3813002"/>
            <a:ext cx="851917" cy="404599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3" idx="3"/>
          </p:cNvCxnSpPr>
          <p:nvPr/>
        </p:nvCxnSpPr>
        <p:spPr>
          <a:xfrm>
            <a:off x="3783584" y="4474002"/>
            <a:ext cx="890017" cy="1201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3"/>
          </p:cNvCxnSpPr>
          <p:nvPr/>
        </p:nvCxnSpPr>
        <p:spPr>
          <a:xfrm flipV="1">
            <a:off x="3806458" y="4730403"/>
            <a:ext cx="867142" cy="404599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3"/>
          </p:cNvCxnSpPr>
          <p:nvPr/>
        </p:nvCxnSpPr>
        <p:spPr>
          <a:xfrm flipV="1">
            <a:off x="3910584" y="5006800"/>
            <a:ext cx="839217" cy="789202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4902201" y="3848101"/>
            <a:ext cx="2764537" cy="1248801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5359400" y="4198610"/>
            <a:ext cx="1824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FF99"/>
                </a:solidFill>
                <a:latin typeface="+mj-lt"/>
              </a:rPr>
              <a:t>Synthesizer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7823201" y="4494600"/>
            <a:ext cx="890017" cy="1201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6" name="Rounded Rectangle 65"/>
          <p:cNvSpPr/>
          <p:nvPr/>
        </p:nvSpPr>
        <p:spPr>
          <a:xfrm>
            <a:off x="8814816" y="3898899"/>
            <a:ext cx="1700784" cy="1198002"/>
          </a:xfrm>
          <a:prstGeom prst="roundRect">
            <a:avLst>
              <a:gd name="adj" fmla="val 4391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274320" rtlCol="0" anchor="ctr"/>
          <a:lstStyle/>
          <a:p>
            <a:pPr lvl="0" algn="ctr"/>
            <a:r>
              <a:rPr lang="en-US" sz="2400" dirty="0">
                <a:solidFill>
                  <a:srgbClr val="F79646">
                    <a:lumMod val="50000"/>
                  </a:srgbClr>
                </a:solidFill>
                <a:latin typeface="Berlin Sans FB"/>
              </a:rPr>
              <a:t>Correct Code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781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Ensuring correctness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hard problem in general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Two points of view: </a:t>
            </a:r>
          </a:p>
          <a:p>
            <a:pPr lvl="1"/>
            <a:r>
              <a:rPr lang="en-US" dirty="0"/>
              <a:t>Not my problem</a:t>
            </a:r>
          </a:p>
          <a:p>
            <a:pPr lvl="2"/>
            <a:r>
              <a:rPr lang="en-US" dirty="0"/>
              <a:t>This is a synthesis class, not a verification class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Synthesis can make verification simpler</a:t>
            </a:r>
          </a:p>
          <a:p>
            <a:pPr lvl="2"/>
            <a:r>
              <a:rPr lang="en-US" dirty="0"/>
              <a:t>Synthesize code that is easier to prove correct</a:t>
            </a:r>
          </a:p>
          <a:p>
            <a:pPr lvl="2"/>
            <a:r>
              <a:rPr lang="en-US" dirty="0"/>
              <a:t>Ensure correctness by construction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44099" y="2450287"/>
                <a:ext cx="5167890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00" i="1">
                          <a:latin typeface="Cambria Math"/>
                        </a:rPr>
                        <m:t>∀ </m:t>
                      </m:r>
                      <m:r>
                        <a:rPr lang="en-US" sz="3800" i="1">
                          <a:latin typeface="Cambria Math"/>
                        </a:rPr>
                        <m:t>𝑖𝑛</m:t>
                      </m:r>
                      <m:r>
                        <a:rPr lang="en-US" sz="3800" i="1">
                          <a:latin typeface="Cambria Math"/>
                        </a:rPr>
                        <m:t>   </m:t>
                      </m:r>
                      <m:d>
                        <m:dPr>
                          <m:ctrlPr>
                            <a:rPr lang="en-US" sz="3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800" i="1">
                              <a:latin typeface="Cambria Math"/>
                            </a:rPr>
                            <m:t>𝑖𝑛</m:t>
                          </m:r>
                          <m:r>
                            <a:rPr lang="en-US" sz="3800" i="1">
                              <a:latin typeface="Cambria Math"/>
                            </a:rPr>
                            <m:t>, </m:t>
                          </m:r>
                          <m:r>
                            <a:rPr lang="en-US" sz="3800" i="1">
                              <a:latin typeface="Cambria Math"/>
                            </a:rPr>
                            <m:t>𝑃</m:t>
                          </m:r>
                          <m:r>
                            <a:rPr lang="en-US" sz="3800" i="1">
                              <a:latin typeface="Cambria Math"/>
                            </a:rPr>
                            <m:t>⊨</m:t>
                          </m:r>
                          <m:r>
                            <a:rPr lang="en-US" sz="3800" i="1">
                              <a:latin typeface="Cambria Math"/>
                              <a:ea typeface="Cambria Math"/>
                            </a:rPr>
                            <m:t>𝑆𝑝𝑒𝑐</m:t>
                          </m:r>
                        </m:e>
                      </m:d>
                    </m:oMath>
                  </m:oMathPara>
                </a14:m>
                <a:endParaRPr lang="en-US" sz="38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4099" y="2450287"/>
                <a:ext cx="5167890" cy="9541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051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Experimental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75B73"/>
      </a:accent1>
      <a:accent2>
        <a:srgbClr val="CD0909"/>
      </a:accent2>
      <a:accent3>
        <a:srgbClr val="3F7830"/>
      </a:accent3>
      <a:accent4>
        <a:srgbClr val="08110B"/>
      </a:accent4>
      <a:accent5>
        <a:srgbClr val="DC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erlin Sans FB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43669</TotalTime>
  <Words>2589</Words>
  <Application>Microsoft Office PowerPoint</Application>
  <PresentationFormat>Widescreen</PresentationFormat>
  <Paragraphs>747</Paragraphs>
  <Slides>41</Slides>
  <Notes>3</Notes>
  <HiddenSlides>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Berlin Sans FB</vt:lpstr>
      <vt:lpstr>Calibri</vt:lpstr>
      <vt:lpstr>Cambria Math</vt:lpstr>
      <vt:lpstr>Consolas</vt:lpstr>
      <vt:lpstr>Courier New</vt:lpstr>
      <vt:lpstr>office theme</vt:lpstr>
      <vt:lpstr>Lecture 17 Functional synthesis and Verification</vt:lpstr>
      <vt:lpstr>Moving beyond Inductive synthesis</vt:lpstr>
      <vt:lpstr>The general synthesis problem</vt:lpstr>
      <vt:lpstr>Defining correctness</vt:lpstr>
      <vt:lpstr>Defining correctness</vt:lpstr>
      <vt:lpstr>Defining correctness</vt:lpstr>
      <vt:lpstr>Defining correctness</vt:lpstr>
      <vt:lpstr>Multimodal Synthesis</vt:lpstr>
      <vt:lpstr>Ensuring correctness</vt:lpstr>
      <vt:lpstr>Constraint-based verification</vt:lpstr>
      <vt:lpstr>… and Synthesis</vt:lpstr>
      <vt:lpstr>Key challenges</vt:lpstr>
      <vt:lpstr>Quantifier Elimination</vt:lpstr>
      <vt:lpstr>CEGIS</vt:lpstr>
      <vt:lpstr>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Constraint-based CEGIS</vt:lpstr>
      <vt:lpstr>CEGIS</vt:lpstr>
      <vt:lpstr>CEGIS</vt:lpstr>
      <vt:lpstr>Abstraction</vt:lpstr>
      <vt:lpstr>Example</vt:lpstr>
      <vt:lpstr>Synthesizing a partition function</vt:lpstr>
      <vt:lpstr>Synthesizing a partition function</vt:lpstr>
      <vt:lpstr>Beyond Constraints</vt:lpstr>
      <vt:lpstr>Synthesis from refinement types</vt:lpstr>
      <vt:lpstr>Example: insert</vt:lpstr>
      <vt:lpstr>Insert solution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Armando Solar-Lezama</dc:creator>
  <cp:lastModifiedBy>Armando Solar-Lezama</cp:lastModifiedBy>
  <cp:revision>751</cp:revision>
  <cp:lastPrinted>2015-02-26T04:09:31Z</cp:lastPrinted>
  <dcterms:created xsi:type="dcterms:W3CDTF">2014-09-23T19:26:18Z</dcterms:created>
  <dcterms:modified xsi:type="dcterms:W3CDTF">2025-11-03T16:43:11Z</dcterms:modified>
</cp:coreProperties>
</file>